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Lst>
  <p:sldSz cy="13716000" cx="24387025"/>
  <p:notesSz cx="13716000" cy="24387025"/>
  <p:embeddedFontLst>
    <p:embeddedFont>
      <p:font typeface="Cookie"/>
      <p:regular r:id="rId31"/>
    </p:embeddedFont>
    <p:embeddedFont>
      <p:font typeface="Poppins"/>
      <p:regular r:id="rId32"/>
      <p:bold r:id="rId33"/>
      <p:italic r:id="rId34"/>
      <p:boldItalic r:id="rId35"/>
    </p:embeddedFont>
    <p:embeddedFont>
      <p:font typeface="Lato"/>
      <p:regular r:id="rId36"/>
      <p:bold r:id="rId37"/>
      <p:italic r:id="rId38"/>
      <p:boldItalic r:id="rId39"/>
    </p:embeddedFont>
    <p:embeddedFont>
      <p:font typeface="Montserrat"/>
      <p:regular r:id="rId40"/>
      <p:bold r:id="rId41"/>
      <p:italic r:id="rId42"/>
      <p:boldItalic r:id="rId43"/>
    </p:embeddedFont>
    <p:embeddedFont>
      <p:font typeface="Inter"/>
      <p:regular r:id="rId44"/>
      <p:bold r:id="rId45"/>
    </p:embeddedFont>
    <p:embeddedFont>
      <p:font typeface="Poppins SemiBold"/>
      <p:regular r:id="rId46"/>
      <p:bold r:id="rId47"/>
      <p:italic r:id="rId48"/>
      <p:boldItalic r:id="rId4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50" roundtripDataSignature="AMtx7mikiEZI47BFqF39IjtUV/loSM/DP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Montserrat-regular.fntdata"/><Relationship Id="rId42" Type="http://schemas.openxmlformats.org/officeDocument/2006/relationships/font" Target="fonts/Montserrat-italic.fntdata"/><Relationship Id="rId41" Type="http://schemas.openxmlformats.org/officeDocument/2006/relationships/font" Target="fonts/Montserrat-bold.fntdata"/><Relationship Id="rId44" Type="http://schemas.openxmlformats.org/officeDocument/2006/relationships/font" Target="fonts/Inter-regular.fntdata"/><Relationship Id="rId43" Type="http://schemas.openxmlformats.org/officeDocument/2006/relationships/font" Target="fonts/Montserrat-boldItalic.fntdata"/><Relationship Id="rId46" Type="http://schemas.openxmlformats.org/officeDocument/2006/relationships/font" Target="fonts/PoppinsSemiBold-regular.fntdata"/><Relationship Id="rId45" Type="http://schemas.openxmlformats.org/officeDocument/2006/relationships/font" Target="fonts/Inter-bold.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font" Target="fonts/PoppinsSemiBold-italic.fntdata"/><Relationship Id="rId47" Type="http://schemas.openxmlformats.org/officeDocument/2006/relationships/font" Target="fonts/PoppinsSemiBold-bold.fntdata"/><Relationship Id="rId49" Type="http://schemas.openxmlformats.org/officeDocument/2006/relationships/font" Target="fonts/PoppinsSemiBold-boldItalic.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Cookie-regular.fntdata"/><Relationship Id="rId30" Type="http://schemas.openxmlformats.org/officeDocument/2006/relationships/slide" Target="slides/slide26.xml"/><Relationship Id="rId33" Type="http://schemas.openxmlformats.org/officeDocument/2006/relationships/font" Target="fonts/Poppins-bold.fntdata"/><Relationship Id="rId32" Type="http://schemas.openxmlformats.org/officeDocument/2006/relationships/font" Target="fonts/Poppins-regular.fntdata"/><Relationship Id="rId35" Type="http://schemas.openxmlformats.org/officeDocument/2006/relationships/font" Target="fonts/Poppins-boldItalic.fntdata"/><Relationship Id="rId34" Type="http://schemas.openxmlformats.org/officeDocument/2006/relationships/font" Target="fonts/Poppins-italic.fntdata"/><Relationship Id="rId37" Type="http://schemas.openxmlformats.org/officeDocument/2006/relationships/font" Target="fonts/Lato-bold.fntdata"/><Relationship Id="rId36" Type="http://schemas.openxmlformats.org/officeDocument/2006/relationships/font" Target="fonts/Lato-regular.fntdata"/><Relationship Id="rId39" Type="http://schemas.openxmlformats.org/officeDocument/2006/relationships/font" Target="fonts/Lato-boldItalic.fntdata"/><Relationship Id="rId38" Type="http://schemas.openxmlformats.org/officeDocument/2006/relationships/font" Target="fonts/Lato-italic.fntdata"/><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50" Type="http://customschemas.google.com/relationships/presentationmetadata" Target="metadata"/><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2" name="Google Shape;252;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3" name="Google Shape;253;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1" name="Google Shape;281;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2" name="Google Shape;282;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6" name="Google Shape;346;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7" name="Google Shape;347;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9" name="Shape 379"/>
        <p:cNvGrpSpPr/>
        <p:nvPr/>
      </p:nvGrpSpPr>
      <p:grpSpPr>
        <a:xfrm>
          <a:off x="0" y="0"/>
          <a:ext cx="0" cy="0"/>
          <a:chOff x="0" y="0"/>
          <a:chExt cx="0" cy="0"/>
        </a:xfrm>
      </p:grpSpPr>
      <p:sp>
        <p:nvSpPr>
          <p:cNvPr id="380" name="Google Shape;380;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1" name="Google Shape;381;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2" name="Google Shape;382;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9" name="Shape 399"/>
        <p:cNvGrpSpPr/>
        <p:nvPr/>
      </p:nvGrpSpPr>
      <p:grpSpPr>
        <a:xfrm>
          <a:off x="0" y="0"/>
          <a:ext cx="0" cy="0"/>
          <a:chOff x="0" y="0"/>
          <a:chExt cx="0" cy="0"/>
        </a:xfrm>
      </p:grpSpPr>
      <p:sp>
        <p:nvSpPr>
          <p:cNvPr id="400" name="Google Shape;400;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1" name="Google Shape;401;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2" name="Google Shape;402;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2" name="Shape 432"/>
        <p:cNvGrpSpPr/>
        <p:nvPr/>
      </p:nvGrpSpPr>
      <p:grpSpPr>
        <a:xfrm>
          <a:off x="0" y="0"/>
          <a:ext cx="0" cy="0"/>
          <a:chOff x="0" y="0"/>
          <a:chExt cx="0" cy="0"/>
        </a:xfrm>
      </p:grpSpPr>
      <p:sp>
        <p:nvSpPr>
          <p:cNvPr id="433" name="Google Shape;433;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4" name="Google Shape;434;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5" name="Google Shape;435;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3" name="Shape 503"/>
        <p:cNvGrpSpPr/>
        <p:nvPr/>
      </p:nvGrpSpPr>
      <p:grpSpPr>
        <a:xfrm>
          <a:off x="0" y="0"/>
          <a:ext cx="0" cy="0"/>
          <a:chOff x="0" y="0"/>
          <a:chExt cx="0" cy="0"/>
        </a:xfrm>
      </p:grpSpPr>
      <p:sp>
        <p:nvSpPr>
          <p:cNvPr id="504" name="Google Shape;504;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5" name="Google Shape;505;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6" name="Google Shape;506;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5" name="Shape 525"/>
        <p:cNvGrpSpPr/>
        <p:nvPr/>
      </p:nvGrpSpPr>
      <p:grpSpPr>
        <a:xfrm>
          <a:off x="0" y="0"/>
          <a:ext cx="0" cy="0"/>
          <a:chOff x="0" y="0"/>
          <a:chExt cx="0" cy="0"/>
        </a:xfrm>
      </p:grpSpPr>
      <p:sp>
        <p:nvSpPr>
          <p:cNvPr id="526" name="Google Shape;526;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7" name="Google Shape;527;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8" name="Google Shape;528;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5" name="Shape 545"/>
        <p:cNvGrpSpPr/>
        <p:nvPr/>
      </p:nvGrpSpPr>
      <p:grpSpPr>
        <a:xfrm>
          <a:off x="0" y="0"/>
          <a:ext cx="0" cy="0"/>
          <a:chOff x="0" y="0"/>
          <a:chExt cx="0" cy="0"/>
        </a:xfrm>
      </p:grpSpPr>
      <p:sp>
        <p:nvSpPr>
          <p:cNvPr id="546" name="Google Shape;546;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7" name="Google Shape;547;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8" name="Google Shape;548;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9" name="Shape 569"/>
        <p:cNvGrpSpPr/>
        <p:nvPr/>
      </p:nvGrpSpPr>
      <p:grpSpPr>
        <a:xfrm>
          <a:off x="0" y="0"/>
          <a:ext cx="0" cy="0"/>
          <a:chOff x="0" y="0"/>
          <a:chExt cx="0" cy="0"/>
        </a:xfrm>
      </p:grpSpPr>
      <p:sp>
        <p:nvSpPr>
          <p:cNvPr id="570" name="Google Shape;570;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1" name="Google Shape;571;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2" name="Google Shape;572;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 name="Shape 27"/>
        <p:cNvGrpSpPr/>
        <p:nvPr/>
      </p:nvGrpSpPr>
      <p:grpSpPr>
        <a:xfrm>
          <a:off x="0" y="0"/>
          <a:ext cx="0" cy="0"/>
          <a:chOff x="0" y="0"/>
          <a:chExt cx="0" cy="0"/>
        </a:xfrm>
      </p:grpSpPr>
      <p:sp>
        <p:nvSpPr>
          <p:cNvPr id="28" name="Google Shape;28;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 name="Google Shape;29;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 name="Google Shape;30;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8" name="Shape 578"/>
        <p:cNvGrpSpPr/>
        <p:nvPr/>
      </p:nvGrpSpPr>
      <p:grpSpPr>
        <a:xfrm>
          <a:off x="0" y="0"/>
          <a:ext cx="0" cy="0"/>
          <a:chOff x="0" y="0"/>
          <a:chExt cx="0" cy="0"/>
        </a:xfrm>
      </p:grpSpPr>
      <p:sp>
        <p:nvSpPr>
          <p:cNvPr id="579" name="Google Shape;579;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0" name="Google Shape;580;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1" name="Google Shape;581;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7" name="Shape 617"/>
        <p:cNvGrpSpPr/>
        <p:nvPr/>
      </p:nvGrpSpPr>
      <p:grpSpPr>
        <a:xfrm>
          <a:off x="0" y="0"/>
          <a:ext cx="0" cy="0"/>
          <a:chOff x="0" y="0"/>
          <a:chExt cx="0" cy="0"/>
        </a:xfrm>
      </p:grpSpPr>
      <p:sp>
        <p:nvSpPr>
          <p:cNvPr id="618" name="Google Shape;618;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9" name="Google Shape;619;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0" name="Google Shape;620;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2" name="Shape 642"/>
        <p:cNvGrpSpPr/>
        <p:nvPr/>
      </p:nvGrpSpPr>
      <p:grpSpPr>
        <a:xfrm>
          <a:off x="0" y="0"/>
          <a:ext cx="0" cy="0"/>
          <a:chOff x="0" y="0"/>
          <a:chExt cx="0" cy="0"/>
        </a:xfrm>
      </p:grpSpPr>
      <p:sp>
        <p:nvSpPr>
          <p:cNvPr id="643" name="Google Shape;643;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44" name="Google Shape;644;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45" name="Google Shape;645;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5" name="Shape 695"/>
        <p:cNvGrpSpPr/>
        <p:nvPr/>
      </p:nvGrpSpPr>
      <p:grpSpPr>
        <a:xfrm>
          <a:off x="0" y="0"/>
          <a:ext cx="0" cy="0"/>
          <a:chOff x="0" y="0"/>
          <a:chExt cx="0" cy="0"/>
        </a:xfrm>
      </p:grpSpPr>
      <p:sp>
        <p:nvSpPr>
          <p:cNvPr id="696" name="Google Shape;696;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97" name="Google Shape;697;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98" name="Google Shape;698;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7" name="Shape 737"/>
        <p:cNvGrpSpPr/>
        <p:nvPr/>
      </p:nvGrpSpPr>
      <p:grpSpPr>
        <a:xfrm>
          <a:off x="0" y="0"/>
          <a:ext cx="0" cy="0"/>
          <a:chOff x="0" y="0"/>
          <a:chExt cx="0" cy="0"/>
        </a:xfrm>
      </p:grpSpPr>
      <p:sp>
        <p:nvSpPr>
          <p:cNvPr id="738" name="Google Shape;738;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39" name="Google Shape;739;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40" name="Google Shape;740;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6" name="Shape 766"/>
        <p:cNvGrpSpPr/>
        <p:nvPr/>
      </p:nvGrpSpPr>
      <p:grpSpPr>
        <a:xfrm>
          <a:off x="0" y="0"/>
          <a:ext cx="0" cy="0"/>
          <a:chOff x="0" y="0"/>
          <a:chExt cx="0" cy="0"/>
        </a:xfrm>
      </p:grpSpPr>
      <p:sp>
        <p:nvSpPr>
          <p:cNvPr id="767" name="Google Shape;767;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68" name="Google Shape;768;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69" name="Google Shape;769;p2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9" name="Shape 849"/>
        <p:cNvGrpSpPr/>
        <p:nvPr/>
      </p:nvGrpSpPr>
      <p:grpSpPr>
        <a:xfrm>
          <a:off x="0" y="0"/>
          <a:ext cx="0" cy="0"/>
          <a:chOff x="0" y="0"/>
          <a:chExt cx="0" cy="0"/>
        </a:xfrm>
      </p:grpSpPr>
      <p:sp>
        <p:nvSpPr>
          <p:cNvPr id="850" name="Google Shape;850;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51" name="Google Shape;851;p2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52" name="Google Shape;852;p2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 name="Shape 44"/>
        <p:cNvGrpSpPr/>
        <p:nvPr/>
      </p:nvGrpSpPr>
      <p:grpSpPr>
        <a:xfrm>
          <a:off x="0" y="0"/>
          <a:ext cx="0" cy="0"/>
          <a:chOff x="0" y="0"/>
          <a:chExt cx="0" cy="0"/>
        </a:xfrm>
      </p:grpSpPr>
      <p:sp>
        <p:nvSpPr>
          <p:cNvPr id="45" name="Google Shape;45;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 name="Google Shape;46;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 name="Google Shape;47;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4" name="Google Shape;94;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5" name="Google Shape;95;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3" name="Google Shape;113;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4" name="Google Shape;114;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7" name="Google Shape;137;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8" name="Google Shape;138;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3" name="Google Shape;173;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4" name="Google Shape;174;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2" name="Google Shape;192;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3" name="Google Shape;193;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7" name="Google Shape;217;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8" name="Google Shape;218;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6.png"/><Relationship Id="rId4" Type="http://schemas.openxmlformats.org/officeDocument/2006/relationships/image" Target="../media/image4.png"/><Relationship Id="rId10" Type="http://schemas.openxmlformats.org/officeDocument/2006/relationships/image" Target="../media/image10.png"/><Relationship Id="rId9" Type="http://schemas.openxmlformats.org/officeDocument/2006/relationships/image" Target="../media/image3.png"/><Relationship Id="rId5" Type="http://schemas.openxmlformats.org/officeDocument/2006/relationships/image" Target="../media/image18.png"/><Relationship Id="rId6" Type="http://schemas.openxmlformats.org/officeDocument/2006/relationships/image" Target="../media/image5.png"/><Relationship Id="rId7" Type="http://schemas.openxmlformats.org/officeDocument/2006/relationships/image" Target="../media/image22.png"/><Relationship Id="rId8" Type="http://schemas.openxmlformats.org/officeDocument/2006/relationships/image" Target="../media/image24.png"/></Relationships>
</file>

<file path=ppt/slides/_rels/slide10.xml.rels><?xml version="1.0" encoding="UTF-8" standalone="yes"?><Relationships xmlns="http://schemas.openxmlformats.org/package/2006/relationships"><Relationship Id="rId11" Type="http://schemas.openxmlformats.org/officeDocument/2006/relationships/image" Target="../media/image86.png"/><Relationship Id="rId10" Type="http://schemas.openxmlformats.org/officeDocument/2006/relationships/image" Target="../media/image106.png"/><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38.png"/><Relationship Id="rId4" Type="http://schemas.openxmlformats.org/officeDocument/2006/relationships/image" Target="../media/image1.png"/><Relationship Id="rId9" Type="http://schemas.openxmlformats.org/officeDocument/2006/relationships/image" Target="../media/image85.png"/><Relationship Id="rId5" Type="http://schemas.openxmlformats.org/officeDocument/2006/relationships/image" Target="../media/image8.png"/><Relationship Id="rId6" Type="http://schemas.openxmlformats.org/officeDocument/2006/relationships/image" Target="../media/image25.png"/><Relationship Id="rId7" Type="http://schemas.openxmlformats.org/officeDocument/2006/relationships/image" Target="../media/image26.png"/><Relationship Id="rId8" Type="http://schemas.openxmlformats.org/officeDocument/2006/relationships/image" Target="../media/image75.png"/></Relationships>
</file>

<file path=ppt/slides/_rels/slide11.xml.rels><?xml version="1.0" encoding="UTF-8" standalone="yes"?><Relationships xmlns="http://schemas.openxmlformats.org/package/2006/relationships"><Relationship Id="rId11" Type="http://schemas.openxmlformats.org/officeDocument/2006/relationships/image" Target="../media/image75.png"/><Relationship Id="rId10" Type="http://schemas.openxmlformats.org/officeDocument/2006/relationships/image" Target="../media/image29.png"/><Relationship Id="rId13" Type="http://schemas.openxmlformats.org/officeDocument/2006/relationships/image" Target="../media/image110.png"/><Relationship Id="rId12" Type="http://schemas.openxmlformats.org/officeDocument/2006/relationships/image" Target="../media/image117.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52.png"/><Relationship Id="rId4" Type="http://schemas.openxmlformats.org/officeDocument/2006/relationships/image" Target="../media/image30.png"/><Relationship Id="rId9" Type="http://schemas.openxmlformats.org/officeDocument/2006/relationships/image" Target="../media/image33.png"/><Relationship Id="rId5" Type="http://schemas.openxmlformats.org/officeDocument/2006/relationships/image" Target="../media/image43.png"/><Relationship Id="rId6" Type="http://schemas.openxmlformats.org/officeDocument/2006/relationships/image" Target="../media/image31.png"/><Relationship Id="rId7" Type="http://schemas.openxmlformats.org/officeDocument/2006/relationships/image" Target="../media/image28.png"/><Relationship Id="rId8" Type="http://schemas.openxmlformats.org/officeDocument/2006/relationships/image" Target="../media/image27.png"/></Relationships>
</file>

<file path=ppt/slides/_rels/slide12.xml.rels><?xml version="1.0" encoding="UTF-8" standalone="yes"?><Relationships xmlns="http://schemas.openxmlformats.org/package/2006/relationships"><Relationship Id="rId11" Type="http://schemas.openxmlformats.org/officeDocument/2006/relationships/image" Target="../media/image187.png"/><Relationship Id="rId10" Type="http://schemas.openxmlformats.org/officeDocument/2006/relationships/image" Target="../media/image136.png"/><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38.png"/><Relationship Id="rId4" Type="http://schemas.openxmlformats.org/officeDocument/2006/relationships/image" Target="../media/image6.png"/><Relationship Id="rId9" Type="http://schemas.openxmlformats.org/officeDocument/2006/relationships/image" Target="../media/image75.png"/><Relationship Id="rId5" Type="http://schemas.openxmlformats.org/officeDocument/2006/relationships/image" Target="../media/image92.png"/><Relationship Id="rId6" Type="http://schemas.openxmlformats.org/officeDocument/2006/relationships/image" Target="../media/image18.png"/><Relationship Id="rId7" Type="http://schemas.openxmlformats.org/officeDocument/2006/relationships/image" Target="../media/image5.png"/><Relationship Id="rId8" Type="http://schemas.openxmlformats.org/officeDocument/2006/relationships/image" Target="../media/image93.png"/></Relationships>
</file>

<file path=ppt/slides/_rels/slide13.xml.rels><?xml version="1.0" encoding="UTF-8" standalone="yes"?><Relationships xmlns="http://schemas.openxmlformats.org/package/2006/relationships"><Relationship Id="rId11" Type="http://schemas.openxmlformats.org/officeDocument/2006/relationships/image" Target="../media/image75.png"/><Relationship Id="rId10" Type="http://schemas.openxmlformats.org/officeDocument/2006/relationships/image" Target="../media/image7.png"/><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5.png"/><Relationship Id="rId4" Type="http://schemas.openxmlformats.org/officeDocument/2006/relationships/image" Target="../media/image12.png"/><Relationship Id="rId9" Type="http://schemas.openxmlformats.org/officeDocument/2006/relationships/image" Target="../media/image19.png"/><Relationship Id="rId5" Type="http://schemas.openxmlformats.org/officeDocument/2006/relationships/image" Target="../media/image9.png"/><Relationship Id="rId6" Type="http://schemas.openxmlformats.org/officeDocument/2006/relationships/image" Target="../media/image42.png"/><Relationship Id="rId7" Type="http://schemas.openxmlformats.org/officeDocument/2006/relationships/image" Target="../media/image11.png"/><Relationship Id="rId8" Type="http://schemas.openxmlformats.org/officeDocument/2006/relationships/image" Target="../media/image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38.png"/><Relationship Id="rId4" Type="http://schemas.openxmlformats.org/officeDocument/2006/relationships/image" Target="../media/image1.png"/><Relationship Id="rId9" Type="http://schemas.openxmlformats.org/officeDocument/2006/relationships/image" Target="../media/image190.png"/><Relationship Id="rId5" Type="http://schemas.openxmlformats.org/officeDocument/2006/relationships/image" Target="../media/image8.png"/><Relationship Id="rId6" Type="http://schemas.openxmlformats.org/officeDocument/2006/relationships/image" Target="../media/image25.png"/><Relationship Id="rId7" Type="http://schemas.openxmlformats.org/officeDocument/2006/relationships/image" Target="../media/image26.png"/><Relationship Id="rId8" Type="http://schemas.openxmlformats.org/officeDocument/2006/relationships/image" Target="../media/image75.png"/></Relationships>
</file>

<file path=ppt/slides/_rels/slide15.xml.rels><?xml version="1.0" encoding="UTF-8" standalone="yes"?><Relationships xmlns="http://schemas.openxmlformats.org/package/2006/relationships"><Relationship Id="rId20" Type="http://schemas.openxmlformats.org/officeDocument/2006/relationships/image" Target="../media/image148.png"/><Relationship Id="rId22" Type="http://schemas.openxmlformats.org/officeDocument/2006/relationships/image" Target="../media/image152.png"/><Relationship Id="rId21" Type="http://schemas.openxmlformats.org/officeDocument/2006/relationships/image" Target="../media/image211.png"/><Relationship Id="rId24" Type="http://schemas.openxmlformats.org/officeDocument/2006/relationships/image" Target="../media/image156.png"/><Relationship Id="rId23" Type="http://schemas.openxmlformats.org/officeDocument/2006/relationships/image" Target="../media/image155.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38.png"/><Relationship Id="rId4" Type="http://schemas.openxmlformats.org/officeDocument/2006/relationships/image" Target="../media/image6.png"/><Relationship Id="rId9" Type="http://schemas.openxmlformats.org/officeDocument/2006/relationships/image" Target="../media/image75.png"/><Relationship Id="rId26" Type="http://schemas.openxmlformats.org/officeDocument/2006/relationships/image" Target="../media/image158.png"/><Relationship Id="rId25" Type="http://schemas.openxmlformats.org/officeDocument/2006/relationships/image" Target="../media/image150.png"/><Relationship Id="rId28" Type="http://schemas.openxmlformats.org/officeDocument/2006/relationships/image" Target="../media/image154.png"/><Relationship Id="rId27" Type="http://schemas.openxmlformats.org/officeDocument/2006/relationships/image" Target="../media/image159.png"/><Relationship Id="rId5" Type="http://schemas.openxmlformats.org/officeDocument/2006/relationships/image" Target="../media/image92.png"/><Relationship Id="rId6" Type="http://schemas.openxmlformats.org/officeDocument/2006/relationships/image" Target="../media/image18.png"/><Relationship Id="rId29" Type="http://schemas.openxmlformats.org/officeDocument/2006/relationships/image" Target="../media/image163.png"/><Relationship Id="rId7" Type="http://schemas.openxmlformats.org/officeDocument/2006/relationships/image" Target="../media/image5.png"/><Relationship Id="rId8" Type="http://schemas.openxmlformats.org/officeDocument/2006/relationships/image" Target="../media/image93.png"/><Relationship Id="rId31" Type="http://schemas.openxmlformats.org/officeDocument/2006/relationships/image" Target="../media/image167.png"/><Relationship Id="rId30" Type="http://schemas.openxmlformats.org/officeDocument/2006/relationships/image" Target="../media/image164.png"/><Relationship Id="rId11" Type="http://schemas.openxmlformats.org/officeDocument/2006/relationships/image" Target="../media/image176.png"/><Relationship Id="rId33" Type="http://schemas.openxmlformats.org/officeDocument/2006/relationships/image" Target="../media/image165.png"/><Relationship Id="rId10" Type="http://schemas.openxmlformats.org/officeDocument/2006/relationships/image" Target="../media/image146.png"/><Relationship Id="rId32" Type="http://schemas.openxmlformats.org/officeDocument/2006/relationships/image" Target="../media/image212.png"/><Relationship Id="rId13" Type="http://schemas.openxmlformats.org/officeDocument/2006/relationships/image" Target="../media/image213.png"/><Relationship Id="rId12" Type="http://schemas.openxmlformats.org/officeDocument/2006/relationships/image" Target="../media/image140.png"/><Relationship Id="rId15" Type="http://schemas.openxmlformats.org/officeDocument/2006/relationships/image" Target="../media/image141.png"/><Relationship Id="rId14" Type="http://schemas.openxmlformats.org/officeDocument/2006/relationships/image" Target="../media/image203.png"/><Relationship Id="rId17" Type="http://schemas.openxmlformats.org/officeDocument/2006/relationships/image" Target="../media/image149.png"/><Relationship Id="rId16" Type="http://schemas.openxmlformats.org/officeDocument/2006/relationships/image" Target="../media/image166.png"/><Relationship Id="rId19" Type="http://schemas.openxmlformats.org/officeDocument/2006/relationships/image" Target="../media/image153.png"/><Relationship Id="rId18" Type="http://schemas.openxmlformats.org/officeDocument/2006/relationships/image" Target="../media/image15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5.png"/><Relationship Id="rId4" Type="http://schemas.openxmlformats.org/officeDocument/2006/relationships/image" Target="../media/image12.png"/><Relationship Id="rId9" Type="http://schemas.openxmlformats.org/officeDocument/2006/relationships/image" Target="../media/image19.png"/><Relationship Id="rId5" Type="http://schemas.openxmlformats.org/officeDocument/2006/relationships/image" Target="../media/image9.png"/><Relationship Id="rId6" Type="http://schemas.openxmlformats.org/officeDocument/2006/relationships/image" Target="../media/image42.png"/><Relationship Id="rId7" Type="http://schemas.openxmlformats.org/officeDocument/2006/relationships/image" Target="../media/image11.png"/><Relationship Id="rId8" Type="http://schemas.openxmlformats.org/officeDocument/2006/relationships/image" Target="../media/image2.png"/><Relationship Id="rId11" Type="http://schemas.openxmlformats.org/officeDocument/2006/relationships/image" Target="../media/image75.png"/><Relationship Id="rId10" Type="http://schemas.openxmlformats.org/officeDocument/2006/relationships/image" Target="../media/image7.png"/><Relationship Id="rId13" Type="http://schemas.openxmlformats.org/officeDocument/2006/relationships/image" Target="../media/image173.png"/><Relationship Id="rId12" Type="http://schemas.openxmlformats.org/officeDocument/2006/relationships/image" Target="../media/image17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38.png"/><Relationship Id="rId4" Type="http://schemas.openxmlformats.org/officeDocument/2006/relationships/image" Target="../media/image1.png"/><Relationship Id="rId9" Type="http://schemas.openxmlformats.org/officeDocument/2006/relationships/image" Target="../media/image209.png"/><Relationship Id="rId5" Type="http://schemas.openxmlformats.org/officeDocument/2006/relationships/image" Target="../media/image8.png"/><Relationship Id="rId6" Type="http://schemas.openxmlformats.org/officeDocument/2006/relationships/image" Target="../media/image25.png"/><Relationship Id="rId7" Type="http://schemas.openxmlformats.org/officeDocument/2006/relationships/image" Target="../media/image26.png"/><Relationship Id="rId8" Type="http://schemas.openxmlformats.org/officeDocument/2006/relationships/image" Target="../media/image75.png"/><Relationship Id="rId10" Type="http://schemas.openxmlformats.org/officeDocument/2006/relationships/image" Target="../media/image19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52.png"/><Relationship Id="rId4" Type="http://schemas.openxmlformats.org/officeDocument/2006/relationships/image" Target="../media/image30.png"/><Relationship Id="rId9" Type="http://schemas.openxmlformats.org/officeDocument/2006/relationships/image" Target="../media/image33.png"/><Relationship Id="rId5" Type="http://schemas.openxmlformats.org/officeDocument/2006/relationships/image" Target="../media/image43.png"/><Relationship Id="rId6" Type="http://schemas.openxmlformats.org/officeDocument/2006/relationships/image" Target="../media/image31.png"/><Relationship Id="rId7" Type="http://schemas.openxmlformats.org/officeDocument/2006/relationships/image" Target="../media/image28.png"/><Relationship Id="rId8" Type="http://schemas.openxmlformats.org/officeDocument/2006/relationships/image" Target="../media/image27.png"/><Relationship Id="rId11" Type="http://schemas.openxmlformats.org/officeDocument/2006/relationships/image" Target="../media/image75.png"/><Relationship Id="rId10" Type="http://schemas.openxmlformats.org/officeDocument/2006/relationships/image" Target="../media/image29.png"/><Relationship Id="rId13" Type="http://schemas.openxmlformats.org/officeDocument/2006/relationships/image" Target="../media/image204.png"/><Relationship Id="rId12" Type="http://schemas.openxmlformats.org/officeDocument/2006/relationships/image" Target="../media/image30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228.png"/><Relationship Id="rId4" Type="http://schemas.openxmlformats.org/officeDocument/2006/relationships/image" Target="../media/image7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5.png"/><Relationship Id="rId4" Type="http://schemas.openxmlformats.org/officeDocument/2006/relationships/image" Target="../media/image12.png"/><Relationship Id="rId11" Type="http://schemas.openxmlformats.org/officeDocument/2006/relationships/image" Target="../media/image24.png"/><Relationship Id="rId10" Type="http://schemas.openxmlformats.org/officeDocument/2006/relationships/image" Target="../media/image7.png"/><Relationship Id="rId9" Type="http://schemas.openxmlformats.org/officeDocument/2006/relationships/image" Target="../media/image19.png"/><Relationship Id="rId5" Type="http://schemas.openxmlformats.org/officeDocument/2006/relationships/image" Target="../media/image9.png"/><Relationship Id="rId6" Type="http://schemas.openxmlformats.org/officeDocument/2006/relationships/image" Target="../media/image42.png"/><Relationship Id="rId7" Type="http://schemas.openxmlformats.org/officeDocument/2006/relationships/image" Target="../media/image11.png"/><Relationship Id="rId8"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38.png"/><Relationship Id="rId4" Type="http://schemas.openxmlformats.org/officeDocument/2006/relationships/image" Target="../media/image45.png"/><Relationship Id="rId9" Type="http://schemas.openxmlformats.org/officeDocument/2006/relationships/image" Target="../media/image75.png"/><Relationship Id="rId5" Type="http://schemas.openxmlformats.org/officeDocument/2006/relationships/image" Target="../media/image44.png"/><Relationship Id="rId6" Type="http://schemas.openxmlformats.org/officeDocument/2006/relationships/image" Target="../media/image32.png"/><Relationship Id="rId7" Type="http://schemas.openxmlformats.org/officeDocument/2006/relationships/image" Target="../media/image34.png"/><Relationship Id="rId8" Type="http://schemas.openxmlformats.org/officeDocument/2006/relationships/image" Target="../media/image40.png"/><Relationship Id="rId11" Type="http://schemas.openxmlformats.org/officeDocument/2006/relationships/image" Target="../media/image208.png"/><Relationship Id="rId10" Type="http://schemas.openxmlformats.org/officeDocument/2006/relationships/image" Target="../media/image20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38.png"/><Relationship Id="rId4" Type="http://schemas.openxmlformats.org/officeDocument/2006/relationships/image" Target="../media/image1.png"/><Relationship Id="rId9" Type="http://schemas.openxmlformats.org/officeDocument/2006/relationships/image" Target="../media/image210.png"/><Relationship Id="rId5" Type="http://schemas.openxmlformats.org/officeDocument/2006/relationships/image" Target="../media/image8.png"/><Relationship Id="rId6" Type="http://schemas.openxmlformats.org/officeDocument/2006/relationships/image" Target="../media/image25.png"/><Relationship Id="rId7" Type="http://schemas.openxmlformats.org/officeDocument/2006/relationships/image" Target="../media/image26.png"/><Relationship Id="rId8" Type="http://schemas.openxmlformats.org/officeDocument/2006/relationships/image" Target="../media/image222.png"/></Relationships>
</file>

<file path=ppt/slides/_rels/slide22.xml.rels><?xml version="1.0" encoding="UTF-8" standalone="yes"?><Relationships xmlns="http://schemas.openxmlformats.org/package/2006/relationships"><Relationship Id="rId20" Type="http://schemas.openxmlformats.org/officeDocument/2006/relationships/image" Target="../media/image235.png"/><Relationship Id="rId22" Type="http://schemas.openxmlformats.org/officeDocument/2006/relationships/image" Target="../media/image315.png"/><Relationship Id="rId21" Type="http://schemas.openxmlformats.org/officeDocument/2006/relationships/image" Target="../media/image237.png"/><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52.png"/><Relationship Id="rId4" Type="http://schemas.openxmlformats.org/officeDocument/2006/relationships/image" Target="../media/image216.png"/><Relationship Id="rId9" Type="http://schemas.openxmlformats.org/officeDocument/2006/relationships/image" Target="../media/image226.png"/><Relationship Id="rId5" Type="http://schemas.openxmlformats.org/officeDocument/2006/relationships/image" Target="../media/image30.png"/><Relationship Id="rId6" Type="http://schemas.openxmlformats.org/officeDocument/2006/relationships/image" Target="../media/image214.png"/><Relationship Id="rId7" Type="http://schemas.openxmlformats.org/officeDocument/2006/relationships/image" Target="../media/image217.png"/><Relationship Id="rId8" Type="http://schemas.openxmlformats.org/officeDocument/2006/relationships/image" Target="../media/image224.png"/><Relationship Id="rId11" Type="http://schemas.openxmlformats.org/officeDocument/2006/relationships/image" Target="../media/image223.png"/><Relationship Id="rId10" Type="http://schemas.openxmlformats.org/officeDocument/2006/relationships/image" Target="../media/image220.png"/><Relationship Id="rId13" Type="http://schemas.openxmlformats.org/officeDocument/2006/relationships/image" Target="../media/image232.png"/><Relationship Id="rId12" Type="http://schemas.openxmlformats.org/officeDocument/2006/relationships/image" Target="../media/image75.png"/><Relationship Id="rId15" Type="http://schemas.openxmlformats.org/officeDocument/2006/relationships/image" Target="../media/image238.png"/><Relationship Id="rId14" Type="http://schemas.openxmlformats.org/officeDocument/2006/relationships/image" Target="../media/image266.png"/><Relationship Id="rId17" Type="http://schemas.openxmlformats.org/officeDocument/2006/relationships/image" Target="../media/image240.png"/><Relationship Id="rId16" Type="http://schemas.openxmlformats.org/officeDocument/2006/relationships/image" Target="../media/image241.png"/><Relationship Id="rId19" Type="http://schemas.openxmlformats.org/officeDocument/2006/relationships/image" Target="../media/image230.png"/><Relationship Id="rId18" Type="http://schemas.openxmlformats.org/officeDocument/2006/relationships/image" Target="../media/image31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38.png"/><Relationship Id="rId4" Type="http://schemas.openxmlformats.org/officeDocument/2006/relationships/image" Target="../media/image6.png"/><Relationship Id="rId9" Type="http://schemas.openxmlformats.org/officeDocument/2006/relationships/image" Target="../media/image75.png"/><Relationship Id="rId5" Type="http://schemas.openxmlformats.org/officeDocument/2006/relationships/image" Target="../media/image92.png"/><Relationship Id="rId6" Type="http://schemas.openxmlformats.org/officeDocument/2006/relationships/image" Target="../media/image18.png"/><Relationship Id="rId7" Type="http://schemas.openxmlformats.org/officeDocument/2006/relationships/image" Target="../media/image5.png"/><Relationship Id="rId8" Type="http://schemas.openxmlformats.org/officeDocument/2006/relationships/image" Target="../media/image93.png"/><Relationship Id="rId11" Type="http://schemas.openxmlformats.org/officeDocument/2006/relationships/image" Target="../media/image234.png"/><Relationship Id="rId10" Type="http://schemas.openxmlformats.org/officeDocument/2006/relationships/image" Target="../media/image314.png"/><Relationship Id="rId13" Type="http://schemas.openxmlformats.org/officeDocument/2006/relationships/image" Target="../media/image261.png"/><Relationship Id="rId12" Type="http://schemas.openxmlformats.org/officeDocument/2006/relationships/image" Target="../media/image24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38.png"/><Relationship Id="rId4" Type="http://schemas.openxmlformats.org/officeDocument/2006/relationships/image" Target="../media/image1.png"/><Relationship Id="rId9" Type="http://schemas.openxmlformats.org/officeDocument/2006/relationships/image" Target="../media/image256.png"/><Relationship Id="rId5" Type="http://schemas.openxmlformats.org/officeDocument/2006/relationships/image" Target="../media/image8.png"/><Relationship Id="rId6" Type="http://schemas.openxmlformats.org/officeDocument/2006/relationships/image" Target="../media/image25.png"/><Relationship Id="rId7" Type="http://schemas.openxmlformats.org/officeDocument/2006/relationships/image" Target="../media/image26.png"/><Relationship Id="rId8" Type="http://schemas.openxmlformats.org/officeDocument/2006/relationships/image" Target="../media/image75.png"/><Relationship Id="rId11" Type="http://schemas.openxmlformats.org/officeDocument/2006/relationships/image" Target="../media/image248.png"/><Relationship Id="rId10" Type="http://schemas.openxmlformats.org/officeDocument/2006/relationships/image" Target="../media/image253.png"/><Relationship Id="rId13" Type="http://schemas.openxmlformats.org/officeDocument/2006/relationships/image" Target="../media/image255.png"/><Relationship Id="rId12" Type="http://schemas.openxmlformats.org/officeDocument/2006/relationships/image" Target="../media/image249.png"/><Relationship Id="rId14" Type="http://schemas.openxmlformats.org/officeDocument/2006/relationships/image" Target="../media/image257.png"/></Relationships>
</file>

<file path=ppt/slides/_rels/slide25.xml.rels><?xml version="1.0" encoding="UTF-8" standalone="yes"?><Relationships xmlns="http://schemas.openxmlformats.org/package/2006/relationships"><Relationship Id="rId20" Type="http://schemas.openxmlformats.org/officeDocument/2006/relationships/image" Target="../media/image310.png"/><Relationship Id="rId22" Type="http://schemas.openxmlformats.org/officeDocument/2006/relationships/image" Target="../media/image288.png"/><Relationship Id="rId21" Type="http://schemas.openxmlformats.org/officeDocument/2006/relationships/image" Target="../media/image284.png"/><Relationship Id="rId24" Type="http://schemas.openxmlformats.org/officeDocument/2006/relationships/image" Target="../media/image287.png"/><Relationship Id="rId23" Type="http://schemas.openxmlformats.org/officeDocument/2006/relationships/image" Target="../media/image283.png"/><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38.png"/><Relationship Id="rId4" Type="http://schemas.openxmlformats.org/officeDocument/2006/relationships/image" Target="../media/image6.png"/><Relationship Id="rId9" Type="http://schemas.openxmlformats.org/officeDocument/2006/relationships/image" Target="../media/image75.png"/><Relationship Id="rId26" Type="http://schemas.openxmlformats.org/officeDocument/2006/relationships/hyperlink" Target="https://eatemp.com/powerpoint-org-chart-template/" TargetMode="External"/><Relationship Id="rId25" Type="http://schemas.openxmlformats.org/officeDocument/2006/relationships/image" Target="../media/image292.png"/><Relationship Id="rId5" Type="http://schemas.openxmlformats.org/officeDocument/2006/relationships/image" Target="../media/image92.png"/><Relationship Id="rId6" Type="http://schemas.openxmlformats.org/officeDocument/2006/relationships/image" Target="../media/image18.png"/><Relationship Id="rId7" Type="http://schemas.openxmlformats.org/officeDocument/2006/relationships/image" Target="../media/image5.png"/><Relationship Id="rId8" Type="http://schemas.openxmlformats.org/officeDocument/2006/relationships/image" Target="../media/image93.png"/><Relationship Id="rId11" Type="http://schemas.openxmlformats.org/officeDocument/2006/relationships/image" Target="../media/image309.png"/><Relationship Id="rId10" Type="http://schemas.openxmlformats.org/officeDocument/2006/relationships/image" Target="../media/image271.png"/><Relationship Id="rId13" Type="http://schemas.openxmlformats.org/officeDocument/2006/relationships/image" Target="../media/image279.png"/><Relationship Id="rId12" Type="http://schemas.openxmlformats.org/officeDocument/2006/relationships/image" Target="../media/image268.png"/><Relationship Id="rId15" Type="http://schemas.openxmlformats.org/officeDocument/2006/relationships/image" Target="../media/image312.png"/><Relationship Id="rId14" Type="http://schemas.openxmlformats.org/officeDocument/2006/relationships/image" Target="../media/image272.png"/><Relationship Id="rId17" Type="http://schemas.openxmlformats.org/officeDocument/2006/relationships/image" Target="../media/image281.png"/><Relationship Id="rId16" Type="http://schemas.openxmlformats.org/officeDocument/2006/relationships/image" Target="../media/image273.png"/><Relationship Id="rId19" Type="http://schemas.openxmlformats.org/officeDocument/2006/relationships/image" Target="../media/image280.png"/><Relationship Id="rId18" Type="http://schemas.openxmlformats.org/officeDocument/2006/relationships/image" Target="../media/image294.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15.png"/><Relationship Id="rId4" Type="http://schemas.openxmlformats.org/officeDocument/2006/relationships/image" Target="../media/image51.png"/><Relationship Id="rId9" Type="http://schemas.openxmlformats.org/officeDocument/2006/relationships/image" Target="../media/image304.png"/><Relationship Id="rId5" Type="http://schemas.openxmlformats.org/officeDocument/2006/relationships/image" Target="../media/image55.png"/><Relationship Id="rId6" Type="http://schemas.openxmlformats.org/officeDocument/2006/relationships/image" Target="../media/image54.png"/><Relationship Id="rId7" Type="http://schemas.openxmlformats.org/officeDocument/2006/relationships/image" Target="../media/image63.png"/><Relationship Id="rId8" Type="http://schemas.openxmlformats.org/officeDocument/2006/relationships/image" Target="../media/image58.png"/><Relationship Id="rId11" Type="http://schemas.openxmlformats.org/officeDocument/2006/relationships/image" Target="../media/image75.png"/><Relationship Id="rId10" Type="http://schemas.openxmlformats.org/officeDocument/2006/relationships/image" Target="../media/image99.png"/><Relationship Id="rId13" Type="http://schemas.openxmlformats.org/officeDocument/2006/relationships/image" Target="../media/image308.png"/><Relationship Id="rId12" Type="http://schemas.openxmlformats.org/officeDocument/2006/relationships/hyperlink" Target="https://unsplash.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38.png"/><Relationship Id="rId4" Type="http://schemas.openxmlformats.org/officeDocument/2006/relationships/image" Target="../media/image1.png"/><Relationship Id="rId11" Type="http://schemas.openxmlformats.org/officeDocument/2006/relationships/image" Target="../media/image39.png"/><Relationship Id="rId10" Type="http://schemas.openxmlformats.org/officeDocument/2006/relationships/image" Target="../media/image21.png"/><Relationship Id="rId12" Type="http://schemas.openxmlformats.org/officeDocument/2006/relationships/image" Target="../media/image37.png"/><Relationship Id="rId9" Type="http://schemas.openxmlformats.org/officeDocument/2006/relationships/image" Target="../media/image36.png"/><Relationship Id="rId5" Type="http://schemas.openxmlformats.org/officeDocument/2006/relationships/image" Target="../media/image8.png"/><Relationship Id="rId6" Type="http://schemas.openxmlformats.org/officeDocument/2006/relationships/image" Target="../media/image25.png"/><Relationship Id="rId7" Type="http://schemas.openxmlformats.org/officeDocument/2006/relationships/image" Target="../media/image26.png"/><Relationship Id="rId8" Type="http://schemas.openxmlformats.org/officeDocument/2006/relationships/image" Target="../media/image2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52.png"/><Relationship Id="rId4" Type="http://schemas.openxmlformats.org/officeDocument/2006/relationships/image" Target="../media/image30.png"/><Relationship Id="rId11" Type="http://schemas.openxmlformats.org/officeDocument/2006/relationships/image" Target="../media/image24.png"/><Relationship Id="rId10" Type="http://schemas.openxmlformats.org/officeDocument/2006/relationships/image" Target="../media/image29.png"/><Relationship Id="rId9" Type="http://schemas.openxmlformats.org/officeDocument/2006/relationships/image" Target="../media/image33.png"/><Relationship Id="rId5" Type="http://schemas.openxmlformats.org/officeDocument/2006/relationships/image" Target="../media/image43.png"/><Relationship Id="rId6" Type="http://schemas.openxmlformats.org/officeDocument/2006/relationships/image" Target="../media/image31.png"/><Relationship Id="rId7" Type="http://schemas.openxmlformats.org/officeDocument/2006/relationships/image" Target="../media/image28.png"/><Relationship Id="rId8" Type="http://schemas.openxmlformats.org/officeDocument/2006/relationships/image" Target="../media/image2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38.png"/><Relationship Id="rId4" Type="http://schemas.openxmlformats.org/officeDocument/2006/relationships/image" Target="../media/image45.png"/><Relationship Id="rId11" Type="http://schemas.openxmlformats.org/officeDocument/2006/relationships/image" Target="../media/image46.png"/><Relationship Id="rId10" Type="http://schemas.openxmlformats.org/officeDocument/2006/relationships/image" Target="../media/image64.png"/><Relationship Id="rId12" Type="http://schemas.openxmlformats.org/officeDocument/2006/relationships/image" Target="../media/image61.png"/><Relationship Id="rId9" Type="http://schemas.openxmlformats.org/officeDocument/2006/relationships/image" Target="../media/image24.png"/><Relationship Id="rId5" Type="http://schemas.openxmlformats.org/officeDocument/2006/relationships/image" Target="../media/image44.png"/><Relationship Id="rId6" Type="http://schemas.openxmlformats.org/officeDocument/2006/relationships/image" Target="../media/image32.png"/><Relationship Id="rId7" Type="http://schemas.openxmlformats.org/officeDocument/2006/relationships/image" Target="../media/image34.png"/><Relationship Id="rId8" Type="http://schemas.openxmlformats.org/officeDocument/2006/relationships/image" Target="../media/image4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38.png"/><Relationship Id="rId4" Type="http://schemas.openxmlformats.org/officeDocument/2006/relationships/image" Target="../media/image1.png"/><Relationship Id="rId11" Type="http://schemas.openxmlformats.org/officeDocument/2006/relationships/image" Target="../media/image56.png"/><Relationship Id="rId10" Type="http://schemas.openxmlformats.org/officeDocument/2006/relationships/image" Target="../media/image62.png"/><Relationship Id="rId9" Type="http://schemas.openxmlformats.org/officeDocument/2006/relationships/image" Target="../media/image73.png"/><Relationship Id="rId5" Type="http://schemas.openxmlformats.org/officeDocument/2006/relationships/image" Target="../media/image8.png"/><Relationship Id="rId6" Type="http://schemas.openxmlformats.org/officeDocument/2006/relationships/image" Target="../media/image25.png"/><Relationship Id="rId7" Type="http://schemas.openxmlformats.org/officeDocument/2006/relationships/image" Target="../media/image26.png"/><Relationship Id="rId8" Type="http://schemas.openxmlformats.org/officeDocument/2006/relationships/image" Target="../media/image2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5.png"/><Relationship Id="rId4" Type="http://schemas.openxmlformats.org/officeDocument/2006/relationships/image" Target="../media/image51.png"/><Relationship Id="rId11" Type="http://schemas.openxmlformats.org/officeDocument/2006/relationships/image" Target="../media/image71.png"/><Relationship Id="rId10" Type="http://schemas.openxmlformats.org/officeDocument/2006/relationships/image" Target="../media/image99.png"/><Relationship Id="rId12" Type="http://schemas.openxmlformats.org/officeDocument/2006/relationships/image" Target="../media/image74.png"/><Relationship Id="rId9" Type="http://schemas.openxmlformats.org/officeDocument/2006/relationships/image" Target="../media/image69.png"/><Relationship Id="rId5" Type="http://schemas.openxmlformats.org/officeDocument/2006/relationships/image" Target="../media/image55.png"/><Relationship Id="rId6" Type="http://schemas.openxmlformats.org/officeDocument/2006/relationships/image" Target="../media/image54.png"/><Relationship Id="rId7" Type="http://schemas.openxmlformats.org/officeDocument/2006/relationships/image" Target="../media/image63.png"/><Relationship Id="rId8" Type="http://schemas.openxmlformats.org/officeDocument/2006/relationships/image" Target="../media/image58.png"/></Relationships>
</file>

<file path=ppt/slides/_rels/slide8.xml.rels><?xml version="1.0" encoding="UTF-8" standalone="yes"?><Relationships xmlns="http://schemas.openxmlformats.org/package/2006/relationships"><Relationship Id="rId11" Type="http://schemas.openxmlformats.org/officeDocument/2006/relationships/image" Target="../media/image75.png"/><Relationship Id="rId10" Type="http://schemas.openxmlformats.org/officeDocument/2006/relationships/image" Target="../media/image29.png"/><Relationship Id="rId13" Type="http://schemas.openxmlformats.org/officeDocument/2006/relationships/image" Target="../media/image80.png"/><Relationship Id="rId12" Type="http://schemas.openxmlformats.org/officeDocument/2006/relationships/image" Target="../media/image91.png"/><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52.png"/><Relationship Id="rId4" Type="http://schemas.openxmlformats.org/officeDocument/2006/relationships/image" Target="../media/image30.png"/><Relationship Id="rId9" Type="http://schemas.openxmlformats.org/officeDocument/2006/relationships/image" Target="../media/image33.png"/><Relationship Id="rId14" Type="http://schemas.openxmlformats.org/officeDocument/2006/relationships/image" Target="../media/image88.png"/><Relationship Id="rId5" Type="http://schemas.openxmlformats.org/officeDocument/2006/relationships/image" Target="../media/image43.png"/><Relationship Id="rId6" Type="http://schemas.openxmlformats.org/officeDocument/2006/relationships/image" Target="../media/image31.png"/><Relationship Id="rId7" Type="http://schemas.openxmlformats.org/officeDocument/2006/relationships/image" Target="../media/image28.png"/><Relationship Id="rId8" Type="http://schemas.openxmlformats.org/officeDocument/2006/relationships/image" Target="../media/image27.png"/></Relationships>
</file>

<file path=ppt/slides/_rels/slide9.xml.rels><?xml version="1.0" encoding="UTF-8" standalone="yes"?><Relationships xmlns="http://schemas.openxmlformats.org/package/2006/relationships"><Relationship Id="rId11" Type="http://schemas.openxmlformats.org/officeDocument/2006/relationships/image" Target="../media/image82.png"/><Relationship Id="rId10" Type="http://schemas.openxmlformats.org/officeDocument/2006/relationships/image" Target="../media/image84.png"/><Relationship Id="rId12" Type="http://schemas.openxmlformats.org/officeDocument/2006/relationships/image" Target="../media/image75.png"/><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38.png"/><Relationship Id="rId4" Type="http://schemas.openxmlformats.org/officeDocument/2006/relationships/image" Target="../media/image6.png"/><Relationship Id="rId9" Type="http://schemas.openxmlformats.org/officeDocument/2006/relationships/image" Target="../media/image95.png"/><Relationship Id="rId5" Type="http://schemas.openxmlformats.org/officeDocument/2006/relationships/image" Target="../media/image92.png"/><Relationship Id="rId6" Type="http://schemas.openxmlformats.org/officeDocument/2006/relationships/image" Target="../media/image18.png"/><Relationship Id="rId7" Type="http://schemas.openxmlformats.org/officeDocument/2006/relationships/image" Target="../media/image5.png"/><Relationship Id="rId8" Type="http://schemas.openxmlformats.org/officeDocument/2006/relationships/image" Target="../media/image9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D5137"/>
        </a:solidFill>
      </p:bgPr>
    </p:bg>
    <p:spTree>
      <p:nvGrpSpPr>
        <p:cNvPr id="15" name="Shape 15"/>
        <p:cNvGrpSpPr/>
        <p:nvPr/>
      </p:nvGrpSpPr>
      <p:grpSpPr>
        <a:xfrm>
          <a:off x="0" y="0"/>
          <a:ext cx="0" cy="0"/>
          <a:chOff x="0" y="0"/>
          <a:chExt cx="0" cy="0"/>
        </a:xfrm>
      </p:grpSpPr>
      <p:pic>
        <p:nvPicPr>
          <p:cNvPr descr=" " id="16" name="Google Shape;16;p1"/>
          <p:cNvPicPr preferRelativeResize="0"/>
          <p:nvPr/>
        </p:nvPicPr>
        <p:blipFill rotWithShape="1">
          <a:blip r:embed="rId3">
            <a:alphaModFix/>
          </a:blip>
          <a:srcRect b="0" l="0" r="0" t="0"/>
          <a:stretch/>
        </p:blipFill>
        <p:spPr>
          <a:xfrm>
            <a:off x="18722140" y="-838200"/>
            <a:ext cx="6299987" cy="5486400"/>
          </a:xfrm>
          <a:prstGeom prst="rect">
            <a:avLst/>
          </a:prstGeom>
          <a:noFill/>
          <a:ln>
            <a:noFill/>
          </a:ln>
        </p:spPr>
      </p:pic>
      <p:pic>
        <p:nvPicPr>
          <p:cNvPr descr=" " id="17" name="Google Shape;17;p1"/>
          <p:cNvPicPr preferRelativeResize="0"/>
          <p:nvPr/>
        </p:nvPicPr>
        <p:blipFill rotWithShape="1">
          <a:blip r:embed="rId4">
            <a:alphaModFix/>
          </a:blip>
          <a:srcRect b="0" l="0" r="0" t="0"/>
          <a:stretch/>
        </p:blipFill>
        <p:spPr>
          <a:xfrm>
            <a:off x="-2006851" y="9842500"/>
            <a:ext cx="6387698" cy="5418492"/>
          </a:xfrm>
          <a:prstGeom prst="rect">
            <a:avLst/>
          </a:prstGeom>
          <a:noFill/>
          <a:ln>
            <a:noFill/>
          </a:ln>
        </p:spPr>
      </p:pic>
      <p:pic>
        <p:nvPicPr>
          <p:cNvPr descr=" " id="18" name="Google Shape;18;p1"/>
          <p:cNvPicPr preferRelativeResize="0"/>
          <p:nvPr/>
        </p:nvPicPr>
        <p:blipFill rotWithShape="1">
          <a:blip r:embed="rId5">
            <a:alphaModFix/>
          </a:blip>
          <a:srcRect b="0" l="0" r="0" t="0"/>
          <a:stretch/>
        </p:blipFill>
        <p:spPr>
          <a:xfrm>
            <a:off x="21516489" y="10807700"/>
            <a:ext cx="1974877" cy="2308256"/>
          </a:xfrm>
          <a:prstGeom prst="rect">
            <a:avLst/>
          </a:prstGeom>
          <a:noFill/>
          <a:ln>
            <a:noFill/>
          </a:ln>
        </p:spPr>
      </p:pic>
      <p:pic>
        <p:nvPicPr>
          <p:cNvPr descr=" " id="19" name="Google Shape;19;p1"/>
          <p:cNvPicPr preferRelativeResize="0"/>
          <p:nvPr/>
        </p:nvPicPr>
        <p:blipFill rotWithShape="1">
          <a:blip r:embed="rId6">
            <a:alphaModFix/>
          </a:blip>
          <a:srcRect b="0" l="0" r="0" t="0"/>
          <a:stretch/>
        </p:blipFill>
        <p:spPr>
          <a:xfrm>
            <a:off x="622378" y="1270000"/>
            <a:ext cx="1107869" cy="1582088"/>
          </a:xfrm>
          <a:prstGeom prst="rect">
            <a:avLst/>
          </a:prstGeom>
          <a:noFill/>
          <a:ln>
            <a:noFill/>
          </a:ln>
        </p:spPr>
      </p:pic>
      <p:pic>
        <p:nvPicPr>
          <p:cNvPr descr=" " id="20" name="Google Shape;20;p1"/>
          <p:cNvPicPr preferRelativeResize="0"/>
          <p:nvPr/>
        </p:nvPicPr>
        <p:blipFill rotWithShape="1">
          <a:blip r:embed="rId7">
            <a:alphaModFix/>
          </a:blip>
          <a:srcRect b="0" l="0" r="0" t="0"/>
          <a:stretch/>
        </p:blipFill>
        <p:spPr>
          <a:xfrm>
            <a:off x="21211651" y="5384800"/>
            <a:ext cx="1910463" cy="2304074"/>
          </a:xfrm>
          <a:prstGeom prst="rect">
            <a:avLst/>
          </a:prstGeom>
          <a:noFill/>
          <a:ln>
            <a:noFill/>
          </a:ln>
        </p:spPr>
      </p:pic>
      <p:sp>
        <p:nvSpPr>
          <p:cNvPr id="21" name="Google Shape;21;p1"/>
          <p:cNvSpPr/>
          <p:nvPr/>
        </p:nvSpPr>
        <p:spPr>
          <a:xfrm>
            <a:off x="5766521" y="12001500"/>
            <a:ext cx="13239288" cy="14901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BEAE"/>
              </a:buClr>
              <a:buSzPts val="6400"/>
              <a:buFont typeface="Poppins SemiBold"/>
              <a:buNone/>
            </a:pPr>
            <a:r>
              <a:rPr b="0" i="0" lang="en-US" sz="6400" u="none" cap="none" strike="noStrike">
                <a:solidFill>
                  <a:srgbClr val="EEBEAE"/>
                </a:solidFill>
                <a:latin typeface="Poppins SemiBold"/>
                <a:ea typeface="Poppins SemiBold"/>
                <a:cs typeface="Poppins SemiBold"/>
                <a:sym typeface="Poppins SemiBold"/>
              </a:rPr>
              <a:t>FREE PRESENTATION TEMPLATE</a:t>
            </a:r>
            <a:endParaRPr b="0" i="0" sz="6400" u="none" cap="none" strike="noStrike">
              <a:solidFill>
                <a:schemeClr val="dk1"/>
              </a:solidFill>
              <a:latin typeface="Calibri"/>
              <a:ea typeface="Calibri"/>
              <a:cs typeface="Calibri"/>
              <a:sym typeface="Calibri"/>
            </a:endParaRPr>
          </a:p>
        </p:txBody>
      </p:sp>
      <p:sp>
        <p:nvSpPr>
          <p:cNvPr id="22" name="Google Shape;22;p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 name="Google Shape;23;p1"/>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24" name="Google Shape;24;p1"/>
          <p:cNvSpPr/>
          <p:nvPr/>
        </p:nvSpPr>
        <p:spPr>
          <a:xfrm>
            <a:off x="4483660" y="2159000"/>
            <a:ext cx="15419727" cy="12204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66600"/>
              <a:buFont typeface="Cookie"/>
              <a:buNone/>
            </a:pPr>
            <a:r>
              <a:rPr b="0" i="0" lang="en-US" sz="66600" u="none" cap="none" strike="noStrike">
                <a:solidFill>
                  <a:srgbClr val="FFFFFF"/>
                </a:solidFill>
                <a:latin typeface="Cookie"/>
                <a:ea typeface="Cookie"/>
                <a:cs typeface="Cookie"/>
                <a:sym typeface="Cookie"/>
              </a:rPr>
              <a:t>Love</a:t>
            </a:r>
            <a:endParaRPr b="0" i="0" sz="66600" u="none" cap="none" strike="noStrike">
              <a:solidFill>
                <a:schemeClr val="dk1"/>
              </a:solidFill>
              <a:latin typeface="Calibri"/>
              <a:ea typeface="Calibri"/>
              <a:cs typeface="Calibri"/>
              <a:sym typeface="Calibri"/>
            </a:endParaRPr>
          </a:p>
        </p:txBody>
      </p:sp>
      <p:pic>
        <p:nvPicPr>
          <p:cNvPr descr=" " id="25" name="Google Shape;25;p1"/>
          <p:cNvPicPr preferRelativeResize="0"/>
          <p:nvPr/>
        </p:nvPicPr>
        <p:blipFill rotWithShape="1">
          <a:blip r:embed="rId9">
            <a:alphaModFix/>
          </a:blip>
          <a:srcRect b="0" l="0" r="0" t="0"/>
          <a:stretch/>
        </p:blipFill>
        <p:spPr>
          <a:xfrm>
            <a:off x="1181248" y="2857500"/>
            <a:ext cx="5324775" cy="6400883"/>
          </a:xfrm>
          <a:prstGeom prst="rect">
            <a:avLst/>
          </a:prstGeom>
          <a:noFill/>
          <a:ln>
            <a:noFill/>
          </a:ln>
        </p:spPr>
      </p:pic>
      <p:pic>
        <p:nvPicPr>
          <p:cNvPr descr=" " id="26" name="Google Shape;26;p1"/>
          <p:cNvPicPr preferRelativeResize="0"/>
          <p:nvPr/>
        </p:nvPicPr>
        <p:blipFill rotWithShape="1">
          <a:blip r:embed="rId10">
            <a:alphaModFix/>
          </a:blip>
          <a:srcRect b="0" l="0" r="0" t="0"/>
          <a:stretch/>
        </p:blipFill>
        <p:spPr>
          <a:xfrm>
            <a:off x="19344518" y="8597900"/>
            <a:ext cx="2528568" cy="3517698"/>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E0CD"/>
        </a:solidFill>
      </p:bgPr>
    </p:bg>
    <p:spTree>
      <p:nvGrpSpPr>
        <p:cNvPr id="254" name="Shape 254"/>
        <p:cNvGrpSpPr/>
        <p:nvPr/>
      </p:nvGrpSpPr>
      <p:grpSpPr>
        <a:xfrm>
          <a:off x="0" y="0"/>
          <a:ext cx="0" cy="0"/>
          <a:chOff x="0" y="0"/>
          <a:chExt cx="0" cy="0"/>
        </a:xfrm>
      </p:grpSpPr>
      <p:pic>
        <p:nvPicPr>
          <p:cNvPr descr=" " id="255" name="Google Shape;255;p10"/>
          <p:cNvPicPr preferRelativeResize="0"/>
          <p:nvPr/>
        </p:nvPicPr>
        <p:blipFill rotWithShape="1">
          <a:blip r:embed="rId3">
            <a:alphaModFix/>
          </a:blip>
          <a:srcRect b="0" l="0" r="0" t="0"/>
          <a:stretch/>
        </p:blipFill>
        <p:spPr>
          <a:xfrm>
            <a:off x="-203225" y="2082800"/>
            <a:ext cx="15864283" cy="15862300"/>
          </a:xfrm>
          <a:prstGeom prst="rect">
            <a:avLst/>
          </a:prstGeom>
          <a:noFill/>
          <a:ln>
            <a:noFill/>
          </a:ln>
        </p:spPr>
      </p:pic>
      <p:pic>
        <p:nvPicPr>
          <p:cNvPr descr=" " id="256" name="Google Shape;256;p10"/>
          <p:cNvPicPr preferRelativeResize="0"/>
          <p:nvPr/>
        </p:nvPicPr>
        <p:blipFill rotWithShape="1">
          <a:blip r:embed="rId4">
            <a:alphaModFix/>
          </a:blip>
          <a:srcRect b="0" l="0" r="0" t="0"/>
          <a:stretch/>
        </p:blipFill>
        <p:spPr>
          <a:xfrm>
            <a:off x="-647781" y="-749300"/>
            <a:ext cx="4674184" cy="2743200"/>
          </a:xfrm>
          <a:prstGeom prst="rect">
            <a:avLst/>
          </a:prstGeom>
          <a:noFill/>
          <a:ln>
            <a:noFill/>
          </a:ln>
        </p:spPr>
      </p:pic>
      <p:pic>
        <p:nvPicPr>
          <p:cNvPr descr=" " id="257" name="Google Shape;257;p10"/>
          <p:cNvPicPr preferRelativeResize="0"/>
          <p:nvPr/>
        </p:nvPicPr>
        <p:blipFill rotWithShape="1">
          <a:blip r:embed="rId5">
            <a:alphaModFix/>
          </a:blip>
          <a:srcRect b="0" l="0" r="0" t="0"/>
          <a:stretch/>
        </p:blipFill>
        <p:spPr>
          <a:xfrm>
            <a:off x="279435" y="10769600"/>
            <a:ext cx="2819752" cy="2260600"/>
          </a:xfrm>
          <a:prstGeom prst="rect">
            <a:avLst/>
          </a:prstGeom>
          <a:noFill/>
          <a:ln>
            <a:noFill/>
          </a:ln>
        </p:spPr>
      </p:pic>
      <p:pic>
        <p:nvPicPr>
          <p:cNvPr descr=" " id="258" name="Google Shape;258;p10"/>
          <p:cNvPicPr preferRelativeResize="0"/>
          <p:nvPr/>
        </p:nvPicPr>
        <p:blipFill rotWithShape="1">
          <a:blip r:embed="rId6">
            <a:alphaModFix/>
          </a:blip>
          <a:srcRect b="0" l="0" r="0" t="0"/>
          <a:stretch/>
        </p:blipFill>
        <p:spPr>
          <a:xfrm>
            <a:off x="21300562" y="-406400"/>
            <a:ext cx="4750394" cy="4800600"/>
          </a:xfrm>
          <a:prstGeom prst="rect">
            <a:avLst/>
          </a:prstGeom>
          <a:noFill/>
          <a:ln>
            <a:noFill/>
          </a:ln>
        </p:spPr>
      </p:pic>
      <p:pic>
        <p:nvPicPr>
          <p:cNvPr descr=" " id="259" name="Google Shape;259;p10"/>
          <p:cNvPicPr preferRelativeResize="0"/>
          <p:nvPr/>
        </p:nvPicPr>
        <p:blipFill rotWithShape="1">
          <a:blip r:embed="rId7">
            <a:alphaModFix/>
          </a:blip>
          <a:srcRect b="0" l="0" r="0" t="0"/>
          <a:stretch/>
        </p:blipFill>
        <p:spPr>
          <a:xfrm>
            <a:off x="20208226" y="11239500"/>
            <a:ext cx="4496362" cy="2336800"/>
          </a:xfrm>
          <a:prstGeom prst="rect">
            <a:avLst/>
          </a:prstGeom>
          <a:noFill/>
          <a:ln>
            <a:noFill/>
          </a:ln>
        </p:spPr>
      </p:pic>
      <p:sp>
        <p:nvSpPr>
          <p:cNvPr id="260" name="Google Shape;260;p1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1" name="Google Shape;261;p10"/>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262" name="Google Shape;262;p10"/>
          <p:cNvSpPr/>
          <p:nvPr/>
        </p:nvSpPr>
        <p:spPr>
          <a:xfrm>
            <a:off x="10055423" y="469900"/>
            <a:ext cx="4276201" cy="14689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Cookie"/>
              <a:buNone/>
            </a:pPr>
            <a:r>
              <a:rPr b="0" i="0" lang="en-US" sz="8000" u="none" cap="none" strike="noStrike">
                <a:solidFill>
                  <a:srgbClr val="272727"/>
                </a:solidFill>
                <a:latin typeface="Cookie"/>
                <a:ea typeface="Cookie"/>
                <a:cs typeface="Cookie"/>
                <a:sym typeface="Cookie"/>
              </a:rPr>
              <a:t>Pricing Plan</a:t>
            </a:r>
            <a:endParaRPr b="0" i="0" sz="8000" u="none" cap="none" strike="noStrike">
              <a:solidFill>
                <a:schemeClr val="dk1"/>
              </a:solidFill>
              <a:latin typeface="Calibri"/>
              <a:ea typeface="Calibri"/>
              <a:cs typeface="Calibri"/>
              <a:sym typeface="Calibri"/>
            </a:endParaRPr>
          </a:p>
        </p:txBody>
      </p:sp>
      <p:sp>
        <p:nvSpPr>
          <p:cNvPr id="263" name="Google Shape;263;p10"/>
          <p:cNvSpPr/>
          <p:nvPr/>
        </p:nvSpPr>
        <p:spPr>
          <a:xfrm>
            <a:off x="1778222" y="1905000"/>
            <a:ext cx="20843305" cy="1054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p10"/>
          <p:cNvSpPr/>
          <p:nvPr/>
        </p:nvSpPr>
        <p:spPr>
          <a:xfrm>
            <a:off x="1778222" y="1905000"/>
            <a:ext cx="6439705" cy="10540995"/>
          </a:xfrm>
          <a:prstGeom prst="roundRect">
            <a:avLst>
              <a:gd fmla="val 3124"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5" name="Google Shape;265;p10"/>
          <p:cNvPicPr preferRelativeResize="0"/>
          <p:nvPr/>
        </p:nvPicPr>
        <p:blipFill rotWithShape="1">
          <a:blip r:embed="rId9">
            <a:alphaModFix/>
          </a:blip>
          <a:srcRect b="0" l="0" r="0" t="0"/>
          <a:stretch/>
        </p:blipFill>
        <p:spPr>
          <a:xfrm>
            <a:off x="4483831" y="2362200"/>
            <a:ext cx="1028487" cy="1625600"/>
          </a:xfrm>
          <a:prstGeom prst="rect">
            <a:avLst/>
          </a:prstGeom>
          <a:noFill/>
          <a:ln>
            <a:noFill/>
          </a:ln>
        </p:spPr>
      </p:pic>
      <p:sp>
        <p:nvSpPr>
          <p:cNvPr id="266" name="Google Shape;266;p10"/>
          <p:cNvSpPr/>
          <p:nvPr/>
        </p:nvSpPr>
        <p:spPr>
          <a:xfrm>
            <a:off x="4227512" y="4292600"/>
            <a:ext cx="1541126" cy="11726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DD5137"/>
              </a:buClr>
              <a:buSzPts val="6400"/>
              <a:buFont typeface="Cookie"/>
              <a:buNone/>
            </a:pPr>
            <a:r>
              <a:rPr b="0" i="0" lang="en-US" sz="6400" u="none" cap="none" strike="noStrike">
                <a:solidFill>
                  <a:srgbClr val="DD5137"/>
                </a:solidFill>
                <a:latin typeface="Cookie"/>
                <a:ea typeface="Cookie"/>
                <a:cs typeface="Cookie"/>
                <a:sym typeface="Cookie"/>
              </a:rPr>
              <a:t>Basic</a:t>
            </a:r>
            <a:endParaRPr b="0" i="0" sz="6400" u="none" cap="none" strike="noStrike">
              <a:solidFill>
                <a:schemeClr val="dk1"/>
              </a:solidFill>
              <a:latin typeface="Calibri"/>
              <a:ea typeface="Calibri"/>
              <a:cs typeface="Calibri"/>
              <a:sym typeface="Calibri"/>
            </a:endParaRPr>
          </a:p>
        </p:txBody>
      </p:sp>
      <p:sp>
        <p:nvSpPr>
          <p:cNvPr id="267" name="Google Shape;267;p10"/>
          <p:cNvSpPr/>
          <p:nvPr/>
        </p:nvSpPr>
        <p:spPr>
          <a:xfrm>
            <a:off x="2235479" y="5499100"/>
            <a:ext cx="5660674" cy="54186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68" name="Google Shape;268;p10"/>
          <p:cNvSpPr/>
          <p:nvPr/>
        </p:nvSpPr>
        <p:spPr>
          <a:xfrm>
            <a:off x="3484469" y="11087100"/>
            <a:ext cx="3027212" cy="11726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Cookie"/>
              <a:buNone/>
            </a:pPr>
            <a:r>
              <a:rPr b="0" i="0" lang="en-US" sz="6400" u="none" cap="none" strike="noStrike">
                <a:solidFill>
                  <a:srgbClr val="0E0E0E"/>
                </a:solidFill>
                <a:latin typeface="Cookie"/>
                <a:ea typeface="Cookie"/>
                <a:cs typeface="Cookie"/>
                <a:sym typeface="Cookie"/>
              </a:rPr>
              <a:t>$10/month</a:t>
            </a:r>
            <a:endParaRPr b="0" i="0" sz="6400" u="none" cap="none" strike="noStrike">
              <a:solidFill>
                <a:schemeClr val="dk1"/>
              </a:solidFill>
              <a:latin typeface="Calibri"/>
              <a:ea typeface="Calibri"/>
              <a:cs typeface="Calibri"/>
              <a:sym typeface="Calibri"/>
            </a:endParaRPr>
          </a:p>
        </p:txBody>
      </p:sp>
      <p:sp>
        <p:nvSpPr>
          <p:cNvPr id="269" name="Google Shape;269;p10"/>
          <p:cNvSpPr/>
          <p:nvPr/>
        </p:nvSpPr>
        <p:spPr>
          <a:xfrm>
            <a:off x="8980022" y="1905000"/>
            <a:ext cx="6439705" cy="10541000"/>
          </a:xfrm>
          <a:prstGeom prst="roundRect">
            <a:avLst>
              <a:gd fmla="val 3124"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0" name="Google Shape;270;p10"/>
          <p:cNvPicPr preferRelativeResize="0"/>
          <p:nvPr/>
        </p:nvPicPr>
        <p:blipFill rotWithShape="1">
          <a:blip r:embed="rId10">
            <a:alphaModFix/>
          </a:blip>
          <a:srcRect b="0" l="0" r="0" t="0"/>
          <a:stretch/>
        </p:blipFill>
        <p:spPr>
          <a:xfrm>
            <a:off x="11619205" y="2362200"/>
            <a:ext cx="1161342" cy="1625600"/>
          </a:xfrm>
          <a:prstGeom prst="rect">
            <a:avLst/>
          </a:prstGeom>
          <a:noFill/>
          <a:ln>
            <a:noFill/>
          </a:ln>
        </p:spPr>
      </p:pic>
      <p:sp>
        <p:nvSpPr>
          <p:cNvPr id="271" name="Google Shape;271;p10"/>
          <p:cNvSpPr/>
          <p:nvPr/>
        </p:nvSpPr>
        <p:spPr>
          <a:xfrm>
            <a:off x="11543626" y="4292600"/>
            <a:ext cx="1312497" cy="11726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DD5137"/>
              </a:buClr>
              <a:buSzPts val="6400"/>
              <a:buFont typeface="Cookie"/>
              <a:buNone/>
            </a:pPr>
            <a:r>
              <a:rPr b="0" i="0" lang="en-US" sz="6400" u="none" cap="none" strike="noStrike">
                <a:solidFill>
                  <a:srgbClr val="DD5137"/>
                </a:solidFill>
                <a:latin typeface="Cookie"/>
                <a:ea typeface="Cookie"/>
                <a:cs typeface="Cookie"/>
                <a:sym typeface="Cookie"/>
              </a:rPr>
              <a:t>Elite</a:t>
            </a:r>
            <a:endParaRPr b="0" i="0" sz="6400" u="none" cap="none" strike="noStrike">
              <a:solidFill>
                <a:schemeClr val="dk1"/>
              </a:solidFill>
              <a:latin typeface="Calibri"/>
              <a:ea typeface="Calibri"/>
              <a:cs typeface="Calibri"/>
              <a:sym typeface="Calibri"/>
            </a:endParaRPr>
          </a:p>
        </p:txBody>
      </p:sp>
      <p:sp>
        <p:nvSpPr>
          <p:cNvPr id="272" name="Google Shape;272;p10"/>
          <p:cNvSpPr/>
          <p:nvPr/>
        </p:nvSpPr>
        <p:spPr>
          <a:xfrm>
            <a:off x="9437280" y="5499100"/>
            <a:ext cx="5660674" cy="54186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73" name="Google Shape;273;p10"/>
          <p:cNvSpPr/>
          <p:nvPr/>
        </p:nvSpPr>
        <p:spPr>
          <a:xfrm>
            <a:off x="10654515" y="11087100"/>
            <a:ext cx="3090720" cy="11726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Cookie"/>
              <a:buNone/>
            </a:pPr>
            <a:r>
              <a:rPr b="0" i="0" lang="en-US" sz="6400" u="none" cap="none" strike="noStrike">
                <a:solidFill>
                  <a:srgbClr val="0E0E0E"/>
                </a:solidFill>
                <a:latin typeface="Cookie"/>
                <a:ea typeface="Cookie"/>
                <a:cs typeface="Cookie"/>
                <a:sym typeface="Cookie"/>
              </a:rPr>
              <a:t>$50/month</a:t>
            </a:r>
            <a:endParaRPr b="0" i="0" sz="6400" u="none" cap="none" strike="noStrike">
              <a:solidFill>
                <a:schemeClr val="dk1"/>
              </a:solidFill>
              <a:latin typeface="Calibri"/>
              <a:ea typeface="Calibri"/>
              <a:cs typeface="Calibri"/>
              <a:sym typeface="Calibri"/>
            </a:endParaRPr>
          </a:p>
        </p:txBody>
      </p:sp>
      <p:sp>
        <p:nvSpPr>
          <p:cNvPr id="274" name="Google Shape;274;p10"/>
          <p:cNvSpPr/>
          <p:nvPr/>
        </p:nvSpPr>
        <p:spPr>
          <a:xfrm>
            <a:off x="16181822" y="1905000"/>
            <a:ext cx="6439705" cy="10540991"/>
          </a:xfrm>
          <a:prstGeom prst="roundRect">
            <a:avLst>
              <a:gd fmla="val 3124"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5" name="Google Shape;275;p10"/>
          <p:cNvPicPr preferRelativeResize="0"/>
          <p:nvPr/>
        </p:nvPicPr>
        <p:blipFill rotWithShape="1">
          <a:blip r:embed="rId11">
            <a:alphaModFix/>
          </a:blip>
          <a:srcRect b="0" l="0" r="0" t="0"/>
          <a:stretch/>
        </p:blipFill>
        <p:spPr>
          <a:xfrm>
            <a:off x="18588866" y="2362200"/>
            <a:ext cx="1625614" cy="1625588"/>
          </a:xfrm>
          <a:prstGeom prst="rect">
            <a:avLst/>
          </a:prstGeom>
          <a:noFill/>
          <a:ln>
            <a:noFill/>
          </a:ln>
        </p:spPr>
      </p:pic>
      <p:sp>
        <p:nvSpPr>
          <p:cNvPr id="276" name="Google Shape;276;p10"/>
          <p:cNvSpPr/>
          <p:nvPr/>
        </p:nvSpPr>
        <p:spPr>
          <a:xfrm>
            <a:off x="17964279" y="4292588"/>
            <a:ext cx="2874793" cy="11726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DD5137"/>
              </a:buClr>
              <a:buSzPts val="6400"/>
              <a:buFont typeface="Cookie"/>
              <a:buNone/>
            </a:pPr>
            <a:r>
              <a:rPr b="0" i="0" lang="en-US" sz="6400" u="none" cap="none" strike="noStrike">
                <a:solidFill>
                  <a:srgbClr val="DD5137"/>
                </a:solidFill>
                <a:latin typeface="Cookie"/>
                <a:ea typeface="Cookie"/>
                <a:cs typeface="Cookie"/>
                <a:sym typeface="Cookie"/>
              </a:rPr>
              <a:t>Legendary</a:t>
            </a:r>
            <a:endParaRPr b="0" i="0" sz="6400" u="none" cap="none" strike="noStrike">
              <a:solidFill>
                <a:schemeClr val="dk1"/>
              </a:solidFill>
              <a:latin typeface="Calibri"/>
              <a:ea typeface="Calibri"/>
              <a:cs typeface="Calibri"/>
              <a:sym typeface="Calibri"/>
            </a:endParaRPr>
          </a:p>
        </p:txBody>
      </p:sp>
      <p:sp>
        <p:nvSpPr>
          <p:cNvPr id="277" name="Google Shape;277;p10"/>
          <p:cNvSpPr/>
          <p:nvPr/>
        </p:nvSpPr>
        <p:spPr>
          <a:xfrm>
            <a:off x="16639080" y="5499088"/>
            <a:ext cx="5660674" cy="54186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78" name="Google Shape;278;p10"/>
          <p:cNvSpPr/>
          <p:nvPr/>
        </p:nvSpPr>
        <p:spPr>
          <a:xfrm>
            <a:off x="17697545" y="11087088"/>
            <a:ext cx="3408259" cy="11726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Cookie"/>
              <a:buNone/>
            </a:pPr>
            <a:r>
              <a:rPr b="0" i="0" lang="en-US" sz="6400" u="none" cap="none" strike="noStrike">
                <a:solidFill>
                  <a:srgbClr val="0E0E0E"/>
                </a:solidFill>
                <a:latin typeface="Cookie"/>
                <a:ea typeface="Cookie"/>
                <a:cs typeface="Cookie"/>
                <a:sym typeface="Cookie"/>
              </a:rPr>
              <a:t>$100/month</a:t>
            </a:r>
            <a:endParaRPr b="0" i="0" sz="64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E0CD"/>
        </a:solidFill>
      </p:bgPr>
    </p:bg>
    <p:spTree>
      <p:nvGrpSpPr>
        <p:cNvPr id="283" name="Shape 283"/>
        <p:cNvGrpSpPr/>
        <p:nvPr/>
      </p:nvGrpSpPr>
      <p:grpSpPr>
        <a:xfrm>
          <a:off x="0" y="0"/>
          <a:ext cx="0" cy="0"/>
          <a:chOff x="0" y="0"/>
          <a:chExt cx="0" cy="0"/>
        </a:xfrm>
      </p:grpSpPr>
      <p:pic>
        <p:nvPicPr>
          <p:cNvPr descr=" " id="284" name="Google Shape;284;p11"/>
          <p:cNvPicPr preferRelativeResize="0"/>
          <p:nvPr/>
        </p:nvPicPr>
        <p:blipFill rotWithShape="1">
          <a:blip r:embed="rId3">
            <a:alphaModFix/>
          </a:blip>
          <a:srcRect b="0" l="0" r="0" t="0"/>
          <a:stretch/>
        </p:blipFill>
        <p:spPr>
          <a:xfrm>
            <a:off x="14898962" y="-2120900"/>
            <a:ext cx="13044530" cy="13042900"/>
          </a:xfrm>
          <a:prstGeom prst="rect">
            <a:avLst/>
          </a:prstGeom>
          <a:noFill/>
          <a:ln>
            <a:noFill/>
          </a:ln>
        </p:spPr>
      </p:pic>
      <p:sp>
        <p:nvSpPr>
          <p:cNvPr id="285" name="Google Shape;285;p11"/>
          <p:cNvSpPr/>
          <p:nvPr/>
        </p:nvSpPr>
        <p:spPr>
          <a:xfrm>
            <a:off x="0" y="5816600"/>
            <a:ext cx="24387048"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6" name="Google Shape;286;p11"/>
          <p:cNvPicPr preferRelativeResize="0"/>
          <p:nvPr/>
        </p:nvPicPr>
        <p:blipFill rotWithShape="1">
          <a:blip r:embed="rId4">
            <a:alphaModFix/>
          </a:blip>
          <a:srcRect b="0" l="0" r="0" t="0"/>
          <a:stretch/>
        </p:blipFill>
        <p:spPr>
          <a:xfrm>
            <a:off x="1270159" y="0"/>
            <a:ext cx="1" cy="13716000"/>
          </a:xfrm>
          <a:prstGeom prst="rect">
            <a:avLst/>
          </a:prstGeom>
          <a:noFill/>
          <a:ln>
            <a:noFill/>
          </a:ln>
        </p:spPr>
      </p:pic>
      <p:pic>
        <p:nvPicPr>
          <p:cNvPr descr=" " id="287" name="Google Shape;287;p11"/>
          <p:cNvPicPr preferRelativeResize="0"/>
          <p:nvPr/>
        </p:nvPicPr>
        <p:blipFill rotWithShape="1">
          <a:blip r:embed="rId5">
            <a:alphaModFix/>
          </a:blip>
          <a:srcRect b="0" l="0" r="0" t="0"/>
          <a:stretch/>
        </p:blipFill>
        <p:spPr>
          <a:xfrm>
            <a:off x="-990724" y="10934700"/>
            <a:ext cx="4775797" cy="3263900"/>
          </a:xfrm>
          <a:prstGeom prst="rect">
            <a:avLst/>
          </a:prstGeom>
          <a:noFill/>
          <a:ln>
            <a:noFill/>
          </a:ln>
        </p:spPr>
      </p:pic>
      <p:pic>
        <p:nvPicPr>
          <p:cNvPr descr=" " id="288" name="Google Shape;288;p11"/>
          <p:cNvPicPr preferRelativeResize="0"/>
          <p:nvPr/>
        </p:nvPicPr>
        <p:blipFill rotWithShape="1">
          <a:blip r:embed="rId6">
            <a:alphaModFix/>
          </a:blip>
          <a:srcRect b="0" l="0" r="0" t="0"/>
          <a:stretch/>
        </p:blipFill>
        <p:spPr>
          <a:xfrm>
            <a:off x="20652781" y="-495300"/>
            <a:ext cx="4470959" cy="3886200"/>
          </a:xfrm>
          <a:prstGeom prst="rect">
            <a:avLst/>
          </a:prstGeom>
          <a:noFill/>
          <a:ln>
            <a:noFill/>
          </a:ln>
        </p:spPr>
      </p:pic>
      <p:pic>
        <p:nvPicPr>
          <p:cNvPr descr=" " id="289" name="Google Shape;289;p11"/>
          <p:cNvPicPr preferRelativeResize="0"/>
          <p:nvPr/>
        </p:nvPicPr>
        <p:blipFill rotWithShape="1">
          <a:blip r:embed="rId7">
            <a:alphaModFix/>
          </a:blip>
          <a:srcRect b="0" l="0" r="0" t="0"/>
          <a:stretch/>
        </p:blipFill>
        <p:spPr>
          <a:xfrm>
            <a:off x="393749" y="4406900"/>
            <a:ext cx="1779642" cy="2180134"/>
          </a:xfrm>
          <a:prstGeom prst="rect">
            <a:avLst/>
          </a:prstGeom>
          <a:noFill/>
          <a:ln>
            <a:noFill/>
          </a:ln>
        </p:spPr>
      </p:pic>
      <p:pic>
        <p:nvPicPr>
          <p:cNvPr descr=" " id="290" name="Google Shape;290;p11"/>
          <p:cNvPicPr preferRelativeResize="0"/>
          <p:nvPr/>
        </p:nvPicPr>
        <p:blipFill rotWithShape="1">
          <a:blip r:embed="rId8">
            <a:alphaModFix/>
          </a:blip>
          <a:srcRect b="0" l="0" r="0" t="0"/>
          <a:stretch/>
        </p:blipFill>
        <p:spPr>
          <a:xfrm>
            <a:off x="558870" y="800100"/>
            <a:ext cx="2768955" cy="2145581"/>
          </a:xfrm>
          <a:prstGeom prst="rect">
            <a:avLst/>
          </a:prstGeom>
          <a:noFill/>
          <a:ln>
            <a:noFill/>
          </a:ln>
        </p:spPr>
      </p:pic>
      <p:pic>
        <p:nvPicPr>
          <p:cNvPr descr=" " id="291" name="Google Shape;291;p11"/>
          <p:cNvPicPr preferRelativeResize="0"/>
          <p:nvPr/>
        </p:nvPicPr>
        <p:blipFill rotWithShape="1">
          <a:blip r:embed="rId9">
            <a:alphaModFix/>
          </a:blip>
          <a:srcRect b="0" l="0" r="0" t="0"/>
          <a:stretch/>
        </p:blipFill>
        <p:spPr>
          <a:xfrm>
            <a:off x="21414877" y="8940800"/>
            <a:ext cx="1676610" cy="1993900"/>
          </a:xfrm>
          <a:prstGeom prst="rect">
            <a:avLst/>
          </a:prstGeom>
          <a:noFill/>
          <a:ln>
            <a:noFill/>
          </a:ln>
        </p:spPr>
      </p:pic>
      <p:pic>
        <p:nvPicPr>
          <p:cNvPr descr=" " id="292" name="Google Shape;292;p11"/>
          <p:cNvPicPr preferRelativeResize="0"/>
          <p:nvPr/>
        </p:nvPicPr>
        <p:blipFill rotWithShape="1">
          <a:blip r:embed="rId10">
            <a:alphaModFix/>
          </a:blip>
          <a:srcRect b="0" l="0" r="0" t="0"/>
          <a:stretch/>
        </p:blipFill>
        <p:spPr>
          <a:xfrm>
            <a:off x="20233629" y="10998200"/>
            <a:ext cx="4648781" cy="3136900"/>
          </a:xfrm>
          <a:prstGeom prst="rect">
            <a:avLst/>
          </a:prstGeom>
          <a:noFill/>
          <a:ln>
            <a:noFill/>
          </a:ln>
        </p:spPr>
      </p:pic>
      <p:sp>
        <p:nvSpPr>
          <p:cNvPr id="293" name="Google Shape;293;p1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4" name="Google Shape;294;p11"/>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pic>
        <p:nvPicPr>
          <p:cNvPr descr=" " id="295" name="Google Shape;295;p11"/>
          <p:cNvPicPr preferRelativeResize="0"/>
          <p:nvPr/>
        </p:nvPicPr>
        <p:blipFill rotWithShape="1">
          <a:blip r:embed="rId12">
            <a:alphaModFix/>
          </a:blip>
          <a:srcRect b="0" l="0" r="0" t="0"/>
          <a:stretch/>
        </p:blipFill>
        <p:spPr>
          <a:xfrm>
            <a:off x="1752819" y="1346200"/>
            <a:ext cx="20881410" cy="11010900"/>
          </a:xfrm>
          <a:prstGeom prst="rect">
            <a:avLst/>
          </a:prstGeom>
          <a:noFill/>
          <a:ln>
            <a:noFill/>
          </a:ln>
        </p:spPr>
      </p:pic>
      <p:pic>
        <p:nvPicPr>
          <p:cNvPr descr=" " id="296" name="Google Shape;296;p11"/>
          <p:cNvPicPr preferRelativeResize="0"/>
          <p:nvPr/>
        </p:nvPicPr>
        <p:blipFill rotWithShape="1">
          <a:blip r:embed="rId13">
            <a:alphaModFix/>
          </a:blip>
          <a:srcRect b="0" l="0" r="0" t="0"/>
          <a:stretch/>
        </p:blipFill>
        <p:spPr>
          <a:xfrm>
            <a:off x="1752819" y="1346200"/>
            <a:ext cx="5639505" cy="11010900"/>
          </a:xfrm>
          <a:prstGeom prst="rect">
            <a:avLst/>
          </a:prstGeom>
          <a:noFill/>
          <a:ln>
            <a:noFill/>
          </a:ln>
        </p:spPr>
      </p:pic>
      <p:sp>
        <p:nvSpPr>
          <p:cNvPr id="297" name="Google Shape;297;p11"/>
          <p:cNvSpPr/>
          <p:nvPr/>
        </p:nvSpPr>
        <p:spPr>
          <a:xfrm>
            <a:off x="1752819" y="1346200"/>
            <a:ext cx="5639505" cy="5638800"/>
          </a:xfrm>
          <a:prstGeom prst="roundRect">
            <a:avLst>
              <a:gd fmla="val 75081" name="adj"/>
            </a:avLst>
          </a:prstGeom>
          <a:solidFill>
            <a:srgbClr val="EEBE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p11"/>
          <p:cNvSpPr/>
          <p:nvPr/>
        </p:nvSpPr>
        <p:spPr>
          <a:xfrm>
            <a:off x="3842230" y="2476500"/>
            <a:ext cx="2476810" cy="439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Cookie"/>
              <a:buNone/>
            </a:pPr>
            <a:r>
              <a:rPr b="0" i="0" lang="en-US" sz="24000" u="none" cap="none" strike="noStrike">
                <a:solidFill>
                  <a:srgbClr val="FFFFFF"/>
                </a:solidFill>
                <a:latin typeface="Cookie"/>
                <a:ea typeface="Cookie"/>
                <a:cs typeface="Cookie"/>
                <a:sym typeface="Cookie"/>
              </a:rPr>
              <a:t>S</a:t>
            </a:r>
            <a:endParaRPr b="0" i="0" sz="24000" u="none" cap="none" strike="noStrike">
              <a:solidFill>
                <a:schemeClr val="dk1"/>
              </a:solidFill>
              <a:latin typeface="Calibri"/>
              <a:ea typeface="Calibri"/>
              <a:cs typeface="Calibri"/>
              <a:sym typeface="Calibri"/>
            </a:endParaRPr>
          </a:p>
        </p:txBody>
      </p:sp>
      <p:sp>
        <p:nvSpPr>
          <p:cNvPr id="299" name="Google Shape;299;p11"/>
          <p:cNvSpPr/>
          <p:nvPr/>
        </p:nvSpPr>
        <p:spPr>
          <a:xfrm>
            <a:off x="2286286" y="7912100"/>
            <a:ext cx="4572572" cy="426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p11"/>
          <p:cNvSpPr/>
          <p:nvPr/>
        </p:nvSpPr>
        <p:spPr>
          <a:xfrm>
            <a:off x="2286286" y="7912100"/>
            <a:ext cx="4572572" cy="19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p11"/>
          <p:cNvSpPr/>
          <p:nvPr/>
        </p:nvSpPr>
        <p:spPr>
          <a:xfrm>
            <a:off x="2286286" y="7912100"/>
            <a:ext cx="4572572" cy="19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p11"/>
          <p:cNvSpPr/>
          <p:nvPr/>
        </p:nvSpPr>
        <p:spPr>
          <a:xfrm>
            <a:off x="2286286" y="7912100"/>
            <a:ext cx="4724991" cy="66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ookie"/>
              <a:buNone/>
            </a:pPr>
            <a:r>
              <a:rPr b="0" i="0" lang="en-US" sz="3600" u="none" cap="none" strike="noStrike">
                <a:solidFill>
                  <a:srgbClr val="0E0E0E"/>
                </a:solidFill>
                <a:latin typeface="Cookie"/>
                <a:ea typeface="Cookie"/>
                <a:cs typeface="Cookie"/>
                <a:sym typeface="Cookie"/>
              </a:rPr>
              <a:t>Eclipse</a:t>
            </a:r>
            <a:endParaRPr b="0" i="0" sz="3600" u="none" cap="none" strike="noStrike">
              <a:solidFill>
                <a:schemeClr val="dk1"/>
              </a:solidFill>
              <a:latin typeface="Calibri"/>
              <a:ea typeface="Calibri"/>
              <a:cs typeface="Calibri"/>
              <a:sym typeface="Calibri"/>
            </a:endParaRPr>
          </a:p>
        </p:txBody>
      </p:sp>
      <p:sp>
        <p:nvSpPr>
          <p:cNvPr id="303" name="Google Shape;303;p11"/>
          <p:cNvSpPr/>
          <p:nvPr/>
        </p:nvSpPr>
        <p:spPr>
          <a:xfrm>
            <a:off x="2286286" y="862330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04" name="Google Shape;304;p11"/>
          <p:cNvSpPr/>
          <p:nvPr/>
        </p:nvSpPr>
        <p:spPr>
          <a:xfrm>
            <a:off x="2286286" y="10248900"/>
            <a:ext cx="4572572" cy="19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p11"/>
          <p:cNvSpPr/>
          <p:nvPr/>
        </p:nvSpPr>
        <p:spPr>
          <a:xfrm>
            <a:off x="2286286" y="10248900"/>
            <a:ext cx="4572572" cy="19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p11"/>
          <p:cNvSpPr/>
          <p:nvPr/>
        </p:nvSpPr>
        <p:spPr>
          <a:xfrm>
            <a:off x="2286286" y="10248900"/>
            <a:ext cx="4724991" cy="66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ookie"/>
              <a:buNone/>
            </a:pPr>
            <a:r>
              <a:rPr b="0" i="0" lang="en-US" sz="3600" u="none" cap="none" strike="noStrike">
                <a:solidFill>
                  <a:srgbClr val="0E0E0E"/>
                </a:solidFill>
                <a:latin typeface="Cookie"/>
                <a:ea typeface="Cookie"/>
                <a:cs typeface="Cookie"/>
                <a:sym typeface="Cookie"/>
              </a:rPr>
              <a:t>Quest</a:t>
            </a:r>
            <a:endParaRPr b="0" i="0" sz="3600" u="none" cap="none" strike="noStrike">
              <a:solidFill>
                <a:schemeClr val="dk1"/>
              </a:solidFill>
              <a:latin typeface="Calibri"/>
              <a:ea typeface="Calibri"/>
              <a:cs typeface="Calibri"/>
              <a:sym typeface="Calibri"/>
            </a:endParaRPr>
          </a:p>
        </p:txBody>
      </p:sp>
      <p:sp>
        <p:nvSpPr>
          <p:cNvPr id="307" name="Google Shape;307;p11"/>
          <p:cNvSpPr/>
          <p:nvPr/>
        </p:nvSpPr>
        <p:spPr>
          <a:xfrm>
            <a:off x="2286286" y="1096010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Adventurers seek immortal artifact.</a:t>
            </a:r>
            <a:endParaRPr b="0" i="0" sz="3200" u="none" cap="none" strike="noStrike">
              <a:solidFill>
                <a:schemeClr val="dk1"/>
              </a:solidFill>
              <a:latin typeface="Calibri"/>
              <a:ea typeface="Calibri"/>
              <a:cs typeface="Calibri"/>
              <a:sym typeface="Calibri"/>
            </a:endParaRPr>
          </a:p>
        </p:txBody>
      </p:sp>
      <p:pic>
        <p:nvPicPr>
          <p:cNvPr descr=" " id="308" name="Google Shape;308;p11"/>
          <p:cNvPicPr preferRelativeResize="0"/>
          <p:nvPr/>
        </p:nvPicPr>
        <p:blipFill rotWithShape="1">
          <a:blip r:embed="rId13">
            <a:alphaModFix/>
          </a:blip>
          <a:srcRect b="0" l="0" r="0" t="0"/>
          <a:stretch/>
        </p:blipFill>
        <p:spPr>
          <a:xfrm>
            <a:off x="6833454" y="1346200"/>
            <a:ext cx="5639505" cy="11010900"/>
          </a:xfrm>
          <a:prstGeom prst="rect">
            <a:avLst/>
          </a:prstGeom>
          <a:noFill/>
          <a:ln>
            <a:noFill/>
          </a:ln>
        </p:spPr>
      </p:pic>
      <p:sp>
        <p:nvSpPr>
          <p:cNvPr id="309" name="Google Shape;309;p11"/>
          <p:cNvSpPr/>
          <p:nvPr/>
        </p:nvSpPr>
        <p:spPr>
          <a:xfrm>
            <a:off x="6833454" y="1346200"/>
            <a:ext cx="5639505" cy="5638800"/>
          </a:xfrm>
          <a:prstGeom prst="roundRect">
            <a:avLst>
              <a:gd fmla="val 75081" name="adj"/>
            </a:avLst>
          </a:prstGeom>
          <a:solidFill>
            <a:srgbClr val="DD513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p11"/>
          <p:cNvSpPr/>
          <p:nvPr/>
        </p:nvSpPr>
        <p:spPr>
          <a:xfrm>
            <a:off x="8598975" y="2476500"/>
            <a:ext cx="3124591" cy="439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Cookie"/>
              <a:buNone/>
            </a:pPr>
            <a:r>
              <a:rPr b="0" i="0" lang="en-US" sz="24000" u="none" cap="none" strike="noStrike">
                <a:solidFill>
                  <a:srgbClr val="FFFFFF"/>
                </a:solidFill>
                <a:latin typeface="Cookie"/>
                <a:ea typeface="Cookie"/>
                <a:cs typeface="Cookie"/>
                <a:sym typeface="Cookie"/>
              </a:rPr>
              <a:t>W</a:t>
            </a:r>
            <a:endParaRPr b="0" i="0" sz="24000" u="none" cap="none" strike="noStrike">
              <a:solidFill>
                <a:schemeClr val="dk1"/>
              </a:solidFill>
              <a:latin typeface="Calibri"/>
              <a:ea typeface="Calibri"/>
              <a:cs typeface="Calibri"/>
              <a:sym typeface="Calibri"/>
            </a:endParaRPr>
          </a:p>
        </p:txBody>
      </p:sp>
      <p:sp>
        <p:nvSpPr>
          <p:cNvPr id="311" name="Google Shape;311;p11"/>
          <p:cNvSpPr/>
          <p:nvPr/>
        </p:nvSpPr>
        <p:spPr>
          <a:xfrm>
            <a:off x="7366921" y="7912100"/>
            <a:ext cx="4572572" cy="426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p11"/>
          <p:cNvSpPr/>
          <p:nvPr/>
        </p:nvSpPr>
        <p:spPr>
          <a:xfrm>
            <a:off x="7366921" y="7912100"/>
            <a:ext cx="4572572" cy="19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p11"/>
          <p:cNvSpPr/>
          <p:nvPr/>
        </p:nvSpPr>
        <p:spPr>
          <a:xfrm>
            <a:off x="7366921" y="7912100"/>
            <a:ext cx="4572572" cy="19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p11"/>
          <p:cNvSpPr/>
          <p:nvPr/>
        </p:nvSpPr>
        <p:spPr>
          <a:xfrm>
            <a:off x="7366921" y="7912100"/>
            <a:ext cx="4724991" cy="66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ookie"/>
              <a:buNone/>
            </a:pPr>
            <a:r>
              <a:rPr b="0" i="0" lang="en-US" sz="3600" u="none" cap="none" strike="noStrike">
                <a:solidFill>
                  <a:srgbClr val="0E0E0E"/>
                </a:solidFill>
                <a:latin typeface="Cookie"/>
                <a:ea typeface="Cookie"/>
                <a:cs typeface="Cookie"/>
                <a:sym typeface="Cookie"/>
              </a:rPr>
              <a:t>Obtain</a:t>
            </a:r>
            <a:endParaRPr b="0" i="0" sz="3600" u="none" cap="none" strike="noStrike">
              <a:solidFill>
                <a:schemeClr val="dk1"/>
              </a:solidFill>
              <a:latin typeface="Calibri"/>
              <a:ea typeface="Calibri"/>
              <a:cs typeface="Calibri"/>
              <a:sym typeface="Calibri"/>
            </a:endParaRPr>
          </a:p>
        </p:txBody>
      </p:sp>
      <p:sp>
        <p:nvSpPr>
          <p:cNvPr id="315" name="Google Shape;315;p11"/>
          <p:cNvSpPr/>
          <p:nvPr/>
        </p:nvSpPr>
        <p:spPr>
          <a:xfrm>
            <a:off x="7366921" y="862330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Humans acquire Crystal </a:t>
            </a:r>
            <a:endParaRPr b="0" i="0" sz="3200" u="none" cap="none" strike="noStrike">
              <a:solidFill>
                <a:schemeClr val="dk1"/>
              </a:solidFill>
              <a:latin typeface="Calibri"/>
              <a:ea typeface="Calibri"/>
              <a:cs typeface="Calibri"/>
              <a:sym typeface="Calibri"/>
            </a:endParaRPr>
          </a:p>
        </p:txBody>
      </p:sp>
      <p:sp>
        <p:nvSpPr>
          <p:cNvPr id="316" name="Google Shape;316;p11"/>
          <p:cNvSpPr/>
          <p:nvPr/>
        </p:nvSpPr>
        <p:spPr>
          <a:xfrm>
            <a:off x="7366921" y="10248900"/>
            <a:ext cx="4572572" cy="19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p11"/>
          <p:cNvSpPr/>
          <p:nvPr/>
        </p:nvSpPr>
        <p:spPr>
          <a:xfrm>
            <a:off x="7366921" y="10248900"/>
            <a:ext cx="4572572" cy="19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p11"/>
          <p:cNvSpPr/>
          <p:nvPr/>
        </p:nvSpPr>
        <p:spPr>
          <a:xfrm>
            <a:off x="7366921" y="10248900"/>
            <a:ext cx="4724991" cy="66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ookie"/>
              <a:buNone/>
            </a:pPr>
            <a:r>
              <a:rPr b="0" i="0" lang="en-US" sz="3600" u="none" cap="none" strike="noStrike">
                <a:solidFill>
                  <a:srgbClr val="0E0E0E"/>
                </a:solidFill>
                <a:latin typeface="Cookie"/>
                <a:ea typeface="Cookie"/>
                <a:cs typeface="Cookie"/>
                <a:sym typeface="Cookie"/>
              </a:rPr>
              <a:t>Foundation</a:t>
            </a:r>
            <a:endParaRPr b="0" i="0" sz="3600" u="none" cap="none" strike="noStrike">
              <a:solidFill>
                <a:schemeClr val="dk1"/>
              </a:solidFill>
              <a:latin typeface="Calibri"/>
              <a:ea typeface="Calibri"/>
              <a:cs typeface="Calibri"/>
              <a:sym typeface="Calibri"/>
            </a:endParaRPr>
          </a:p>
        </p:txBody>
      </p:sp>
      <p:sp>
        <p:nvSpPr>
          <p:cNvPr id="319" name="Google Shape;319;p11"/>
          <p:cNvSpPr/>
          <p:nvPr/>
        </p:nvSpPr>
        <p:spPr>
          <a:xfrm>
            <a:off x="7366921" y="1096010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Shimmering City established</a:t>
            </a:r>
            <a:endParaRPr b="0" i="0" sz="3200" u="none" cap="none" strike="noStrike">
              <a:solidFill>
                <a:schemeClr val="dk1"/>
              </a:solidFill>
              <a:latin typeface="Calibri"/>
              <a:ea typeface="Calibri"/>
              <a:cs typeface="Calibri"/>
              <a:sym typeface="Calibri"/>
            </a:endParaRPr>
          </a:p>
        </p:txBody>
      </p:sp>
      <p:pic>
        <p:nvPicPr>
          <p:cNvPr descr=" " id="320" name="Google Shape;320;p11"/>
          <p:cNvPicPr preferRelativeResize="0"/>
          <p:nvPr/>
        </p:nvPicPr>
        <p:blipFill rotWithShape="1">
          <a:blip r:embed="rId13">
            <a:alphaModFix/>
          </a:blip>
          <a:srcRect b="0" l="0" r="0" t="0"/>
          <a:stretch/>
        </p:blipFill>
        <p:spPr>
          <a:xfrm>
            <a:off x="11914089" y="1346200"/>
            <a:ext cx="5639505" cy="11010900"/>
          </a:xfrm>
          <a:prstGeom prst="rect">
            <a:avLst/>
          </a:prstGeom>
          <a:noFill/>
          <a:ln>
            <a:noFill/>
          </a:ln>
        </p:spPr>
      </p:pic>
      <p:sp>
        <p:nvSpPr>
          <p:cNvPr id="321" name="Google Shape;321;p11"/>
          <p:cNvSpPr/>
          <p:nvPr/>
        </p:nvSpPr>
        <p:spPr>
          <a:xfrm>
            <a:off x="11914089" y="1346200"/>
            <a:ext cx="5639505" cy="5638800"/>
          </a:xfrm>
          <a:prstGeom prst="roundRect">
            <a:avLst>
              <a:gd fmla="val 75081" name="adj"/>
            </a:avLst>
          </a:prstGeom>
          <a:solidFill>
            <a:srgbClr val="EEBE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p11"/>
          <p:cNvSpPr/>
          <p:nvPr/>
        </p:nvSpPr>
        <p:spPr>
          <a:xfrm>
            <a:off x="13838380" y="2476500"/>
            <a:ext cx="2807051" cy="439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Cookie"/>
              <a:buNone/>
            </a:pPr>
            <a:r>
              <a:rPr b="0" i="0" lang="en-US" sz="24000" u="none" cap="none" strike="noStrike">
                <a:solidFill>
                  <a:srgbClr val="FFFFFF"/>
                </a:solidFill>
                <a:latin typeface="Cookie"/>
                <a:ea typeface="Cookie"/>
                <a:cs typeface="Cookie"/>
                <a:sym typeface="Cookie"/>
              </a:rPr>
              <a:t>O</a:t>
            </a:r>
            <a:endParaRPr b="0" i="0" sz="24000" u="none" cap="none" strike="noStrike">
              <a:solidFill>
                <a:schemeClr val="dk1"/>
              </a:solidFill>
              <a:latin typeface="Calibri"/>
              <a:ea typeface="Calibri"/>
              <a:cs typeface="Calibri"/>
              <a:sym typeface="Calibri"/>
            </a:endParaRPr>
          </a:p>
        </p:txBody>
      </p:sp>
      <p:sp>
        <p:nvSpPr>
          <p:cNvPr id="323" name="Google Shape;323;p11"/>
          <p:cNvSpPr/>
          <p:nvPr/>
        </p:nvSpPr>
        <p:spPr>
          <a:xfrm>
            <a:off x="12447556" y="7912100"/>
            <a:ext cx="4572572" cy="426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p11"/>
          <p:cNvSpPr/>
          <p:nvPr/>
        </p:nvSpPr>
        <p:spPr>
          <a:xfrm>
            <a:off x="12447556" y="7912100"/>
            <a:ext cx="4572572" cy="19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p11"/>
          <p:cNvSpPr/>
          <p:nvPr/>
        </p:nvSpPr>
        <p:spPr>
          <a:xfrm>
            <a:off x="12447556" y="7912100"/>
            <a:ext cx="4572572" cy="19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p11"/>
          <p:cNvSpPr/>
          <p:nvPr/>
        </p:nvSpPr>
        <p:spPr>
          <a:xfrm>
            <a:off x="12447556" y="7912100"/>
            <a:ext cx="4724991" cy="66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ookie"/>
              <a:buNone/>
            </a:pPr>
            <a:r>
              <a:rPr b="0" i="0" lang="en-US" sz="3600" u="none" cap="none" strike="noStrike">
                <a:solidFill>
                  <a:srgbClr val="0E0E0E"/>
                </a:solidFill>
                <a:latin typeface="Cookie"/>
                <a:ea typeface="Cookie"/>
                <a:cs typeface="Cookie"/>
                <a:sym typeface="Cookie"/>
              </a:rPr>
              <a:t>War</a:t>
            </a:r>
            <a:endParaRPr b="0" i="0" sz="3600" u="none" cap="none" strike="noStrike">
              <a:solidFill>
                <a:schemeClr val="dk1"/>
              </a:solidFill>
              <a:latin typeface="Calibri"/>
              <a:ea typeface="Calibri"/>
              <a:cs typeface="Calibri"/>
              <a:sym typeface="Calibri"/>
            </a:endParaRPr>
          </a:p>
        </p:txBody>
      </p:sp>
      <p:sp>
        <p:nvSpPr>
          <p:cNvPr id="327" name="Google Shape;327;p11"/>
          <p:cNvSpPr/>
          <p:nvPr/>
        </p:nvSpPr>
        <p:spPr>
          <a:xfrm>
            <a:off x="12447556" y="862330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Kingdoms clash in conflict.</a:t>
            </a:r>
            <a:endParaRPr b="0" i="0" sz="3200" u="none" cap="none" strike="noStrike">
              <a:solidFill>
                <a:schemeClr val="dk1"/>
              </a:solidFill>
              <a:latin typeface="Calibri"/>
              <a:ea typeface="Calibri"/>
              <a:cs typeface="Calibri"/>
              <a:sym typeface="Calibri"/>
            </a:endParaRPr>
          </a:p>
        </p:txBody>
      </p:sp>
      <p:sp>
        <p:nvSpPr>
          <p:cNvPr id="328" name="Google Shape;328;p11"/>
          <p:cNvSpPr/>
          <p:nvPr/>
        </p:nvSpPr>
        <p:spPr>
          <a:xfrm>
            <a:off x="12447556" y="10248900"/>
            <a:ext cx="4572572" cy="19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p11"/>
          <p:cNvSpPr/>
          <p:nvPr/>
        </p:nvSpPr>
        <p:spPr>
          <a:xfrm>
            <a:off x="12447556" y="10248900"/>
            <a:ext cx="4572572" cy="19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p11"/>
          <p:cNvSpPr/>
          <p:nvPr/>
        </p:nvSpPr>
        <p:spPr>
          <a:xfrm>
            <a:off x="12447556" y="10248900"/>
            <a:ext cx="4724991" cy="66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ookie"/>
              <a:buNone/>
            </a:pPr>
            <a:r>
              <a:rPr b="0" i="0" lang="en-US" sz="3600" u="none" cap="none" strike="noStrike">
                <a:solidFill>
                  <a:srgbClr val="0E0E0E"/>
                </a:solidFill>
                <a:latin typeface="Cookie"/>
                <a:ea typeface="Cookie"/>
                <a:cs typeface="Cookie"/>
                <a:sym typeface="Cookie"/>
              </a:rPr>
              <a:t>Transformation</a:t>
            </a:r>
            <a:endParaRPr b="0" i="0" sz="3600" u="none" cap="none" strike="noStrike">
              <a:solidFill>
                <a:schemeClr val="dk1"/>
              </a:solidFill>
              <a:latin typeface="Calibri"/>
              <a:ea typeface="Calibri"/>
              <a:cs typeface="Calibri"/>
              <a:sym typeface="Calibri"/>
            </a:endParaRPr>
          </a:p>
        </p:txBody>
      </p:sp>
      <p:sp>
        <p:nvSpPr>
          <p:cNvPr id="331" name="Google Shape;331;p11"/>
          <p:cNvSpPr/>
          <p:nvPr/>
        </p:nvSpPr>
        <p:spPr>
          <a:xfrm>
            <a:off x="12447556" y="1096010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Peasant discovers magical powers.</a:t>
            </a:r>
            <a:endParaRPr b="0" i="0" sz="3200" u="none" cap="none" strike="noStrike">
              <a:solidFill>
                <a:schemeClr val="dk1"/>
              </a:solidFill>
              <a:latin typeface="Calibri"/>
              <a:ea typeface="Calibri"/>
              <a:cs typeface="Calibri"/>
              <a:sym typeface="Calibri"/>
            </a:endParaRPr>
          </a:p>
        </p:txBody>
      </p:sp>
      <p:pic>
        <p:nvPicPr>
          <p:cNvPr descr=" " id="332" name="Google Shape;332;p11"/>
          <p:cNvPicPr preferRelativeResize="0"/>
          <p:nvPr/>
        </p:nvPicPr>
        <p:blipFill rotWithShape="1">
          <a:blip r:embed="rId13">
            <a:alphaModFix/>
          </a:blip>
          <a:srcRect b="0" l="0" r="0" t="0"/>
          <a:stretch/>
        </p:blipFill>
        <p:spPr>
          <a:xfrm>
            <a:off x="16994724" y="1346200"/>
            <a:ext cx="5639505" cy="11010900"/>
          </a:xfrm>
          <a:prstGeom prst="rect">
            <a:avLst/>
          </a:prstGeom>
          <a:noFill/>
          <a:ln>
            <a:noFill/>
          </a:ln>
        </p:spPr>
      </p:pic>
      <p:sp>
        <p:nvSpPr>
          <p:cNvPr id="333" name="Google Shape;333;p11"/>
          <p:cNvSpPr/>
          <p:nvPr/>
        </p:nvSpPr>
        <p:spPr>
          <a:xfrm>
            <a:off x="16994724" y="1346200"/>
            <a:ext cx="5639505" cy="5638800"/>
          </a:xfrm>
          <a:prstGeom prst="roundRect">
            <a:avLst>
              <a:gd fmla="val 75081" name="adj"/>
            </a:avLst>
          </a:prstGeom>
          <a:solidFill>
            <a:srgbClr val="DD513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p11"/>
          <p:cNvSpPr/>
          <p:nvPr/>
        </p:nvSpPr>
        <p:spPr>
          <a:xfrm>
            <a:off x="19173046" y="2476500"/>
            <a:ext cx="2298987" cy="439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Cookie"/>
              <a:buNone/>
            </a:pPr>
            <a:r>
              <a:rPr b="0" i="0" lang="en-US" sz="24000" u="none" cap="none" strike="noStrike">
                <a:solidFill>
                  <a:srgbClr val="FFFFFF"/>
                </a:solidFill>
                <a:latin typeface="Cookie"/>
                <a:ea typeface="Cookie"/>
                <a:cs typeface="Cookie"/>
                <a:sym typeface="Cookie"/>
              </a:rPr>
              <a:t>T</a:t>
            </a:r>
            <a:endParaRPr b="0" i="0" sz="24000" u="none" cap="none" strike="noStrike">
              <a:solidFill>
                <a:schemeClr val="dk1"/>
              </a:solidFill>
              <a:latin typeface="Calibri"/>
              <a:ea typeface="Calibri"/>
              <a:cs typeface="Calibri"/>
              <a:sym typeface="Calibri"/>
            </a:endParaRPr>
          </a:p>
        </p:txBody>
      </p:sp>
      <p:sp>
        <p:nvSpPr>
          <p:cNvPr id="335" name="Google Shape;335;p11"/>
          <p:cNvSpPr/>
          <p:nvPr/>
        </p:nvSpPr>
        <p:spPr>
          <a:xfrm>
            <a:off x="17528191" y="7912100"/>
            <a:ext cx="4572572" cy="426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p11"/>
          <p:cNvSpPr/>
          <p:nvPr/>
        </p:nvSpPr>
        <p:spPr>
          <a:xfrm>
            <a:off x="17528191" y="7912100"/>
            <a:ext cx="4572572" cy="19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p11"/>
          <p:cNvSpPr/>
          <p:nvPr/>
        </p:nvSpPr>
        <p:spPr>
          <a:xfrm>
            <a:off x="17528191" y="7912100"/>
            <a:ext cx="4572572" cy="19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p11"/>
          <p:cNvSpPr/>
          <p:nvPr/>
        </p:nvSpPr>
        <p:spPr>
          <a:xfrm>
            <a:off x="17528191" y="7912100"/>
            <a:ext cx="4724991" cy="66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ookie"/>
              <a:buNone/>
            </a:pPr>
            <a:r>
              <a:rPr b="0" i="0" lang="en-US" sz="3600" u="none" cap="none" strike="noStrike">
                <a:solidFill>
                  <a:srgbClr val="0E0E0E"/>
                </a:solidFill>
                <a:latin typeface="Cookie"/>
                <a:ea typeface="Cookie"/>
                <a:cs typeface="Cookie"/>
                <a:sym typeface="Cookie"/>
              </a:rPr>
              <a:t>Invasion</a:t>
            </a:r>
            <a:endParaRPr b="0" i="0" sz="3600" u="none" cap="none" strike="noStrike">
              <a:solidFill>
                <a:schemeClr val="dk1"/>
              </a:solidFill>
              <a:latin typeface="Calibri"/>
              <a:ea typeface="Calibri"/>
              <a:cs typeface="Calibri"/>
              <a:sym typeface="Calibri"/>
            </a:endParaRPr>
          </a:p>
        </p:txBody>
      </p:sp>
      <p:sp>
        <p:nvSpPr>
          <p:cNvPr id="339" name="Google Shape;339;p11"/>
          <p:cNvSpPr/>
          <p:nvPr/>
        </p:nvSpPr>
        <p:spPr>
          <a:xfrm>
            <a:off x="17528191" y="862330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 attacked by monsters.</a:t>
            </a:r>
            <a:endParaRPr b="0" i="0" sz="3200" u="none" cap="none" strike="noStrike">
              <a:solidFill>
                <a:schemeClr val="dk1"/>
              </a:solidFill>
              <a:latin typeface="Calibri"/>
              <a:ea typeface="Calibri"/>
              <a:cs typeface="Calibri"/>
              <a:sym typeface="Calibri"/>
            </a:endParaRPr>
          </a:p>
        </p:txBody>
      </p:sp>
      <p:sp>
        <p:nvSpPr>
          <p:cNvPr id="340" name="Google Shape;340;p11"/>
          <p:cNvSpPr/>
          <p:nvPr/>
        </p:nvSpPr>
        <p:spPr>
          <a:xfrm>
            <a:off x="17528191" y="10248900"/>
            <a:ext cx="4572572" cy="19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p11"/>
          <p:cNvSpPr/>
          <p:nvPr/>
        </p:nvSpPr>
        <p:spPr>
          <a:xfrm>
            <a:off x="17528191" y="10248900"/>
            <a:ext cx="4572572" cy="19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p11"/>
          <p:cNvSpPr/>
          <p:nvPr/>
        </p:nvSpPr>
        <p:spPr>
          <a:xfrm>
            <a:off x="17528191" y="10248900"/>
            <a:ext cx="4724991" cy="66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ookie"/>
              <a:buNone/>
            </a:pPr>
            <a:r>
              <a:rPr b="0" i="0" lang="en-US" sz="3600" u="none" cap="none" strike="noStrike">
                <a:solidFill>
                  <a:srgbClr val="0E0E0E"/>
                </a:solidFill>
                <a:latin typeface="Cookie"/>
                <a:ea typeface="Cookie"/>
                <a:cs typeface="Cookie"/>
                <a:sym typeface="Cookie"/>
              </a:rPr>
              <a:t>Betrayal</a:t>
            </a:r>
            <a:endParaRPr b="0" i="0" sz="3600" u="none" cap="none" strike="noStrike">
              <a:solidFill>
                <a:schemeClr val="dk1"/>
              </a:solidFill>
              <a:latin typeface="Calibri"/>
              <a:ea typeface="Calibri"/>
              <a:cs typeface="Calibri"/>
              <a:sym typeface="Calibri"/>
            </a:endParaRPr>
          </a:p>
        </p:txBody>
      </p:sp>
      <p:sp>
        <p:nvSpPr>
          <p:cNvPr id="343" name="Google Shape;343;p11"/>
          <p:cNvSpPr/>
          <p:nvPr/>
        </p:nvSpPr>
        <p:spPr>
          <a:xfrm>
            <a:off x="17528191" y="1096010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Queen's advisor revealed as spy.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E0CD"/>
        </a:solidFill>
      </p:bgPr>
    </p:bg>
    <p:spTree>
      <p:nvGrpSpPr>
        <p:cNvPr id="348" name="Shape 348"/>
        <p:cNvGrpSpPr/>
        <p:nvPr/>
      </p:nvGrpSpPr>
      <p:grpSpPr>
        <a:xfrm>
          <a:off x="0" y="0"/>
          <a:ext cx="0" cy="0"/>
          <a:chOff x="0" y="0"/>
          <a:chExt cx="0" cy="0"/>
        </a:xfrm>
      </p:grpSpPr>
      <p:pic>
        <p:nvPicPr>
          <p:cNvPr descr=" " id="349" name="Google Shape;349;p12"/>
          <p:cNvPicPr preferRelativeResize="0"/>
          <p:nvPr/>
        </p:nvPicPr>
        <p:blipFill rotWithShape="1">
          <a:blip r:embed="rId3">
            <a:alphaModFix/>
          </a:blip>
          <a:srcRect b="0" l="0" r="0" t="0"/>
          <a:stretch/>
        </p:blipFill>
        <p:spPr>
          <a:xfrm>
            <a:off x="11850581" y="-1371600"/>
            <a:ext cx="15864283" cy="15862300"/>
          </a:xfrm>
          <a:prstGeom prst="rect">
            <a:avLst/>
          </a:prstGeom>
          <a:noFill/>
          <a:ln>
            <a:noFill/>
          </a:ln>
        </p:spPr>
      </p:pic>
      <p:pic>
        <p:nvPicPr>
          <p:cNvPr descr=" " id="350" name="Google Shape;350;p12"/>
          <p:cNvPicPr preferRelativeResize="0"/>
          <p:nvPr/>
        </p:nvPicPr>
        <p:blipFill rotWithShape="1">
          <a:blip r:embed="rId4">
            <a:alphaModFix/>
          </a:blip>
          <a:srcRect b="0" l="0" r="0" t="0"/>
          <a:stretch/>
        </p:blipFill>
        <p:spPr>
          <a:xfrm>
            <a:off x="18722140" y="-838200"/>
            <a:ext cx="6299987" cy="5486400"/>
          </a:xfrm>
          <a:prstGeom prst="rect">
            <a:avLst/>
          </a:prstGeom>
          <a:noFill/>
          <a:ln>
            <a:noFill/>
          </a:ln>
        </p:spPr>
      </p:pic>
      <p:pic>
        <p:nvPicPr>
          <p:cNvPr descr=" " id="351" name="Google Shape;351;p12"/>
          <p:cNvPicPr preferRelativeResize="0"/>
          <p:nvPr/>
        </p:nvPicPr>
        <p:blipFill rotWithShape="1">
          <a:blip r:embed="rId5">
            <a:alphaModFix/>
          </a:blip>
          <a:srcRect b="0" l="0" r="0" t="0"/>
          <a:stretch/>
        </p:blipFill>
        <p:spPr>
          <a:xfrm>
            <a:off x="-2006851" y="9842500"/>
            <a:ext cx="6387698" cy="5418497"/>
          </a:xfrm>
          <a:prstGeom prst="rect">
            <a:avLst/>
          </a:prstGeom>
          <a:noFill/>
          <a:ln>
            <a:noFill/>
          </a:ln>
        </p:spPr>
      </p:pic>
      <p:pic>
        <p:nvPicPr>
          <p:cNvPr descr=" " id="352" name="Google Shape;352;p12"/>
          <p:cNvPicPr preferRelativeResize="0"/>
          <p:nvPr/>
        </p:nvPicPr>
        <p:blipFill rotWithShape="1">
          <a:blip r:embed="rId6">
            <a:alphaModFix/>
          </a:blip>
          <a:srcRect b="0" l="0" r="0" t="0"/>
          <a:stretch/>
        </p:blipFill>
        <p:spPr>
          <a:xfrm>
            <a:off x="21516489" y="10807700"/>
            <a:ext cx="1974877" cy="2308250"/>
          </a:xfrm>
          <a:prstGeom prst="rect">
            <a:avLst/>
          </a:prstGeom>
          <a:noFill/>
          <a:ln>
            <a:noFill/>
          </a:ln>
        </p:spPr>
      </p:pic>
      <p:pic>
        <p:nvPicPr>
          <p:cNvPr descr=" " id="353" name="Google Shape;353;p12"/>
          <p:cNvPicPr preferRelativeResize="0"/>
          <p:nvPr/>
        </p:nvPicPr>
        <p:blipFill rotWithShape="1">
          <a:blip r:embed="rId7">
            <a:alphaModFix/>
          </a:blip>
          <a:srcRect b="0" l="0" r="0" t="0"/>
          <a:stretch/>
        </p:blipFill>
        <p:spPr>
          <a:xfrm>
            <a:off x="622378" y="1270000"/>
            <a:ext cx="1107869" cy="1582093"/>
          </a:xfrm>
          <a:prstGeom prst="rect">
            <a:avLst/>
          </a:prstGeom>
          <a:noFill/>
          <a:ln>
            <a:noFill/>
          </a:ln>
        </p:spPr>
      </p:pic>
      <p:pic>
        <p:nvPicPr>
          <p:cNvPr descr=" " id="354" name="Google Shape;354;p12"/>
          <p:cNvPicPr preferRelativeResize="0"/>
          <p:nvPr/>
        </p:nvPicPr>
        <p:blipFill rotWithShape="1">
          <a:blip r:embed="rId8">
            <a:alphaModFix/>
          </a:blip>
          <a:srcRect b="0" l="0" r="0" t="0"/>
          <a:stretch/>
        </p:blipFill>
        <p:spPr>
          <a:xfrm>
            <a:off x="21211651" y="5384800"/>
            <a:ext cx="1910463" cy="2304070"/>
          </a:xfrm>
          <a:prstGeom prst="rect">
            <a:avLst/>
          </a:prstGeom>
          <a:noFill/>
          <a:ln>
            <a:noFill/>
          </a:ln>
        </p:spPr>
      </p:pic>
      <p:sp>
        <p:nvSpPr>
          <p:cNvPr id="355" name="Google Shape;355;p1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6" name="Google Shape;356;p12"/>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pic>
        <p:nvPicPr>
          <p:cNvPr descr=" " id="357" name="Google Shape;357;p12"/>
          <p:cNvPicPr preferRelativeResize="0"/>
          <p:nvPr/>
        </p:nvPicPr>
        <p:blipFill rotWithShape="1">
          <a:blip r:embed="rId10">
            <a:alphaModFix/>
          </a:blip>
          <a:srcRect b="0" l="0" r="0" t="0"/>
          <a:stretch/>
        </p:blipFill>
        <p:spPr>
          <a:xfrm>
            <a:off x="6490511" y="1257300"/>
            <a:ext cx="6084060" cy="12369800"/>
          </a:xfrm>
          <a:prstGeom prst="rect">
            <a:avLst/>
          </a:prstGeom>
          <a:noFill/>
          <a:ln>
            <a:noFill/>
          </a:ln>
        </p:spPr>
      </p:pic>
      <p:pic>
        <p:nvPicPr>
          <p:cNvPr descr=" " id="358" name="Google Shape;358;p12"/>
          <p:cNvPicPr preferRelativeResize="0"/>
          <p:nvPr/>
        </p:nvPicPr>
        <p:blipFill rotWithShape="1">
          <a:blip r:embed="rId11">
            <a:alphaModFix/>
          </a:blip>
          <a:srcRect b="0" l="0" r="0" t="0"/>
          <a:stretch/>
        </p:blipFill>
        <p:spPr>
          <a:xfrm>
            <a:off x="0" y="1257300"/>
            <a:ext cx="6084060" cy="12369800"/>
          </a:xfrm>
          <a:prstGeom prst="rect">
            <a:avLst/>
          </a:prstGeom>
          <a:noFill/>
          <a:ln>
            <a:noFill/>
          </a:ln>
        </p:spPr>
      </p:pic>
      <p:sp>
        <p:nvSpPr>
          <p:cNvPr id="359" name="Google Shape;359;p12"/>
          <p:cNvSpPr/>
          <p:nvPr/>
        </p:nvSpPr>
        <p:spPr>
          <a:xfrm>
            <a:off x="13882835" y="3238500"/>
            <a:ext cx="10690503" cy="1468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Cookie"/>
              <a:buNone/>
            </a:pPr>
            <a:r>
              <a:rPr b="0" i="0" lang="en-US" sz="8000" u="none" cap="none" strike="noStrike">
                <a:solidFill>
                  <a:srgbClr val="0E0E0E"/>
                </a:solidFill>
                <a:latin typeface="Cookie"/>
                <a:ea typeface="Cookie"/>
                <a:cs typeface="Cookie"/>
                <a:sym typeface="Cookie"/>
              </a:rPr>
              <a:t>Some Data</a:t>
            </a:r>
            <a:endParaRPr b="0" i="0" sz="8000" u="none" cap="none" strike="noStrike">
              <a:solidFill>
                <a:schemeClr val="dk1"/>
              </a:solidFill>
              <a:latin typeface="Calibri"/>
              <a:ea typeface="Calibri"/>
              <a:cs typeface="Calibri"/>
              <a:sym typeface="Calibri"/>
            </a:endParaRPr>
          </a:p>
        </p:txBody>
      </p:sp>
      <p:sp>
        <p:nvSpPr>
          <p:cNvPr id="360" name="Google Shape;360;p12"/>
          <p:cNvSpPr/>
          <p:nvPr/>
        </p:nvSpPr>
        <p:spPr>
          <a:xfrm>
            <a:off x="13730416" y="6121400"/>
            <a:ext cx="8573572" cy="548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 name="Google Shape;361;p12"/>
          <p:cNvSpPr/>
          <p:nvPr/>
        </p:nvSpPr>
        <p:spPr>
          <a:xfrm>
            <a:off x="13730416" y="6121400"/>
            <a:ext cx="8573572"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p12"/>
          <p:cNvSpPr/>
          <p:nvPr/>
        </p:nvSpPr>
        <p:spPr>
          <a:xfrm>
            <a:off x="13730416" y="6165850"/>
            <a:ext cx="1295562" cy="113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 name="Google Shape;363;p12"/>
          <p:cNvSpPr/>
          <p:nvPr/>
        </p:nvSpPr>
        <p:spPr>
          <a:xfrm>
            <a:off x="13730416" y="6165850"/>
            <a:ext cx="1634271" cy="1468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ookie"/>
              <a:buNone/>
            </a:pPr>
            <a:r>
              <a:rPr b="0" i="0" lang="en-US" sz="8000" u="none" cap="none" strike="noStrike">
                <a:solidFill>
                  <a:srgbClr val="272727"/>
                </a:solidFill>
                <a:latin typeface="Cookie"/>
                <a:ea typeface="Cookie"/>
                <a:cs typeface="Cookie"/>
                <a:sym typeface="Cookie"/>
              </a:rPr>
              <a:t>75%</a:t>
            </a:r>
            <a:endParaRPr b="0" i="0" sz="8000" u="none" cap="none" strike="noStrike">
              <a:solidFill>
                <a:schemeClr val="dk1"/>
              </a:solidFill>
              <a:latin typeface="Calibri"/>
              <a:ea typeface="Calibri"/>
              <a:cs typeface="Calibri"/>
              <a:sym typeface="Calibri"/>
            </a:endParaRPr>
          </a:p>
        </p:txBody>
      </p:sp>
      <p:sp>
        <p:nvSpPr>
          <p:cNvPr id="364" name="Google Shape;364;p12"/>
          <p:cNvSpPr/>
          <p:nvPr/>
        </p:nvSpPr>
        <p:spPr>
          <a:xfrm>
            <a:off x="15229203" y="6121400"/>
            <a:ext cx="7074784"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p12"/>
          <p:cNvSpPr/>
          <p:nvPr/>
        </p:nvSpPr>
        <p:spPr>
          <a:xfrm>
            <a:off x="15229203" y="6121400"/>
            <a:ext cx="7227203" cy="66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ookie"/>
              <a:buNone/>
            </a:pPr>
            <a:r>
              <a:rPr b="0" i="0" lang="en-US" sz="3600" u="none" cap="none" strike="noStrike">
                <a:solidFill>
                  <a:srgbClr val="0E0E0E"/>
                </a:solidFill>
                <a:latin typeface="Cookie"/>
                <a:ea typeface="Cookie"/>
                <a:cs typeface="Cookie"/>
                <a:sym typeface="Cookie"/>
              </a:rPr>
              <a:t>Enchanted Creatures</a:t>
            </a:r>
            <a:endParaRPr b="0" i="0" sz="3600" u="none" cap="none" strike="noStrike">
              <a:solidFill>
                <a:schemeClr val="dk1"/>
              </a:solidFill>
              <a:latin typeface="Calibri"/>
              <a:ea typeface="Calibri"/>
              <a:cs typeface="Calibri"/>
              <a:sym typeface="Calibri"/>
            </a:endParaRPr>
          </a:p>
        </p:txBody>
      </p:sp>
      <p:sp>
        <p:nvSpPr>
          <p:cNvPr id="366" name="Google Shape;366;p12"/>
          <p:cNvSpPr/>
          <p:nvPr/>
        </p:nvSpPr>
        <p:spPr>
          <a:xfrm>
            <a:off x="15229203" y="6731000"/>
            <a:ext cx="721026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367" name="Google Shape;367;p12"/>
          <p:cNvSpPr/>
          <p:nvPr/>
        </p:nvSpPr>
        <p:spPr>
          <a:xfrm>
            <a:off x="13730416" y="7950200"/>
            <a:ext cx="8573572"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 name="Google Shape;368;p12"/>
          <p:cNvSpPr/>
          <p:nvPr/>
        </p:nvSpPr>
        <p:spPr>
          <a:xfrm>
            <a:off x="13730416" y="7994650"/>
            <a:ext cx="1460683" cy="113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p12"/>
          <p:cNvSpPr/>
          <p:nvPr/>
        </p:nvSpPr>
        <p:spPr>
          <a:xfrm>
            <a:off x="13730416" y="7994650"/>
            <a:ext cx="1799392" cy="1468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ookie"/>
              <a:buNone/>
            </a:pPr>
            <a:r>
              <a:rPr b="0" i="0" lang="en-US" sz="8000" u="none" cap="none" strike="noStrike">
                <a:solidFill>
                  <a:srgbClr val="272727"/>
                </a:solidFill>
                <a:latin typeface="Cookie"/>
                <a:ea typeface="Cookie"/>
                <a:cs typeface="Cookie"/>
                <a:sym typeface="Cookie"/>
              </a:rPr>
              <a:t>60%</a:t>
            </a:r>
            <a:endParaRPr b="0" i="0" sz="8000" u="none" cap="none" strike="noStrike">
              <a:solidFill>
                <a:schemeClr val="dk1"/>
              </a:solidFill>
              <a:latin typeface="Calibri"/>
              <a:ea typeface="Calibri"/>
              <a:cs typeface="Calibri"/>
              <a:sym typeface="Calibri"/>
            </a:endParaRPr>
          </a:p>
        </p:txBody>
      </p:sp>
      <p:sp>
        <p:nvSpPr>
          <p:cNvPr id="370" name="Google Shape;370;p12"/>
          <p:cNvSpPr/>
          <p:nvPr/>
        </p:nvSpPr>
        <p:spPr>
          <a:xfrm>
            <a:off x="15394324" y="7950200"/>
            <a:ext cx="6909664"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 name="Google Shape;371;p12"/>
          <p:cNvSpPr/>
          <p:nvPr/>
        </p:nvSpPr>
        <p:spPr>
          <a:xfrm>
            <a:off x="15394324" y="7950200"/>
            <a:ext cx="7062083" cy="66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ookie"/>
              <a:buNone/>
            </a:pPr>
            <a:r>
              <a:rPr b="0" i="0" lang="en-US" sz="3600" u="none" cap="none" strike="noStrike">
                <a:solidFill>
                  <a:srgbClr val="0E0E0E"/>
                </a:solidFill>
                <a:latin typeface="Cookie"/>
                <a:ea typeface="Cookie"/>
                <a:cs typeface="Cookie"/>
                <a:sym typeface="Cookie"/>
              </a:rPr>
              <a:t>Magic-Wielding Individuals</a:t>
            </a:r>
            <a:endParaRPr b="0" i="0" sz="3600" u="none" cap="none" strike="noStrike">
              <a:solidFill>
                <a:schemeClr val="dk1"/>
              </a:solidFill>
              <a:latin typeface="Calibri"/>
              <a:ea typeface="Calibri"/>
              <a:cs typeface="Calibri"/>
              <a:sym typeface="Calibri"/>
            </a:endParaRPr>
          </a:p>
        </p:txBody>
      </p:sp>
      <p:sp>
        <p:nvSpPr>
          <p:cNvPr id="372" name="Google Shape;372;p12"/>
          <p:cNvSpPr/>
          <p:nvPr/>
        </p:nvSpPr>
        <p:spPr>
          <a:xfrm>
            <a:off x="15394324" y="8559800"/>
            <a:ext cx="7045147"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373" name="Google Shape;373;p12"/>
          <p:cNvSpPr/>
          <p:nvPr/>
        </p:nvSpPr>
        <p:spPr>
          <a:xfrm>
            <a:off x="13730416" y="9779000"/>
            <a:ext cx="8573572"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 name="Google Shape;374;p12"/>
          <p:cNvSpPr/>
          <p:nvPr/>
        </p:nvSpPr>
        <p:spPr>
          <a:xfrm>
            <a:off x="13730416" y="10128250"/>
            <a:ext cx="1447981" cy="113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 name="Google Shape;375;p12"/>
          <p:cNvSpPr/>
          <p:nvPr/>
        </p:nvSpPr>
        <p:spPr>
          <a:xfrm>
            <a:off x="13730416" y="10128250"/>
            <a:ext cx="1786690" cy="1468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ookie"/>
              <a:buNone/>
            </a:pPr>
            <a:r>
              <a:rPr b="0" i="0" lang="en-US" sz="8000" u="none" cap="none" strike="noStrike">
                <a:solidFill>
                  <a:srgbClr val="272727"/>
                </a:solidFill>
                <a:latin typeface="Cookie"/>
                <a:ea typeface="Cookie"/>
                <a:cs typeface="Cookie"/>
                <a:sym typeface="Cookie"/>
              </a:rPr>
              <a:t>90%</a:t>
            </a:r>
            <a:endParaRPr b="0" i="0" sz="8000" u="none" cap="none" strike="noStrike">
              <a:solidFill>
                <a:schemeClr val="dk1"/>
              </a:solidFill>
              <a:latin typeface="Calibri"/>
              <a:ea typeface="Calibri"/>
              <a:cs typeface="Calibri"/>
              <a:sym typeface="Calibri"/>
            </a:endParaRPr>
          </a:p>
        </p:txBody>
      </p:sp>
      <p:sp>
        <p:nvSpPr>
          <p:cNvPr id="376" name="Google Shape;376;p12"/>
          <p:cNvSpPr/>
          <p:nvPr/>
        </p:nvSpPr>
        <p:spPr>
          <a:xfrm>
            <a:off x="15381622" y="9779000"/>
            <a:ext cx="6922365"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 name="Google Shape;377;p12"/>
          <p:cNvSpPr/>
          <p:nvPr/>
        </p:nvSpPr>
        <p:spPr>
          <a:xfrm>
            <a:off x="15381622" y="9779000"/>
            <a:ext cx="7074784" cy="66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ookie"/>
              <a:buNone/>
            </a:pPr>
            <a:r>
              <a:rPr b="0" i="0" lang="en-US" sz="3600" u="none" cap="none" strike="noStrike">
                <a:solidFill>
                  <a:srgbClr val="0E0E0E"/>
                </a:solidFill>
                <a:latin typeface="Cookie"/>
                <a:ea typeface="Cookie"/>
                <a:cs typeface="Cookie"/>
                <a:sym typeface="Cookie"/>
              </a:rPr>
              <a:t>Spells Cast</a:t>
            </a:r>
            <a:endParaRPr b="0" i="0" sz="3600" u="none" cap="none" strike="noStrike">
              <a:solidFill>
                <a:schemeClr val="dk1"/>
              </a:solidFill>
              <a:latin typeface="Calibri"/>
              <a:ea typeface="Calibri"/>
              <a:cs typeface="Calibri"/>
              <a:sym typeface="Calibri"/>
            </a:endParaRPr>
          </a:p>
        </p:txBody>
      </p:sp>
      <p:sp>
        <p:nvSpPr>
          <p:cNvPr id="378" name="Google Shape;378;p12"/>
          <p:cNvSpPr/>
          <p:nvPr/>
        </p:nvSpPr>
        <p:spPr>
          <a:xfrm>
            <a:off x="15381622" y="10388600"/>
            <a:ext cx="7057849"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E0CD"/>
        </a:solidFill>
      </p:bgPr>
    </p:bg>
    <p:spTree>
      <p:nvGrpSpPr>
        <p:cNvPr id="383" name="Shape 383"/>
        <p:cNvGrpSpPr/>
        <p:nvPr/>
      </p:nvGrpSpPr>
      <p:grpSpPr>
        <a:xfrm>
          <a:off x="0" y="0"/>
          <a:ext cx="0" cy="0"/>
          <a:chOff x="0" y="0"/>
          <a:chExt cx="0" cy="0"/>
        </a:xfrm>
      </p:grpSpPr>
      <p:pic>
        <p:nvPicPr>
          <p:cNvPr descr=" " id="384" name="Google Shape;384;p13"/>
          <p:cNvPicPr preferRelativeResize="0"/>
          <p:nvPr/>
        </p:nvPicPr>
        <p:blipFill rotWithShape="1">
          <a:blip r:embed="rId3">
            <a:alphaModFix/>
          </a:blip>
          <a:srcRect b="0" l="0" r="0" t="0"/>
          <a:stretch/>
        </p:blipFill>
        <p:spPr>
          <a:xfrm>
            <a:off x="7074784" y="2565400"/>
            <a:ext cx="16791499" cy="16789400"/>
          </a:xfrm>
          <a:prstGeom prst="rect">
            <a:avLst/>
          </a:prstGeom>
          <a:noFill/>
          <a:ln>
            <a:noFill/>
          </a:ln>
        </p:spPr>
      </p:pic>
      <p:pic>
        <p:nvPicPr>
          <p:cNvPr descr=" " id="385" name="Google Shape;385;p13"/>
          <p:cNvPicPr preferRelativeResize="0"/>
          <p:nvPr/>
        </p:nvPicPr>
        <p:blipFill rotWithShape="1">
          <a:blip r:embed="rId4">
            <a:alphaModFix/>
          </a:blip>
          <a:srcRect b="0" l="0" r="0" t="0"/>
          <a:stretch/>
        </p:blipFill>
        <p:spPr>
          <a:xfrm>
            <a:off x="20093911" y="-304800"/>
            <a:ext cx="5258457" cy="5448300"/>
          </a:xfrm>
          <a:prstGeom prst="rect">
            <a:avLst/>
          </a:prstGeom>
          <a:noFill/>
          <a:ln>
            <a:noFill/>
          </a:ln>
        </p:spPr>
      </p:pic>
      <p:pic>
        <p:nvPicPr>
          <p:cNvPr descr=" " id="386" name="Google Shape;386;p13"/>
          <p:cNvPicPr preferRelativeResize="0"/>
          <p:nvPr/>
        </p:nvPicPr>
        <p:blipFill rotWithShape="1">
          <a:blip r:embed="rId5">
            <a:alphaModFix/>
          </a:blip>
          <a:srcRect b="0" l="0" r="0" t="0"/>
          <a:stretch/>
        </p:blipFill>
        <p:spPr>
          <a:xfrm>
            <a:off x="17045530" y="63500"/>
            <a:ext cx="1956044" cy="2362200"/>
          </a:xfrm>
          <a:prstGeom prst="rect">
            <a:avLst/>
          </a:prstGeom>
          <a:noFill/>
          <a:ln>
            <a:noFill/>
          </a:ln>
        </p:spPr>
      </p:pic>
      <p:pic>
        <p:nvPicPr>
          <p:cNvPr descr=" " id="387" name="Google Shape;387;p13"/>
          <p:cNvPicPr preferRelativeResize="0"/>
          <p:nvPr/>
        </p:nvPicPr>
        <p:blipFill rotWithShape="1">
          <a:blip r:embed="rId6">
            <a:alphaModFix/>
          </a:blip>
          <a:srcRect b="0" l="0" r="0" t="0"/>
          <a:stretch/>
        </p:blipFill>
        <p:spPr>
          <a:xfrm>
            <a:off x="-457257" y="10083800"/>
            <a:ext cx="7316114" cy="4902200"/>
          </a:xfrm>
          <a:prstGeom prst="rect">
            <a:avLst/>
          </a:prstGeom>
          <a:noFill/>
          <a:ln>
            <a:noFill/>
          </a:ln>
        </p:spPr>
      </p:pic>
      <p:pic>
        <p:nvPicPr>
          <p:cNvPr descr=" " id="388" name="Google Shape;388;p13"/>
          <p:cNvPicPr preferRelativeResize="0"/>
          <p:nvPr/>
        </p:nvPicPr>
        <p:blipFill rotWithShape="1">
          <a:blip r:embed="rId7">
            <a:alphaModFix/>
          </a:blip>
          <a:srcRect b="0" l="0" r="0" t="0"/>
          <a:stretch/>
        </p:blipFill>
        <p:spPr>
          <a:xfrm>
            <a:off x="685886" y="762000"/>
            <a:ext cx="2934061" cy="2477195"/>
          </a:xfrm>
          <a:prstGeom prst="rect">
            <a:avLst/>
          </a:prstGeom>
          <a:noFill/>
          <a:ln>
            <a:noFill/>
          </a:ln>
        </p:spPr>
      </p:pic>
      <p:pic>
        <p:nvPicPr>
          <p:cNvPr descr=" " id="389" name="Google Shape;389;p13"/>
          <p:cNvPicPr preferRelativeResize="0"/>
          <p:nvPr/>
        </p:nvPicPr>
        <p:blipFill rotWithShape="1">
          <a:blip r:embed="rId8">
            <a:alphaModFix/>
          </a:blip>
          <a:srcRect b="0" l="0" r="0" t="0"/>
          <a:stretch/>
        </p:blipFill>
        <p:spPr>
          <a:xfrm>
            <a:off x="18226778" y="9855200"/>
            <a:ext cx="9449981" cy="6159500"/>
          </a:xfrm>
          <a:prstGeom prst="rect">
            <a:avLst/>
          </a:prstGeom>
          <a:noFill/>
          <a:ln>
            <a:noFill/>
          </a:ln>
        </p:spPr>
      </p:pic>
      <p:pic>
        <p:nvPicPr>
          <p:cNvPr descr=" " id="390" name="Google Shape;390;p13"/>
          <p:cNvPicPr preferRelativeResize="0"/>
          <p:nvPr/>
        </p:nvPicPr>
        <p:blipFill rotWithShape="1">
          <a:blip r:embed="rId9">
            <a:alphaModFix/>
          </a:blip>
          <a:srcRect b="0" l="0" r="0" t="0"/>
          <a:stretch/>
        </p:blipFill>
        <p:spPr>
          <a:xfrm>
            <a:off x="-457257" y="3670300"/>
            <a:ext cx="21054854" cy="7697130"/>
          </a:xfrm>
          <a:prstGeom prst="rect">
            <a:avLst/>
          </a:prstGeom>
          <a:noFill/>
          <a:ln>
            <a:noFill/>
          </a:ln>
        </p:spPr>
      </p:pic>
      <p:pic>
        <p:nvPicPr>
          <p:cNvPr descr=" " id="391" name="Google Shape;391;p13"/>
          <p:cNvPicPr preferRelativeResize="0"/>
          <p:nvPr/>
        </p:nvPicPr>
        <p:blipFill rotWithShape="1">
          <a:blip r:embed="rId10">
            <a:alphaModFix/>
          </a:blip>
          <a:srcRect b="0" l="0" r="0" t="0"/>
          <a:stretch/>
        </p:blipFill>
        <p:spPr>
          <a:xfrm>
            <a:off x="-457257" y="10083800"/>
            <a:ext cx="5207651" cy="4038600"/>
          </a:xfrm>
          <a:prstGeom prst="rect">
            <a:avLst/>
          </a:prstGeom>
          <a:noFill/>
          <a:ln>
            <a:noFill/>
          </a:ln>
        </p:spPr>
      </p:pic>
      <p:sp>
        <p:nvSpPr>
          <p:cNvPr id="392" name="Google Shape;392;p1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3" name="Google Shape;393;p13"/>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sp>
        <p:nvSpPr>
          <p:cNvPr id="394" name="Google Shape;394;p13"/>
          <p:cNvSpPr/>
          <p:nvPr/>
        </p:nvSpPr>
        <p:spPr>
          <a:xfrm>
            <a:off x="2464108" y="4445000"/>
            <a:ext cx="15762670" cy="642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 name="Google Shape;395;p13"/>
          <p:cNvSpPr/>
          <p:nvPr/>
        </p:nvSpPr>
        <p:spPr>
          <a:xfrm>
            <a:off x="2464108" y="4445000"/>
            <a:ext cx="15762670" cy="480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p13"/>
          <p:cNvSpPr/>
          <p:nvPr/>
        </p:nvSpPr>
        <p:spPr>
          <a:xfrm>
            <a:off x="5868133" y="4445000"/>
            <a:ext cx="8954619" cy="4394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24000"/>
              <a:buFont typeface="Cookie"/>
              <a:buNone/>
            </a:pPr>
            <a:r>
              <a:rPr b="0" i="0" lang="en-US" sz="24000" u="none" cap="none" strike="noStrike">
                <a:solidFill>
                  <a:srgbClr val="272727"/>
                </a:solidFill>
                <a:latin typeface="Cookie"/>
                <a:ea typeface="Cookie"/>
                <a:cs typeface="Cookie"/>
                <a:sym typeface="Cookie"/>
              </a:rPr>
              <a:t>234,567</a:t>
            </a:r>
            <a:endParaRPr b="0" i="0" sz="24000" u="none" cap="none" strike="noStrike">
              <a:solidFill>
                <a:schemeClr val="dk1"/>
              </a:solidFill>
              <a:latin typeface="Calibri"/>
              <a:ea typeface="Calibri"/>
              <a:cs typeface="Calibri"/>
              <a:sym typeface="Calibri"/>
            </a:endParaRPr>
          </a:p>
        </p:txBody>
      </p:sp>
      <p:sp>
        <p:nvSpPr>
          <p:cNvPr id="397" name="Google Shape;397;p13"/>
          <p:cNvSpPr/>
          <p:nvPr/>
        </p:nvSpPr>
        <p:spPr>
          <a:xfrm>
            <a:off x="2328624" y="8026400"/>
            <a:ext cx="16033637" cy="14901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398" name="Google Shape;398;p13"/>
          <p:cNvSpPr/>
          <p:nvPr/>
        </p:nvSpPr>
        <p:spPr>
          <a:xfrm>
            <a:off x="5641622" y="9652000"/>
            <a:ext cx="9407642"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E0CD"/>
        </a:solidFill>
      </p:bgPr>
    </p:bg>
    <p:spTree>
      <p:nvGrpSpPr>
        <p:cNvPr id="403" name="Shape 403"/>
        <p:cNvGrpSpPr/>
        <p:nvPr/>
      </p:nvGrpSpPr>
      <p:grpSpPr>
        <a:xfrm>
          <a:off x="0" y="0"/>
          <a:ext cx="0" cy="0"/>
          <a:chOff x="0" y="0"/>
          <a:chExt cx="0" cy="0"/>
        </a:xfrm>
      </p:grpSpPr>
      <p:pic>
        <p:nvPicPr>
          <p:cNvPr descr=" " id="404" name="Google Shape;404;p14"/>
          <p:cNvPicPr preferRelativeResize="0"/>
          <p:nvPr/>
        </p:nvPicPr>
        <p:blipFill rotWithShape="1">
          <a:blip r:embed="rId3">
            <a:alphaModFix/>
          </a:blip>
          <a:srcRect b="0" l="0" r="0" t="0"/>
          <a:stretch/>
        </p:blipFill>
        <p:spPr>
          <a:xfrm>
            <a:off x="-203225" y="2082800"/>
            <a:ext cx="15864283" cy="15862300"/>
          </a:xfrm>
          <a:prstGeom prst="rect">
            <a:avLst/>
          </a:prstGeom>
          <a:noFill/>
          <a:ln>
            <a:noFill/>
          </a:ln>
        </p:spPr>
      </p:pic>
      <p:pic>
        <p:nvPicPr>
          <p:cNvPr descr=" " id="405" name="Google Shape;405;p14"/>
          <p:cNvPicPr preferRelativeResize="0"/>
          <p:nvPr/>
        </p:nvPicPr>
        <p:blipFill rotWithShape="1">
          <a:blip r:embed="rId4">
            <a:alphaModFix/>
          </a:blip>
          <a:srcRect b="0" l="0" r="0" t="0"/>
          <a:stretch/>
        </p:blipFill>
        <p:spPr>
          <a:xfrm>
            <a:off x="-647781" y="-749300"/>
            <a:ext cx="4674184" cy="2743200"/>
          </a:xfrm>
          <a:prstGeom prst="rect">
            <a:avLst/>
          </a:prstGeom>
          <a:noFill/>
          <a:ln>
            <a:noFill/>
          </a:ln>
        </p:spPr>
      </p:pic>
      <p:pic>
        <p:nvPicPr>
          <p:cNvPr descr=" " id="406" name="Google Shape;406;p14"/>
          <p:cNvPicPr preferRelativeResize="0"/>
          <p:nvPr/>
        </p:nvPicPr>
        <p:blipFill rotWithShape="1">
          <a:blip r:embed="rId5">
            <a:alphaModFix/>
          </a:blip>
          <a:srcRect b="0" l="0" r="0" t="0"/>
          <a:stretch/>
        </p:blipFill>
        <p:spPr>
          <a:xfrm>
            <a:off x="279435" y="10769600"/>
            <a:ext cx="2819752" cy="2260600"/>
          </a:xfrm>
          <a:prstGeom prst="rect">
            <a:avLst/>
          </a:prstGeom>
          <a:noFill/>
          <a:ln>
            <a:noFill/>
          </a:ln>
        </p:spPr>
      </p:pic>
      <p:pic>
        <p:nvPicPr>
          <p:cNvPr descr=" " id="407" name="Google Shape;407;p14"/>
          <p:cNvPicPr preferRelativeResize="0"/>
          <p:nvPr/>
        </p:nvPicPr>
        <p:blipFill rotWithShape="1">
          <a:blip r:embed="rId6">
            <a:alphaModFix/>
          </a:blip>
          <a:srcRect b="0" l="0" r="0" t="0"/>
          <a:stretch/>
        </p:blipFill>
        <p:spPr>
          <a:xfrm>
            <a:off x="21300562" y="-406400"/>
            <a:ext cx="4750394" cy="4800600"/>
          </a:xfrm>
          <a:prstGeom prst="rect">
            <a:avLst/>
          </a:prstGeom>
          <a:noFill/>
          <a:ln>
            <a:noFill/>
          </a:ln>
        </p:spPr>
      </p:pic>
      <p:pic>
        <p:nvPicPr>
          <p:cNvPr descr=" " id="408" name="Google Shape;408;p14"/>
          <p:cNvPicPr preferRelativeResize="0"/>
          <p:nvPr/>
        </p:nvPicPr>
        <p:blipFill rotWithShape="1">
          <a:blip r:embed="rId7">
            <a:alphaModFix/>
          </a:blip>
          <a:srcRect b="0" l="0" r="0" t="0"/>
          <a:stretch/>
        </p:blipFill>
        <p:spPr>
          <a:xfrm>
            <a:off x="20208226" y="11239500"/>
            <a:ext cx="4496362" cy="2336800"/>
          </a:xfrm>
          <a:prstGeom prst="rect">
            <a:avLst/>
          </a:prstGeom>
          <a:noFill/>
          <a:ln>
            <a:noFill/>
          </a:ln>
        </p:spPr>
      </p:pic>
      <p:sp>
        <p:nvSpPr>
          <p:cNvPr id="409" name="Google Shape;409;p1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0" name="Google Shape;410;p14"/>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411" name="Google Shape;411;p14"/>
          <p:cNvSpPr/>
          <p:nvPr/>
        </p:nvSpPr>
        <p:spPr>
          <a:xfrm>
            <a:off x="8967321" y="3263900"/>
            <a:ext cx="7874984" cy="241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 name="Google Shape;412;p14"/>
          <p:cNvSpPr/>
          <p:nvPr/>
        </p:nvSpPr>
        <p:spPr>
          <a:xfrm>
            <a:off x="10504213" y="3263900"/>
            <a:ext cx="4801200" cy="180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 name="Google Shape;413;p14"/>
          <p:cNvSpPr/>
          <p:nvPr/>
        </p:nvSpPr>
        <p:spPr>
          <a:xfrm>
            <a:off x="10504213" y="3263900"/>
            <a:ext cx="5343134" cy="2345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Cookie"/>
              <a:buNone/>
            </a:pPr>
            <a:r>
              <a:rPr b="0" i="0" lang="en-US" sz="12800" u="none" cap="none" strike="noStrike">
                <a:solidFill>
                  <a:srgbClr val="272727"/>
                </a:solidFill>
                <a:latin typeface="Cookie"/>
                <a:ea typeface="Cookie"/>
                <a:cs typeface="Cookie"/>
                <a:sym typeface="Cookie"/>
              </a:rPr>
              <a:t>233 Coins</a:t>
            </a:r>
            <a:endParaRPr b="0" i="0" sz="12800" u="none" cap="none" strike="noStrike">
              <a:solidFill>
                <a:schemeClr val="dk1"/>
              </a:solidFill>
              <a:latin typeface="Calibri"/>
              <a:ea typeface="Calibri"/>
              <a:cs typeface="Calibri"/>
              <a:sym typeface="Calibri"/>
            </a:endParaRPr>
          </a:p>
        </p:txBody>
      </p:sp>
      <p:sp>
        <p:nvSpPr>
          <p:cNvPr id="414" name="Google Shape;414;p14"/>
          <p:cNvSpPr/>
          <p:nvPr/>
        </p:nvSpPr>
        <p:spPr>
          <a:xfrm>
            <a:off x="8967321" y="50673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 name="Google Shape;415;p14"/>
          <p:cNvSpPr/>
          <p:nvPr/>
        </p:nvSpPr>
        <p:spPr>
          <a:xfrm>
            <a:off x="8899579" y="50673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416" name="Google Shape;416;p14"/>
          <p:cNvSpPr/>
          <p:nvPr/>
        </p:nvSpPr>
        <p:spPr>
          <a:xfrm>
            <a:off x="8967321" y="6985000"/>
            <a:ext cx="7874984" cy="241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7" name="Google Shape;417;p14"/>
          <p:cNvSpPr/>
          <p:nvPr/>
        </p:nvSpPr>
        <p:spPr>
          <a:xfrm>
            <a:off x="10281935" y="6985000"/>
            <a:ext cx="5245756" cy="180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8" name="Google Shape;418;p14"/>
          <p:cNvSpPr/>
          <p:nvPr/>
        </p:nvSpPr>
        <p:spPr>
          <a:xfrm>
            <a:off x="10281935" y="6985000"/>
            <a:ext cx="5787690" cy="2345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Cookie"/>
              <a:buNone/>
            </a:pPr>
            <a:r>
              <a:rPr b="0" i="0" lang="en-US" sz="12800" u="none" cap="none" strike="noStrike">
                <a:solidFill>
                  <a:srgbClr val="272727"/>
                </a:solidFill>
                <a:latin typeface="Cookie"/>
                <a:ea typeface="Cookie"/>
                <a:cs typeface="Cookie"/>
                <a:sym typeface="Cookie"/>
              </a:rPr>
              <a:t>456 Hours</a:t>
            </a:r>
            <a:endParaRPr b="0" i="0" sz="12800" u="none" cap="none" strike="noStrike">
              <a:solidFill>
                <a:schemeClr val="dk1"/>
              </a:solidFill>
              <a:latin typeface="Calibri"/>
              <a:ea typeface="Calibri"/>
              <a:cs typeface="Calibri"/>
              <a:sym typeface="Calibri"/>
            </a:endParaRPr>
          </a:p>
        </p:txBody>
      </p:sp>
      <p:sp>
        <p:nvSpPr>
          <p:cNvPr id="419" name="Google Shape;419;p14"/>
          <p:cNvSpPr/>
          <p:nvPr/>
        </p:nvSpPr>
        <p:spPr>
          <a:xfrm>
            <a:off x="8967321" y="87884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p14"/>
          <p:cNvSpPr/>
          <p:nvPr/>
        </p:nvSpPr>
        <p:spPr>
          <a:xfrm>
            <a:off x="8899579" y="87884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421" name="Google Shape;421;p14"/>
          <p:cNvSpPr/>
          <p:nvPr/>
        </p:nvSpPr>
        <p:spPr>
          <a:xfrm>
            <a:off x="15368921" y="3263900"/>
            <a:ext cx="7874984" cy="241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 name="Google Shape;422;p14"/>
          <p:cNvSpPr/>
          <p:nvPr/>
        </p:nvSpPr>
        <p:spPr>
          <a:xfrm>
            <a:off x="18233129" y="3263900"/>
            <a:ext cx="2146568" cy="180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 name="Google Shape;423;p14"/>
          <p:cNvSpPr/>
          <p:nvPr/>
        </p:nvSpPr>
        <p:spPr>
          <a:xfrm>
            <a:off x="18233129" y="3263900"/>
            <a:ext cx="2688503" cy="2345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Cookie"/>
              <a:buNone/>
            </a:pPr>
            <a:r>
              <a:rPr b="0" i="0" lang="en-US" sz="12800" u="none" cap="none" strike="noStrike">
                <a:solidFill>
                  <a:srgbClr val="272727"/>
                </a:solidFill>
                <a:latin typeface="Cookie"/>
                <a:ea typeface="Cookie"/>
                <a:cs typeface="Cookie"/>
                <a:sym typeface="Cookie"/>
              </a:rPr>
              <a:t>85%</a:t>
            </a:r>
            <a:endParaRPr b="0" i="0" sz="12800" u="none" cap="none" strike="noStrike">
              <a:solidFill>
                <a:schemeClr val="dk1"/>
              </a:solidFill>
              <a:latin typeface="Calibri"/>
              <a:ea typeface="Calibri"/>
              <a:cs typeface="Calibri"/>
              <a:sym typeface="Calibri"/>
            </a:endParaRPr>
          </a:p>
        </p:txBody>
      </p:sp>
      <p:sp>
        <p:nvSpPr>
          <p:cNvPr id="424" name="Google Shape;424;p14"/>
          <p:cNvSpPr/>
          <p:nvPr/>
        </p:nvSpPr>
        <p:spPr>
          <a:xfrm>
            <a:off x="15368921" y="50673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 name="Google Shape;425;p14"/>
          <p:cNvSpPr/>
          <p:nvPr/>
        </p:nvSpPr>
        <p:spPr>
          <a:xfrm>
            <a:off x="15301179" y="50673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426" name="Google Shape;426;p14"/>
          <p:cNvSpPr/>
          <p:nvPr/>
        </p:nvSpPr>
        <p:spPr>
          <a:xfrm>
            <a:off x="15368921" y="6985000"/>
            <a:ext cx="7874984" cy="241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 name="Google Shape;427;p14"/>
          <p:cNvSpPr/>
          <p:nvPr/>
        </p:nvSpPr>
        <p:spPr>
          <a:xfrm>
            <a:off x="17204300" y="6985000"/>
            <a:ext cx="4204225" cy="180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 name="Google Shape;428;p14"/>
          <p:cNvSpPr/>
          <p:nvPr/>
        </p:nvSpPr>
        <p:spPr>
          <a:xfrm>
            <a:off x="17204300" y="6985000"/>
            <a:ext cx="4746160" cy="2345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Cookie"/>
              <a:buNone/>
            </a:pPr>
            <a:r>
              <a:rPr b="0" i="0" lang="en-US" sz="12800" u="none" cap="none" strike="noStrike">
                <a:solidFill>
                  <a:srgbClr val="272727"/>
                </a:solidFill>
                <a:latin typeface="Cookie"/>
                <a:ea typeface="Cookie"/>
                <a:cs typeface="Cookie"/>
                <a:sym typeface="Cookie"/>
              </a:rPr>
              <a:t>535 Km</a:t>
            </a:r>
            <a:endParaRPr b="0" i="0" sz="12800" u="none" cap="none" strike="noStrike">
              <a:solidFill>
                <a:schemeClr val="dk1"/>
              </a:solidFill>
              <a:latin typeface="Calibri"/>
              <a:ea typeface="Calibri"/>
              <a:cs typeface="Calibri"/>
              <a:sym typeface="Calibri"/>
            </a:endParaRPr>
          </a:p>
        </p:txBody>
      </p:sp>
      <p:sp>
        <p:nvSpPr>
          <p:cNvPr id="429" name="Google Shape;429;p14"/>
          <p:cNvSpPr/>
          <p:nvPr/>
        </p:nvSpPr>
        <p:spPr>
          <a:xfrm>
            <a:off x="15368921" y="87884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 name="Google Shape;430;p14"/>
          <p:cNvSpPr/>
          <p:nvPr/>
        </p:nvSpPr>
        <p:spPr>
          <a:xfrm>
            <a:off x="15301179" y="87884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pic>
        <p:nvPicPr>
          <p:cNvPr descr=" " id="431" name="Google Shape;431;p14"/>
          <p:cNvPicPr preferRelativeResize="0"/>
          <p:nvPr/>
        </p:nvPicPr>
        <p:blipFill rotWithShape="1">
          <a:blip r:embed="rId9">
            <a:alphaModFix/>
          </a:blip>
          <a:srcRect b="0" l="0" r="0" t="0"/>
          <a:stretch/>
        </p:blipFill>
        <p:spPr>
          <a:xfrm>
            <a:off x="612278" y="2332385"/>
            <a:ext cx="8954619" cy="92075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E0CD"/>
        </a:solidFill>
      </p:bgPr>
    </p:bg>
    <p:spTree>
      <p:nvGrpSpPr>
        <p:cNvPr id="436" name="Shape 436"/>
        <p:cNvGrpSpPr/>
        <p:nvPr/>
      </p:nvGrpSpPr>
      <p:grpSpPr>
        <a:xfrm>
          <a:off x="0" y="0"/>
          <a:ext cx="0" cy="0"/>
          <a:chOff x="0" y="0"/>
          <a:chExt cx="0" cy="0"/>
        </a:xfrm>
      </p:grpSpPr>
      <p:pic>
        <p:nvPicPr>
          <p:cNvPr descr=" " id="437" name="Google Shape;437;p15"/>
          <p:cNvPicPr preferRelativeResize="0"/>
          <p:nvPr/>
        </p:nvPicPr>
        <p:blipFill rotWithShape="1">
          <a:blip r:embed="rId3">
            <a:alphaModFix/>
          </a:blip>
          <a:srcRect b="0" l="0" r="0" t="0"/>
          <a:stretch/>
        </p:blipFill>
        <p:spPr>
          <a:xfrm>
            <a:off x="11850581" y="-1371600"/>
            <a:ext cx="15864283" cy="15862300"/>
          </a:xfrm>
          <a:prstGeom prst="rect">
            <a:avLst/>
          </a:prstGeom>
          <a:noFill/>
          <a:ln>
            <a:noFill/>
          </a:ln>
        </p:spPr>
      </p:pic>
      <p:pic>
        <p:nvPicPr>
          <p:cNvPr descr=" " id="438" name="Google Shape;438;p15"/>
          <p:cNvPicPr preferRelativeResize="0"/>
          <p:nvPr/>
        </p:nvPicPr>
        <p:blipFill rotWithShape="1">
          <a:blip r:embed="rId4">
            <a:alphaModFix/>
          </a:blip>
          <a:srcRect b="0" l="0" r="0" t="0"/>
          <a:stretch/>
        </p:blipFill>
        <p:spPr>
          <a:xfrm>
            <a:off x="18722140" y="-838200"/>
            <a:ext cx="6299987" cy="5486400"/>
          </a:xfrm>
          <a:prstGeom prst="rect">
            <a:avLst/>
          </a:prstGeom>
          <a:noFill/>
          <a:ln>
            <a:noFill/>
          </a:ln>
        </p:spPr>
      </p:pic>
      <p:pic>
        <p:nvPicPr>
          <p:cNvPr descr=" " id="439" name="Google Shape;439;p15"/>
          <p:cNvPicPr preferRelativeResize="0"/>
          <p:nvPr/>
        </p:nvPicPr>
        <p:blipFill rotWithShape="1">
          <a:blip r:embed="rId5">
            <a:alphaModFix/>
          </a:blip>
          <a:srcRect b="0" l="0" r="0" t="0"/>
          <a:stretch/>
        </p:blipFill>
        <p:spPr>
          <a:xfrm>
            <a:off x="-2006851" y="9842500"/>
            <a:ext cx="6387698" cy="5418485"/>
          </a:xfrm>
          <a:prstGeom prst="rect">
            <a:avLst/>
          </a:prstGeom>
          <a:noFill/>
          <a:ln>
            <a:noFill/>
          </a:ln>
        </p:spPr>
      </p:pic>
      <p:pic>
        <p:nvPicPr>
          <p:cNvPr descr=" " id="440" name="Google Shape;440;p15"/>
          <p:cNvPicPr preferRelativeResize="0"/>
          <p:nvPr/>
        </p:nvPicPr>
        <p:blipFill rotWithShape="1">
          <a:blip r:embed="rId6">
            <a:alphaModFix/>
          </a:blip>
          <a:srcRect b="0" l="0" r="0" t="0"/>
          <a:stretch/>
        </p:blipFill>
        <p:spPr>
          <a:xfrm>
            <a:off x="21516489" y="10807700"/>
            <a:ext cx="1974877" cy="2308250"/>
          </a:xfrm>
          <a:prstGeom prst="rect">
            <a:avLst/>
          </a:prstGeom>
          <a:noFill/>
          <a:ln>
            <a:noFill/>
          </a:ln>
        </p:spPr>
      </p:pic>
      <p:pic>
        <p:nvPicPr>
          <p:cNvPr descr=" " id="441" name="Google Shape;441;p15"/>
          <p:cNvPicPr preferRelativeResize="0"/>
          <p:nvPr/>
        </p:nvPicPr>
        <p:blipFill rotWithShape="1">
          <a:blip r:embed="rId7">
            <a:alphaModFix/>
          </a:blip>
          <a:srcRect b="0" l="0" r="0" t="0"/>
          <a:stretch/>
        </p:blipFill>
        <p:spPr>
          <a:xfrm>
            <a:off x="622378" y="1270000"/>
            <a:ext cx="1107869" cy="1582093"/>
          </a:xfrm>
          <a:prstGeom prst="rect">
            <a:avLst/>
          </a:prstGeom>
          <a:noFill/>
          <a:ln>
            <a:noFill/>
          </a:ln>
        </p:spPr>
      </p:pic>
      <p:pic>
        <p:nvPicPr>
          <p:cNvPr descr=" " id="442" name="Google Shape;442;p15"/>
          <p:cNvPicPr preferRelativeResize="0"/>
          <p:nvPr/>
        </p:nvPicPr>
        <p:blipFill rotWithShape="1">
          <a:blip r:embed="rId8">
            <a:alphaModFix/>
          </a:blip>
          <a:srcRect b="0" l="0" r="0" t="0"/>
          <a:stretch/>
        </p:blipFill>
        <p:spPr>
          <a:xfrm>
            <a:off x="21211651" y="5384800"/>
            <a:ext cx="1910463" cy="2304083"/>
          </a:xfrm>
          <a:prstGeom prst="rect">
            <a:avLst/>
          </a:prstGeom>
          <a:noFill/>
          <a:ln>
            <a:noFill/>
          </a:ln>
        </p:spPr>
      </p:pic>
      <p:sp>
        <p:nvSpPr>
          <p:cNvPr id="443" name="Google Shape;443;p1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4" name="Google Shape;444;p15"/>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445" name="Google Shape;445;p15"/>
          <p:cNvSpPr/>
          <p:nvPr/>
        </p:nvSpPr>
        <p:spPr>
          <a:xfrm>
            <a:off x="6841922" y="1701800"/>
            <a:ext cx="10690503" cy="14689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Cookie"/>
              <a:buNone/>
            </a:pPr>
            <a:r>
              <a:rPr b="0" i="0" lang="en-US" sz="8000" u="none" cap="none" strike="noStrike">
                <a:solidFill>
                  <a:srgbClr val="272727"/>
                </a:solidFill>
                <a:latin typeface="Cookie"/>
                <a:ea typeface="Cookie"/>
                <a:cs typeface="Cookie"/>
                <a:sym typeface="Cookie"/>
              </a:rPr>
              <a:t>Some Graph</a:t>
            </a:r>
            <a:endParaRPr b="0" i="0" sz="8000" u="none" cap="none" strike="noStrike">
              <a:solidFill>
                <a:schemeClr val="dk1"/>
              </a:solidFill>
              <a:latin typeface="Calibri"/>
              <a:ea typeface="Calibri"/>
              <a:cs typeface="Calibri"/>
              <a:sym typeface="Calibri"/>
            </a:endParaRPr>
          </a:p>
        </p:txBody>
      </p:sp>
      <p:sp>
        <p:nvSpPr>
          <p:cNvPr id="446" name="Google Shape;446;p15"/>
          <p:cNvSpPr/>
          <p:nvPr/>
        </p:nvSpPr>
        <p:spPr>
          <a:xfrm>
            <a:off x="2718140" y="3771900"/>
            <a:ext cx="8941918" cy="618090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 name="Google Shape;447;p15"/>
          <p:cNvSpPr/>
          <p:nvPr/>
        </p:nvSpPr>
        <p:spPr>
          <a:xfrm>
            <a:off x="2986455" y="8999513"/>
            <a:ext cx="216821"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D5137"/>
              </a:buClr>
              <a:buSzPts val="1820"/>
              <a:buFont typeface="Lato"/>
              <a:buNone/>
            </a:pPr>
            <a:r>
              <a:rPr b="0" i="0" lang="en-US" sz="1820" u="none" cap="none" strike="noStrike">
                <a:solidFill>
                  <a:srgbClr val="DD5137"/>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448" name="Google Shape;448;p15"/>
          <p:cNvSpPr/>
          <p:nvPr/>
        </p:nvSpPr>
        <p:spPr>
          <a:xfrm>
            <a:off x="333165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D5137"/>
              </a:buClr>
              <a:buSzPts val="2185"/>
              <a:buFont typeface="Lato"/>
              <a:buNone/>
            </a:pPr>
            <a:r>
              <a:rPr b="0" i="0" lang="en-US" sz="2185" u="none" cap="none" strike="noStrike">
                <a:solidFill>
                  <a:srgbClr val="DD5137"/>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449" name="Google Shape;449;p15"/>
          <p:cNvSpPr/>
          <p:nvPr/>
        </p:nvSpPr>
        <p:spPr>
          <a:xfrm>
            <a:off x="4470732"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D5137"/>
              </a:buClr>
              <a:buSzPts val="2185"/>
              <a:buFont typeface="Lato"/>
              <a:buNone/>
            </a:pPr>
            <a:r>
              <a:rPr b="0" i="0" lang="en-US" sz="2185" u="none" cap="none" strike="noStrike">
                <a:solidFill>
                  <a:srgbClr val="DD5137"/>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450" name="Google Shape;450;p15"/>
          <p:cNvSpPr/>
          <p:nvPr/>
        </p:nvSpPr>
        <p:spPr>
          <a:xfrm>
            <a:off x="5609804"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D5137"/>
              </a:buClr>
              <a:buSzPts val="2185"/>
              <a:buFont typeface="Lato"/>
              <a:buNone/>
            </a:pPr>
            <a:r>
              <a:rPr b="0" i="0" lang="en-US" sz="2185" u="none" cap="none" strike="noStrike">
                <a:solidFill>
                  <a:srgbClr val="DD5137"/>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451" name="Google Shape;451;p15"/>
          <p:cNvSpPr/>
          <p:nvPr/>
        </p:nvSpPr>
        <p:spPr>
          <a:xfrm>
            <a:off x="674887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D5137"/>
              </a:buClr>
              <a:buSzPts val="2185"/>
              <a:buFont typeface="Lato"/>
              <a:buNone/>
            </a:pPr>
            <a:r>
              <a:rPr b="0" i="0" lang="en-US" sz="2185" u="none" cap="none" strike="noStrike">
                <a:solidFill>
                  <a:srgbClr val="DD5137"/>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452" name="Google Shape;452;p15"/>
          <p:cNvSpPr/>
          <p:nvPr/>
        </p:nvSpPr>
        <p:spPr>
          <a:xfrm>
            <a:off x="788799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D5137"/>
              </a:buClr>
              <a:buSzPts val="2185"/>
              <a:buFont typeface="Lato"/>
              <a:buNone/>
            </a:pPr>
            <a:r>
              <a:rPr b="0" i="0" lang="en-US" sz="2185" u="none" cap="none" strike="noStrike">
                <a:solidFill>
                  <a:srgbClr val="DD5137"/>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453" name="Google Shape;453;p15"/>
          <p:cNvSpPr/>
          <p:nvPr/>
        </p:nvSpPr>
        <p:spPr>
          <a:xfrm>
            <a:off x="9027070"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D5137"/>
              </a:buClr>
              <a:buSzPts val="2185"/>
              <a:buFont typeface="Lato"/>
              <a:buNone/>
            </a:pPr>
            <a:r>
              <a:rPr b="0" i="0" lang="en-US" sz="2185" u="none" cap="none" strike="noStrike">
                <a:solidFill>
                  <a:srgbClr val="DD5137"/>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454" name="Google Shape;454;p15"/>
          <p:cNvSpPr/>
          <p:nvPr/>
        </p:nvSpPr>
        <p:spPr>
          <a:xfrm>
            <a:off x="10166145"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D5137"/>
              </a:buClr>
              <a:buSzPts val="2185"/>
              <a:buFont typeface="Lato"/>
              <a:buNone/>
            </a:pPr>
            <a:r>
              <a:rPr b="0" i="0" lang="en-US" sz="2185" u="none" cap="none" strike="noStrike">
                <a:solidFill>
                  <a:srgbClr val="DD5137"/>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455" name="Google Shape;455;p15"/>
          <p:cNvSpPr/>
          <p:nvPr/>
        </p:nvSpPr>
        <p:spPr>
          <a:xfrm>
            <a:off x="1128163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D5137"/>
              </a:buClr>
              <a:buSzPts val="2185"/>
              <a:buFont typeface="Lato"/>
              <a:buNone/>
            </a:pPr>
            <a:r>
              <a:rPr b="0" i="0" lang="en-US" sz="2185" u="none" cap="none" strike="noStrike">
                <a:solidFill>
                  <a:srgbClr val="DD5137"/>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456" name="Google Shape;456;p15"/>
          <p:cNvSpPr/>
          <p:nvPr/>
        </p:nvSpPr>
        <p:spPr>
          <a:xfrm>
            <a:off x="2852319" y="848208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D5137"/>
              </a:buClr>
              <a:buSzPts val="1820"/>
              <a:buFont typeface="Lato"/>
              <a:buNone/>
            </a:pPr>
            <a:r>
              <a:rPr b="0" i="0" lang="en-US" sz="1820" u="none" cap="none" strike="noStrike">
                <a:solidFill>
                  <a:srgbClr val="DD5137"/>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457" name="Google Shape;457;p15"/>
          <p:cNvSpPr/>
          <p:nvPr/>
        </p:nvSpPr>
        <p:spPr>
          <a:xfrm>
            <a:off x="2852319" y="7964612"/>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D5137"/>
              </a:buClr>
              <a:buSzPts val="1820"/>
              <a:buFont typeface="Lato"/>
              <a:buNone/>
            </a:pPr>
            <a:r>
              <a:rPr b="0" i="0" lang="en-US" sz="1820" u="none" cap="none" strike="noStrike">
                <a:solidFill>
                  <a:srgbClr val="DD5137"/>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458" name="Google Shape;458;p15"/>
          <p:cNvSpPr/>
          <p:nvPr/>
        </p:nvSpPr>
        <p:spPr>
          <a:xfrm>
            <a:off x="2852319" y="744716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D5137"/>
              </a:buClr>
              <a:buSzPts val="1820"/>
              <a:buFont typeface="Lato"/>
              <a:buNone/>
            </a:pPr>
            <a:r>
              <a:rPr b="0" i="0" lang="en-US" sz="1820" u="none" cap="none" strike="noStrike">
                <a:solidFill>
                  <a:srgbClr val="DD5137"/>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459" name="Google Shape;459;p15"/>
          <p:cNvSpPr/>
          <p:nvPr/>
        </p:nvSpPr>
        <p:spPr>
          <a:xfrm>
            <a:off x="2852319" y="692961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D5137"/>
              </a:buClr>
              <a:buSzPts val="1820"/>
              <a:buFont typeface="Lato"/>
              <a:buNone/>
            </a:pPr>
            <a:r>
              <a:rPr b="0" i="0" lang="en-US" sz="1820" u="none" cap="none" strike="noStrike">
                <a:solidFill>
                  <a:srgbClr val="DD5137"/>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460" name="Google Shape;460;p15"/>
          <p:cNvSpPr/>
          <p:nvPr/>
        </p:nvSpPr>
        <p:spPr>
          <a:xfrm>
            <a:off x="2852319" y="64123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D5137"/>
              </a:buClr>
              <a:buSzPts val="1820"/>
              <a:buFont typeface="Lato"/>
              <a:buNone/>
            </a:pPr>
            <a:r>
              <a:rPr b="0" i="0" lang="en-US" sz="1820" u="none" cap="none" strike="noStrike">
                <a:solidFill>
                  <a:srgbClr val="DD5137"/>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461" name="Google Shape;461;p15"/>
          <p:cNvSpPr/>
          <p:nvPr/>
        </p:nvSpPr>
        <p:spPr>
          <a:xfrm>
            <a:off x="2852319" y="58948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D5137"/>
              </a:buClr>
              <a:buSzPts val="1820"/>
              <a:buFont typeface="Lato"/>
              <a:buNone/>
            </a:pPr>
            <a:r>
              <a:rPr b="0" i="0" lang="en-US" sz="1820" u="none" cap="none" strike="noStrike">
                <a:solidFill>
                  <a:srgbClr val="DD5137"/>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462" name="Google Shape;462;p15"/>
          <p:cNvSpPr/>
          <p:nvPr/>
        </p:nvSpPr>
        <p:spPr>
          <a:xfrm>
            <a:off x="2852319" y="5377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D5137"/>
              </a:buClr>
              <a:buSzPts val="1820"/>
              <a:buFont typeface="Lato"/>
              <a:buNone/>
            </a:pPr>
            <a:r>
              <a:rPr b="0" i="0" lang="en-US" sz="1820" u="none" cap="none" strike="noStrike">
                <a:solidFill>
                  <a:srgbClr val="DD5137"/>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463" name="Google Shape;463;p15"/>
          <p:cNvSpPr/>
          <p:nvPr/>
        </p:nvSpPr>
        <p:spPr>
          <a:xfrm>
            <a:off x="2852319" y="486005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D5137"/>
              </a:buClr>
              <a:buSzPts val="1820"/>
              <a:buFont typeface="Lato"/>
              <a:buNone/>
            </a:pPr>
            <a:r>
              <a:rPr b="0" i="0" lang="en-US" sz="1820" u="none" cap="none" strike="noStrike">
                <a:solidFill>
                  <a:srgbClr val="DD5137"/>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464" name="Google Shape;464;p15"/>
          <p:cNvSpPr/>
          <p:nvPr/>
        </p:nvSpPr>
        <p:spPr>
          <a:xfrm>
            <a:off x="2852319" y="4342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D5137"/>
              </a:buClr>
              <a:buSzPts val="1820"/>
              <a:buFont typeface="Lato"/>
              <a:buNone/>
            </a:pPr>
            <a:r>
              <a:rPr b="0" i="0" lang="en-US" sz="1820" u="none" cap="none" strike="noStrike">
                <a:solidFill>
                  <a:srgbClr val="DD5137"/>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465" name="Google Shape;465;p15"/>
          <p:cNvSpPr/>
          <p:nvPr/>
        </p:nvSpPr>
        <p:spPr>
          <a:xfrm>
            <a:off x="2718140" y="3825032"/>
            <a:ext cx="483555"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D5137"/>
              </a:buClr>
              <a:buSzPts val="1820"/>
              <a:buFont typeface="Lato"/>
              <a:buNone/>
            </a:pPr>
            <a:r>
              <a:rPr b="0" i="0" lang="en-US" sz="1820" u="none" cap="none" strike="noStrike">
                <a:solidFill>
                  <a:srgbClr val="DD5137"/>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466" name="Google Shape;466;p15"/>
          <p:cNvPicPr preferRelativeResize="0"/>
          <p:nvPr/>
        </p:nvPicPr>
        <p:blipFill rotWithShape="1">
          <a:blip r:embed="rId10">
            <a:alphaModFix/>
          </a:blip>
          <a:srcRect b="0" l="0" r="0" t="0"/>
          <a:stretch/>
        </p:blipFill>
        <p:spPr>
          <a:xfrm>
            <a:off x="3368467" y="3771900"/>
            <a:ext cx="8291591" cy="5511006"/>
          </a:xfrm>
          <a:prstGeom prst="rect">
            <a:avLst/>
          </a:prstGeom>
          <a:noFill/>
          <a:ln>
            <a:noFill/>
          </a:ln>
        </p:spPr>
      </p:pic>
      <p:pic>
        <p:nvPicPr>
          <p:cNvPr descr=" " id="467" name="Google Shape;467;p15"/>
          <p:cNvPicPr preferRelativeResize="0"/>
          <p:nvPr/>
        </p:nvPicPr>
        <p:blipFill rotWithShape="1">
          <a:blip r:embed="rId11">
            <a:alphaModFix/>
          </a:blip>
          <a:srcRect b="0" l="0" r="0" t="0"/>
          <a:stretch/>
        </p:blipFill>
        <p:spPr>
          <a:xfrm>
            <a:off x="4512766" y="4185444"/>
            <a:ext cx="11567" cy="5258445"/>
          </a:xfrm>
          <a:prstGeom prst="rect">
            <a:avLst/>
          </a:prstGeom>
          <a:noFill/>
          <a:ln>
            <a:noFill/>
          </a:ln>
        </p:spPr>
      </p:pic>
      <p:pic>
        <p:nvPicPr>
          <p:cNvPr descr=" " id="468" name="Google Shape;468;p15"/>
          <p:cNvPicPr preferRelativeResize="0"/>
          <p:nvPr/>
        </p:nvPicPr>
        <p:blipFill rotWithShape="1">
          <a:blip r:embed="rId12">
            <a:alphaModFix/>
          </a:blip>
          <a:srcRect b="0" l="0" r="0" t="0"/>
          <a:stretch/>
        </p:blipFill>
        <p:spPr>
          <a:xfrm>
            <a:off x="5651279" y="4185444"/>
            <a:ext cx="11567" cy="5258445"/>
          </a:xfrm>
          <a:prstGeom prst="rect">
            <a:avLst/>
          </a:prstGeom>
          <a:noFill/>
          <a:ln>
            <a:noFill/>
          </a:ln>
        </p:spPr>
      </p:pic>
      <p:pic>
        <p:nvPicPr>
          <p:cNvPr descr=" " id="469" name="Google Shape;469;p15"/>
          <p:cNvPicPr preferRelativeResize="0"/>
          <p:nvPr/>
        </p:nvPicPr>
        <p:blipFill rotWithShape="1">
          <a:blip r:embed="rId13">
            <a:alphaModFix/>
          </a:blip>
          <a:srcRect b="0" l="0" r="0" t="0"/>
          <a:stretch/>
        </p:blipFill>
        <p:spPr>
          <a:xfrm>
            <a:off x="6789795" y="4185444"/>
            <a:ext cx="11567" cy="5258445"/>
          </a:xfrm>
          <a:prstGeom prst="rect">
            <a:avLst/>
          </a:prstGeom>
          <a:noFill/>
          <a:ln>
            <a:noFill/>
          </a:ln>
        </p:spPr>
      </p:pic>
      <p:pic>
        <p:nvPicPr>
          <p:cNvPr descr=" " id="470" name="Google Shape;470;p15"/>
          <p:cNvPicPr preferRelativeResize="0"/>
          <p:nvPr/>
        </p:nvPicPr>
        <p:blipFill rotWithShape="1">
          <a:blip r:embed="rId14">
            <a:alphaModFix/>
          </a:blip>
          <a:srcRect b="0" l="0" r="0" t="0"/>
          <a:stretch/>
        </p:blipFill>
        <p:spPr>
          <a:xfrm>
            <a:off x="7928309" y="4185444"/>
            <a:ext cx="11567" cy="5258445"/>
          </a:xfrm>
          <a:prstGeom prst="rect">
            <a:avLst/>
          </a:prstGeom>
          <a:noFill/>
          <a:ln>
            <a:noFill/>
          </a:ln>
        </p:spPr>
      </p:pic>
      <p:pic>
        <p:nvPicPr>
          <p:cNvPr descr=" " id="471" name="Google Shape;471;p15"/>
          <p:cNvPicPr preferRelativeResize="0"/>
          <p:nvPr/>
        </p:nvPicPr>
        <p:blipFill rotWithShape="1">
          <a:blip r:embed="rId15">
            <a:alphaModFix/>
          </a:blip>
          <a:srcRect b="0" l="0" r="0" t="0"/>
          <a:stretch/>
        </p:blipFill>
        <p:spPr>
          <a:xfrm>
            <a:off x="9066828" y="4185444"/>
            <a:ext cx="11567" cy="5258445"/>
          </a:xfrm>
          <a:prstGeom prst="rect">
            <a:avLst/>
          </a:prstGeom>
          <a:noFill/>
          <a:ln>
            <a:noFill/>
          </a:ln>
        </p:spPr>
      </p:pic>
      <p:pic>
        <p:nvPicPr>
          <p:cNvPr descr=" " id="472" name="Google Shape;472;p15"/>
          <p:cNvPicPr preferRelativeResize="0"/>
          <p:nvPr/>
        </p:nvPicPr>
        <p:blipFill rotWithShape="1">
          <a:blip r:embed="rId16">
            <a:alphaModFix/>
          </a:blip>
          <a:srcRect b="0" l="0" r="0" t="0"/>
          <a:stretch/>
        </p:blipFill>
        <p:spPr>
          <a:xfrm>
            <a:off x="10205341" y="4185444"/>
            <a:ext cx="11567" cy="5258445"/>
          </a:xfrm>
          <a:prstGeom prst="rect">
            <a:avLst/>
          </a:prstGeom>
          <a:noFill/>
          <a:ln>
            <a:noFill/>
          </a:ln>
        </p:spPr>
      </p:pic>
      <p:pic>
        <p:nvPicPr>
          <p:cNvPr descr=" " id="473" name="Google Shape;473;p15"/>
          <p:cNvPicPr preferRelativeResize="0"/>
          <p:nvPr/>
        </p:nvPicPr>
        <p:blipFill rotWithShape="1">
          <a:blip r:embed="rId17">
            <a:alphaModFix/>
          </a:blip>
          <a:srcRect b="0" l="0" r="0" t="0"/>
          <a:stretch/>
        </p:blipFill>
        <p:spPr>
          <a:xfrm>
            <a:off x="11343854" y="4185444"/>
            <a:ext cx="11567" cy="5258445"/>
          </a:xfrm>
          <a:prstGeom prst="rect">
            <a:avLst/>
          </a:prstGeom>
          <a:noFill/>
          <a:ln>
            <a:noFill/>
          </a:ln>
        </p:spPr>
      </p:pic>
      <p:pic>
        <p:nvPicPr>
          <p:cNvPr descr=" " id="474" name="Google Shape;474;p15"/>
          <p:cNvPicPr preferRelativeResize="0"/>
          <p:nvPr/>
        </p:nvPicPr>
        <p:blipFill rotWithShape="1">
          <a:blip r:embed="rId18">
            <a:alphaModFix/>
          </a:blip>
          <a:srcRect b="0" l="0" r="0" t="0"/>
          <a:stretch/>
        </p:blipFill>
        <p:spPr>
          <a:xfrm>
            <a:off x="3355539" y="5483845"/>
            <a:ext cx="8050168" cy="2373585"/>
          </a:xfrm>
          <a:prstGeom prst="rect">
            <a:avLst/>
          </a:prstGeom>
          <a:noFill/>
          <a:ln>
            <a:noFill/>
          </a:ln>
        </p:spPr>
      </p:pic>
      <p:pic>
        <p:nvPicPr>
          <p:cNvPr descr=" " id="475" name="Google Shape;475;p15"/>
          <p:cNvPicPr preferRelativeResize="0"/>
          <p:nvPr/>
        </p:nvPicPr>
        <p:blipFill rotWithShape="1">
          <a:blip r:embed="rId19">
            <a:alphaModFix/>
          </a:blip>
          <a:srcRect b="0" l="0" r="0" t="0"/>
          <a:stretch/>
        </p:blipFill>
        <p:spPr>
          <a:xfrm>
            <a:off x="3369143" y="6359525"/>
            <a:ext cx="8044028" cy="2268538"/>
          </a:xfrm>
          <a:prstGeom prst="rect">
            <a:avLst/>
          </a:prstGeom>
          <a:noFill/>
          <a:ln>
            <a:noFill/>
          </a:ln>
        </p:spPr>
      </p:pic>
      <p:pic>
        <p:nvPicPr>
          <p:cNvPr descr=" " id="476" name="Google Shape;476;p15"/>
          <p:cNvPicPr preferRelativeResize="0"/>
          <p:nvPr/>
        </p:nvPicPr>
        <p:blipFill rotWithShape="1">
          <a:blip r:embed="rId20">
            <a:alphaModFix/>
          </a:blip>
          <a:srcRect b="0" l="0" r="0" t="0"/>
          <a:stretch/>
        </p:blipFill>
        <p:spPr>
          <a:xfrm>
            <a:off x="4441751" y="6055643"/>
            <a:ext cx="153591" cy="153566"/>
          </a:xfrm>
          <a:prstGeom prst="rect">
            <a:avLst/>
          </a:prstGeom>
          <a:noFill/>
          <a:ln>
            <a:noFill/>
          </a:ln>
        </p:spPr>
      </p:pic>
      <p:pic>
        <p:nvPicPr>
          <p:cNvPr descr=" " id="477" name="Google Shape;477;p15"/>
          <p:cNvPicPr preferRelativeResize="0"/>
          <p:nvPr/>
        </p:nvPicPr>
        <p:blipFill rotWithShape="1">
          <a:blip r:embed="rId21">
            <a:alphaModFix/>
          </a:blip>
          <a:srcRect b="0" l="0" r="0" t="0"/>
          <a:stretch/>
        </p:blipFill>
        <p:spPr>
          <a:xfrm>
            <a:off x="4441751" y="6981130"/>
            <a:ext cx="153591" cy="153566"/>
          </a:xfrm>
          <a:prstGeom prst="rect">
            <a:avLst/>
          </a:prstGeom>
          <a:noFill/>
          <a:ln>
            <a:noFill/>
          </a:ln>
        </p:spPr>
      </p:pic>
      <p:pic>
        <p:nvPicPr>
          <p:cNvPr descr=" " id="478" name="Google Shape;478;p15"/>
          <p:cNvPicPr preferRelativeResize="0"/>
          <p:nvPr/>
        </p:nvPicPr>
        <p:blipFill rotWithShape="1">
          <a:blip r:embed="rId22">
            <a:alphaModFix/>
          </a:blip>
          <a:srcRect b="0" l="0" r="0" t="0"/>
          <a:stretch/>
        </p:blipFill>
        <p:spPr>
          <a:xfrm>
            <a:off x="5580267" y="5651277"/>
            <a:ext cx="153591" cy="153566"/>
          </a:xfrm>
          <a:prstGeom prst="rect">
            <a:avLst/>
          </a:prstGeom>
          <a:noFill/>
          <a:ln>
            <a:noFill/>
          </a:ln>
        </p:spPr>
      </p:pic>
      <p:pic>
        <p:nvPicPr>
          <p:cNvPr descr=" " id="479" name="Google Shape;479;p15"/>
          <p:cNvPicPr preferRelativeResize="0"/>
          <p:nvPr/>
        </p:nvPicPr>
        <p:blipFill rotWithShape="1">
          <a:blip r:embed="rId23">
            <a:alphaModFix/>
          </a:blip>
          <a:srcRect b="0" l="0" r="0" t="0"/>
          <a:stretch/>
        </p:blipFill>
        <p:spPr>
          <a:xfrm>
            <a:off x="5580267" y="7415510"/>
            <a:ext cx="153591" cy="153566"/>
          </a:xfrm>
          <a:prstGeom prst="rect">
            <a:avLst/>
          </a:prstGeom>
          <a:noFill/>
          <a:ln>
            <a:noFill/>
          </a:ln>
        </p:spPr>
      </p:pic>
      <p:pic>
        <p:nvPicPr>
          <p:cNvPr descr=" " id="480" name="Google Shape;480;p15"/>
          <p:cNvPicPr preferRelativeResize="0"/>
          <p:nvPr/>
        </p:nvPicPr>
        <p:blipFill rotWithShape="1">
          <a:blip r:embed="rId24">
            <a:alphaModFix/>
          </a:blip>
          <a:srcRect b="0" l="0" r="0" t="0"/>
          <a:stretch/>
        </p:blipFill>
        <p:spPr>
          <a:xfrm>
            <a:off x="6718783" y="7732812"/>
            <a:ext cx="153591" cy="153566"/>
          </a:xfrm>
          <a:prstGeom prst="rect">
            <a:avLst/>
          </a:prstGeom>
          <a:noFill/>
          <a:ln>
            <a:noFill/>
          </a:ln>
        </p:spPr>
      </p:pic>
      <p:pic>
        <p:nvPicPr>
          <p:cNvPr descr=" " id="481" name="Google Shape;481;p15"/>
          <p:cNvPicPr preferRelativeResize="0"/>
          <p:nvPr/>
        </p:nvPicPr>
        <p:blipFill rotWithShape="1">
          <a:blip r:embed="rId25">
            <a:alphaModFix/>
          </a:blip>
          <a:srcRect b="0" l="0" r="0" t="0"/>
          <a:stretch/>
        </p:blipFill>
        <p:spPr>
          <a:xfrm>
            <a:off x="6718783" y="6311826"/>
            <a:ext cx="153591" cy="153566"/>
          </a:xfrm>
          <a:prstGeom prst="rect">
            <a:avLst/>
          </a:prstGeom>
          <a:noFill/>
          <a:ln>
            <a:noFill/>
          </a:ln>
        </p:spPr>
      </p:pic>
      <p:pic>
        <p:nvPicPr>
          <p:cNvPr descr=" " id="482" name="Google Shape;482;p15"/>
          <p:cNvPicPr preferRelativeResize="0"/>
          <p:nvPr/>
        </p:nvPicPr>
        <p:blipFill rotWithShape="1">
          <a:blip r:embed="rId26">
            <a:alphaModFix/>
          </a:blip>
          <a:srcRect b="0" l="0" r="0" t="0"/>
          <a:stretch/>
        </p:blipFill>
        <p:spPr>
          <a:xfrm>
            <a:off x="7861923" y="6733232"/>
            <a:ext cx="153591" cy="153566"/>
          </a:xfrm>
          <a:prstGeom prst="rect">
            <a:avLst/>
          </a:prstGeom>
          <a:noFill/>
          <a:ln>
            <a:noFill/>
          </a:ln>
        </p:spPr>
      </p:pic>
      <p:pic>
        <p:nvPicPr>
          <p:cNvPr descr=" " id="483" name="Google Shape;483;p15"/>
          <p:cNvPicPr preferRelativeResize="0"/>
          <p:nvPr/>
        </p:nvPicPr>
        <p:blipFill rotWithShape="1">
          <a:blip r:embed="rId27">
            <a:alphaModFix/>
          </a:blip>
          <a:srcRect b="0" l="0" r="0" t="0"/>
          <a:stretch/>
        </p:blipFill>
        <p:spPr>
          <a:xfrm>
            <a:off x="7861923" y="6420644"/>
            <a:ext cx="153591" cy="153566"/>
          </a:xfrm>
          <a:prstGeom prst="rect">
            <a:avLst/>
          </a:prstGeom>
          <a:noFill/>
          <a:ln>
            <a:noFill/>
          </a:ln>
        </p:spPr>
      </p:pic>
      <p:pic>
        <p:nvPicPr>
          <p:cNvPr descr=" " id="484" name="Google Shape;484;p15"/>
          <p:cNvPicPr preferRelativeResize="0"/>
          <p:nvPr/>
        </p:nvPicPr>
        <p:blipFill rotWithShape="1">
          <a:blip r:embed="rId28">
            <a:alphaModFix/>
          </a:blip>
          <a:srcRect b="0" l="0" r="0" t="0"/>
          <a:stretch/>
        </p:blipFill>
        <p:spPr>
          <a:xfrm>
            <a:off x="8995813" y="7667575"/>
            <a:ext cx="153591" cy="153566"/>
          </a:xfrm>
          <a:prstGeom prst="rect">
            <a:avLst/>
          </a:prstGeom>
          <a:noFill/>
          <a:ln>
            <a:noFill/>
          </a:ln>
        </p:spPr>
      </p:pic>
      <p:pic>
        <p:nvPicPr>
          <p:cNvPr descr=" " id="485" name="Google Shape;485;p15"/>
          <p:cNvPicPr preferRelativeResize="0"/>
          <p:nvPr/>
        </p:nvPicPr>
        <p:blipFill rotWithShape="1">
          <a:blip r:embed="rId29">
            <a:alphaModFix/>
          </a:blip>
          <a:srcRect b="0" l="0" r="0" t="0"/>
          <a:stretch/>
        </p:blipFill>
        <p:spPr>
          <a:xfrm>
            <a:off x="8995813" y="7076877"/>
            <a:ext cx="153591" cy="153566"/>
          </a:xfrm>
          <a:prstGeom prst="rect">
            <a:avLst/>
          </a:prstGeom>
          <a:noFill/>
          <a:ln>
            <a:noFill/>
          </a:ln>
        </p:spPr>
      </p:pic>
      <p:pic>
        <p:nvPicPr>
          <p:cNvPr descr=" " id="486" name="Google Shape;486;p15"/>
          <p:cNvPicPr preferRelativeResize="0"/>
          <p:nvPr/>
        </p:nvPicPr>
        <p:blipFill rotWithShape="1">
          <a:blip r:embed="rId30">
            <a:alphaModFix/>
          </a:blip>
          <a:srcRect b="0" l="0" r="0" t="0"/>
          <a:stretch/>
        </p:blipFill>
        <p:spPr>
          <a:xfrm>
            <a:off x="10138955" y="6972449"/>
            <a:ext cx="153591" cy="153566"/>
          </a:xfrm>
          <a:prstGeom prst="rect">
            <a:avLst/>
          </a:prstGeom>
          <a:noFill/>
          <a:ln>
            <a:noFill/>
          </a:ln>
        </p:spPr>
      </p:pic>
      <p:pic>
        <p:nvPicPr>
          <p:cNvPr descr=" " id="487" name="Google Shape;487;p15"/>
          <p:cNvPicPr preferRelativeResize="0"/>
          <p:nvPr/>
        </p:nvPicPr>
        <p:blipFill rotWithShape="1">
          <a:blip r:embed="rId31">
            <a:alphaModFix/>
          </a:blip>
          <a:srcRect b="0" l="0" r="0" t="0"/>
          <a:stretch/>
        </p:blipFill>
        <p:spPr>
          <a:xfrm>
            <a:off x="10138955" y="6572771"/>
            <a:ext cx="153591" cy="153566"/>
          </a:xfrm>
          <a:prstGeom prst="rect">
            <a:avLst/>
          </a:prstGeom>
          <a:noFill/>
          <a:ln>
            <a:noFill/>
          </a:ln>
        </p:spPr>
      </p:pic>
      <p:sp>
        <p:nvSpPr>
          <p:cNvPr id="488" name="Google Shape;488;p15"/>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 name="Google Shape;489;p15"/>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0" name="Google Shape;490;p15"/>
          <p:cNvPicPr preferRelativeResize="0"/>
          <p:nvPr/>
        </p:nvPicPr>
        <p:blipFill rotWithShape="1">
          <a:blip r:embed="rId32">
            <a:alphaModFix/>
          </a:blip>
          <a:srcRect b="0" l="0" r="0" t="0"/>
          <a:stretch/>
        </p:blipFill>
        <p:spPr>
          <a:xfrm>
            <a:off x="14403600" y="4191000"/>
            <a:ext cx="5575997" cy="5575300"/>
          </a:xfrm>
          <a:prstGeom prst="rect">
            <a:avLst/>
          </a:prstGeom>
          <a:noFill/>
          <a:ln>
            <a:noFill/>
          </a:ln>
        </p:spPr>
      </p:pic>
      <p:pic>
        <p:nvPicPr>
          <p:cNvPr descr=" " id="491" name="Google Shape;491;p15"/>
          <p:cNvPicPr preferRelativeResize="0"/>
          <p:nvPr/>
        </p:nvPicPr>
        <p:blipFill rotWithShape="1">
          <a:blip r:embed="rId33">
            <a:alphaModFix/>
          </a:blip>
          <a:srcRect b="0" l="0" r="0" t="0"/>
          <a:stretch/>
        </p:blipFill>
        <p:spPr>
          <a:xfrm>
            <a:off x="14403600" y="4191000"/>
            <a:ext cx="5575997" cy="5575300"/>
          </a:xfrm>
          <a:prstGeom prst="rect">
            <a:avLst/>
          </a:prstGeom>
          <a:noFill/>
          <a:ln>
            <a:noFill/>
          </a:ln>
        </p:spPr>
      </p:pic>
      <p:sp>
        <p:nvSpPr>
          <p:cNvPr id="492" name="Google Shape;492;p15"/>
          <p:cNvSpPr/>
          <p:nvPr/>
        </p:nvSpPr>
        <p:spPr>
          <a:xfrm>
            <a:off x="16296137" y="6365379"/>
            <a:ext cx="1803625" cy="1226566"/>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 name="Google Shape;493;p15"/>
          <p:cNvSpPr/>
          <p:nvPr/>
        </p:nvSpPr>
        <p:spPr>
          <a:xfrm>
            <a:off x="16296137" y="6223000"/>
            <a:ext cx="2074593" cy="11726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Cookie"/>
              <a:buNone/>
            </a:pPr>
            <a:r>
              <a:rPr b="0" i="0" lang="en-US" sz="6400" u="none" cap="none" strike="noStrike">
                <a:solidFill>
                  <a:srgbClr val="0E0E0E"/>
                </a:solidFill>
                <a:latin typeface="Cookie"/>
                <a:ea typeface="Cookie"/>
                <a:cs typeface="Cookie"/>
                <a:sym typeface="Cookie"/>
              </a:rPr>
              <a:t>34.574</a:t>
            </a:r>
            <a:endParaRPr b="0" i="0" sz="6400" u="none" cap="none" strike="noStrike">
              <a:solidFill>
                <a:schemeClr val="dk1"/>
              </a:solidFill>
              <a:latin typeface="Calibri"/>
              <a:ea typeface="Calibri"/>
              <a:cs typeface="Calibri"/>
              <a:sym typeface="Calibri"/>
            </a:endParaRPr>
          </a:p>
        </p:txBody>
      </p:sp>
      <p:sp>
        <p:nvSpPr>
          <p:cNvPr id="494" name="Google Shape;494;p15"/>
          <p:cNvSpPr/>
          <p:nvPr/>
        </p:nvSpPr>
        <p:spPr>
          <a:xfrm>
            <a:off x="16696237" y="7124700"/>
            <a:ext cx="113890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495" name="Google Shape;495;p15"/>
          <p:cNvSpPr/>
          <p:nvPr/>
        </p:nvSpPr>
        <p:spPr>
          <a:xfrm>
            <a:off x="13260457" y="10515600"/>
            <a:ext cx="7874984" cy="22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 name="Google Shape;496;p15"/>
          <p:cNvSpPr/>
          <p:nvPr/>
        </p:nvSpPr>
        <p:spPr>
          <a:xfrm>
            <a:off x="13260457" y="10515600"/>
            <a:ext cx="7874984" cy="22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p15"/>
          <p:cNvSpPr/>
          <p:nvPr/>
        </p:nvSpPr>
        <p:spPr>
          <a:xfrm>
            <a:off x="13124974" y="10515600"/>
            <a:ext cx="8145951" cy="11726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Cookie"/>
              <a:buNone/>
            </a:pPr>
            <a:r>
              <a:rPr b="0" i="0" lang="en-US" sz="6400" u="none" cap="none" strike="noStrike">
                <a:solidFill>
                  <a:srgbClr val="0E0E0E"/>
                </a:solidFill>
                <a:latin typeface="Cookie"/>
                <a:ea typeface="Cookie"/>
                <a:cs typeface="Cookie"/>
                <a:sym typeface="Cookie"/>
              </a:rPr>
              <a:t>Treasure Found</a:t>
            </a:r>
            <a:endParaRPr b="0" i="0" sz="6400" u="none" cap="none" strike="noStrike">
              <a:solidFill>
                <a:schemeClr val="dk1"/>
              </a:solidFill>
              <a:latin typeface="Calibri"/>
              <a:ea typeface="Calibri"/>
              <a:cs typeface="Calibri"/>
              <a:sym typeface="Calibri"/>
            </a:endParaRPr>
          </a:p>
        </p:txBody>
      </p:sp>
      <p:sp>
        <p:nvSpPr>
          <p:cNvPr id="498" name="Google Shape;498;p15"/>
          <p:cNvSpPr/>
          <p:nvPr/>
        </p:nvSpPr>
        <p:spPr>
          <a:xfrm>
            <a:off x="13192716" y="11518900"/>
            <a:ext cx="8010468"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99" name="Google Shape;499;p15"/>
          <p:cNvSpPr/>
          <p:nvPr/>
        </p:nvSpPr>
        <p:spPr>
          <a:xfrm>
            <a:off x="3251606" y="10515600"/>
            <a:ext cx="7874984" cy="22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p15"/>
          <p:cNvSpPr/>
          <p:nvPr/>
        </p:nvSpPr>
        <p:spPr>
          <a:xfrm>
            <a:off x="3251606" y="10515600"/>
            <a:ext cx="7874984" cy="22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 name="Google Shape;501;p15"/>
          <p:cNvSpPr/>
          <p:nvPr/>
        </p:nvSpPr>
        <p:spPr>
          <a:xfrm>
            <a:off x="3116123" y="10515600"/>
            <a:ext cx="8145951" cy="11726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Cookie"/>
              <a:buNone/>
            </a:pPr>
            <a:r>
              <a:rPr b="0" i="0" lang="en-US" sz="6400" u="none" cap="none" strike="noStrike">
                <a:solidFill>
                  <a:srgbClr val="0E0E0E"/>
                </a:solidFill>
                <a:latin typeface="Cookie"/>
                <a:ea typeface="Cookie"/>
                <a:cs typeface="Cookie"/>
                <a:sym typeface="Cookie"/>
              </a:rPr>
              <a:t>Spellcasting Progress</a:t>
            </a:r>
            <a:endParaRPr b="0" i="0" sz="6400" u="none" cap="none" strike="noStrike">
              <a:solidFill>
                <a:schemeClr val="dk1"/>
              </a:solidFill>
              <a:latin typeface="Calibri"/>
              <a:ea typeface="Calibri"/>
              <a:cs typeface="Calibri"/>
              <a:sym typeface="Calibri"/>
            </a:endParaRPr>
          </a:p>
        </p:txBody>
      </p:sp>
      <p:sp>
        <p:nvSpPr>
          <p:cNvPr id="502" name="Google Shape;502;p15"/>
          <p:cNvSpPr/>
          <p:nvPr/>
        </p:nvSpPr>
        <p:spPr>
          <a:xfrm>
            <a:off x="3183865" y="11518900"/>
            <a:ext cx="8010468"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E0CD"/>
        </a:solidFill>
      </p:bgPr>
    </p:bg>
    <p:spTree>
      <p:nvGrpSpPr>
        <p:cNvPr id="507" name="Shape 507"/>
        <p:cNvGrpSpPr/>
        <p:nvPr/>
      </p:nvGrpSpPr>
      <p:grpSpPr>
        <a:xfrm>
          <a:off x="0" y="0"/>
          <a:ext cx="0" cy="0"/>
          <a:chOff x="0" y="0"/>
          <a:chExt cx="0" cy="0"/>
        </a:xfrm>
      </p:grpSpPr>
      <p:pic>
        <p:nvPicPr>
          <p:cNvPr descr=" " id="508" name="Google Shape;508;p16"/>
          <p:cNvPicPr preferRelativeResize="0"/>
          <p:nvPr/>
        </p:nvPicPr>
        <p:blipFill rotWithShape="1">
          <a:blip r:embed="rId3">
            <a:alphaModFix/>
          </a:blip>
          <a:srcRect b="0" l="0" r="0" t="0"/>
          <a:stretch/>
        </p:blipFill>
        <p:spPr>
          <a:xfrm>
            <a:off x="7074784" y="2565400"/>
            <a:ext cx="16791499" cy="16789400"/>
          </a:xfrm>
          <a:prstGeom prst="rect">
            <a:avLst/>
          </a:prstGeom>
          <a:noFill/>
          <a:ln>
            <a:noFill/>
          </a:ln>
        </p:spPr>
      </p:pic>
      <p:pic>
        <p:nvPicPr>
          <p:cNvPr descr=" " id="509" name="Google Shape;509;p16"/>
          <p:cNvPicPr preferRelativeResize="0"/>
          <p:nvPr/>
        </p:nvPicPr>
        <p:blipFill rotWithShape="1">
          <a:blip r:embed="rId4">
            <a:alphaModFix/>
          </a:blip>
          <a:srcRect b="0" l="0" r="0" t="0"/>
          <a:stretch/>
        </p:blipFill>
        <p:spPr>
          <a:xfrm>
            <a:off x="20093911" y="-304800"/>
            <a:ext cx="5258457" cy="5448300"/>
          </a:xfrm>
          <a:prstGeom prst="rect">
            <a:avLst/>
          </a:prstGeom>
          <a:noFill/>
          <a:ln>
            <a:noFill/>
          </a:ln>
        </p:spPr>
      </p:pic>
      <p:pic>
        <p:nvPicPr>
          <p:cNvPr descr=" " id="510" name="Google Shape;510;p16"/>
          <p:cNvPicPr preferRelativeResize="0"/>
          <p:nvPr/>
        </p:nvPicPr>
        <p:blipFill rotWithShape="1">
          <a:blip r:embed="rId5">
            <a:alphaModFix/>
          </a:blip>
          <a:srcRect b="0" l="0" r="0" t="0"/>
          <a:stretch/>
        </p:blipFill>
        <p:spPr>
          <a:xfrm>
            <a:off x="17045530" y="63500"/>
            <a:ext cx="1956044" cy="2362200"/>
          </a:xfrm>
          <a:prstGeom prst="rect">
            <a:avLst/>
          </a:prstGeom>
          <a:noFill/>
          <a:ln>
            <a:noFill/>
          </a:ln>
        </p:spPr>
      </p:pic>
      <p:pic>
        <p:nvPicPr>
          <p:cNvPr descr=" " id="511" name="Google Shape;511;p16"/>
          <p:cNvPicPr preferRelativeResize="0"/>
          <p:nvPr/>
        </p:nvPicPr>
        <p:blipFill rotWithShape="1">
          <a:blip r:embed="rId6">
            <a:alphaModFix/>
          </a:blip>
          <a:srcRect b="0" l="0" r="0" t="0"/>
          <a:stretch/>
        </p:blipFill>
        <p:spPr>
          <a:xfrm>
            <a:off x="-457257" y="10083800"/>
            <a:ext cx="7316114" cy="4902200"/>
          </a:xfrm>
          <a:prstGeom prst="rect">
            <a:avLst/>
          </a:prstGeom>
          <a:noFill/>
          <a:ln>
            <a:noFill/>
          </a:ln>
        </p:spPr>
      </p:pic>
      <p:pic>
        <p:nvPicPr>
          <p:cNvPr descr=" " id="512" name="Google Shape;512;p16"/>
          <p:cNvPicPr preferRelativeResize="0"/>
          <p:nvPr/>
        </p:nvPicPr>
        <p:blipFill rotWithShape="1">
          <a:blip r:embed="rId7">
            <a:alphaModFix/>
          </a:blip>
          <a:srcRect b="0" l="0" r="0" t="0"/>
          <a:stretch/>
        </p:blipFill>
        <p:spPr>
          <a:xfrm>
            <a:off x="685886" y="762000"/>
            <a:ext cx="2934061" cy="2477195"/>
          </a:xfrm>
          <a:prstGeom prst="rect">
            <a:avLst/>
          </a:prstGeom>
          <a:noFill/>
          <a:ln>
            <a:noFill/>
          </a:ln>
        </p:spPr>
      </p:pic>
      <p:pic>
        <p:nvPicPr>
          <p:cNvPr descr=" " id="513" name="Google Shape;513;p16"/>
          <p:cNvPicPr preferRelativeResize="0"/>
          <p:nvPr/>
        </p:nvPicPr>
        <p:blipFill rotWithShape="1">
          <a:blip r:embed="rId8">
            <a:alphaModFix/>
          </a:blip>
          <a:srcRect b="0" l="0" r="0" t="0"/>
          <a:stretch/>
        </p:blipFill>
        <p:spPr>
          <a:xfrm>
            <a:off x="18226778" y="9855200"/>
            <a:ext cx="9449981" cy="6159500"/>
          </a:xfrm>
          <a:prstGeom prst="rect">
            <a:avLst/>
          </a:prstGeom>
          <a:noFill/>
          <a:ln>
            <a:noFill/>
          </a:ln>
        </p:spPr>
      </p:pic>
      <p:pic>
        <p:nvPicPr>
          <p:cNvPr descr=" " id="514" name="Google Shape;514;p16"/>
          <p:cNvPicPr preferRelativeResize="0"/>
          <p:nvPr/>
        </p:nvPicPr>
        <p:blipFill rotWithShape="1">
          <a:blip r:embed="rId9">
            <a:alphaModFix/>
          </a:blip>
          <a:srcRect b="0" l="0" r="0" t="0"/>
          <a:stretch/>
        </p:blipFill>
        <p:spPr>
          <a:xfrm>
            <a:off x="-457257" y="3670300"/>
            <a:ext cx="21054854" cy="7697143"/>
          </a:xfrm>
          <a:prstGeom prst="rect">
            <a:avLst/>
          </a:prstGeom>
          <a:noFill/>
          <a:ln>
            <a:noFill/>
          </a:ln>
        </p:spPr>
      </p:pic>
      <p:pic>
        <p:nvPicPr>
          <p:cNvPr descr=" " id="515" name="Google Shape;515;p16"/>
          <p:cNvPicPr preferRelativeResize="0"/>
          <p:nvPr/>
        </p:nvPicPr>
        <p:blipFill rotWithShape="1">
          <a:blip r:embed="rId10">
            <a:alphaModFix/>
          </a:blip>
          <a:srcRect b="0" l="0" r="0" t="0"/>
          <a:stretch/>
        </p:blipFill>
        <p:spPr>
          <a:xfrm>
            <a:off x="-457257" y="10083800"/>
            <a:ext cx="5207651" cy="4038600"/>
          </a:xfrm>
          <a:prstGeom prst="rect">
            <a:avLst/>
          </a:prstGeom>
          <a:noFill/>
          <a:ln>
            <a:noFill/>
          </a:ln>
        </p:spPr>
      </p:pic>
      <p:sp>
        <p:nvSpPr>
          <p:cNvPr id="516" name="Google Shape;516;p1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7" name="Google Shape;517;p16"/>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sp>
        <p:nvSpPr>
          <p:cNvPr id="518" name="Google Shape;518;p16"/>
          <p:cNvSpPr/>
          <p:nvPr/>
        </p:nvSpPr>
        <p:spPr>
          <a:xfrm>
            <a:off x="15038680" y="5740400"/>
            <a:ext cx="4712289" cy="354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p16"/>
          <p:cNvSpPr/>
          <p:nvPr/>
        </p:nvSpPr>
        <p:spPr>
          <a:xfrm>
            <a:off x="15038680" y="5740400"/>
            <a:ext cx="4712289" cy="354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p16"/>
          <p:cNvSpPr/>
          <p:nvPr/>
        </p:nvSpPr>
        <p:spPr>
          <a:xfrm>
            <a:off x="15038680" y="5740400"/>
            <a:ext cx="4983256" cy="11726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Cookie"/>
              <a:buNone/>
            </a:pPr>
            <a:r>
              <a:rPr b="0" i="0" lang="en-US" sz="6400" u="none" cap="none" strike="noStrike">
                <a:solidFill>
                  <a:srgbClr val="0E0E0E"/>
                </a:solidFill>
                <a:latin typeface="Cookie"/>
                <a:ea typeface="Cookie"/>
                <a:cs typeface="Cookie"/>
                <a:sym typeface="Cookie"/>
              </a:rPr>
              <a:t>A web application</a:t>
            </a:r>
            <a:endParaRPr b="0" i="0" sz="6400" u="none" cap="none" strike="noStrike">
              <a:solidFill>
                <a:schemeClr val="dk1"/>
              </a:solidFill>
              <a:latin typeface="Calibri"/>
              <a:ea typeface="Calibri"/>
              <a:cs typeface="Calibri"/>
              <a:sym typeface="Calibri"/>
            </a:endParaRPr>
          </a:p>
        </p:txBody>
      </p:sp>
      <p:sp>
        <p:nvSpPr>
          <p:cNvPr id="521" name="Google Shape;521;p16"/>
          <p:cNvSpPr/>
          <p:nvPr/>
        </p:nvSpPr>
        <p:spPr>
          <a:xfrm>
            <a:off x="15038680" y="6845300"/>
            <a:ext cx="4847773"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522" name="Google Shape;522;p16"/>
          <p:cNvPicPr preferRelativeResize="0"/>
          <p:nvPr/>
        </p:nvPicPr>
        <p:blipFill rotWithShape="1">
          <a:blip r:embed="rId12">
            <a:alphaModFix/>
          </a:blip>
          <a:srcRect b="0" l="0" r="0" t="0"/>
          <a:stretch/>
        </p:blipFill>
        <p:spPr>
          <a:xfrm>
            <a:off x="1270159" y="4114800"/>
            <a:ext cx="13768521" cy="8166100"/>
          </a:xfrm>
          <a:prstGeom prst="rect">
            <a:avLst/>
          </a:prstGeom>
          <a:noFill/>
          <a:ln>
            <a:noFill/>
          </a:ln>
        </p:spPr>
      </p:pic>
      <p:pic>
        <p:nvPicPr>
          <p:cNvPr descr=" " id="523" name="Google Shape;523;p16"/>
          <p:cNvPicPr preferRelativeResize="0"/>
          <p:nvPr/>
        </p:nvPicPr>
        <p:blipFill rotWithShape="1">
          <a:blip r:embed="rId13">
            <a:alphaModFix/>
          </a:blip>
          <a:srcRect b="0" l="0" r="0" t="0"/>
          <a:stretch/>
        </p:blipFill>
        <p:spPr>
          <a:xfrm>
            <a:off x="3200800" y="4457700"/>
            <a:ext cx="9894537" cy="6489700"/>
          </a:xfrm>
          <a:prstGeom prst="rect">
            <a:avLst/>
          </a:prstGeom>
          <a:noFill/>
          <a:ln>
            <a:noFill/>
          </a:ln>
        </p:spPr>
      </p:pic>
      <p:sp>
        <p:nvSpPr>
          <p:cNvPr id="524" name="Google Shape;524;p16"/>
          <p:cNvSpPr/>
          <p:nvPr/>
        </p:nvSpPr>
        <p:spPr>
          <a:xfrm>
            <a:off x="3200800" y="1219200"/>
            <a:ext cx="10690503" cy="1468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ookie"/>
              <a:buNone/>
            </a:pPr>
            <a:r>
              <a:rPr b="0" i="0" lang="en-US" sz="8000" u="none" cap="none" strike="noStrike">
                <a:solidFill>
                  <a:srgbClr val="272727"/>
                </a:solidFill>
                <a:latin typeface="Cookie"/>
                <a:ea typeface="Cookie"/>
                <a:cs typeface="Cookie"/>
                <a:sym typeface="Cookie"/>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E0CD"/>
        </a:solidFill>
      </p:bgPr>
    </p:bg>
    <p:spTree>
      <p:nvGrpSpPr>
        <p:cNvPr id="529" name="Shape 529"/>
        <p:cNvGrpSpPr/>
        <p:nvPr/>
      </p:nvGrpSpPr>
      <p:grpSpPr>
        <a:xfrm>
          <a:off x="0" y="0"/>
          <a:ext cx="0" cy="0"/>
          <a:chOff x="0" y="0"/>
          <a:chExt cx="0" cy="0"/>
        </a:xfrm>
      </p:grpSpPr>
      <p:pic>
        <p:nvPicPr>
          <p:cNvPr descr=" " id="530" name="Google Shape;530;p17"/>
          <p:cNvPicPr preferRelativeResize="0"/>
          <p:nvPr/>
        </p:nvPicPr>
        <p:blipFill rotWithShape="1">
          <a:blip r:embed="rId3">
            <a:alphaModFix/>
          </a:blip>
          <a:srcRect b="0" l="0" r="0" t="0"/>
          <a:stretch/>
        </p:blipFill>
        <p:spPr>
          <a:xfrm>
            <a:off x="-203225" y="2082800"/>
            <a:ext cx="15864283" cy="15862300"/>
          </a:xfrm>
          <a:prstGeom prst="rect">
            <a:avLst/>
          </a:prstGeom>
          <a:noFill/>
          <a:ln>
            <a:noFill/>
          </a:ln>
        </p:spPr>
      </p:pic>
      <p:pic>
        <p:nvPicPr>
          <p:cNvPr descr=" " id="531" name="Google Shape;531;p17"/>
          <p:cNvPicPr preferRelativeResize="0"/>
          <p:nvPr/>
        </p:nvPicPr>
        <p:blipFill rotWithShape="1">
          <a:blip r:embed="rId4">
            <a:alphaModFix/>
          </a:blip>
          <a:srcRect b="0" l="0" r="0" t="0"/>
          <a:stretch/>
        </p:blipFill>
        <p:spPr>
          <a:xfrm>
            <a:off x="-647781" y="-749300"/>
            <a:ext cx="4674184" cy="2743200"/>
          </a:xfrm>
          <a:prstGeom prst="rect">
            <a:avLst/>
          </a:prstGeom>
          <a:noFill/>
          <a:ln>
            <a:noFill/>
          </a:ln>
        </p:spPr>
      </p:pic>
      <p:pic>
        <p:nvPicPr>
          <p:cNvPr descr=" " id="532" name="Google Shape;532;p17"/>
          <p:cNvPicPr preferRelativeResize="0"/>
          <p:nvPr/>
        </p:nvPicPr>
        <p:blipFill rotWithShape="1">
          <a:blip r:embed="rId5">
            <a:alphaModFix/>
          </a:blip>
          <a:srcRect b="0" l="0" r="0" t="0"/>
          <a:stretch/>
        </p:blipFill>
        <p:spPr>
          <a:xfrm>
            <a:off x="279435" y="10769600"/>
            <a:ext cx="2819752" cy="2260600"/>
          </a:xfrm>
          <a:prstGeom prst="rect">
            <a:avLst/>
          </a:prstGeom>
          <a:noFill/>
          <a:ln>
            <a:noFill/>
          </a:ln>
        </p:spPr>
      </p:pic>
      <p:pic>
        <p:nvPicPr>
          <p:cNvPr descr=" " id="533" name="Google Shape;533;p17"/>
          <p:cNvPicPr preferRelativeResize="0"/>
          <p:nvPr/>
        </p:nvPicPr>
        <p:blipFill rotWithShape="1">
          <a:blip r:embed="rId6">
            <a:alphaModFix/>
          </a:blip>
          <a:srcRect b="0" l="0" r="0" t="0"/>
          <a:stretch/>
        </p:blipFill>
        <p:spPr>
          <a:xfrm>
            <a:off x="21300562" y="-406400"/>
            <a:ext cx="4750394" cy="4800600"/>
          </a:xfrm>
          <a:prstGeom prst="rect">
            <a:avLst/>
          </a:prstGeom>
          <a:noFill/>
          <a:ln>
            <a:noFill/>
          </a:ln>
        </p:spPr>
      </p:pic>
      <p:pic>
        <p:nvPicPr>
          <p:cNvPr descr=" " id="534" name="Google Shape;534;p17"/>
          <p:cNvPicPr preferRelativeResize="0"/>
          <p:nvPr/>
        </p:nvPicPr>
        <p:blipFill rotWithShape="1">
          <a:blip r:embed="rId7">
            <a:alphaModFix/>
          </a:blip>
          <a:srcRect b="0" l="0" r="0" t="0"/>
          <a:stretch/>
        </p:blipFill>
        <p:spPr>
          <a:xfrm>
            <a:off x="20208226" y="11239500"/>
            <a:ext cx="4496362" cy="2336800"/>
          </a:xfrm>
          <a:prstGeom prst="rect">
            <a:avLst/>
          </a:prstGeom>
          <a:noFill/>
          <a:ln>
            <a:noFill/>
          </a:ln>
        </p:spPr>
      </p:pic>
      <p:sp>
        <p:nvSpPr>
          <p:cNvPr id="535" name="Google Shape;535;p1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6" name="Google Shape;536;p17"/>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537" name="Google Shape;537;p17"/>
          <p:cNvSpPr/>
          <p:nvPr/>
        </p:nvSpPr>
        <p:spPr>
          <a:xfrm>
            <a:off x="11825178" y="3314700"/>
            <a:ext cx="8738692" cy="293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 name="Google Shape;538;p17"/>
          <p:cNvSpPr/>
          <p:nvPr/>
        </p:nvSpPr>
        <p:spPr>
          <a:xfrm>
            <a:off x="11825178" y="3314700"/>
            <a:ext cx="8738692" cy="293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 name="Google Shape;539;p17"/>
          <p:cNvSpPr/>
          <p:nvPr/>
        </p:nvSpPr>
        <p:spPr>
          <a:xfrm>
            <a:off x="11825178" y="3314700"/>
            <a:ext cx="9009659" cy="11726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Cookie"/>
              <a:buNone/>
            </a:pPr>
            <a:r>
              <a:rPr b="0" i="0" lang="en-US" sz="6400" u="none" cap="none" strike="noStrike">
                <a:solidFill>
                  <a:srgbClr val="0E0E0E"/>
                </a:solidFill>
                <a:latin typeface="Cookie"/>
                <a:ea typeface="Cookie"/>
                <a:cs typeface="Cookie"/>
                <a:sym typeface="Cookie"/>
              </a:rPr>
              <a:t>An mobile app</a:t>
            </a:r>
            <a:endParaRPr b="0" i="0" sz="6400" u="none" cap="none" strike="noStrike">
              <a:solidFill>
                <a:schemeClr val="dk1"/>
              </a:solidFill>
              <a:latin typeface="Calibri"/>
              <a:ea typeface="Calibri"/>
              <a:cs typeface="Calibri"/>
              <a:sym typeface="Calibri"/>
            </a:endParaRPr>
          </a:p>
        </p:txBody>
      </p:sp>
      <p:sp>
        <p:nvSpPr>
          <p:cNvPr id="540" name="Google Shape;540;p17"/>
          <p:cNvSpPr/>
          <p:nvPr/>
        </p:nvSpPr>
        <p:spPr>
          <a:xfrm>
            <a:off x="11825178" y="4419600"/>
            <a:ext cx="8874176"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541" name="Google Shape;541;p17"/>
          <p:cNvSpPr/>
          <p:nvPr/>
        </p:nvSpPr>
        <p:spPr>
          <a:xfrm>
            <a:off x="11825178" y="7861300"/>
            <a:ext cx="9090103" cy="3996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542" name="Google Shape;542;p17"/>
          <p:cNvSpPr/>
          <p:nvPr/>
        </p:nvSpPr>
        <p:spPr>
          <a:xfrm>
            <a:off x="11825178" y="1511300"/>
            <a:ext cx="12900579" cy="1468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ookie"/>
              <a:buNone/>
            </a:pPr>
            <a:r>
              <a:rPr b="0" i="0" lang="en-US" sz="8000" u="none" cap="none" strike="noStrike">
                <a:solidFill>
                  <a:srgbClr val="272727"/>
                </a:solidFill>
                <a:latin typeface="Cookie"/>
                <a:ea typeface="Cookie"/>
                <a:cs typeface="Cookie"/>
                <a:sym typeface="Cookie"/>
              </a:rPr>
              <a:t>The Future of Fantasy</a:t>
            </a:r>
            <a:endParaRPr b="0" i="0" sz="8000" u="none" cap="none" strike="noStrike">
              <a:solidFill>
                <a:schemeClr val="dk1"/>
              </a:solidFill>
              <a:latin typeface="Calibri"/>
              <a:ea typeface="Calibri"/>
              <a:cs typeface="Calibri"/>
              <a:sym typeface="Calibri"/>
            </a:endParaRPr>
          </a:p>
        </p:txBody>
      </p:sp>
      <p:pic>
        <p:nvPicPr>
          <p:cNvPr descr=" " id="543" name="Google Shape;543;p17"/>
          <p:cNvPicPr preferRelativeResize="0"/>
          <p:nvPr/>
        </p:nvPicPr>
        <p:blipFill rotWithShape="1">
          <a:blip r:embed="rId9">
            <a:alphaModFix/>
          </a:blip>
          <a:srcRect b="0" l="0" r="0" t="0"/>
          <a:stretch/>
        </p:blipFill>
        <p:spPr>
          <a:xfrm>
            <a:off x="4470959" y="1028700"/>
            <a:ext cx="5474384" cy="11849100"/>
          </a:xfrm>
          <a:prstGeom prst="rect">
            <a:avLst/>
          </a:prstGeom>
          <a:noFill/>
          <a:ln>
            <a:noFill/>
          </a:ln>
        </p:spPr>
      </p:pic>
      <p:pic>
        <p:nvPicPr>
          <p:cNvPr descr=" " id="544" name="Google Shape;544;p17"/>
          <p:cNvPicPr preferRelativeResize="0"/>
          <p:nvPr/>
        </p:nvPicPr>
        <p:blipFill rotWithShape="1">
          <a:blip r:embed="rId10">
            <a:alphaModFix/>
          </a:blip>
          <a:srcRect b="0" l="0" r="0" t="0"/>
          <a:stretch/>
        </p:blipFill>
        <p:spPr>
          <a:xfrm>
            <a:off x="4661483"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E0CD"/>
        </a:solidFill>
      </p:bgPr>
    </p:bg>
    <p:spTree>
      <p:nvGrpSpPr>
        <p:cNvPr id="549" name="Shape 549"/>
        <p:cNvGrpSpPr/>
        <p:nvPr/>
      </p:nvGrpSpPr>
      <p:grpSpPr>
        <a:xfrm>
          <a:off x="0" y="0"/>
          <a:ext cx="0" cy="0"/>
          <a:chOff x="0" y="0"/>
          <a:chExt cx="0" cy="0"/>
        </a:xfrm>
      </p:grpSpPr>
      <p:pic>
        <p:nvPicPr>
          <p:cNvPr descr=" " id="550" name="Google Shape;550;p18"/>
          <p:cNvPicPr preferRelativeResize="0"/>
          <p:nvPr/>
        </p:nvPicPr>
        <p:blipFill rotWithShape="1">
          <a:blip r:embed="rId3">
            <a:alphaModFix/>
          </a:blip>
          <a:srcRect b="0" l="0" r="0" t="0"/>
          <a:stretch/>
        </p:blipFill>
        <p:spPr>
          <a:xfrm>
            <a:off x="14898962" y="-2120900"/>
            <a:ext cx="13044530" cy="13042900"/>
          </a:xfrm>
          <a:prstGeom prst="rect">
            <a:avLst/>
          </a:prstGeom>
          <a:noFill/>
          <a:ln>
            <a:noFill/>
          </a:ln>
        </p:spPr>
      </p:pic>
      <p:sp>
        <p:nvSpPr>
          <p:cNvPr id="551" name="Google Shape;551;p18"/>
          <p:cNvSpPr/>
          <p:nvPr/>
        </p:nvSpPr>
        <p:spPr>
          <a:xfrm>
            <a:off x="0" y="5816600"/>
            <a:ext cx="24387048"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2" name="Google Shape;552;p18"/>
          <p:cNvPicPr preferRelativeResize="0"/>
          <p:nvPr/>
        </p:nvPicPr>
        <p:blipFill rotWithShape="1">
          <a:blip r:embed="rId4">
            <a:alphaModFix/>
          </a:blip>
          <a:srcRect b="0" l="0" r="0" t="0"/>
          <a:stretch/>
        </p:blipFill>
        <p:spPr>
          <a:xfrm>
            <a:off x="1270159" y="0"/>
            <a:ext cx="1" cy="13716000"/>
          </a:xfrm>
          <a:prstGeom prst="rect">
            <a:avLst/>
          </a:prstGeom>
          <a:noFill/>
          <a:ln>
            <a:noFill/>
          </a:ln>
        </p:spPr>
      </p:pic>
      <p:pic>
        <p:nvPicPr>
          <p:cNvPr descr=" " id="553" name="Google Shape;553;p18"/>
          <p:cNvPicPr preferRelativeResize="0"/>
          <p:nvPr/>
        </p:nvPicPr>
        <p:blipFill rotWithShape="1">
          <a:blip r:embed="rId5">
            <a:alphaModFix/>
          </a:blip>
          <a:srcRect b="0" l="0" r="0" t="0"/>
          <a:stretch/>
        </p:blipFill>
        <p:spPr>
          <a:xfrm>
            <a:off x="-990724" y="10934700"/>
            <a:ext cx="4775797" cy="3263900"/>
          </a:xfrm>
          <a:prstGeom prst="rect">
            <a:avLst/>
          </a:prstGeom>
          <a:noFill/>
          <a:ln>
            <a:noFill/>
          </a:ln>
        </p:spPr>
      </p:pic>
      <p:pic>
        <p:nvPicPr>
          <p:cNvPr descr=" " id="554" name="Google Shape;554;p18"/>
          <p:cNvPicPr preferRelativeResize="0"/>
          <p:nvPr/>
        </p:nvPicPr>
        <p:blipFill rotWithShape="1">
          <a:blip r:embed="rId6">
            <a:alphaModFix/>
          </a:blip>
          <a:srcRect b="0" l="0" r="0" t="0"/>
          <a:stretch/>
        </p:blipFill>
        <p:spPr>
          <a:xfrm>
            <a:off x="20652781" y="-495300"/>
            <a:ext cx="4470959" cy="3886200"/>
          </a:xfrm>
          <a:prstGeom prst="rect">
            <a:avLst/>
          </a:prstGeom>
          <a:noFill/>
          <a:ln>
            <a:noFill/>
          </a:ln>
        </p:spPr>
      </p:pic>
      <p:pic>
        <p:nvPicPr>
          <p:cNvPr descr=" " id="555" name="Google Shape;555;p18"/>
          <p:cNvPicPr preferRelativeResize="0"/>
          <p:nvPr/>
        </p:nvPicPr>
        <p:blipFill rotWithShape="1">
          <a:blip r:embed="rId7">
            <a:alphaModFix/>
          </a:blip>
          <a:srcRect b="0" l="0" r="0" t="0"/>
          <a:stretch/>
        </p:blipFill>
        <p:spPr>
          <a:xfrm>
            <a:off x="393749" y="4406900"/>
            <a:ext cx="1779642" cy="2180134"/>
          </a:xfrm>
          <a:prstGeom prst="rect">
            <a:avLst/>
          </a:prstGeom>
          <a:noFill/>
          <a:ln>
            <a:noFill/>
          </a:ln>
        </p:spPr>
      </p:pic>
      <p:pic>
        <p:nvPicPr>
          <p:cNvPr descr=" " id="556" name="Google Shape;556;p18"/>
          <p:cNvPicPr preferRelativeResize="0"/>
          <p:nvPr/>
        </p:nvPicPr>
        <p:blipFill rotWithShape="1">
          <a:blip r:embed="rId8">
            <a:alphaModFix/>
          </a:blip>
          <a:srcRect b="0" l="0" r="0" t="0"/>
          <a:stretch/>
        </p:blipFill>
        <p:spPr>
          <a:xfrm>
            <a:off x="558870" y="800100"/>
            <a:ext cx="2768955" cy="2145581"/>
          </a:xfrm>
          <a:prstGeom prst="rect">
            <a:avLst/>
          </a:prstGeom>
          <a:noFill/>
          <a:ln>
            <a:noFill/>
          </a:ln>
        </p:spPr>
      </p:pic>
      <p:pic>
        <p:nvPicPr>
          <p:cNvPr descr=" " id="557" name="Google Shape;557;p18"/>
          <p:cNvPicPr preferRelativeResize="0"/>
          <p:nvPr/>
        </p:nvPicPr>
        <p:blipFill rotWithShape="1">
          <a:blip r:embed="rId9">
            <a:alphaModFix/>
          </a:blip>
          <a:srcRect b="0" l="0" r="0" t="0"/>
          <a:stretch/>
        </p:blipFill>
        <p:spPr>
          <a:xfrm>
            <a:off x="21414877" y="8940800"/>
            <a:ext cx="1676610" cy="1993900"/>
          </a:xfrm>
          <a:prstGeom prst="rect">
            <a:avLst/>
          </a:prstGeom>
          <a:noFill/>
          <a:ln>
            <a:noFill/>
          </a:ln>
        </p:spPr>
      </p:pic>
      <p:pic>
        <p:nvPicPr>
          <p:cNvPr descr=" " id="558" name="Google Shape;558;p18"/>
          <p:cNvPicPr preferRelativeResize="0"/>
          <p:nvPr/>
        </p:nvPicPr>
        <p:blipFill rotWithShape="1">
          <a:blip r:embed="rId10">
            <a:alphaModFix/>
          </a:blip>
          <a:srcRect b="0" l="0" r="0" t="0"/>
          <a:stretch/>
        </p:blipFill>
        <p:spPr>
          <a:xfrm>
            <a:off x="20233629" y="10998200"/>
            <a:ext cx="4648781" cy="3136900"/>
          </a:xfrm>
          <a:prstGeom prst="rect">
            <a:avLst/>
          </a:prstGeom>
          <a:noFill/>
          <a:ln>
            <a:noFill/>
          </a:ln>
        </p:spPr>
      </p:pic>
      <p:sp>
        <p:nvSpPr>
          <p:cNvPr id="559" name="Google Shape;559;p18"/>
          <p:cNvSpPr/>
          <p:nvPr/>
        </p:nvSpPr>
        <p:spPr>
          <a:xfrm>
            <a:off x="23370921" y="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0" name="Google Shape;560;p18"/>
          <p:cNvPicPr preferRelativeResize="0"/>
          <p:nvPr/>
        </p:nvPicPr>
        <p:blipFill rotWithShape="1">
          <a:blip r:embed="rId11">
            <a:alphaModFix/>
          </a:blip>
          <a:srcRect b="0" l="0" r="0" t="0"/>
          <a:stretch/>
        </p:blipFill>
        <p:spPr>
          <a:xfrm>
            <a:off x="23523340" y="304800"/>
            <a:ext cx="711289" cy="2590800"/>
          </a:xfrm>
          <a:prstGeom prst="rect">
            <a:avLst/>
          </a:prstGeom>
          <a:noFill/>
          <a:ln>
            <a:noFill/>
          </a:ln>
        </p:spPr>
      </p:pic>
      <p:sp>
        <p:nvSpPr>
          <p:cNvPr id="561" name="Google Shape;561;p18"/>
          <p:cNvSpPr/>
          <p:nvPr/>
        </p:nvSpPr>
        <p:spPr>
          <a:xfrm>
            <a:off x="2184673" y="8102600"/>
            <a:ext cx="5715714" cy="293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p18"/>
          <p:cNvSpPr/>
          <p:nvPr/>
        </p:nvSpPr>
        <p:spPr>
          <a:xfrm>
            <a:off x="2184673" y="8102600"/>
            <a:ext cx="5715714" cy="293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3" name="Google Shape;563;p18"/>
          <p:cNvSpPr/>
          <p:nvPr/>
        </p:nvSpPr>
        <p:spPr>
          <a:xfrm>
            <a:off x="2184673" y="8102600"/>
            <a:ext cx="5986682" cy="11726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Cookie"/>
              <a:buNone/>
            </a:pPr>
            <a:r>
              <a:rPr b="0" i="0" lang="en-US" sz="6400" u="none" cap="none" strike="noStrike">
                <a:solidFill>
                  <a:srgbClr val="0E0E0E"/>
                </a:solidFill>
                <a:latin typeface="Cookie"/>
                <a:ea typeface="Cookie"/>
                <a:cs typeface="Cookie"/>
                <a:sym typeface="Cookie"/>
              </a:rPr>
              <a:t>A web application</a:t>
            </a:r>
            <a:endParaRPr b="0" i="0" sz="6400" u="none" cap="none" strike="noStrike">
              <a:solidFill>
                <a:schemeClr val="dk1"/>
              </a:solidFill>
              <a:latin typeface="Calibri"/>
              <a:ea typeface="Calibri"/>
              <a:cs typeface="Calibri"/>
              <a:sym typeface="Calibri"/>
            </a:endParaRPr>
          </a:p>
        </p:txBody>
      </p:sp>
      <p:sp>
        <p:nvSpPr>
          <p:cNvPr id="564" name="Google Shape;564;p18"/>
          <p:cNvSpPr/>
          <p:nvPr/>
        </p:nvSpPr>
        <p:spPr>
          <a:xfrm>
            <a:off x="2184673" y="9207500"/>
            <a:ext cx="5851198"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565" name="Google Shape;565;p18"/>
          <p:cNvSpPr/>
          <p:nvPr/>
        </p:nvSpPr>
        <p:spPr>
          <a:xfrm>
            <a:off x="2349794" y="1816100"/>
            <a:ext cx="7007042" cy="3729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ookie"/>
              <a:buNone/>
            </a:pPr>
            <a:r>
              <a:rPr b="0" i="0" lang="en-US" sz="8000" u="none" cap="none" strike="noStrike">
                <a:solidFill>
                  <a:srgbClr val="272727"/>
                </a:solidFill>
                <a:latin typeface="Cookie"/>
                <a:ea typeface="Cookie"/>
                <a:cs typeface="Cookie"/>
                <a:sym typeface="Cookie"/>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566" name="Google Shape;566;p18"/>
          <p:cNvSpPr/>
          <p:nvPr/>
        </p:nvSpPr>
        <p:spPr>
          <a:xfrm>
            <a:off x="16664483" y="6921500"/>
            <a:ext cx="6994341" cy="56218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567" name="Google Shape;567;p18"/>
          <p:cNvPicPr preferRelativeResize="0"/>
          <p:nvPr/>
        </p:nvPicPr>
        <p:blipFill rotWithShape="1">
          <a:blip r:embed="rId12">
            <a:alphaModFix/>
          </a:blip>
          <a:srcRect b="0" l="0" r="0" t="0"/>
          <a:stretch/>
        </p:blipFill>
        <p:spPr>
          <a:xfrm>
            <a:off x="7900387" y="749300"/>
            <a:ext cx="8573572" cy="12331700"/>
          </a:xfrm>
          <a:prstGeom prst="rect">
            <a:avLst/>
          </a:prstGeom>
          <a:noFill/>
          <a:ln>
            <a:noFill/>
          </a:ln>
        </p:spPr>
      </p:pic>
      <p:pic>
        <p:nvPicPr>
          <p:cNvPr descr=" " id="568" name="Google Shape;568;p18"/>
          <p:cNvPicPr preferRelativeResize="0"/>
          <p:nvPr/>
        </p:nvPicPr>
        <p:blipFill rotWithShape="1">
          <a:blip r:embed="rId13">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E0CD"/>
        </a:solidFill>
      </p:bgPr>
    </p:bg>
    <p:spTree>
      <p:nvGrpSpPr>
        <p:cNvPr id="573" name="Shape 573"/>
        <p:cNvGrpSpPr/>
        <p:nvPr/>
      </p:nvGrpSpPr>
      <p:grpSpPr>
        <a:xfrm>
          <a:off x="0" y="0"/>
          <a:ext cx="0" cy="0"/>
          <a:chOff x="0" y="0"/>
          <a:chExt cx="0" cy="0"/>
        </a:xfrm>
      </p:grpSpPr>
      <p:pic>
        <p:nvPicPr>
          <p:cNvPr descr=" " id="574" name="Google Shape;574;p1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75" name="Google Shape;575;p1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6" name="Google Shape;576;p1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77" name="Google Shape;577;p19"/>
          <p:cNvSpPr/>
          <p:nvPr/>
        </p:nvSpPr>
        <p:spPr>
          <a:xfrm>
            <a:off x="15690694" y="698500"/>
            <a:ext cx="7464300" cy="14689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Cookie"/>
              <a:buNone/>
            </a:pPr>
            <a:r>
              <a:rPr b="0" i="0" lang="en-US" sz="8000" u="none" cap="none" strike="noStrike">
                <a:solidFill>
                  <a:srgbClr val="272727"/>
                </a:solidFill>
                <a:latin typeface="Cookie"/>
                <a:ea typeface="Cookie"/>
                <a:cs typeface="Cookie"/>
                <a:sym typeface="Cookie"/>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E0CD"/>
        </a:solidFill>
      </p:bgPr>
    </p:bg>
    <p:spTree>
      <p:nvGrpSpPr>
        <p:cNvPr id="31" name="Shape 31"/>
        <p:cNvGrpSpPr/>
        <p:nvPr/>
      </p:nvGrpSpPr>
      <p:grpSpPr>
        <a:xfrm>
          <a:off x="0" y="0"/>
          <a:ext cx="0" cy="0"/>
          <a:chOff x="0" y="0"/>
          <a:chExt cx="0" cy="0"/>
        </a:xfrm>
      </p:grpSpPr>
      <p:pic>
        <p:nvPicPr>
          <p:cNvPr descr=" " id="32" name="Google Shape;32;p2"/>
          <p:cNvPicPr preferRelativeResize="0"/>
          <p:nvPr/>
        </p:nvPicPr>
        <p:blipFill rotWithShape="1">
          <a:blip r:embed="rId3">
            <a:alphaModFix/>
          </a:blip>
          <a:srcRect b="0" l="0" r="0" t="0"/>
          <a:stretch/>
        </p:blipFill>
        <p:spPr>
          <a:xfrm>
            <a:off x="7074784" y="2565400"/>
            <a:ext cx="16791499" cy="16789400"/>
          </a:xfrm>
          <a:prstGeom prst="rect">
            <a:avLst/>
          </a:prstGeom>
          <a:noFill/>
          <a:ln>
            <a:noFill/>
          </a:ln>
        </p:spPr>
      </p:pic>
      <p:pic>
        <p:nvPicPr>
          <p:cNvPr descr=" " id="33" name="Google Shape;33;p2"/>
          <p:cNvPicPr preferRelativeResize="0"/>
          <p:nvPr/>
        </p:nvPicPr>
        <p:blipFill rotWithShape="1">
          <a:blip r:embed="rId4">
            <a:alphaModFix/>
          </a:blip>
          <a:srcRect b="0" l="0" r="0" t="0"/>
          <a:stretch/>
        </p:blipFill>
        <p:spPr>
          <a:xfrm>
            <a:off x="20093911" y="-304800"/>
            <a:ext cx="5258457" cy="5448300"/>
          </a:xfrm>
          <a:prstGeom prst="rect">
            <a:avLst/>
          </a:prstGeom>
          <a:noFill/>
          <a:ln>
            <a:noFill/>
          </a:ln>
        </p:spPr>
      </p:pic>
      <p:pic>
        <p:nvPicPr>
          <p:cNvPr descr=" " id="34" name="Google Shape;34;p2"/>
          <p:cNvPicPr preferRelativeResize="0"/>
          <p:nvPr/>
        </p:nvPicPr>
        <p:blipFill rotWithShape="1">
          <a:blip r:embed="rId5">
            <a:alphaModFix/>
          </a:blip>
          <a:srcRect b="0" l="0" r="0" t="0"/>
          <a:stretch/>
        </p:blipFill>
        <p:spPr>
          <a:xfrm>
            <a:off x="17045530" y="63500"/>
            <a:ext cx="1956044" cy="2362200"/>
          </a:xfrm>
          <a:prstGeom prst="rect">
            <a:avLst/>
          </a:prstGeom>
          <a:noFill/>
          <a:ln>
            <a:noFill/>
          </a:ln>
        </p:spPr>
      </p:pic>
      <p:pic>
        <p:nvPicPr>
          <p:cNvPr descr=" " id="35" name="Google Shape;35;p2"/>
          <p:cNvPicPr preferRelativeResize="0"/>
          <p:nvPr/>
        </p:nvPicPr>
        <p:blipFill rotWithShape="1">
          <a:blip r:embed="rId6">
            <a:alphaModFix/>
          </a:blip>
          <a:srcRect b="0" l="0" r="0" t="0"/>
          <a:stretch/>
        </p:blipFill>
        <p:spPr>
          <a:xfrm>
            <a:off x="-457257" y="10083800"/>
            <a:ext cx="7316114" cy="4902200"/>
          </a:xfrm>
          <a:prstGeom prst="rect">
            <a:avLst/>
          </a:prstGeom>
          <a:noFill/>
          <a:ln>
            <a:noFill/>
          </a:ln>
        </p:spPr>
      </p:pic>
      <p:pic>
        <p:nvPicPr>
          <p:cNvPr descr=" " id="36" name="Google Shape;36;p2"/>
          <p:cNvPicPr preferRelativeResize="0"/>
          <p:nvPr/>
        </p:nvPicPr>
        <p:blipFill rotWithShape="1">
          <a:blip r:embed="rId7">
            <a:alphaModFix/>
          </a:blip>
          <a:srcRect b="0" l="0" r="0" t="0"/>
          <a:stretch/>
        </p:blipFill>
        <p:spPr>
          <a:xfrm>
            <a:off x="685886" y="762000"/>
            <a:ext cx="2934061" cy="2477200"/>
          </a:xfrm>
          <a:prstGeom prst="rect">
            <a:avLst/>
          </a:prstGeom>
          <a:noFill/>
          <a:ln>
            <a:noFill/>
          </a:ln>
        </p:spPr>
      </p:pic>
      <p:pic>
        <p:nvPicPr>
          <p:cNvPr descr=" " id="37" name="Google Shape;37;p2"/>
          <p:cNvPicPr preferRelativeResize="0"/>
          <p:nvPr/>
        </p:nvPicPr>
        <p:blipFill rotWithShape="1">
          <a:blip r:embed="rId8">
            <a:alphaModFix/>
          </a:blip>
          <a:srcRect b="0" l="0" r="0" t="0"/>
          <a:stretch/>
        </p:blipFill>
        <p:spPr>
          <a:xfrm>
            <a:off x="18226778" y="9855200"/>
            <a:ext cx="9449981" cy="6159500"/>
          </a:xfrm>
          <a:prstGeom prst="rect">
            <a:avLst/>
          </a:prstGeom>
          <a:noFill/>
          <a:ln>
            <a:noFill/>
          </a:ln>
        </p:spPr>
      </p:pic>
      <p:pic>
        <p:nvPicPr>
          <p:cNvPr descr=" " id="38" name="Google Shape;38;p2"/>
          <p:cNvPicPr preferRelativeResize="0"/>
          <p:nvPr/>
        </p:nvPicPr>
        <p:blipFill rotWithShape="1">
          <a:blip r:embed="rId9">
            <a:alphaModFix/>
          </a:blip>
          <a:srcRect b="0" l="0" r="0" t="0"/>
          <a:stretch/>
        </p:blipFill>
        <p:spPr>
          <a:xfrm>
            <a:off x="-457257" y="3670300"/>
            <a:ext cx="21054854" cy="7697135"/>
          </a:xfrm>
          <a:prstGeom prst="rect">
            <a:avLst/>
          </a:prstGeom>
          <a:noFill/>
          <a:ln>
            <a:noFill/>
          </a:ln>
        </p:spPr>
      </p:pic>
      <p:pic>
        <p:nvPicPr>
          <p:cNvPr descr=" " id="39" name="Google Shape;39;p2"/>
          <p:cNvPicPr preferRelativeResize="0"/>
          <p:nvPr/>
        </p:nvPicPr>
        <p:blipFill rotWithShape="1">
          <a:blip r:embed="rId10">
            <a:alphaModFix/>
          </a:blip>
          <a:srcRect b="0" l="0" r="0" t="0"/>
          <a:stretch/>
        </p:blipFill>
        <p:spPr>
          <a:xfrm>
            <a:off x="-457257" y="10083800"/>
            <a:ext cx="5207651" cy="4038600"/>
          </a:xfrm>
          <a:prstGeom prst="rect">
            <a:avLst/>
          </a:prstGeom>
          <a:noFill/>
          <a:ln>
            <a:noFill/>
          </a:ln>
        </p:spPr>
      </p:pic>
      <p:sp>
        <p:nvSpPr>
          <p:cNvPr id="40" name="Google Shape;40;p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 name="Google Shape;41;p2"/>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sp>
        <p:nvSpPr>
          <p:cNvPr id="42" name="Google Shape;42;p2"/>
          <p:cNvSpPr/>
          <p:nvPr/>
        </p:nvSpPr>
        <p:spPr>
          <a:xfrm>
            <a:off x="2663100" y="4635500"/>
            <a:ext cx="4847773" cy="2345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Cookie"/>
              <a:buNone/>
            </a:pPr>
            <a:r>
              <a:rPr b="0" i="0" lang="en-US" sz="12800" u="none" cap="none" strike="noStrike">
                <a:solidFill>
                  <a:srgbClr val="272727"/>
                </a:solidFill>
                <a:latin typeface="Cookie"/>
                <a:ea typeface="Cookie"/>
                <a:cs typeface="Cookie"/>
                <a:sym typeface="Cookie"/>
              </a:rPr>
              <a:t>Welcome</a:t>
            </a:r>
            <a:endParaRPr b="0" i="0" sz="12800" u="none" cap="none" strike="noStrike">
              <a:solidFill>
                <a:schemeClr val="dk1"/>
              </a:solidFill>
              <a:latin typeface="Calibri"/>
              <a:ea typeface="Calibri"/>
              <a:cs typeface="Calibri"/>
              <a:sym typeface="Calibri"/>
            </a:endParaRPr>
          </a:p>
        </p:txBody>
      </p:sp>
      <p:sp>
        <p:nvSpPr>
          <p:cNvPr id="43" name="Google Shape;43;p2"/>
          <p:cNvSpPr/>
          <p:nvPr/>
        </p:nvSpPr>
        <p:spPr>
          <a:xfrm>
            <a:off x="2934067" y="6985000"/>
            <a:ext cx="13599166"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E0CD"/>
        </a:solidFill>
      </p:bgPr>
    </p:bg>
    <p:spTree>
      <p:nvGrpSpPr>
        <p:cNvPr id="582" name="Shape 582"/>
        <p:cNvGrpSpPr/>
        <p:nvPr/>
      </p:nvGrpSpPr>
      <p:grpSpPr>
        <a:xfrm>
          <a:off x="0" y="0"/>
          <a:ext cx="0" cy="0"/>
          <a:chOff x="0" y="0"/>
          <a:chExt cx="0" cy="0"/>
        </a:xfrm>
      </p:grpSpPr>
      <p:pic>
        <p:nvPicPr>
          <p:cNvPr descr=" " id="583" name="Google Shape;583;p20"/>
          <p:cNvPicPr preferRelativeResize="0"/>
          <p:nvPr/>
        </p:nvPicPr>
        <p:blipFill rotWithShape="1">
          <a:blip r:embed="rId3">
            <a:alphaModFix/>
          </a:blip>
          <a:srcRect b="0" l="0" r="0" t="0"/>
          <a:stretch/>
        </p:blipFill>
        <p:spPr>
          <a:xfrm>
            <a:off x="11850581" y="-774700"/>
            <a:ext cx="15864283" cy="15862300"/>
          </a:xfrm>
          <a:prstGeom prst="rect">
            <a:avLst/>
          </a:prstGeom>
          <a:noFill/>
          <a:ln>
            <a:noFill/>
          </a:ln>
        </p:spPr>
      </p:pic>
      <p:pic>
        <p:nvPicPr>
          <p:cNvPr descr=" " id="584" name="Google Shape;584;p20"/>
          <p:cNvPicPr preferRelativeResize="0"/>
          <p:nvPr/>
        </p:nvPicPr>
        <p:blipFill rotWithShape="1">
          <a:blip r:embed="rId4">
            <a:alphaModFix/>
          </a:blip>
          <a:srcRect b="0" l="0" r="0" t="0"/>
          <a:stretch/>
        </p:blipFill>
        <p:spPr>
          <a:xfrm>
            <a:off x="18722140" y="9067800"/>
            <a:ext cx="6299987" cy="5486400"/>
          </a:xfrm>
          <a:prstGeom prst="rect">
            <a:avLst/>
          </a:prstGeom>
          <a:noFill/>
          <a:ln>
            <a:noFill/>
          </a:ln>
        </p:spPr>
      </p:pic>
      <p:pic>
        <p:nvPicPr>
          <p:cNvPr descr=" " id="585" name="Google Shape;585;p20"/>
          <p:cNvPicPr preferRelativeResize="0"/>
          <p:nvPr/>
        </p:nvPicPr>
        <p:blipFill rotWithShape="1">
          <a:blip r:embed="rId5">
            <a:alphaModFix/>
          </a:blip>
          <a:srcRect b="0" l="0" r="0" t="0"/>
          <a:stretch/>
        </p:blipFill>
        <p:spPr>
          <a:xfrm>
            <a:off x="-2006851" y="-1544985"/>
            <a:ext cx="6387698" cy="5418485"/>
          </a:xfrm>
          <a:prstGeom prst="rect">
            <a:avLst/>
          </a:prstGeom>
          <a:noFill/>
          <a:ln>
            <a:noFill/>
          </a:ln>
        </p:spPr>
      </p:pic>
      <p:pic>
        <p:nvPicPr>
          <p:cNvPr descr=" " id="586" name="Google Shape;586;p20"/>
          <p:cNvPicPr preferRelativeResize="0"/>
          <p:nvPr/>
        </p:nvPicPr>
        <p:blipFill rotWithShape="1">
          <a:blip r:embed="rId6">
            <a:alphaModFix/>
          </a:blip>
          <a:srcRect b="0" l="0" r="0" t="0"/>
          <a:stretch/>
        </p:blipFill>
        <p:spPr>
          <a:xfrm>
            <a:off x="21516489" y="600050"/>
            <a:ext cx="1974877" cy="2308250"/>
          </a:xfrm>
          <a:prstGeom prst="rect">
            <a:avLst/>
          </a:prstGeom>
          <a:noFill/>
          <a:ln>
            <a:noFill/>
          </a:ln>
        </p:spPr>
      </p:pic>
      <p:pic>
        <p:nvPicPr>
          <p:cNvPr descr=" " id="587" name="Google Shape;587;p20"/>
          <p:cNvPicPr preferRelativeResize="0"/>
          <p:nvPr/>
        </p:nvPicPr>
        <p:blipFill rotWithShape="1">
          <a:blip r:embed="rId7">
            <a:alphaModFix/>
          </a:blip>
          <a:srcRect b="0" l="0" r="0" t="0"/>
          <a:stretch/>
        </p:blipFill>
        <p:spPr>
          <a:xfrm>
            <a:off x="622378" y="10863907"/>
            <a:ext cx="1107869" cy="1582093"/>
          </a:xfrm>
          <a:prstGeom prst="rect">
            <a:avLst/>
          </a:prstGeom>
          <a:noFill/>
          <a:ln>
            <a:noFill/>
          </a:ln>
        </p:spPr>
      </p:pic>
      <p:pic>
        <p:nvPicPr>
          <p:cNvPr descr=" " id="588" name="Google Shape;588;p20"/>
          <p:cNvPicPr preferRelativeResize="0"/>
          <p:nvPr/>
        </p:nvPicPr>
        <p:blipFill rotWithShape="1">
          <a:blip r:embed="rId8">
            <a:alphaModFix/>
          </a:blip>
          <a:srcRect b="0" l="0" r="0" t="0"/>
          <a:stretch/>
        </p:blipFill>
        <p:spPr>
          <a:xfrm>
            <a:off x="21211651" y="6027117"/>
            <a:ext cx="1910463" cy="2304083"/>
          </a:xfrm>
          <a:prstGeom prst="rect">
            <a:avLst/>
          </a:prstGeom>
          <a:noFill/>
          <a:ln>
            <a:noFill/>
          </a:ln>
        </p:spPr>
      </p:pic>
      <p:sp>
        <p:nvSpPr>
          <p:cNvPr id="589" name="Google Shape;589;p2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0" name="Google Shape;590;p20"/>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pic>
        <p:nvPicPr>
          <p:cNvPr descr=" " id="591" name="Google Shape;591;p20"/>
          <p:cNvPicPr preferRelativeResize="0"/>
          <p:nvPr/>
        </p:nvPicPr>
        <p:blipFill rotWithShape="1">
          <a:blip r:embed="rId10">
            <a:alphaModFix/>
          </a:blip>
          <a:srcRect b="0" l="0" r="0" t="0"/>
          <a:stretch/>
        </p:blipFill>
        <p:spPr>
          <a:xfrm>
            <a:off x="15419727" y="50800"/>
            <a:ext cx="7646356" cy="4597400"/>
          </a:xfrm>
          <a:prstGeom prst="rect">
            <a:avLst/>
          </a:prstGeom>
          <a:noFill/>
          <a:ln>
            <a:noFill/>
          </a:ln>
        </p:spPr>
      </p:pic>
      <p:pic>
        <p:nvPicPr>
          <p:cNvPr descr=" " id="592" name="Google Shape;592;p20"/>
          <p:cNvPicPr preferRelativeResize="0"/>
          <p:nvPr/>
        </p:nvPicPr>
        <p:blipFill rotWithShape="1">
          <a:blip r:embed="rId11">
            <a:alphaModFix/>
          </a:blip>
          <a:srcRect b="0" l="0" r="0" t="0"/>
          <a:stretch/>
        </p:blipFill>
        <p:spPr>
          <a:xfrm>
            <a:off x="15419727" y="4914900"/>
            <a:ext cx="7646356" cy="8801100"/>
          </a:xfrm>
          <a:prstGeom prst="rect">
            <a:avLst/>
          </a:prstGeom>
          <a:noFill/>
          <a:ln>
            <a:noFill/>
          </a:ln>
        </p:spPr>
      </p:pic>
      <p:sp>
        <p:nvSpPr>
          <p:cNvPr id="593" name="Google Shape;593;p20"/>
          <p:cNvSpPr/>
          <p:nvPr/>
        </p:nvSpPr>
        <p:spPr>
          <a:xfrm>
            <a:off x="609676" y="3759200"/>
            <a:ext cx="6604826" cy="283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4" name="Google Shape;594;p20"/>
          <p:cNvSpPr/>
          <p:nvPr/>
        </p:nvSpPr>
        <p:spPr>
          <a:xfrm>
            <a:off x="609676" y="4273550"/>
            <a:ext cx="520765" cy="180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5" name="Google Shape;595;p20"/>
          <p:cNvSpPr/>
          <p:nvPr/>
        </p:nvSpPr>
        <p:spPr>
          <a:xfrm>
            <a:off x="609676" y="4273550"/>
            <a:ext cx="1062699" cy="2345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Cookie"/>
              <a:buNone/>
            </a:pPr>
            <a:r>
              <a:rPr b="0" i="0" lang="en-US" sz="12800" u="none" cap="none" strike="noStrike">
                <a:solidFill>
                  <a:srgbClr val="272727"/>
                </a:solidFill>
                <a:latin typeface="Cookie"/>
                <a:ea typeface="Cookie"/>
                <a:cs typeface="Cookie"/>
                <a:sym typeface="Cookie"/>
              </a:rPr>
              <a:t>1</a:t>
            </a:r>
            <a:endParaRPr b="0" i="0" sz="12800" u="none" cap="none" strike="noStrike">
              <a:solidFill>
                <a:schemeClr val="dk1"/>
              </a:solidFill>
              <a:latin typeface="Calibri"/>
              <a:ea typeface="Calibri"/>
              <a:cs typeface="Calibri"/>
              <a:sym typeface="Calibri"/>
            </a:endParaRPr>
          </a:p>
        </p:txBody>
      </p:sp>
      <p:sp>
        <p:nvSpPr>
          <p:cNvPr id="596" name="Google Shape;596;p20"/>
          <p:cNvSpPr/>
          <p:nvPr/>
        </p:nvSpPr>
        <p:spPr>
          <a:xfrm>
            <a:off x="1333667" y="3759200"/>
            <a:ext cx="5880835" cy="283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7" name="Google Shape;597;p20"/>
          <p:cNvSpPr/>
          <p:nvPr/>
        </p:nvSpPr>
        <p:spPr>
          <a:xfrm>
            <a:off x="1333667" y="3759200"/>
            <a:ext cx="6151802" cy="11726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Cookie"/>
              <a:buNone/>
            </a:pPr>
            <a:r>
              <a:rPr b="0" i="0" lang="en-US" sz="6400" u="none" cap="none" strike="noStrike">
                <a:solidFill>
                  <a:srgbClr val="0E0E0E"/>
                </a:solidFill>
                <a:latin typeface="Cookie"/>
                <a:ea typeface="Cookie"/>
                <a:cs typeface="Cookie"/>
                <a:sym typeface="Cookie"/>
              </a:rPr>
              <a:t>Discover the secrets</a:t>
            </a:r>
            <a:endParaRPr b="0" i="0" sz="6400" u="none" cap="none" strike="noStrike">
              <a:solidFill>
                <a:schemeClr val="dk1"/>
              </a:solidFill>
              <a:latin typeface="Calibri"/>
              <a:ea typeface="Calibri"/>
              <a:cs typeface="Calibri"/>
              <a:sym typeface="Calibri"/>
            </a:endParaRPr>
          </a:p>
        </p:txBody>
      </p:sp>
      <p:sp>
        <p:nvSpPr>
          <p:cNvPr id="598" name="Google Shape;598;p20"/>
          <p:cNvSpPr/>
          <p:nvPr/>
        </p:nvSpPr>
        <p:spPr>
          <a:xfrm>
            <a:off x="1333667" y="4762500"/>
            <a:ext cx="6016319"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599" name="Google Shape;599;p20"/>
          <p:cNvSpPr/>
          <p:nvPr/>
        </p:nvSpPr>
        <p:spPr>
          <a:xfrm>
            <a:off x="609676" y="8178800"/>
            <a:ext cx="6604826" cy="344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0" name="Google Shape;600;p20"/>
          <p:cNvSpPr/>
          <p:nvPr/>
        </p:nvSpPr>
        <p:spPr>
          <a:xfrm>
            <a:off x="609676" y="8997950"/>
            <a:ext cx="660483" cy="180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1" name="Google Shape;601;p20"/>
          <p:cNvSpPr/>
          <p:nvPr/>
        </p:nvSpPr>
        <p:spPr>
          <a:xfrm>
            <a:off x="609676" y="8997950"/>
            <a:ext cx="1202417" cy="2345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Cookie"/>
              <a:buNone/>
            </a:pPr>
            <a:r>
              <a:rPr b="0" i="0" lang="en-US" sz="12800" u="none" cap="none" strike="noStrike">
                <a:solidFill>
                  <a:srgbClr val="272727"/>
                </a:solidFill>
                <a:latin typeface="Cookie"/>
                <a:ea typeface="Cookie"/>
                <a:cs typeface="Cookie"/>
                <a:sym typeface="Cookie"/>
              </a:rPr>
              <a:t>3</a:t>
            </a:r>
            <a:endParaRPr b="0" i="0" sz="12800" u="none" cap="none" strike="noStrike">
              <a:solidFill>
                <a:schemeClr val="dk1"/>
              </a:solidFill>
              <a:latin typeface="Calibri"/>
              <a:ea typeface="Calibri"/>
              <a:cs typeface="Calibri"/>
              <a:sym typeface="Calibri"/>
            </a:endParaRPr>
          </a:p>
        </p:txBody>
      </p:sp>
      <p:sp>
        <p:nvSpPr>
          <p:cNvPr id="602" name="Google Shape;602;p20"/>
          <p:cNvSpPr/>
          <p:nvPr/>
        </p:nvSpPr>
        <p:spPr>
          <a:xfrm>
            <a:off x="1473384" y="8178800"/>
            <a:ext cx="5741118" cy="344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3" name="Google Shape;603;p20"/>
          <p:cNvSpPr/>
          <p:nvPr/>
        </p:nvSpPr>
        <p:spPr>
          <a:xfrm>
            <a:off x="1473384" y="8178800"/>
            <a:ext cx="6012085" cy="11726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Cookie"/>
              <a:buNone/>
            </a:pPr>
            <a:r>
              <a:rPr b="0" i="0" lang="en-US" sz="6400" u="none" cap="none" strike="noStrike">
                <a:solidFill>
                  <a:srgbClr val="0E0E0E"/>
                </a:solidFill>
                <a:latin typeface="Cookie"/>
                <a:ea typeface="Cookie"/>
                <a:cs typeface="Cookie"/>
                <a:sym typeface="Cookie"/>
              </a:rPr>
              <a:t>Meet the creatures</a:t>
            </a:r>
            <a:endParaRPr b="0" i="0" sz="6400" u="none" cap="none" strike="noStrike">
              <a:solidFill>
                <a:schemeClr val="dk1"/>
              </a:solidFill>
              <a:latin typeface="Calibri"/>
              <a:ea typeface="Calibri"/>
              <a:cs typeface="Calibri"/>
              <a:sym typeface="Calibri"/>
            </a:endParaRPr>
          </a:p>
        </p:txBody>
      </p:sp>
      <p:sp>
        <p:nvSpPr>
          <p:cNvPr id="604" name="Google Shape;604;p20"/>
          <p:cNvSpPr/>
          <p:nvPr/>
        </p:nvSpPr>
        <p:spPr>
          <a:xfrm>
            <a:off x="1473384" y="9182100"/>
            <a:ext cx="5876601"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605" name="Google Shape;605;p20"/>
          <p:cNvSpPr/>
          <p:nvPr/>
        </p:nvSpPr>
        <p:spPr>
          <a:xfrm>
            <a:off x="8116314" y="8178800"/>
            <a:ext cx="6604826" cy="344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6" name="Google Shape;606;p20"/>
          <p:cNvSpPr/>
          <p:nvPr/>
        </p:nvSpPr>
        <p:spPr>
          <a:xfrm>
            <a:off x="8116314" y="8997950"/>
            <a:ext cx="723990" cy="180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7" name="Google Shape;607;p20"/>
          <p:cNvSpPr/>
          <p:nvPr/>
        </p:nvSpPr>
        <p:spPr>
          <a:xfrm>
            <a:off x="8116314" y="8997950"/>
            <a:ext cx="1265925" cy="2345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Cookie"/>
              <a:buNone/>
            </a:pPr>
            <a:r>
              <a:rPr b="0" i="0" lang="en-US" sz="12800" u="none" cap="none" strike="noStrike">
                <a:solidFill>
                  <a:srgbClr val="272727"/>
                </a:solidFill>
                <a:latin typeface="Cookie"/>
                <a:ea typeface="Cookie"/>
                <a:cs typeface="Cookie"/>
                <a:sym typeface="Cookie"/>
              </a:rPr>
              <a:t>4</a:t>
            </a:r>
            <a:endParaRPr b="0" i="0" sz="12800" u="none" cap="none" strike="noStrike">
              <a:solidFill>
                <a:schemeClr val="dk1"/>
              </a:solidFill>
              <a:latin typeface="Calibri"/>
              <a:ea typeface="Calibri"/>
              <a:cs typeface="Calibri"/>
              <a:sym typeface="Calibri"/>
            </a:endParaRPr>
          </a:p>
        </p:txBody>
      </p:sp>
      <p:sp>
        <p:nvSpPr>
          <p:cNvPr id="608" name="Google Shape;608;p20"/>
          <p:cNvSpPr/>
          <p:nvPr/>
        </p:nvSpPr>
        <p:spPr>
          <a:xfrm>
            <a:off x="9043530" y="8178800"/>
            <a:ext cx="5677610" cy="344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9" name="Google Shape;609;p20"/>
          <p:cNvSpPr/>
          <p:nvPr/>
        </p:nvSpPr>
        <p:spPr>
          <a:xfrm>
            <a:off x="9043530" y="8178800"/>
            <a:ext cx="5948577" cy="11726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Cookie"/>
              <a:buNone/>
            </a:pPr>
            <a:r>
              <a:rPr b="0" i="0" lang="en-US" sz="6400" u="none" cap="none" strike="noStrike">
                <a:solidFill>
                  <a:srgbClr val="0E0E0E"/>
                </a:solidFill>
                <a:latin typeface="Cookie"/>
                <a:ea typeface="Cookie"/>
                <a:cs typeface="Cookie"/>
                <a:sym typeface="Cookie"/>
              </a:rPr>
              <a:t>Uncover the magic</a:t>
            </a:r>
            <a:endParaRPr b="0" i="0" sz="6400" u="none" cap="none" strike="noStrike">
              <a:solidFill>
                <a:schemeClr val="dk1"/>
              </a:solidFill>
              <a:latin typeface="Calibri"/>
              <a:ea typeface="Calibri"/>
              <a:cs typeface="Calibri"/>
              <a:sym typeface="Calibri"/>
            </a:endParaRPr>
          </a:p>
        </p:txBody>
      </p:sp>
      <p:sp>
        <p:nvSpPr>
          <p:cNvPr id="610" name="Google Shape;610;p20"/>
          <p:cNvSpPr/>
          <p:nvPr/>
        </p:nvSpPr>
        <p:spPr>
          <a:xfrm>
            <a:off x="9043530" y="9182100"/>
            <a:ext cx="5813093"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611" name="Google Shape;611;p20"/>
          <p:cNvSpPr/>
          <p:nvPr/>
        </p:nvSpPr>
        <p:spPr>
          <a:xfrm>
            <a:off x="8116314" y="3759200"/>
            <a:ext cx="6604826" cy="283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2" name="Google Shape;612;p20"/>
          <p:cNvSpPr/>
          <p:nvPr/>
        </p:nvSpPr>
        <p:spPr>
          <a:xfrm>
            <a:off x="8116314" y="4273550"/>
            <a:ext cx="685886" cy="180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3" name="Google Shape;613;p20"/>
          <p:cNvSpPr/>
          <p:nvPr/>
        </p:nvSpPr>
        <p:spPr>
          <a:xfrm>
            <a:off x="8116314" y="4273550"/>
            <a:ext cx="1227820" cy="2345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Cookie"/>
              <a:buNone/>
            </a:pPr>
            <a:r>
              <a:rPr b="0" i="0" lang="en-US" sz="12800" u="none" cap="none" strike="noStrike">
                <a:solidFill>
                  <a:srgbClr val="272727"/>
                </a:solidFill>
                <a:latin typeface="Cookie"/>
                <a:ea typeface="Cookie"/>
                <a:cs typeface="Cookie"/>
                <a:sym typeface="Cookie"/>
              </a:rPr>
              <a:t>2</a:t>
            </a:r>
            <a:endParaRPr b="0" i="0" sz="12800" u="none" cap="none" strike="noStrike">
              <a:solidFill>
                <a:schemeClr val="dk1"/>
              </a:solidFill>
              <a:latin typeface="Calibri"/>
              <a:ea typeface="Calibri"/>
              <a:cs typeface="Calibri"/>
              <a:sym typeface="Calibri"/>
            </a:endParaRPr>
          </a:p>
        </p:txBody>
      </p:sp>
      <p:sp>
        <p:nvSpPr>
          <p:cNvPr id="614" name="Google Shape;614;p20"/>
          <p:cNvSpPr/>
          <p:nvPr/>
        </p:nvSpPr>
        <p:spPr>
          <a:xfrm>
            <a:off x="9005426" y="3759200"/>
            <a:ext cx="5715714" cy="283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5" name="Google Shape;615;p20"/>
          <p:cNvSpPr/>
          <p:nvPr/>
        </p:nvSpPr>
        <p:spPr>
          <a:xfrm>
            <a:off x="9005426" y="3759200"/>
            <a:ext cx="5986682" cy="11726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Cookie"/>
              <a:buNone/>
            </a:pPr>
            <a:r>
              <a:rPr b="0" i="0" lang="en-US" sz="6400" u="none" cap="none" strike="noStrike">
                <a:solidFill>
                  <a:srgbClr val="0E0E0E"/>
                </a:solidFill>
                <a:latin typeface="Cookie"/>
                <a:ea typeface="Cookie"/>
                <a:cs typeface="Cookie"/>
                <a:sym typeface="Cookie"/>
              </a:rPr>
              <a:t>Find your own path</a:t>
            </a:r>
            <a:endParaRPr b="0" i="0" sz="6400" u="none" cap="none" strike="noStrike">
              <a:solidFill>
                <a:schemeClr val="dk1"/>
              </a:solidFill>
              <a:latin typeface="Calibri"/>
              <a:ea typeface="Calibri"/>
              <a:cs typeface="Calibri"/>
              <a:sym typeface="Calibri"/>
            </a:endParaRPr>
          </a:p>
        </p:txBody>
      </p:sp>
      <p:sp>
        <p:nvSpPr>
          <p:cNvPr id="616" name="Google Shape;616;p20"/>
          <p:cNvSpPr/>
          <p:nvPr/>
        </p:nvSpPr>
        <p:spPr>
          <a:xfrm>
            <a:off x="9005426" y="4762500"/>
            <a:ext cx="5851198"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E0CD"/>
        </a:solidFill>
      </p:bgPr>
    </p:bg>
    <p:spTree>
      <p:nvGrpSpPr>
        <p:cNvPr id="621" name="Shape 621"/>
        <p:cNvGrpSpPr/>
        <p:nvPr/>
      </p:nvGrpSpPr>
      <p:grpSpPr>
        <a:xfrm>
          <a:off x="0" y="0"/>
          <a:ext cx="0" cy="0"/>
          <a:chOff x="0" y="0"/>
          <a:chExt cx="0" cy="0"/>
        </a:xfrm>
      </p:grpSpPr>
      <p:pic>
        <p:nvPicPr>
          <p:cNvPr descr=" " id="622" name="Google Shape;622;p21"/>
          <p:cNvPicPr preferRelativeResize="0"/>
          <p:nvPr/>
        </p:nvPicPr>
        <p:blipFill rotWithShape="1">
          <a:blip r:embed="rId3">
            <a:alphaModFix/>
          </a:blip>
          <a:srcRect b="0" l="0" r="0" t="0"/>
          <a:stretch/>
        </p:blipFill>
        <p:spPr>
          <a:xfrm>
            <a:off x="-203225" y="2082800"/>
            <a:ext cx="15864283" cy="15862300"/>
          </a:xfrm>
          <a:prstGeom prst="rect">
            <a:avLst/>
          </a:prstGeom>
          <a:noFill/>
          <a:ln>
            <a:noFill/>
          </a:ln>
        </p:spPr>
      </p:pic>
      <p:pic>
        <p:nvPicPr>
          <p:cNvPr descr=" " id="623" name="Google Shape;623;p21"/>
          <p:cNvPicPr preferRelativeResize="0"/>
          <p:nvPr/>
        </p:nvPicPr>
        <p:blipFill rotWithShape="1">
          <a:blip r:embed="rId4">
            <a:alphaModFix/>
          </a:blip>
          <a:srcRect b="0" l="0" r="0" t="0"/>
          <a:stretch/>
        </p:blipFill>
        <p:spPr>
          <a:xfrm>
            <a:off x="-647781" y="-749300"/>
            <a:ext cx="4674184" cy="2743200"/>
          </a:xfrm>
          <a:prstGeom prst="rect">
            <a:avLst/>
          </a:prstGeom>
          <a:noFill/>
          <a:ln>
            <a:noFill/>
          </a:ln>
        </p:spPr>
      </p:pic>
      <p:pic>
        <p:nvPicPr>
          <p:cNvPr descr=" " id="624" name="Google Shape;624;p21"/>
          <p:cNvPicPr preferRelativeResize="0"/>
          <p:nvPr/>
        </p:nvPicPr>
        <p:blipFill rotWithShape="1">
          <a:blip r:embed="rId5">
            <a:alphaModFix/>
          </a:blip>
          <a:srcRect b="0" l="0" r="0" t="0"/>
          <a:stretch/>
        </p:blipFill>
        <p:spPr>
          <a:xfrm>
            <a:off x="279435" y="10769600"/>
            <a:ext cx="2819752" cy="2260600"/>
          </a:xfrm>
          <a:prstGeom prst="rect">
            <a:avLst/>
          </a:prstGeom>
          <a:noFill/>
          <a:ln>
            <a:noFill/>
          </a:ln>
        </p:spPr>
      </p:pic>
      <p:pic>
        <p:nvPicPr>
          <p:cNvPr descr=" " id="625" name="Google Shape;625;p21"/>
          <p:cNvPicPr preferRelativeResize="0"/>
          <p:nvPr/>
        </p:nvPicPr>
        <p:blipFill rotWithShape="1">
          <a:blip r:embed="rId6">
            <a:alphaModFix/>
          </a:blip>
          <a:srcRect b="0" l="0" r="0" t="0"/>
          <a:stretch/>
        </p:blipFill>
        <p:spPr>
          <a:xfrm>
            <a:off x="21300562" y="-406400"/>
            <a:ext cx="4750394" cy="4800600"/>
          </a:xfrm>
          <a:prstGeom prst="rect">
            <a:avLst/>
          </a:prstGeom>
          <a:noFill/>
          <a:ln>
            <a:noFill/>
          </a:ln>
        </p:spPr>
      </p:pic>
      <p:pic>
        <p:nvPicPr>
          <p:cNvPr descr=" " id="626" name="Google Shape;626;p21"/>
          <p:cNvPicPr preferRelativeResize="0"/>
          <p:nvPr/>
        </p:nvPicPr>
        <p:blipFill rotWithShape="1">
          <a:blip r:embed="rId7">
            <a:alphaModFix/>
          </a:blip>
          <a:srcRect b="0" l="0" r="0" t="0"/>
          <a:stretch/>
        </p:blipFill>
        <p:spPr>
          <a:xfrm>
            <a:off x="20208226" y="11239500"/>
            <a:ext cx="4496362" cy="2336800"/>
          </a:xfrm>
          <a:prstGeom prst="rect">
            <a:avLst/>
          </a:prstGeom>
          <a:noFill/>
          <a:ln>
            <a:noFill/>
          </a:ln>
        </p:spPr>
      </p:pic>
      <p:pic>
        <p:nvPicPr>
          <p:cNvPr descr=" " id="627" name="Google Shape;627;p21"/>
          <p:cNvPicPr preferRelativeResize="0"/>
          <p:nvPr/>
        </p:nvPicPr>
        <p:blipFill rotWithShape="1">
          <a:blip r:embed="rId8">
            <a:alphaModFix/>
          </a:blip>
          <a:srcRect b="0" l="0" r="0" t="0"/>
          <a:stretch/>
        </p:blipFill>
        <p:spPr>
          <a:xfrm>
            <a:off x="21186248" y="12700000"/>
            <a:ext cx="3200800" cy="1016000"/>
          </a:xfrm>
          <a:prstGeom prst="rect">
            <a:avLst/>
          </a:prstGeom>
          <a:noFill/>
          <a:ln>
            <a:noFill/>
          </a:ln>
        </p:spPr>
      </p:pic>
      <p:pic>
        <p:nvPicPr>
          <p:cNvPr descr=" " id="628" name="Google Shape;628;p21"/>
          <p:cNvPicPr preferRelativeResize="0"/>
          <p:nvPr/>
        </p:nvPicPr>
        <p:blipFill rotWithShape="1">
          <a:blip r:embed="rId9">
            <a:alphaModFix/>
          </a:blip>
          <a:srcRect b="0" l="0" r="0" t="0"/>
          <a:stretch/>
        </p:blipFill>
        <p:spPr>
          <a:xfrm>
            <a:off x="8713289" y="3390900"/>
            <a:ext cx="14479810" cy="7861300"/>
          </a:xfrm>
          <a:prstGeom prst="rect">
            <a:avLst/>
          </a:prstGeom>
          <a:noFill/>
          <a:ln>
            <a:noFill/>
          </a:ln>
        </p:spPr>
      </p:pic>
      <p:sp>
        <p:nvSpPr>
          <p:cNvPr id="629" name="Google Shape;629;p21"/>
          <p:cNvSpPr/>
          <p:nvPr/>
        </p:nvSpPr>
        <p:spPr>
          <a:xfrm>
            <a:off x="8560870" y="1193800"/>
            <a:ext cx="14348560" cy="1468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ookie"/>
              <a:buNone/>
            </a:pPr>
            <a:r>
              <a:rPr b="0" i="0" lang="en-US" sz="8000" u="none" cap="none" strike="noStrike">
                <a:solidFill>
                  <a:srgbClr val="272727"/>
                </a:solidFill>
                <a:latin typeface="Cookie"/>
                <a:ea typeface="Cookie"/>
                <a:cs typeface="Cookie"/>
                <a:sym typeface="Cookie"/>
              </a:rPr>
              <a:t>Fantasy Realm at a Glance</a:t>
            </a:r>
            <a:endParaRPr b="0" i="0" sz="8000" u="none" cap="none" strike="noStrike">
              <a:solidFill>
                <a:schemeClr val="dk1"/>
              </a:solidFill>
              <a:latin typeface="Calibri"/>
              <a:ea typeface="Calibri"/>
              <a:cs typeface="Calibri"/>
              <a:sym typeface="Calibri"/>
            </a:endParaRPr>
          </a:p>
        </p:txBody>
      </p:sp>
      <p:sp>
        <p:nvSpPr>
          <p:cNvPr id="630" name="Google Shape;630;p21"/>
          <p:cNvSpPr/>
          <p:nvPr/>
        </p:nvSpPr>
        <p:spPr>
          <a:xfrm>
            <a:off x="965321" y="3873500"/>
            <a:ext cx="7201800" cy="22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1" name="Google Shape;631;p21"/>
          <p:cNvSpPr/>
          <p:nvPr/>
        </p:nvSpPr>
        <p:spPr>
          <a:xfrm>
            <a:off x="965321" y="3873500"/>
            <a:ext cx="7201800" cy="22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2" name="Google Shape;632;p21"/>
          <p:cNvSpPr/>
          <p:nvPr/>
        </p:nvSpPr>
        <p:spPr>
          <a:xfrm>
            <a:off x="965321" y="3873500"/>
            <a:ext cx="7472767" cy="11726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Cookie"/>
              <a:buNone/>
            </a:pPr>
            <a:r>
              <a:rPr b="0" i="0" lang="en-US" sz="6400" u="none" cap="none" strike="noStrike">
                <a:solidFill>
                  <a:srgbClr val="0E0E0E"/>
                </a:solidFill>
                <a:latin typeface="Cookie"/>
                <a:ea typeface="Cookie"/>
                <a:cs typeface="Cookie"/>
                <a:sym typeface="Cookie"/>
              </a:rPr>
              <a:t>The Enchanted Forest</a:t>
            </a:r>
            <a:endParaRPr b="0" i="0" sz="6400" u="none" cap="none" strike="noStrike">
              <a:solidFill>
                <a:schemeClr val="dk1"/>
              </a:solidFill>
              <a:latin typeface="Calibri"/>
              <a:ea typeface="Calibri"/>
              <a:cs typeface="Calibri"/>
              <a:sym typeface="Calibri"/>
            </a:endParaRPr>
          </a:p>
        </p:txBody>
      </p:sp>
      <p:sp>
        <p:nvSpPr>
          <p:cNvPr id="633" name="Google Shape;633;p21"/>
          <p:cNvSpPr/>
          <p:nvPr/>
        </p:nvSpPr>
        <p:spPr>
          <a:xfrm>
            <a:off x="965321" y="4876800"/>
            <a:ext cx="7337284"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talking animals and enchanted creatures.</a:t>
            </a:r>
            <a:endParaRPr b="0" i="0" sz="3200" u="none" cap="none" strike="noStrike">
              <a:solidFill>
                <a:schemeClr val="dk1"/>
              </a:solidFill>
              <a:latin typeface="Calibri"/>
              <a:ea typeface="Calibri"/>
              <a:cs typeface="Calibri"/>
              <a:sym typeface="Calibri"/>
            </a:endParaRPr>
          </a:p>
        </p:txBody>
      </p:sp>
      <p:sp>
        <p:nvSpPr>
          <p:cNvPr id="634" name="Google Shape;634;p21"/>
          <p:cNvSpPr/>
          <p:nvPr/>
        </p:nvSpPr>
        <p:spPr>
          <a:xfrm>
            <a:off x="965321" y="7175500"/>
            <a:ext cx="7201800" cy="22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5" name="Google Shape;635;p21"/>
          <p:cNvSpPr/>
          <p:nvPr/>
        </p:nvSpPr>
        <p:spPr>
          <a:xfrm>
            <a:off x="965321" y="7175500"/>
            <a:ext cx="7201800" cy="22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6" name="Google Shape;636;p21"/>
          <p:cNvSpPr/>
          <p:nvPr/>
        </p:nvSpPr>
        <p:spPr>
          <a:xfrm>
            <a:off x="965321" y="7175500"/>
            <a:ext cx="7472767" cy="11726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Cookie"/>
              <a:buNone/>
            </a:pPr>
            <a:r>
              <a:rPr b="0" i="0" lang="en-US" sz="6400" u="none" cap="none" strike="noStrike">
                <a:solidFill>
                  <a:srgbClr val="0E0E0E"/>
                </a:solidFill>
                <a:latin typeface="Cookie"/>
                <a:ea typeface="Cookie"/>
                <a:cs typeface="Cookie"/>
                <a:sym typeface="Cookie"/>
              </a:rPr>
              <a:t>The Crystal Caves</a:t>
            </a:r>
            <a:endParaRPr b="0" i="0" sz="6400" u="none" cap="none" strike="noStrike">
              <a:solidFill>
                <a:schemeClr val="dk1"/>
              </a:solidFill>
              <a:latin typeface="Calibri"/>
              <a:ea typeface="Calibri"/>
              <a:cs typeface="Calibri"/>
              <a:sym typeface="Calibri"/>
            </a:endParaRPr>
          </a:p>
        </p:txBody>
      </p:sp>
      <p:sp>
        <p:nvSpPr>
          <p:cNvPr id="637" name="Google Shape;637;p21"/>
          <p:cNvSpPr/>
          <p:nvPr/>
        </p:nvSpPr>
        <p:spPr>
          <a:xfrm>
            <a:off x="965321" y="8178800"/>
            <a:ext cx="7337284"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gems and crystals.</a:t>
            </a:r>
            <a:endParaRPr b="0" i="0" sz="3200" u="none" cap="none" strike="noStrike">
              <a:solidFill>
                <a:schemeClr val="dk1"/>
              </a:solidFill>
              <a:latin typeface="Calibri"/>
              <a:ea typeface="Calibri"/>
              <a:cs typeface="Calibri"/>
              <a:sym typeface="Calibri"/>
            </a:endParaRPr>
          </a:p>
        </p:txBody>
      </p:sp>
      <p:sp>
        <p:nvSpPr>
          <p:cNvPr id="638" name="Google Shape;638;p21"/>
          <p:cNvSpPr/>
          <p:nvPr/>
        </p:nvSpPr>
        <p:spPr>
          <a:xfrm>
            <a:off x="965321" y="10477500"/>
            <a:ext cx="7201800" cy="22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9" name="Google Shape;639;p21"/>
          <p:cNvSpPr/>
          <p:nvPr/>
        </p:nvSpPr>
        <p:spPr>
          <a:xfrm>
            <a:off x="965321" y="10477500"/>
            <a:ext cx="7201800" cy="22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0" name="Google Shape;640;p21"/>
          <p:cNvSpPr/>
          <p:nvPr/>
        </p:nvSpPr>
        <p:spPr>
          <a:xfrm>
            <a:off x="965321" y="10477500"/>
            <a:ext cx="7472767" cy="11726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Cookie"/>
              <a:buNone/>
            </a:pPr>
            <a:r>
              <a:rPr b="0" i="0" lang="en-US" sz="6400" u="none" cap="none" strike="noStrike">
                <a:solidFill>
                  <a:srgbClr val="0E0E0E"/>
                </a:solidFill>
                <a:latin typeface="Cookie"/>
                <a:ea typeface="Cookie"/>
                <a:cs typeface="Cookie"/>
                <a:sym typeface="Cookie"/>
              </a:rPr>
              <a:t>The Dragon's Lair</a:t>
            </a:r>
            <a:endParaRPr b="0" i="0" sz="6400" u="none" cap="none" strike="noStrike">
              <a:solidFill>
                <a:schemeClr val="dk1"/>
              </a:solidFill>
              <a:latin typeface="Calibri"/>
              <a:ea typeface="Calibri"/>
              <a:cs typeface="Calibri"/>
              <a:sym typeface="Calibri"/>
            </a:endParaRPr>
          </a:p>
        </p:txBody>
      </p:sp>
      <p:sp>
        <p:nvSpPr>
          <p:cNvPr id="641" name="Google Shape;641;p21"/>
          <p:cNvSpPr/>
          <p:nvPr/>
        </p:nvSpPr>
        <p:spPr>
          <a:xfrm>
            <a:off x="965321" y="11480800"/>
            <a:ext cx="7337284"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E0CD"/>
        </a:solidFill>
      </p:bgPr>
    </p:bg>
    <p:spTree>
      <p:nvGrpSpPr>
        <p:cNvPr id="646" name="Shape 646"/>
        <p:cNvGrpSpPr/>
        <p:nvPr/>
      </p:nvGrpSpPr>
      <p:grpSpPr>
        <a:xfrm>
          <a:off x="0" y="0"/>
          <a:ext cx="0" cy="0"/>
          <a:chOff x="0" y="0"/>
          <a:chExt cx="0" cy="0"/>
        </a:xfrm>
      </p:grpSpPr>
      <p:pic>
        <p:nvPicPr>
          <p:cNvPr descr=" " id="647" name="Google Shape;647;p22"/>
          <p:cNvPicPr preferRelativeResize="0"/>
          <p:nvPr/>
        </p:nvPicPr>
        <p:blipFill rotWithShape="1">
          <a:blip r:embed="rId3">
            <a:alphaModFix/>
          </a:blip>
          <a:srcRect b="0" l="0" r="0" t="0"/>
          <a:stretch/>
        </p:blipFill>
        <p:spPr>
          <a:xfrm>
            <a:off x="-3556444" y="-2120900"/>
            <a:ext cx="13044530" cy="13042900"/>
          </a:xfrm>
          <a:prstGeom prst="rect">
            <a:avLst/>
          </a:prstGeom>
          <a:noFill/>
          <a:ln>
            <a:noFill/>
          </a:ln>
        </p:spPr>
      </p:pic>
      <p:pic>
        <p:nvPicPr>
          <p:cNvPr descr=" " id="648" name="Google Shape;648;p22"/>
          <p:cNvPicPr preferRelativeResize="0"/>
          <p:nvPr/>
        </p:nvPicPr>
        <p:blipFill rotWithShape="1">
          <a:blip r:embed="rId4">
            <a:alphaModFix/>
          </a:blip>
          <a:srcRect b="0" l="0" r="0" t="0"/>
          <a:stretch/>
        </p:blipFill>
        <p:spPr>
          <a:xfrm>
            <a:off x="0" y="5816600"/>
            <a:ext cx="24387048" cy="0"/>
          </a:xfrm>
          <a:prstGeom prst="rect">
            <a:avLst/>
          </a:prstGeom>
          <a:noFill/>
          <a:ln>
            <a:noFill/>
          </a:ln>
        </p:spPr>
      </p:pic>
      <p:pic>
        <p:nvPicPr>
          <p:cNvPr descr=" " id="649" name="Google Shape;649;p22"/>
          <p:cNvPicPr preferRelativeResize="0"/>
          <p:nvPr/>
        </p:nvPicPr>
        <p:blipFill rotWithShape="1">
          <a:blip r:embed="rId5">
            <a:alphaModFix/>
          </a:blip>
          <a:srcRect b="0" l="0" r="0" t="0"/>
          <a:stretch/>
        </p:blipFill>
        <p:spPr>
          <a:xfrm>
            <a:off x="23116889" y="0"/>
            <a:ext cx="1" cy="13716000"/>
          </a:xfrm>
          <a:prstGeom prst="rect">
            <a:avLst/>
          </a:prstGeom>
          <a:noFill/>
          <a:ln>
            <a:noFill/>
          </a:ln>
        </p:spPr>
      </p:pic>
      <p:pic>
        <p:nvPicPr>
          <p:cNvPr descr=" " id="650" name="Google Shape;650;p22"/>
          <p:cNvPicPr preferRelativeResize="0"/>
          <p:nvPr/>
        </p:nvPicPr>
        <p:blipFill rotWithShape="1">
          <a:blip r:embed="rId6">
            <a:alphaModFix/>
          </a:blip>
          <a:srcRect b="0" l="0" r="0" t="0"/>
          <a:stretch/>
        </p:blipFill>
        <p:spPr>
          <a:xfrm>
            <a:off x="20601975" y="10934700"/>
            <a:ext cx="4775797" cy="3263900"/>
          </a:xfrm>
          <a:prstGeom prst="rect">
            <a:avLst/>
          </a:prstGeom>
          <a:noFill/>
          <a:ln>
            <a:noFill/>
          </a:ln>
        </p:spPr>
      </p:pic>
      <p:pic>
        <p:nvPicPr>
          <p:cNvPr descr=" " id="651" name="Google Shape;651;p22"/>
          <p:cNvPicPr preferRelativeResize="0"/>
          <p:nvPr/>
        </p:nvPicPr>
        <p:blipFill rotWithShape="1">
          <a:blip r:embed="rId7">
            <a:alphaModFix/>
          </a:blip>
          <a:srcRect b="0" l="0" r="0" t="0"/>
          <a:stretch/>
        </p:blipFill>
        <p:spPr>
          <a:xfrm>
            <a:off x="-736692" y="-495300"/>
            <a:ext cx="4470959" cy="3886200"/>
          </a:xfrm>
          <a:prstGeom prst="rect">
            <a:avLst/>
          </a:prstGeom>
          <a:noFill/>
          <a:ln>
            <a:noFill/>
          </a:ln>
        </p:spPr>
      </p:pic>
      <p:pic>
        <p:nvPicPr>
          <p:cNvPr descr=" " id="652" name="Google Shape;652;p22"/>
          <p:cNvPicPr preferRelativeResize="0"/>
          <p:nvPr/>
        </p:nvPicPr>
        <p:blipFill rotWithShape="1">
          <a:blip r:embed="rId8">
            <a:alphaModFix/>
          </a:blip>
          <a:srcRect b="0" l="0" r="0" t="0"/>
          <a:stretch/>
        </p:blipFill>
        <p:spPr>
          <a:xfrm>
            <a:off x="22213656" y="4406900"/>
            <a:ext cx="1779642" cy="2180134"/>
          </a:xfrm>
          <a:prstGeom prst="rect">
            <a:avLst/>
          </a:prstGeom>
          <a:noFill/>
          <a:ln>
            <a:noFill/>
          </a:ln>
        </p:spPr>
      </p:pic>
      <p:pic>
        <p:nvPicPr>
          <p:cNvPr descr=" " id="653" name="Google Shape;653;p22"/>
          <p:cNvPicPr preferRelativeResize="0"/>
          <p:nvPr/>
        </p:nvPicPr>
        <p:blipFill rotWithShape="1">
          <a:blip r:embed="rId9">
            <a:alphaModFix/>
          </a:blip>
          <a:srcRect b="0" l="0" r="0" t="0"/>
          <a:stretch/>
        </p:blipFill>
        <p:spPr>
          <a:xfrm>
            <a:off x="21059223" y="800100"/>
            <a:ext cx="2768955" cy="2145581"/>
          </a:xfrm>
          <a:prstGeom prst="rect">
            <a:avLst/>
          </a:prstGeom>
          <a:noFill/>
          <a:ln>
            <a:noFill/>
          </a:ln>
        </p:spPr>
      </p:pic>
      <p:pic>
        <p:nvPicPr>
          <p:cNvPr descr=" " id="654" name="Google Shape;654;p22"/>
          <p:cNvPicPr preferRelativeResize="0"/>
          <p:nvPr/>
        </p:nvPicPr>
        <p:blipFill rotWithShape="1">
          <a:blip r:embed="rId10">
            <a:alphaModFix/>
          </a:blip>
          <a:srcRect b="0" l="0" r="0" t="0"/>
          <a:stretch/>
        </p:blipFill>
        <p:spPr>
          <a:xfrm>
            <a:off x="1295562" y="8940800"/>
            <a:ext cx="1676610" cy="1993900"/>
          </a:xfrm>
          <a:prstGeom prst="rect">
            <a:avLst/>
          </a:prstGeom>
          <a:noFill/>
          <a:ln>
            <a:noFill/>
          </a:ln>
        </p:spPr>
      </p:pic>
      <p:pic>
        <p:nvPicPr>
          <p:cNvPr descr=" " id="655" name="Google Shape;655;p22"/>
          <p:cNvPicPr preferRelativeResize="0"/>
          <p:nvPr/>
        </p:nvPicPr>
        <p:blipFill rotWithShape="1">
          <a:blip r:embed="rId11">
            <a:alphaModFix/>
          </a:blip>
          <a:srcRect b="0" l="0" r="0" t="0"/>
          <a:stretch/>
        </p:blipFill>
        <p:spPr>
          <a:xfrm>
            <a:off x="-495362" y="10998200"/>
            <a:ext cx="4648781" cy="3136900"/>
          </a:xfrm>
          <a:prstGeom prst="rect">
            <a:avLst/>
          </a:prstGeom>
          <a:noFill/>
          <a:ln>
            <a:noFill/>
          </a:ln>
        </p:spPr>
      </p:pic>
      <p:sp>
        <p:nvSpPr>
          <p:cNvPr id="656" name="Google Shape;656;p2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7" name="Google Shape;657;p22"/>
          <p:cNvPicPr preferRelativeResize="0"/>
          <p:nvPr/>
        </p:nvPicPr>
        <p:blipFill rotWithShape="1">
          <a:blip r:embed="rId12">
            <a:alphaModFix/>
          </a:blip>
          <a:srcRect b="0" l="0" r="0" t="0"/>
          <a:stretch/>
        </p:blipFill>
        <p:spPr>
          <a:xfrm>
            <a:off x="23523340" y="10820400"/>
            <a:ext cx="711289" cy="2590800"/>
          </a:xfrm>
          <a:prstGeom prst="rect">
            <a:avLst/>
          </a:prstGeom>
          <a:noFill/>
          <a:ln>
            <a:noFill/>
          </a:ln>
        </p:spPr>
      </p:pic>
      <p:sp>
        <p:nvSpPr>
          <p:cNvPr id="658" name="Google Shape;658;p22"/>
          <p:cNvSpPr/>
          <p:nvPr/>
        </p:nvSpPr>
        <p:spPr>
          <a:xfrm>
            <a:off x="10317923" y="11722100"/>
            <a:ext cx="12278201" cy="14689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Cookie"/>
              <a:buNone/>
            </a:pPr>
            <a:r>
              <a:rPr b="0" i="0" lang="en-US" sz="8000" u="none" cap="none" strike="noStrike">
                <a:solidFill>
                  <a:srgbClr val="272727"/>
                </a:solidFill>
                <a:latin typeface="Cookie"/>
                <a:ea typeface="Cookie"/>
                <a:cs typeface="Cookie"/>
                <a:sym typeface="Cookie"/>
              </a:rPr>
              <a:t>The Timeline</a:t>
            </a:r>
            <a:endParaRPr b="0" i="0" sz="8000" u="none" cap="none" strike="noStrike">
              <a:solidFill>
                <a:schemeClr val="dk1"/>
              </a:solidFill>
              <a:latin typeface="Calibri"/>
              <a:ea typeface="Calibri"/>
              <a:cs typeface="Calibri"/>
              <a:sym typeface="Calibri"/>
            </a:endParaRPr>
          </a:p>
        </p:txBody>
      </p:sp>
      <p:pic>
        <p:nvPicPr>
          <p:cNvPr descr=" " id="659" name="Google Shape;659;p22"/>
          <p:cNvPicPr preferRelativeResize="0"/>
          <p:nvPr/>
        </p:nvPicPr>
        <p:blipFill rotWithShape="1">
          <a:blip r:embed="rId13">
            <a:alphaModFix/>
          </a:blip>
          <a:srcRect b="0" l="0" r="0" t="0"/>
          <a:stretch/>
        </p:blipFill>
        <p:spPr>
          <a:xfrm>
            <a:off x="0" y="1333500"/>
            <a:ext cx="24387048" cy="12801600"/>
          </a:xfrm>
          <a:prstGeom prst="rect">
            <a:avLst/>
          </a:prstGeom>
          <a:noFill/>
          <a:ln>
            <a:noFill/>
          </a:ln>
        </p:spPr>
      </p:pic>
      <p:sp>
        <p:nvSpPr>
          <p:cNvPr id="660" name="Google Shape;660;p22"/>
          <p:cNvSpPr/>
          <p:nvPr/>
        </p:nvSpPr>
        <p:spPr>
          <a:xfrm>
            <a:off x="0" y="7302500"/>
            <a:ext cx="24387048"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1" name="Google Shape;661;p22"/>
          <p:cNvPicPr preferRelativeResize="0"/>
          <p:nvPr/>
        </p:nvPicPr>
        <p:blipFill rotWithShape="1">
          <a:blip r:embed="rId14">
            <a:alphaModFix/>
          </a:blip>
          <a:srcRect b="0" l="0" r="0" t="0"/>
          <a:stretch/>
        </p:blipFill>
        <p:spPr>
          <a:xfrm>
            <a:off x="0" y="7289800"/>
            <a:ext cx="24387048" cy="12700"/>
          </a:xfrm>
          <a:prstGeom prst="rect">
            <a:avLst/>
          </a:prstGeom>
          <a:noFill/>
          <a:ln>
            <a:noFill/>
          </a:ln>
        </p:spPr>
      </p:pic>
      <p:pic>
        <p:nvPicPr>
          <p:cNvPr descr=" " id="662" name="Google Shape;662;p22"/>
          <p:cNvPicPr preferRelativeResize="0"/>
          <p:nvPr/>
        </p:nvPicPr>
        <p:blipFill rotWithShape="1">
          <a:blip r:embed="rId15">
            <a:alphaModFix/>
          </a:blip>
          <a:srcRect b="0" l="0" r="0" t="0"/>
          <a:stretch/>
        </p:blipFill>
        <p:spPr>
          <a:xfrm>
            <a:off x="5207651" y="7200900"/>
            <a:ext cx="190524" cy="6934200"/>
          </a:xfrm>
          <a:prstGeom prst="rect">
            <a:avLst/>
          </a:prstGeom>
          <a:noFill/>
          <a:ln>
            <a:noFill/>
          </a:ln>
        </p:spPr>
      </p:pic>
      <p:pic>
        <p:nvPicPr>
          <p:cNvPr descr=" " id="663" name="Google Shape;663;p22"/>
          <p:cNvPicPr preferRelativeResize="0"/>
          <p:nvPr/>
        </p:nvPicPr>
        <p:blipFill rotWithShape="1">
          <a:blip r:embed="rId16">
            <a:alphaModFix/>
          </a:blip>
          <a:srcRect b="0" l="0" r="0" t="0"/>
          <a:stretch/>
        </p:blipFill>
        <p:spPr>
          <a:xfrm>
            <a:off x="9386473" y="4914900"/>
            <a:ext cx="190524" cy="2476500"/>
          </a:xfrm>
          <a:prstGeom prst="rect">
            <a:avLst/>
          </a:prstGeom>
          <a:noFill/>
          <a:ln>
            <a:noFill/>
          </a:ln>
        </p:spPr>
      </p:pic>
      <p:pic>
        <p:nvPicPr>
          <p:cNvPr descr=" " id="664" name="Google Shape;664;p22"/>
          <p:cNvPicPr preferRelativeResize="0"/>
          <p:nvPr/>
        </p:nvPicPr>
        <p:blipFill rotWithShape="1">
          <a:blip r:embed="rId17">
            <a:alphaModFix/>
          </a:blip>
          <a:srcRect b="0" l="0" r="0" t="0"/>
          <a:stretch/>
        </p:blipFill>
        <p:spPr>
          <a:xfrm>
            <a:off x="13565295" y="7200900"/>
            <a:ext cx="190524" cy="1854200"/>
          </a:xfrm>
          <a:prstGeom prst="rect">
            <a:avLst/>
          </a:prstGeom>
          <a:noFill/>
          <a:ln>
            <a:noFill/>
          </a:ln>
        </p:spPr>
      </p:pic>
      <p:pic>
        <p:nvPicPr>
          <p:cNvPr descr=" " id="665" name="Google Shape;665;p22"/>
          <p:cNvPicPr preferRelativeResize="0"/>
          <p:nvPr/>
        </p:nvPicPr>
        <p:blipFill rotWithShape="1">
          <a:blip r:embed="rId18">
            <a:alphaModFix/>
          </a:blip>
          <a:srcRect b="0" l="0" r="0" t="0"/>
          <a:stretch/>
        </p:blipFill>
        <p:spPr>
          <a:xfrm>
            <a:off x="17642505" y="2260600"/>
            <a:ext cx="393750" cy="5130800"/>
          </a:xfrm>
          <a:prstGeom prst="rect">
            <a:avLst/>
          </a:prstGeom>
          <a:noFill/>
          <a:ln>
            <a:noFill/>
          </a:ln>
        </p:spPr>
      </p:pic>
      <p:sp>
        <p:nvSpPr>
          <p:cNvPr id="666" name="Google Shape;666;p22"/>
          <p:cNvSpPr/>
          <p:nvPr/>
        </p:nvSpPr>
        <p:spPr>
          <a:xfrm>
            <a:off x="1371771" y="1333500"/>
            <a:ext cx="6350794" cy="546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7" name="Google Shape;667;p22"/>
          <p:cNvPicPr preferRelativeResize="0"/>
          <p:nvPr/>
        </p:nvPicPr>
        <p:blipFill rotWithShape="1">
          <a:blip r:embed="rId19">
            <a:alphaModFix/>
          </a:blip>
          <a:srcRect b="0" l="0" r="0" t="0"/>
          <a:stretch/>
        </p:blipFill>
        <p:spPr>
          <a:xfrm>
            <a:off x="1371771" y="1333500"/>
            <a:ext cx="6350794" cy="3124200"/>
          </a:xfrm>
          <a:prstGeom prst="rect">
            <a:avLst/>
          </a:prstGeom>
          <a:noFill/>
          <a:ln>
            <a:noFill/>
          </a:ln>
        </p:spPr>
      </p:pic>
      <p:sp>
        <p:nvSpPr>
          <p:cNvPr id="668" name="Google Shape;668;p22"/>
          <p:cNvSpPr/>
          <p:nvPr/>
        </p:nvSpPr>
        <p:spPr>
          <a:xfrm>
            <a:off x="1371771" y="4762500"/>
            <a:ext cx="889111" cy="50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9" name="Google Shape;669;p22"/>
          <p:cNvSpPr/>
          <p:nvPr/>
        </p:nvSpPr>
        <p:spPr>
          <a:xfrm>
            <a:off x="1371771" y="4762500"/>
            <a:ext cx="1041530" cy="66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ookie"/>
              <a:buNone/>
            </a:pPr>
            <a:r>
              <a:rPr b="0" i="0" lang="en-US" sz="3600" u="none" cap="none" strike="noStrike">
                <a:solidFill>
                  <a:srgbClr val="0E0E0E"/>
                </a:solidFill>
                <a:latin typeface="Cookie"/>
                <a:ea typeface="Cookie"/>
                <a:cs typeface="Cookie"/>
                <a:sym typeface="Cookie"/>
              </a:rPr>
              <a:t>Eclipse</a:t>
            </a:r>
            <a:endParaRPr b="0" i="0" sz="3600" u="none" cap="none" strike="noStrike">
              <a:solidFill>
                <a:schemeClr val="dk1"/>
              </a:solidFill>
              <a:latin typeface="Calibri"/>
              <a:ea typeface="Calibri"/>
              <a:cs typeface="Calibri"/>
              <a:sym typeface="Calibri"/>
            </a:endParaRPr>
          </a:p>
        </p:txBody>
      </p:sp>
      <p:sp>
        <p:nvSpPr>
          <p:cNvPr id="670" name="Google Shape;670;p22"/>
          <p:cNvSpPr/>
          <p:nvPr/>
        </p:nvSpPr>
        <p:spPr>
          <a:xfrm>
            <a:off x="1371771" y="5575300"/>
            <a:ext cx="6350794"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1" name="Google Shape;671;p22"/>
          <p:cNvSpPr/>
          <p:nvPr/>
        </p:nvSpPr>
        <p:spPr>
          <a:xfrm>
            <a:off x="1371771" y="5575300"/>
            <a:ext cx="6486277"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672" name="Google Shape;672;p22"/>
          <p:cNvSpPr/>
          <p:nvPr/>
        </p:nvSpPr>
        <p:spPr>
          <a:xfrm>
            <a:off x="5550594" y="7810500"/>
            <a:ext cx="4128016" cy="576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3" name="Google Shape;673;p22"/>
          <p:cNvSpPr/>
          <p:nvPr/>
        </p:nvSpPr>
        <p:spPr>
          <a:xfrm>
            <a:off x="5550594" y="7810500"/>
            <a:ext cx="1219352" cy="50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4" name="Google Shape;674;p22"/>
          <p:cNvSpPr/>
          <p:nvPr/>
        </p:nvSpPr>
        <p:spPr>
          <a:xfrm>
            <a:off x="5550594" y="7810500"/>
            <a:ext cx="1371771" cy="66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ookie"/>
              <a:buNone/>
            </a:pPr>
            <a:r>
              <a:rPr b="0" i="0" lang="en-US" sz="3600" u="none" cap="none" strike="noStrike">
                <a:solidFill>
                  <a:srgbClr val="0E0E0E"/>
                </a:solidFill>
                <a:latin typeface="Cookie"/>
                <a:ea typeface="Cookie"/>
                <a:cs typeface="Cookie"/>
                <a:sym typeface="Cookie"/>
              </a:rPr>
              <a:t>Invasion</a:t>
            </a:r>
            <a:endParaRPr b="0" i="0" sz="3600" u="none" cap="none" strike="noStrike">
              <a:solidFill>
                <a:schemeClr val="dk1"/>
              </a:solidFill>
              <a:latin typeface="Calibri"/>
              <a:ea typeface="Calibri"/>
              <a:cs typeface="Calibri"/>
              <a:sym typeface="Calibri"/>
            </a:endParaRPr>
          </a:p>
        </p:txBody>
      </p:sp>
      <p:sp>
        <p:nvSpPr>
          <p:cNvPr id="675" name="Google Shape;675;p22"/>
          <p:cNvSpPr/>
          <p:nvPr/>
        </p:nvSpPr>
        <p:spPr>
          <a:xfrm>
            <a:off x="5550594" y="8623300"/>
            <a:ext cx="4128016"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6" name="Google Shape;676;p22"/>
          <p:cNvSpPr/>
          <p:nvPr/>
        </p:nvSpPr>
        <p:spPr>
          <a:xfrm>
            <a:off x="5550594" y="8623300"/>
            <a:ext cx="4263500"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 attacked by monsters.</a:t>
            </a:r>
            <a:endParaRPr b="0" i="0" sz="3200" u="none" cap="none" strike="noStrike">
              <a:solidFill>
                <a:schemeClr val="dk1"/>
              </a:solidFill>
              <a:latin typeface="Calibri"/>
              <a:ea typeface="Calibri"/>
              <a:cs typeface="Calibri"/>
              <a:sym typeface="Calibri"/>
            </a:endParaRPr>
          </a:p>
        </p:txBody>
      </p:sp>
      <p:pic>
        <p:nvPicPr>
          <p:cNvPr descr=" " id="677" name="Google Shape;677;p22"/>
          <p:cNvPicPr preferRelativeResize="0"/>
          <p:nvPr/>
        </p:nvPicPr>
        <p:blipFill rotWithShape="1">
          <a:blip r:embed="rId20">
            <a:alphaModFix/>
          </a:blip>
          <a:srcRect b="0" l="0" r="0" t="0"/>
          <a:stretch/>
        </p:blipFill>
        <p:spPr>
          <a:xfrm>
            <a:off x="5550594" y="10147300"/>
            <a:ext cx="4128016" cy="3429000"/>
          </a:xfrm>
          <a:prstGeom prst="rect">
            <a:avLst/>
          </a:prstGeom>
          <a:noFill/>
          <a:ln>
            <a:noFill/>
          </a:ln>
        </p:spPr>
      </p:pic>
      <p:sp>
        <p:nvSpPr>
          <p:cNvPr id="678" name="Google Shape;678;p22"/>
          <p:cNvSpPr/>
          <p:nvPr/>
        </p:nvSpPr>
        <p:spPr>
          <a:xfrm>
            <a:off x="13908238" y="7810500"/>
            <a:ext cx="9996149"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9" name="Google Shape;679;p22"/>
          <p:cNvSpPr/>
          <p:nvPr/>
        </p:nvSpPr>
        <p:spPr>
          <a:xfrm>
            <a:off x="13908238" y="7810500"/>
            <a:ext cx="1168546" cy="50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0" name="Google Shape;680;p22"/>
          <p:cNvSpPr/>
          <p:nvPr/>
        </p:nvSpPr>
        <p:spPr>
          <a:xfrm>
            <a:off x="13908238" y="7810500"/>
            <a:ext cx="1320965" cy="66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ookie"/>
              <a:buNone/>
            </a:pPr>
            <a:r>
              <a:rPr b="0" i="0" lang="en-US" sz="3600" u="none" cap="none" strike="noStrike">
                <a:solidFill>
                  <a:srgbClr val="0E0E0E"/>
                </a:solidFill>
                <a:latin typeface="Cookie"/>
                <a:ea typeface="Cookie"/>
                <a:cs typeface="Cookie"/>
                <a:sym typeface="Cookie"/>
              </a:rPr>
              <a:t>Betrayal</a:t>
            </a:r>
            <a:endParaRPr b="0" i="0" sz="3600" u="none" cap="none" strike="noStrike">
              <a:solidFill>
                <a:schemeClr val="dk1"/>
              </a:solidFill>
              <a:latin typeface="Calibri"/>
              <a:ea typeface="Calibri"/>
              <a:cs typeface="Calibri"/>
              <a:sym typeface="Calibri"/>
            </a:endParaRPr>
          </a:p>
        </p:txBody>
      </p:sp>
      <p:sp>
        <p:nvSpPr>
          <p:cNvPr id="681" name="Google Shape;681;p22"/>
          <p:cNvSpPr/>
          <p:nvPr/>
        </p:nvSpPr>
        <p:spPr>
          <a:xfrm>
            <a:off x="13908238" y="8623300"/>
            <a:ext cx="9996149"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2" name="Google Shape;682;p22"/>
          <p:cNvSpPr/>
          <p:nvPr/>
        </p:nvSpPr>
        <p:spPr>
          <a:xfrm>
            <a:off x="13908238" y="8623300"/>
            <a:ext cx="10131633"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Queen's advisor revealed as spy.</a:t>
            </a:r>
            <a:endParaRPr b="0" i="0" sz="3200" u="none" cap="none" strike="noStrike">
              <a:solidFill>
                <a:schemeClr val="dk1"/>
              </a:solidFill>
              <a:latin typeface="Calibri"/>
              <a:ea typeface="Calibri"/>
              <a:cs typeface="Calibri"/>
              <a:sym typeface="Calibri"/>
            </a:endParaRPr>
          </a:p>
        </p:txBody>
      </p:sp>
      <p:sp>
        <p:nvSpPr>
          <p:cNvPr id="683" name="Google Shape;683;p22"/>
          <p:cNvSpPr/>
          <p:nvPr/>
        </p:nvSpPr>
        <p:spPr>
          <a:xfrm>
            <a:off x="9729416" y="4826000"/>
            <a:ext cx="6350794" cy="196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4" name="Google Shape;684;p22"/>
          <p:cNvSpPr/>
          <p:nvPr/>
        </p:nvSpPr>
        <p:spPr>
          <a:xfrm>
            <a:off x="9729416" y="4826000"/>
            <a:ext cx="762095" cy="50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5" name="Google Shape;685;p22"/>
          <p:cNvSpPr/>
          <p:nvPr/>
        </p:nvSpPr>
        <p:spPr>
          <a:xfrm>
            <a:off x="9729416" y="4826000"/>
            <a:ext cx="914514" cy="66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ookie"/>
              <a:buNone/>
            </a:pPr>
            <a:r>
              <a:rPr b="0" i="0" lang="en-US" sz="3600" u="none" cap="none" strike="noStrike">
                <a:solidFill>
                  <a:srgbClr val="0E0E0E"/>
                </a:solidFill>
                <a:latin typeface="Cookie"/>
                <a:ea typeface="Cookie"/>
                <a:cs typeface="Cookie"/>
                <a:sym typeface="Cookie"/>
              </a:rPr>
              <a:t>Quest</a:t>
            </a:r>
            <a:endParaRPr b="0" i="0" sz="3600" u="none" cap="none" strike="noStrike">
              <a:solidFill>
                <a:schemeClr val="dk1"/>
              </a:solidFill>
              <a:latin typeface="Calibri"/>
              <a:ea typeface="Calibri"/>
              <a:cs typeface="Calibri"/>
              <a:sym typeface="Calibri"/>
            </a:endParaRPr>
          </a:p>
        </p:txBody>
      </p:sp>
      <p:sp>
        <p:nvSpPr>
          <p:cNvPr id="686" name="Google Shape;686;p22"/>
          <p:cNvSpPr/>
          <p:nvPr/>
        </p:nvSpPr>
        <p:spPr>
          <a:xfrm>
            <a:off x="9729416" y="5638800"/>
            <a:ext cx="6350794"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7" name="Google Shape;687;p22"/>
          <p:cNvSpPr/>
          <p:nvPr/>
        </p:nvSpPr>
        <p:spPr>
          <a:xfrm>
            <a:off x="9729416" y="5638800"/>
            <a:ext cx="6486277"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Adventurers seek immortal artifact.</a:t>
            </a:r>
            <a:endParaRPr b="0" i="0" sz="3200" u="none" cap="none" strike="noStrike">
              <a:solidFill>
                <a:schemeClr val="dk1"/>
              </a:solidFill>
              <a:latin typeface="Calibri"/>
              <a:ea typeface="Calibri"/>
              <a:cs typeface="Calibri"/>
              <a:sym typeface="Calibri"/>
            </a:endParaRPr>
          </a:p>
        </p:txBody>
      </p:sp>
      <p:sp>
        <p:nvSpPr>
          <p:cNvPr id="688" name="Google Shape;688;p22"/>
          <p:cNvSpPr/>
          <p:nvPr/>
        </p:nvSpPr>
        <p:spPr>
          <a:xfrm>
            <a:off x="18087061" y="2260600"/>
            <a:ext cx="4839305" cy="453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9" name="Google Shape;689;p22"/>
          <p:cNvPicPr preferRelativeResize="0"/>
          <p:nvPr/>
        </p:nvPicPr>
        <p:blipFill rotWithShape="1">
          <a:blip r:embed="rId21">
            <a:alphaModFix/>
          </a:blip>
          <a:srcRect b="0" l="0" r="0" t="0"/>
          <a:stretch/>
        </p:blipFill>
        <p:spPr>
          <a:xfrm>
            <a:off x="18087061" y="2260600"/>
            <a:ext cx="4839305" cy="2197100"/>
          </a:xfrm>
          <a:prstGeom prst="rect">
            <a:avLst/>
          </a:prstGeom>
          <a:noFill/>
          <a:ln>
            <a:noFill/>
          </a:ln>
        </p:spPr>
      </p:pic>
      <p:sp>
        <p:nvSpPr>
          <p:cNvPr id="690" name="Google Shape;690;p22"/>
          <p:cNvSpPr/>
          <p:nvPr/>
        </p:nvSpPr>
        <p:spPr>
          <a:xfrm>
            <a:off x="18087061" y="4762500"/>
            <a:ext cx="952619" cy="50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1" name="Google Shape;691;p22"/>
          <p:cNvSpPr/>
          <p:nvPr/>
        </p:nvSpPr>
        <p:spPr>
          <a:xfrm>
            <a:off x="18087061" y="4762500"/>
            <a:ext cx="1105038" cy="66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ookie"/>
              <a:buNone/>
            </a:pPr>
            <a:r>
              <a:rPr b="0" i="0" lang="en-US" sz="3600" u="none" cap="none" strike="noStrike">
                <a:solidFill>
                  <a:srgbClr val="0E0E0E"/>
                </a:solidFill>
                <a:latin typeface="Cookie"/>
                <a:ea typeface="Cookie"/>
                <a:cs typeface="Cookie"/>
                <a:sym typeface="Cookie"/>
              </a:rPr>
              <a:t>Obtain</a:t>
            </a:r>
            <a:endParaRPr b="0" i="0" sz="3600" u="none" cap="none" strike="noStrike">
              <a:solidFill>
                <a:schemeClr val="dk1"/>
              </a:solidFill>
              <a:latin typeface="Calibri"/>
              <a:ea typeface="Calibri"/>
              <a:cs typeface="Calibri"/>
              <a:sym typeface="Calibri"/>
            </a:endParaRPr>
          </a:p>
        </p:txBody>
      </p:sp>
      <p:sp>
        <p:nvSpPr>
          <p:cNvPr id="692" name="Google Shape;692;p22"/>
          <p:cNvSpPr/>
          <p:nvPr/>
        </p:nvSpPr>
        <p:spPr>
          <a:xfrm>
            <a:off x="18087061" y="5575300"/>
            <a:ext cx="4839305"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3" name="Google Shape;693;p22"/>
          <p:cNvSpPr/>
          <p:nvPr/>
        </p:nvSpPr>
        <p:spPr>
          <a:xfrm>
            <a:off x="18087061" y="5575300"/>
            <a:ext cx="4974788"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Humans acquire Crystal </a:t>
            </a:r>
            <a:endParaRPr b="0" i="0" sz="3200" u="none" cap="none" strike="noStrike">
              <a:solidFill>
                <a:schemeClr val="dk1"/>
              </a:solidFill>
              <a:latin typeface="Calibri"/>
              <a:ea typeface="Calibri"/>
              <a:cs typeface="Calibri"/>
              <a:sym typeface="Calibri"/>
            </a:endParaRPr>
          </a:p>
        </p:txBody>
      </p:sp>
      <p:pic>
        <p:nvPicPr>
          <p:cNvPr descr=" " id="694" name="Google Shape;694;p22"/>
          <p:cNvPicPr preferRelativeResize="0"/>
          <p:nvPr/>
        </p:nvPicPr>
        <p:blipFill rotWithShape="1">
          <a:blip r:embed="rId22">
            <a:alphaModFix/>
          </a:blip>
          <a:srcRect b="0" l="0" r="0" t="0"/>
          <a:stretch/>
        </p:blipFill>
        <p:spPr>
          <a:xfrm>
            <a:off x="1028828" y="1333500"/>
            <a:ext cx="190524" cy="60579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E0CD"/>
        </a:solidFill>
      </p:bgPr>
    </p:bg>
    <p:spTree>
      <p:nvGrpSpPr>
        <p:cNvPr id="699" name="Shape 699"/>
        <p:cNvGrpSpPr/>
        <p:nvPr/>
      </p:nvGrpSpPr>
      <p:grpSpPr>
        <a:xfrm>
          <a:off x="0" y="0"/>
          <a:ext cx="0" cy="0"/>
          <a:chOff x="0" y="0"/>
          <a:chExt cx="0" cy="0"/>
        </a:xfrm>
      </p:grpSpPr>
      <p:pic>
        <p:nvPicPr>
          <p:cNvPr descr=" " id="700" name="Google Shape;700;p23"/>
          <p:cNvPicPr preferRelativeResize="0"/>
          <p:nvPr/>
        </p:nvPicPr>
        <p:blipFill rotWithShape="1">
          <a:blip r:embed="rId3">
            <a:alphaModFix/>
          </a:blip>
          <a:srcRect b="0" l="0" r="0" t="0"/>
          <a:stretch/>
        </p:blipFill>
        <p:spPr>
          <a:xfrm>
            <a:off x="11850581" y="-1371600"/>
            <a:ext cx="15864283" cy="15862300"/>
          </a:xfrm>
          <a:prstGeom prst="rect">
            <a:avLst/>
          </a:prstGeom>
          <a:noFill/>
          <a:ln>
            <a:noFill/>
          </a:ln>
        </p:spPr>
      </p:pic>
      <p:pic>
        <p:nvPicPr>
          <p:cNvPr descr=" " id="701" name="Google Shape;701;p23"/>
          <p:cNvPicPr preferRelativeResize="0"/>
          <p:nvPr/>
        </p:nvPicPr>
        <p:blipFill rotWithShape="1">
          <a:blip r:embed="rId4">
            <a:alphaModFix/>
          </a:blip>
          <a:srcRect b="0" l="0" r="0" t="0"/>
          <a:stretch/>
        </p:blipFill>
        <p:spPr>
          <a:xfrm>
            <a:off x="18722140" y="-838200"/>
            <a:ext cx="6299987" cy="5486400"/>
          </a:xfrm>
          <a:prstGeom prst="rect">
            <a:avLst/>
          </a:prstGeom>
          <a:noFill/>
          <a:ln>
            <a:noFill/>
          </a:ln>
        </p:spPr>
      </p:pic>
      <p:pic>
        <p:nvPicPr>
          <p:cNvPr descr=" " id="702" name="Google Shape;702;p23"/>
          <p:cNvPicPr preferRelativeResize="0"/>
          <p:nvPr/>
        </p:nvPicPr>
        <p:blipFill rotWithShape="1">
          <a:blip r:embed="rId5">
            <a:alphaModFix/>
          </a:blip>
          <a:srcRect b="0" l="0" r="0" t="0"/>
          <a:stretch/>
        </p:blipFill>
        <p:spPr>
          <a:xfrm>
            <a:off x="-2006851" y="9842500"/>
            <a:ext cx="6387698" cy="5418485"/>
          </a:xfrm>
          <a:prstGeom prst="rect">
            <a:avLst/>
          </a:prstGeom>
          <a:noFill/>
          <a:ln>
            <a:noFill/>
          </a:ln>
        </p:spPr>
      </p:pic>
      <p:pic>
        <p:nvPicPr>
          <p:cNvPr descr=" " id="703" name="Google Shape;703;p23"/>
          <p:cNvPicPr preferRelativeResize="0"/>
          <p:nvPr/>
        </p:nvPicPr>
        <p:blipFill rotWithShape="1">
          <a:blip r:embed="rId6">
            <a:alphaModFix/>
          </a:blip>
          <a:srcRect b="0" l="0" r="0" t="0"/>
          <a:stretch/>
        </p:blipFill>
        <p:spPr>
          <a:xfrm>
            <a:off x="21516489" y="10807700"/>
            <a:ext cx="1974877" cy="2308250"/>
          </a:xfrm>
          <a:prstGeom prst="rect">
            <a:avLst/>
          </a:prstGeom>
          <a:noFill/>
          <a:ln>
            <a:noFill/>
          </a:ln>
        </p:spPr>
      </p:pic>
      <p:pic>
        <p:nvPicPr>
          <p:cNvPr descr=" " id="704" name="Google Shape;704;p23"/>
          <p:cNvPicPr preferRelativeResize="0"/>
          <p:nvPr/>
        </p:nvPicPr>
        <p:blipFill rotWithShape="1">
          <a:blip r:embed="rId7">
            <a:alphaModFix/>
          </a:blip>
          <a:srcRect b="0" l="0" r="0" t="0"/>
          <a:stretch/>
        </p:blipFill>
        <p:spPr>
          <a:xfrm>
            <a:off x="622378" y="1270000"/>
            <a:ext cx="1107869" cy="1582093"/>
          </a:xfrm>
          <a:prstGeom prst="rect">
            <a:avLst/>
          </a:prstGeom>
          <a:noFill/>
          <a:ln>
            <a:noFill/>
          </a:ln>
        </p:spPr>
      </p:pic>
      <p:pic>
        <p:nvPicPr>
          <p:cNvPr descr=" " id="705" name="Google Shape;705;p23"/>
          <p:cNvPicPr preferRelativeResize="0"/>
          <p:nvPr/>
        </p:nvPicPr>
        <p:blipFill rotWithShape="1">
          <a:blip r:embed="rId8">
            <a:alphaModFix/>
          </a:blip>
          <a:srcRect b="0" l="0" r="0" t="0"/>
          <a:stretch/>
        </p:blipFill>
        <p:spPr>
          <a:xfrm>
            <a:off x="21211651" y="5384800"/>
            <a:ext cx="1910463" cy="2304083"/>
          </a:xfrm>
          <a:prstGeom prst="rect">
            <a:avLst/>
          </a:prstGeom>
          <a:noFill/>
          <a:ln>
            <a:noFill/>
          </a:ln>
        </p:spPr>
      </p:pic>
      <p:sp>
        <p:nvSpPr>
          <p:cNvPr id="706" name="Google Shape;706;p2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7" name="Google Shape;707;p23"/>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708" name="Google Shape;708;p23"/>
          <p:cNvSpPr/>
          <p:nvPr/>
        </p:nvSpPr>
        <p:spPr>
          <a:xfrm>
            <a:off x="7883452" y="1955800"/>
            <a:ext cx="5851198" cy="14689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Cookie"/>
              <a:buNone/>
            </a:pPr>
            <a:r>
              <a:rPr b="0" i="0" lang="en-US" sz="8000" u="none" cap="none" strike="noStrike">
                <a:solidFill>
                  <a:srgbClr val="272727"/>
                </a:solidFill>
                <a:latin typeface="Cookie"/>
                <a:ea typeface="Cookie"/>
                <a:cs typeface="Cookie"/>
                <a:sym typeface="Cookie"/>
              </a:rPr>
              <a:t>Our Team</a:t>
            </a:r>
            <a:endParaRPr b="0" i="0" sz="8000" u="none" cap="none" strike="noStrike">
              <a:solidFill>
                <a:schemeClr val="dk1"/>
              </a:solidFill>
              <a:latin typeface="Calibri"/>
              <a:ea typeface="Calibri"/>
              <a:cs typeface="Calibri"/>
              <a:sym typeface="Calibri"/>
            </a:endParaRPr>
          </a:p>
        </p:txBody>
      </p:sp>
      <p:sp>
        <p:nvSpPr>
          <p:cNvPr id="709" name="Google Shape;709;p23"/>
          <p:cNvSpPr/>
          <p:nvPr/>
        </p:nvSpPr>
        <p:spPr>
          <a:xfrm>
            <a:off x="2718140" y="3771900"/>
            <a:ext cx="5791924" cy="30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0" name="Google Shape;710;p23"/>
          <p:cNvPicPr preferRelativeResize="0"/>
          <p:nvPr/>
        </p:nvPicPr>
        <p:blipFill rotWithShape="1">
          <a:blip r:embed="rId10">
            <a:alphaModFix/>
          </a:blip>
          <a:srcRect b="0" l="0" r="0" t="0"/>
          <a:stretch/>
        </p:blipFill>
        <p:spPr>
          <a:xfrm>
            <a:off x="2718140" y="3771900"/>
            <a:ext cx="3048381" cy="3073400"/>
          </a:xfrm>
          <a:prstGeom prst="rect">
            <a:avLst/>
          </a:prstGeom>
          <a:noFill/>
          <a:ln>
            <a:noFill/>
          </a:ln>
        </p:spPr>
      </p:pic>
      <p:sp>
        <p:nvSpPr>
          <p:cNvPr id="711" name="Google Shape;711;p23"/>
          <p:cNvSpPr/>
          <p:nvPr/>
        </p:nvSpPr>
        <p:spPr>
          <a:xfrm>
            <a:off x="6071359" y="4476750"/>
            <a:ext cx="2438705" cy="166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2" name="Google Shape;712;p23"/>
          <p:cNvSpPr/>
          <p:nvPr/>
        </p:nvSpPr>
        <p:spPr>
          <a:xfrm>
            <a:off x="6071359" y="4476750"/>
            <a:ext cx="2438705" cy="166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3" name="Google Shape;713;p23"/>
          <p:cNvSpPr/>
          <p:nvPr/>
        </p:nvSpPr>
        <p:spPr>
          <a:xfrm>
            <a:off x="6071359" y="4476750"/>
            <a:ext cx="2438705" cy="166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4" name="Google Shape;714;p23"/>
          <p:cNvSpPr/>
          <p:nvPr/>
        </p:nvSpPr>
        <p:spPr>
          <a:xfrm>
            <a:off x="6071359" y="4476750"/>
            <a:ext cx="2036488" cy="11726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Cookie"/>
              <a:buNone/>
            </a:pPr>
            <a:r>
              <a:rPr b="0" i="0" lang="en-US" sz="6400" u="none" cap="none" strike="noStrike">
                <a:solidFill>
                  <a:srgbClr val="0E0E0E"/>
                </a:solidFill>
                <a:latin typeface="Cookie"/>
                <a:ea typeface="Cookie"/>
                <a:cs typeface="Cookie"/>
                <a:sym typeface="Cookie"/>
              </a:rPr>
              <a:t>Eldruin</a:t>
            </a:r>
            <a:endParaRPr b="0" i="0" sz="6400" u="none" cap="none" strike="noStrike">
              <a:solidFill>
                <a:schemeClr val="dk1"/>
              </a:solidFill>
              <a:latin typeface="Calibri"/>
              <a:ea typeface="Calibri"/>
              <a:cs typeface="Calibri"/>
              <a:sym typeface="Calibri"/>
            </a:endParaRPr>
          </a:p>
        </p:txBody>
      </p:sp>
      <p:sp>
        <p:nvSpPr>
          <p:cNvPr id="715" name="Google Shape;715;p23"/>
          <p:cNvSpPr/>
          <p:nvPr/>
        </p:nvSpPr>
        <p:spPr>
          <a:xfrm>
            <a:off x="6071359" y="5530850"/>
            <a:ext cx="2955236"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716" name="Google Shape;716;p23"/>
          <p:cNvSpPr/>
          <p:nvPr/>
        </p:nvSpPr>
        <p:spPr>
          <a:xfrm>
            <a:off x="12041105" y="8648700"/>
            <a:ext cx="5791924" cy="30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7" name="Google Shape;717;p23"/>
          <p:cNvPicPr preferRelativeResize="0"/>
          <p:nvPr/>
        </p:nvPicPr>
        <p:blipFill rotWithShape="1">
          <a:blip r:embed="rId11">
            <a:alphaModFix/>
          </a:blip>
          <a:srcRect b="0" l="0" r="0" t="0"/>
          <a:stretch/>
        </p:blipFill>
        <p:spPr>
          <a:xfrm>
            <a:off x="12041105" y="8648700"/>
            <a:ext cx="3048381" cy="3073400"/>
          </a:xfrm>
          <a:prstGeom prst="rect">
            <a:avLst/>
          </a:prstGeom>
          <a:noFill/>
          <a:ln>
            <a:noFill/>
          </a:ln>
        </p:spPr>
      </p:pic>
      <p:sp>
        <p:nvSpPr>
          <p:cNvPr id="718" name="Google Shape;718;p23"/>
          <p:cNvSpPr/>
          <p:nvPr/>
        </p:nvSpPr>
        <p:spPr>
          <a:xfrm>
            <a:off x="15394324" y="9353550"/>
            <a:ext cx="2438705" cy="166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9" name="Google Shape;719;p23"/>
          <p:cNvSpPr/>
          <p:nvPr/>
        </p:nvSpPr>
        <p:spPr>
          <a:xfrm>
            <a:off x="15394324" y="9353550"/>
            <a:ext cx="2438705" cy="166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0" name="Google Shape;720;p23"/>
          <p:cNvSpPr/>
          <p:nvPr/>
        </p:nvSpPr>
        <p:spPr>
          <a:xfrm>
            <a:off x="15394324" y="9353550"/>
            <a:ext cx="2438705" cy="166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1" name="Google Shape;721;p23"/>
          <p:cNvSpPr/>
          <p:nvPr/>
        </p:nvSpPr>
        <p:spPr>
          <a:xfrm>
            <a:off x="15394324" y="9353550"/>
            <a:ext cx="2036488" cy="11726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Cookie"/>
              <a:buNone/>
            </a:pPr>
            <a:r>
              <a:rPr b="0" i="0" lang="en-US" sz="6400" u="none" cap="none" strike="noStrike">
                <a:solidFill>
                  <a:srgbClr val="0E0E0E"/>
                </a:solidFill>
                <a:latin typeface="Cookie"/>
                <a:ea typeface="Cookie"/>
                <a:cs typeface="Cookie"/>
                <a:sym typeface="Cookie"/>
              </a:rPr>
              <a:t>Eldruin</a:t>
            </a:r>
            <a:endParaRPr b="0" i="0" sz="6400" u="none" cap="none" strike="noStrike">
              <a:solidFill>
                <a:schemeClr val="dk1"/>
              </a:solidFill>
              <a:latin typeface="Calibri"/>
              <a:ea typeface="Calibri"/>
              <a:cs typeface="Calibri"/>
              <a:sym typeface="Calibri"/>
            </a:endParaRPr>
          </a:p>
        </p:txBody>
      </p:sp>
      <p:sp>
        <p:nvSpPr>
          <p:cNvPr id="722" name="Google Shape;722;p23"/>
          <p:cNvSpPr/>
          <p:nvPr/>
        </p:nvSpPr>
        <p:spPr>
          <a:xfrm>
            <a:off x="15394324" y="10407650"/>
            <a:ext cx="2955236"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723" name="Google Shape;723;p23"/>
          <p:cNvSpPr/>
          <p:nvPr/>
        </p:nvSpPr>
        <p:spPr>
          <a:xfrm>
            <a:off x="2718140" y="8648700"/>
            <a:ext cx="5791924" cy="30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24" name="Google Shape;724;p23"/>
          <p:cNvPicPr preferRelativeResize="0"/>
          <p:nvPr/>
        </p:nvPicPr>
        <p:blipFill rotWithShape="1">
          <a:blip r:embed="rId12">
            <a:alphaModFix/>
          </a:blip>
          <a:srcRect b="0" l="0" r="0" t="0"/>
          <a:stretch/>
        </p:blipFill>
        <p:spPr>
          <a:xfrm>
            <a:off x="2718140" y="8648700"/>
            <a:ext cx="3048381" cy="3073400"/>
          </a:xfrm>
          <a:prstGeom prst="rect">
            <a:avLst/>
          </a:prstGeom>
          <a:noFill/>
          <a:ln>
            <a:noFill/>
          </a:ln>
        </p:spPr>
      </p:pic>
      <p:sp>
        <p:nvSpPr>
          <p:cNvPr id="725" name="Google Shape;725;p23"/>
          <p:cNvSpPr/>
          <p:nvPr/>
        </p:nvSpPr>
        <p:spPr>
          <a:xfrm>
            <a:off x="6071359" y="9353550"/>
            <a:ext cx="2438705" cy="166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6" name="Google Shape;726;p23"/>
          <p:cNvSpPr/>
          <p:nvPr/>
        </p:nvSpPr>
        <p:spPr>
          <a:xfrm>
            <a:off x="6071359" y="9353550"/>
            <a:ext cx="2438705" cy="166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7" name="Google Shape;727;p23"/>
          <p:cNvSpPr/>
          <p:nvPr/>
        </p:nvSpPr>
        <p:spPr>
          <a:xfrm>
            <a:off x="6071359" y="9353550"/>
            <a:ext cx="2438705" cy="166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8" name="Google Shape;728;p23"/>
          <p:cNvSpPr/>
          <p:nvPr/>
        </p:nvSpPr>
        <p:spPr>
          <a:xfrm>
            <a:off x="6071359" y="9353550"/>
            <a:ext cx="3154228" cy="11726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Cookie"/>
              <a:buNone/>
            </a:pPr>
            <a:r>
              <a:rPr b="0" i="0" lang="en-US" sz="6400" u="none" cap="none" strike="noStrike">
                <a:solidFill>
                  <a:srgbClr val="0E0E0E"/>
                </a:solidFill>
                <a:latin typeface="Cookie"/>
                <a:ea typeface="Cookie"/>
                <a:cs typeface="Cookie"/>
                <a:sym typeface="Cookie"/>
              </a:rPr>
              <a:t>Elementalen</a:t>
            </a:r>
            <a:endParaRPr b="0" i="0" sz="6400" u="none" cap="none" strike="noStrike">
              <a:solidFill>
                <a:schemeClr val="dk1"/>
              </a:solidFill>
              <a:latin typeface="Calibri"/>
              <a:ea typeface="Calibri"/>
              <a:cs typeface="Calibri"/>
              <a:sym typeface="Calibri"/>
            </a:endParaRPr>
          </a:p>
        </p:txBody>
      </p:sp>
      <p:sp>
        <p:nvSpPr>
          <p:cNvPr id="729" name="Google Shape;729;p23"/>
          <p:cNvSpPr/>
          <p:nvPr/>
        </p:nvSpPr>
        <p:spPr>
          <a:xfrm>
            <a:off x="6071359" y="10407650"/>
            <a:ext cx="28917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730" name="Google Shape;730;p23"/>
          <p:cNvSpPr/>
          <p:nvPr/>
        </p:nvSpPr>
        <p:spPr>
          <a:xfrm>
            <a:off x="12041105" y="3771900"/>
            <a:ext cx="5791924" cy="30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31" name="Google Shape;731;p23"/>
          <p:cNvPicPr preferRelativeResize="0"/>
          <p:nvPr/>
        </p:nvPicPr>
        <p:blipFill rotWithShape="1">
          <a:blip r:embed="rId13">
            <a:alphaModFix/>
          </a:blip>
          <a:srcRect b="0" l="0" r="0" t="0"/>
          <a:stretch/>
        </p:blipFill>
        <p:spPr>
          <a:xfrm>
            <a:off x="12041105" y="3771900"/>
            <a:ext cx="3048381" cy="3073400"/>
          </a:xfrm>
          <a:prstGeom prst="rect">
            <a:avLst/>
          </a:prstGeom>
          <a:noFill/>
          <a:ln>
            <a:noFill/>
          </a:ln>
        </p:spPr>
      </p:pic>
      <p:sp>
        <p:nvSpPr>
          <p:cNvPr id="732" name="Google Shape;732;p23"/>
          <p:cNvSpPr/>
          <p:nvPr/>
        </p:nvSpPr>
        <p:spPr>
          <a:xfrm>
            <a:off x="15394324" y="4476750"/>
            <a:ext cx="2438705" cy="166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3" name="Google Shape;733;p23"/>
          <p:cNvSpPr/>
          <p:nvPr/>
        </p:nvSpPr>
        <p:spPr>
          <a:xfrm>
            <a:off x="15394324" y="4476750"/>
            <a:ext cx="2438705" cy="166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4" name="Google Shape;734;p23"/>
          <p:cNvSpPr/>
          <p:nvPr/>
        </p:nvSpPr>
        <p:spPr>
          <a:xfrm>
            <a:off x="15394324" y="4476750"/>
            <a:ext cx="2438705" cy="166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5" name="Google Shape;735;p23"/>
          <p:cNvSpPr/>
          <p:nvPr/>
        </p:nvSpPr>
        <p:spPr>
          <a:xfrm>
            <a:off x="15394324" y="4476750"/>
            <a:ext cx="2239713" cy="11726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Cookie"/>
              <a:buNone/>
            </a:pPr>
            <a:r>
              <a:rPr b="0" i="0" lang="en-US" sz="6400" u="none" cap="none" strike="noStrike">
                <a:solidFill>
                  <a:srgbClr val="0E0E0E"/>
                </a:solidFill>
                <a:latin typeface="Cookie"/>
                <a:ea typeface="Cookie"/>
                <a:cs typeface="Cookie"/>
                <a:sym typeface="Cookie"/>
              </a:rPr>
              <a:t>Lunaria</a:t>
            </a:r>
            <a:endParaRPr b="0" i="0" sz="6400" u="none" cap="none" strike="noStrike">
              <a:solidFill>
                <a:schemeClr val="dk1"/>
              </a:solidFill>
              <a:latin typeface="Calibri"/>
              <a:ea typeface="Calibri"/>
              <a:cs typeface="Calibri"/>
              <a:sym typeface="Calibri"/>
            </a:endParaRPr>
          </a:p>
        </p:txBody>
      </p:sp>
      <p:sp>
        <p:nvSpPr>
          <p:cNvPr id="736" name="Google Shape;736;p23"/>
          <p:cNvSpPr/>
          <p:nvPr/>
        </p:nvSpPr>
        <p:spPr>
          <a:xfrm>
            <a:off x="15394324" y="5530850"/>
            <a:ext cx="3996766"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E0CD"/>
        </a:solidFill>
      </p:bgPr>
    </p:bg>
    <p:spTree>
      <p:nvGrpSpPr>
        <p:cNvPr id="741" name="Shape 741"/>
        <p:cNvGrpSpPr/>
        <p:nvPr/>
      </p:nvGrpSpPr>
      <p:grpSpPr>
        <a:xfrm>
          <a:off x="0" y="0"/>
          <a:ext cx="0" cy="0"/>
          <a:chOff x="0" y="0"/>
          <a:chExt cx="0" cy="0"/>
        </a:xfrm>
      </p:grpSpPr>
      <p:pic>
        <p:nvPicPr>
          <p:cNvPr descr=" " id="742" name="Google Shape;742;p24"/>
          <p:cNvPicPr preferRelativeResize="0"/>
          <p:nvPr/>
        </p:nvPicPr>
        <p:blipFill rotWithShape="1">
          <a:blip r:embed="rId3">
            <a:alphaModFix/>
          </a:blip>
          <a:srcRect b="0" l="0" r="0" t="0"/>
          <a:stretch/>
        </p:blipFill>
        <p:spPr>
          <a:xfrm>
            <a:off x="-203225" y="2082800"/>
            <a:ext cx="15864283" cy="15862300"/>
          </a:xfrm>
          <a:prstGeom prst="rect">
            <a:avLst/>
          </a:prstGeom>
          <a:noFill/>
          <a:ln>
            <a:noFill/>
          </a:ln>
        </p:spPr>
      </p:pic>
      <p:pic>
        <p:nvPicPr>
          <p:cNvPr descr=" " id="743" name="Google Shape;743;p24"/>
          <p:cNvPicPr preferRelativeResize="0"/>
          <p:nvPr/>
        </p:nvPicPr>
        <p:blipFill rotWithShape="1">
          <a:blip r:embed="rId4">
            <a:alphaModFix/>
          </a:blip>
          <a:srcRect b="0" l="0" r="0" t="0"/>
          <a:stretch/>
        </p:blipFill>
        <p:spPr>
          <a:xfrm>
            <a:off x="-647781" y="-749300"/>
            <a:ext cx="4674184" cy="2743200"/>
          </a:xfrm>
          <a:prstGeom prst="rect">
            <a:avLst/>
          </a:prstGeom>
          <a:noFill/>
          <a:ln>
            <a:noFill/>
          </a:ln>
        </p:spPr>
      </p:pic>
      <p:pic>
        <p:nvPicPr>
          <p:cNvPr descr=" " id="744" name="Google Shape;744;p24"/>
          <p:cNvPicPr preferRelativeResize="0"/>
          <p:nvPr/>
        </p:nvPicPr>
        <p:blipFill rotWithShape="1">
          <a:blip r:embed="rId5">
            <a:alphaModFix/>
          </a:blip>
          <a:srcRect b="0" l="0" r="0" t="0"/>
          <a:stretch/>
        </p:blipFill>
        <p:spPr>
          <a:xfrm>
            <a:off x="279435" y="10769600"/>
            <a:ext cx="2819752" cy="2260600"/>
          </a:xfrm>
          <a:prstGeom prst="rect">
            <a:avLst/>
          </a:prstGeom>
          <a:noFill/>
          <a:ln>
            <a:noFill/>
          </a:ln>
        </p:spPr>
      </p:pic>
      <p:pic>
        <p:nvPicPr>
          <p:cNvPr descr=" " id="745" name="Google Shape;745;p24"/>
          <p:cNvPicPr preferRelativeResize="0"/>
          <p:nvPr/>
        </p:nvPicPr>
        <p:blipFill rotWithShape="1">
          <a:blip r:embed="rId6">
            <a:alphaModFix/>
          </a:blip>
          <a:srcRect b="0" l="0" r="0" t="0"/>
          <a:stretch/>
        </p:blipFill>
        <p:spPr>
          <a:xfrm>
            <a:off x="21300562" y="-406400"/>
            <a:ext cx="4750394" cy="4800600"/>
          </a:xfrm>
          <a:prstGeom prst="rect">
            <a:avLst/>
          </a:prstGeom>
          <a:noFill/>
          <a:ln>
            <a:noFill/>
          </a:ln>
        </p:spPr>
      </p:pic>
      <p:pic>
        <p:nvPicPr>
          <p:cNvPr descr=" " id="746" name="Google Shape;746;p24"/>
          <p:cNvPicPr preferRelativeResize="0"/>
          <p:nvPr/>
        </p:nvPicPr>
        <p:blipFill rotWithShape="1">
          <a:blip r:embed="rId7">
            <a:alphaModFix/>
          </a:blip>
          <a:srcRect b="0" l="0" r="0" t="0"/>
          <a:stretch/>
        </p:blipFill>
        <p:spPr>
          <a:xfrm>
            <a:off x="20208226" y="11239500"/>
            <a:ext cx="4496362" cy="2336800"/>
          </a:xfrm>
          <a:prstGeom prst="rect">
            <a:avLst/>
          </a:prstGeom>
          <a:noFill/>
          <a:ln>
            <a:noFill/>
          </a:ln>
        </p:spPr>
      </p:pic>
      <p:sp>
        <p:nvSpPr>
          <p:cNvPr id="747" name="Google Shape;747;p2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48" name="Google Shape;748;p24"/>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749" name="Google Shape;749;p24"/>
          <p:cNvPicPr preferRelativeResize="0"/>
          <p:nvPr/>
        </p:nvPicPr>
        <p:blipFill rotWithShape="1">
          <a:blip r:embed="rId9">
            <a:alphaModFix/>
          </a:blip>
          <a:srcRect b="0" l="0" r="0" t="0"/>
          <a:stretch/>
        </p:blipFill>
        <p:spPr>
          <a:xfrm>
            <a:off x="-38105" y="-25400"/>
            <a:ext cx="7735267" cy="12395200"/>
          </a:xfrm>
          <a:prstGeom prst="rect">
            <a:avLst/>
          </a:prstGeom>
          <a:noFill/>
          <a:ln>
            <a:noFill/>
          </a:ln>
        </p:spPr>
      </p:pic>
      <p:sp>
        <p:nvSpPr>
          <p:cNvPr id="750" name="Google Shape;750;p24"/>
          <p:cNvSpPr/>
          <p:nvPr/>
        </p:nvSpPr>
        <p:spPr>
          <a:xfrm>
            <a:off x="8510064" y="749300"/>
            <a:ext cx="1625803" cy="146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1" name="Google Shape;751;p24"/>
          <p:cNvSpPr/>
          <p:nvPr/>
        </p:nvSpPr>
        <p:spPr>
          <a:xfrm>
            <a:off x="8510064" y="749300"/>
            <a:ext cx="1625803" cy="16256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52" name="Google Shape;752;p24"/>
          <p:cNvPicPr preferRelativeResize="0"/>
          <p:nvPr/>
        </p:nvPicPr>
        <p:blipFill rotWithShape="1">
          <a:blip r:embed="rId10">
            <a:alphaModFix/>
          </a:blip>
          <a:srcRect b="0" l="0" r="0" t="0"/>
          <a:stretch/>
        </p:blipFill>
        <p:spPr>
          <a:xfrm>
            <a:off x="8814902" y="1054100"/>
            <a:ext cx="1016133" cy="1016000"/>
          </a:xfrm>
          <a:prstGeom prst="rect">
            <a:avLst/>
          </a:prstGeom>
          <a:noFill/>
          <a:ln>
            <a:noFill/>
          </a:ln>
        </p:spPr>
      </p:pic>
      <p:pic>
        <p:nvPicPr>
          <p:cNvPr descr=" " id="753" name="Google Shape;753;p24"/>
          <p:cNvPicPr preferRelativeResize="0"/>
          <p:nvPr/>
        </p:nvPicPr>
        <p:blipFill rotWithShape="1">
          <a:blip r:embed="rId11">
            <a:alphaModFix/>
          </a:blip>
          <a:srcRect b="0" l="0" r="0" t="0"/>
          <a:stretch/>
        </p:blipFill>
        <p:spPr>
          <a:xfrm>
            <a:off x="9284860" y="2374900"/>
            <a:ext cx="38105" cy="1625600"/>
          </a:xfrm>
          <a:prstGeom prst="rect">
            <a:avLst/>
          </a:prstGeom>
          <a:noFill/>
          <a:ln>
            <a:noFill/>
          </a:ln>
        </p:spPr>
      </p:pic>
      <p:sp>
        <p:nvSpPr>
          <p:cNvPr id="754" name="Google Shape;754;p24"/>
          <p:cNvSpPr/>
          <p:nvPr/>
        </p:nvSpPr>
        <p:spPr>
          <a:xfrm>
            <a:off x="8510064" y="4000500"/>
            <a:ext cx="1625803" cy="16256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55" name="Google Shape;755;p24"/>
          <p:cNvPicPr preferRelativeResize="0"/>
          <p:nvPr/>
        </p:nvPicPr>
        <p:blipFill rotWithShape="1">
          <a:blip r:embed="rId12">
            <a:alphaModFix/>
          </a:blip>
          <a:srcRect b="0" l="0" r="0" t="0"/>
          <a:stretch/>
        </p:blipFill>
        <p:spPr>
          <a:xfrm>
            <a:off x="8814902" y="4305300"/>
            <a:ext cx="1096576" cy="1016000"/>
          </a:xfrm>
          <a:prstGeom prst="rect">
            <a:avLst/>
          </a:prstGeom>
          <a:noFill/>
          <a:ln>
            <a:noFill/>
          </a:ln>
        </p:spPr>
      </p:pic>
      <p:pic>
        <p:nvPicPr>
          <p:cNvPr descr=" " id="756" name="Google Shape;756;p24"/>
          <p:cNvPicPr preferRelativeResize="0"/>
          <p:nvPr/>
        </p:nvPicPr>
        <p:blipFill rotWithShape="1">
          <a:blip r:embed="rId11">
            <a:alphaModFix/>
          </a:blip>
          <a:srcRect b="0" l="0" r="0" t="0"/>
          <a:stretch/>
        </p:blipFill>
        <p:spPr>
          <a:xfrm>
            <a:off x="9284860" y="5626100"/>
            <a:ext cx="38105" cy="1625600"/>
          </a:xfrm>
          <a:prstGeom prst="rect">
            <a:avLst/>
          </a:prstGeom>
          <a:noFill/>
          <a:ln>
            <a:noFill/>
          </a:ln>
        </p:spPr>
      </p:pic>
      <p:sp>
        <p:nvSpPr>
          <p:cNvPr id="757" name="Google Shape;757;p24"/>
          <p:cNvSpPr/>
          <p:nvPr/>
        </p:nvSpPr>
        <p:spPr>
          <a:xfrm>
            <a:off x="8510064" y="7251700"/>
            <a:ext cx="1625803" cy="16256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58" name="Google Shape;758;p24"/>
          <p:cNvPicPr preferRelativeResize="0"/>
          <p:nvPr/>
        </p:nvPicPr>
        <p:blipFill rotWithShape="1">
          <a:blip r:embed="rId13">
            <a:alphaModFix/>
          </a:blip>
          <a:srcRect b="0" l="0" r="0" t="0"/>
          <a:stretch/>
        </p:blipFill>
        <p:spPr>
          <a:xfrm>
            <a:off x="8814902" y="7556500"/>
            <a:ext cx="788085" cy="1016000"/>
          </a:xfrm>
          <a:prstGeom prst="rect">
            <a:avLst/>
          </a:prstGeom>
          <a:noFill/>
          <a:ln>
            <a:noFill/>
          </a:ln>
        </p:spPr>
      </p:pic>
      <p:pic>
        <p:nvPicPr>
          <p:cNvPr descr=" " id="759" name="Google Shape;759;p24"/>
          <p:cNvPicPr preferRelativeResize="0"/>
          <p:nvPr/>
        </p:nvPicPr>
        <p:blipFill rotWithShape="1">
          <a:blip r:embed="rId11">
            <a:alphaModFix/>
          </a:blip>
          <a:srcRect b="0" l="0" r="0" t="0"/>
          <a:stretch/>
        </p:blipFill>
        <p:spPr>
          <a:xfrm>
            <a:off x="9284860" y="8877300"/>
            <a:ext cx="38105" cy="1625600"/>
          </a:xfrm>
          <a:prstGeom prst="rect">
            <a:avLst/>
          </a:prstGeom>
          <a:noFill/>
          <a:ln>
            <a:noFill/>
          </a:ln>
        </p:spPr>
      </p:pic>
      <p:sp>
        <p:nvSpPr>
          <p:cNvPr id="760" name="Google Shape;760;p24"/>
          <p:cNvSpPr/>
          <p:nvPr/>
        </p:nvSpPr>
        <p:spPr>
          <a:xfrm>
            <a:off x="8510064" y="10502900"/>
            <a:ext cx="1625803" cy="16256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61" name="Google Shape;761;p24"/>
          <p:cNvPicPr preferRelativeResize="0"/>
          <p:nvPr/>
        </p:nvPicPr>
        <p:blipFill rotWithShape="1">
          <a:blip r:embed="rId14">
            <a:alphaModFix/>
          </a:blip>
          <a:srcRect b="0" l="0" r="0" t="0"/>
          <a:stretch/>
        </p:blipFill>
        <p:spPr>
          <a:xfrm>
            <a:off x="8814902" y="10807700"/>
            <a:ext cx="1016192" cy="1016000"/>
          </a:xfrm>
          <a:prstGeom prst="rect">
            <a:avLst/>
          </a:prstGeom>
          <a:noFill/>
          <a:ln>
            <a:noFill/>
          </a:ln>
        </p:spPr>
      </p:pic>
      <p:sp>
        <p:nvSpPr>
          <p:cNvPr id="762" name="Google Shape;762;p24"/>
          <p:cNvSpPr/>
          <p:nvPr/>
        </p:nvSpPr>
        <p:spPr>
          <a:xfrm>
            <a:off x="10135867" y="2540000"/>
            <a:ext cx="11808243" cy="1164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763" name="Google Shape;763;p24"/>
          <p:cNvSpPr/>
          <p:nvPr/>
        </p:nvSpPr>
        <p:spPr>
          <a:xfrm>
            <a:off x="10135867" y="5956300"/>
            <a:ext cx="11808243" cy="1164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764" name="Google Shape;764;p24"/>
          <p:cNvSpPr/>
          <p:nvPr/>
        </p:nvSpPr>
        <p:spPr>
          <a:xfrm>
            <a:off x="10135867" y="9309100"/>
            <a:ext cx="11808243" cy="1164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765" name="Google Shape;765;p24"/>
          <p:cNvSpPr/>
          <p:nvPr/>
        </p:nvSpPr>
        <p:spPr>
          <a:xfrm>
            <a:off x="8878410" y="12446000"/>
            <a:ext cx="8810668" cy="1468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ookie"/>
              <a:buNone/>
            </a:pPr>
            <a:r>
              <a:rPr b="0" i="0" lang="en-US" sz="8000" u="none" cap="none" strike="noStrike">
                <a:solidFill>
                  <a:srgbClr val="272727"/>
                </a:solidFill>
                <a:latin typeface="Cookie"/>
                <a:ea typeface="Cookie"/>
                <a:cs typeface="Cookie"/>
                <a:sym typeface="Cookie"/>
              </a:rPr>
              <a:t>The Mystery</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E0CD"/>
        </a:solidFill>
      </p:bgPr>
    </p:bg>
    <p:spTree>
      <p:nvGrpSpPr>
        <p:cNvPr id="770" name="Shape 770"/>
        <p:cNvGrpSpPr/>
        <p:nvPr/>
      </p:nvGrpSpPr>
      <p:grpSpPr>
        <a:xfrm>
          <a:off x="0" y="0"/>
          <a:ext cx="0" cy="0"/>
          <a:chOff x="0" y="0"/>
          <a:chExt cx="0" cy="0"/>
        </a:xfrm>
      </p:grpSpPr>
      <p:pic>
        <p:nvPicPr>
          <p:cNvPr descr=" " id="771" name="Google Shape;771;p25"/>
          <p:cNvPicPr preferRelativeResize="0"/>
          <p:nvPr/>
        </p:nvPicPr>
        <p:blipFill rotWithShape="1">
          <a:blip r:embed="rId3">
            <a:alphaModFix/>
          </a:blip>
          <a:srcRect b="0" l="0" r="0" t="0"/>
          <a:stretch/>
        </p:blipFill>
        <p:spPr>
          <a:xfrm>
            <a:off x="11850581" y="-1371600"/>
            <a:ext cx="15864283" cy="15862300"/>
          </a:xfrm>
          <a:prstGeom prst="rect">
            <a:avLst/>
          </a:prstGeom>
          <a:noFill/>
          <a:ln>
            <a:noFill/>
          </a:ln>
        </p:spPr>
      </p:pic>
      <p:pic>
        <p:nvPicPr>
          <p:cNvPr descr=" " id="772" name="Google Shape;772;p25"/>
          <p:cNvPicPr preferRelativeResize="0"/>
          <p:nvPr/>
        </p:nvPicPr>
        <p:blipFill rotWithShape="1">
          <a:blip r:embed="rId4">
            <a:alphaModFix/>
          </a:blip>
          <a:srcRect b="0" l="0" r="0" t="0"/>
          <a:stretch/>
        </p:blipFill>
        <p:spPr>
          <a:xfrm>
            <a:off x="18722140" y="-838200"/>
            <a:ext cx="6299987" cy="5486400"/>
          </a:xfrm>
          <a:prstGeom prst="rect">
            <a:avLst/>
          </a:prstGeom>
          <a:noFill/>
          <a:ln>
            <a:noFill/>
          </a:ln>
        </p:spPr>
      </p:pic>
      <p:pic>
        <p:nvPicPr>
          <p:cNvPr descr=" " id="773" name="Google Shape;773;p25"/>
          <p:cNvPicPr preferRelativeResize="0"/>
          <p:nvPr/>
        </p:nvPicPr>
        <p:blipFill rotWithShape="1">
          <a:blip r:embed="rId5">
            <a:alphaModFix/>
          </a:blip>
          <a:srcRect b="0" l="0" r="0" t="0"/>
          <a:stretch/>
        </p:blipFill>
        <p:spPr>
          <a:xfrm>
            <a:off x="-2006851" y="9842500"/>
            <a:ext cx="6387698" cy="5418485"/>
          </a:xfrm>
          <a:prstGeom prst="rect">
            <a:avLst/>
          </a:prstGeom>
          <a:noFill/>
          <a:ln>
            <a:noFill/>
          </a:ln>
        </p:spPr>
      </p:pic>
      <p:pic>
        <p:nvPicPr>
          <p:cNvPr descr=" " id="774" name="Google Shape;774;p25"/>
          <p:cNvPicPr preferRelativeResize="0"/>
          <p:nvPr/>
        </p:nvPicPr>
        <p:blipFill rotWithShape="1">
          <a:blip r:embed="rId6">
            <a:alphaModFix/>
          </a:blip>
          <a:srcRect b="0" l="0" r="0" t="0"/>
          <a:stretch/>
        </p:blipFill>
        <p:spPr>
          <a:xfrm>
            <a:off x="21516489" y="10807700"/>
            <a:ext cx="1974877" cy="2308250"/>
          </a:xfrm>
          <a:prstGeom prst="rect">
            <a:avLst/>
          </a:prstGeom>
          <a:noFill/>
          <a:ln>
            <a:noFill/>
          </a:ln>
        </p:spPr>
      </p:pic>
      <p:pic>
        <p:nvPicPr>
          <p:cNvPr descr=" " id="775" name="Google Shape;775;p25"/>
          <p:cNvPicPr preferRelativeResize="0"/>
          <p:nvPr/>
        </p:nvPicPr>
        <p:blipFill rotWithShape="1">
          <a:blip r:embed="rId7">
            <a:alphaModFix/>
          </a:blip>
          <a:srcRect b="0" l="0" r="0" t="0"/>
          <a:stretch/>
        </p:blipFill>
        <p:spPr>
          <a:xfrm>
            <a:off x="622378" y="1270000"/>
            <a:ext cx="1107869" cy="1582093"/>
          </a:xfrm>
          <a:prstGeom prst="rect">
            <a:avLst/>
          </a:prstGeom>
          <a:noFill/>
          <a:ln>
            <a:noFill/>
          </a:ln>
        </p:spPr>
      </p:pic>
      <p:pic>
        <p:nvPicPr>
          <p:cNvPr descr=" " id="776" name="Google Shape;776;p25"/>
          <p:cNvPicPr preferRelativeResize="0"/>
          <p:nvPr/>
        </p:nvPicPr>
        <p:blipFill rotWithShape="1">
          <a:blip r:embed="rId8">
            <a:alphaModFix/>
          </a:blip>
          <a:srcRect b="0" l="0" r="0" t="0"/>
          <a:stretch/>
        </p:blipFill>
        <p:spPr>
          <a:xfrm>
            <a:off x="21211651" y="5384800"/>
            <a:ext cx="1910463" cy="2304083"/>
          </a:xfrm>
          <a:prstGeom prst="rect">
            <a:avLst/>
          </a:prstGeom>
          <a:noFill/>
          <a:ln>
            <a:noFill/>
          </a:ln>
        </p:spPr>
      </p:pic>
      <p:sp>
        <p:nvSpPr>
          <p:cNvPr id="777" name="Google Shape;777;p2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78" name="Google Shape;778;p25"/>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779" name="Google Shape;779;p25"/>
          <p:cNvSpPr/>
          <p:nvPr/>
        </p:nvSpPr>
        <p:spPr>
          <a:xfrm>
            <a:off x="787498" y="3759200"/>
            <a:ext cx="22812051" cy="859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80" name="Google Shape;780;p25"/>
          <p:cNvPicPr preferRelativeResize="0"/>
          <p:nvPr/>
        </p:nvPicPr>
        <p:blipFill rotWithShape="1">
          <a:blip r:embed="rId10">
            <a:alphaModFix/>
          </a:blip>
          <a:srcRect b="0" l="0" r="0" t="0"/>
          <a:stretch/>
        </p:blipFill>
        <p:spPr>
          <a:xfrm>
            <a:off x="10173972" y="3759200"/>
            <a:ext cx="5131441" cy="1549400"/>
          </a:xfrm>
          <a:prstGeom prst="rect">
            <a:avLst/>
          </a:prstGeom>
          <a:noFill/>
          <a:ln>
            <a:noFill/>
          </a:ln>
        </p:spPr>
      </p:pic>
      <p:sp>
        <p:nvSpPr>
          <p:cNvPr id="781" name="Google Shape;781;p25"/>
          <p:cNvSpPr/>
          <p:nvPr/>
        </p:nvSpPr>
        <p:spPr>
          <a:xfrm>
            <a:off x="10732841" y="3721100"/>
            <a:ext cx="4572572" cy="1625600"/>
          </a:xfrm>
          <a:prstGeom prst="roundRect">
            <a:avLst>
              <a:gd fmla="val 3375"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2" name="Google Shape;782;p25"/>
          <p:cNvSpPr/>
          <p:nvPr/>
        </p:nvSpPr>
        <p:spPr>
          <a:xfrm>
            <a:off x="11444130" y="3873500"/>
            <a:ext cx="3810476" cy="66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ookie"/>
              <a:buNone/>
            </a:pPr>
            <a:r>
              <a:rPr b="0" i="0" lang="en-US" sz="3600" u="none" cap="none" strike="noStrike">
                <a:solidFill>
                  <a:srgbClr val="0E0E0E"/>
                </a:solidFill>
                <a:latin typeface="Cookie"/>
                <a:ea typeface="Cookie"/>
                <a:cs typeface="Cookie"/>
                <a:sym typeface="Cookie"/>
              </a:rPr>
              <a:t>Chloe Ng</a:t>
            </a:r>
            <a:endParaRPr b="0" i="0" sz="3600" u="none" cap="none" strike="noStrike">
              <a:solidFill>
                <a:schemeClr val="dk1"/>
              </a:solidFill>
              <a:latin typeface="Calibri"/>
              <a:ea typeface="Calibri"/>
              <a:cs typeface="Calibri"/>
              <a:sym typeface="Calibri"/>
            </a:endParaRPr>
          </a:p>
        </p:txBody>
      </p:sp>
      <p:sp>
        <p:nvSpPr>
          <p:cNvPr id="783" name="Google Shape;783;p25"/>
          <p:cNvSpPr/>
          <p:nvPr/>
        </p:nvSpPr>
        <p:spPr>
          <a:xfrm>
            <a:off x="11444130" y="4584700"/>
            <a:ext cx="3793541"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pic>
        <p:nvPicPr>
          <p:cNvPr descr=" " id="784" name="Google Shape;784;p25"/>
          <p:cNvPicPr preferRelativeResize="0"/>
          <p:nvPr/>
        </p:nvPicPr>
        <p:blipFill rotWithShape="1">
          <a:blip r:embed="rId11">
            <a:alphaModFix/>
          </a:blip>
          <a:srcRect b="0" l="0" r="0" t="0"/>
          <a:stretch/>
        </p:blipFill>
        <p:spPr>
          <a:xfrm>
            <a:off x="10173972" y="3975100"/>
            <a:ext cx="1117740" cy="1117600"/>
          </a:xfrm>
          <a:prstGeom prst="rect">
            <a:avLst/>
          </a:prstGeom>
          <a:noFill/>
          <a:ln>
            <a:noFill/>
          </a:ln>
        </p:spPr>
      </p:pic>
      <p:pic>
        <p:nvPicPr>
          <p:cNvPr descr=" " id="785" name="Google Shape;785;p25"/>
          <p:cNvPicPr preferRelativeResize="0"/>
          <p:nvPr/>
        </p:nvPicPr>
        <p:blipFill rotWithShape="1">
          <a:blip r:embed="rId10">
            <a:alphaModFix/>
          </a:blip>
          <a:srcRect b="0" l="0" r="0" t="0"/>
          <a:stretch/>
        </p:blipFill>
        <p:spPr>
          <a:xfrm>
            <a:off x="787498" y="6121400"/>
            <a:ext cx="5131441" cy="1549400"/>
          </a:xfrm>
          <a:prstGeom prst="rect">
            <a:avLst/>
          </a:prstGeom>
          <a:noFill/>
          <a:ln>
            <a:noFill/>
          </a:ln>
        </p:spPr>
      </p:pic>
      <p:sp>
        <p:nvSpPr>
          <p:cNvPr id="786" name="Google Shape;786;p25"/>
          <p:cNvSpPr/>
          <p:nvPr/>
        </p:nvSpPr>
        <p:spPr>
          <a:xfrm>
            <a:off x="1346368" y="6083300"/>
            <a:ext cx="4572572" cy="1625600"/>
          </a:xfrm>
          <a:prstGeom prst="roundRect">
            <a:avLst>
              <a:gd fmla="val 3375"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7" name="Google Shape;787;p25"/>
          <p:cNvSpPr/>
          <p:nvPr/>
        </p:nvSpPr>
        <p:spPr>
          <a:xfrm>
            <a:off x="2057657" y="6235700"/>
            <a:ext cx="3810476" cy="66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ookie"/>
              <a:buNone/>
            </a:pPr>
            <a:r>
              <a:rPr b="0" i="0" lang="en-US" sz="3600" u="none" cap="none" strike="noStrike">
                <a:solidFill>
                  <a:srgbClr val="0E0E0E"/>
                </a:solidFill>
                <a:latin typeface="Cookie"/>
                <a:ea typeface="Cookie"/>
                <a:cs typeface="Cookie"/>
                <a:sym typeface="Cookie"/>
              </a:rPr>
              <a:t>Valtorin</a:t>
            </a:r>
            <a:endParaRPr b="0" i="0" sz="3600" u="none" cap="none" strike="noStrike">
              <a:solidFill>
                <a:schemeClr val="dk1"/>
              </a:solidFill>
              <a:latin typeface="Calibri"/>
              <a:ea typeface="Calibri"/>
              <a:cs typeface="Calibri"/>
              <a:sym typeface="Calibri"/>
            </a:endParaRPr>
          </a:p>
        </p:txBody>
      </p:sp>
      <p:sp>
        <p:nvSpPr>
          <p:cNvPr id="788" name="Google Shape;788;p25"/>
          <p:cNvSpPr/>
          <p:nvPr/>
        </p:nvSpPr>
        <p:spPr>
          <a:xfrm>
            <a:off x="2057657" y="6946900"/>
            <a:ext cx="3793541"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pic>
        <p:nvPicPr>
          <p:cNvPr descr=" " id="789" name="Google Shape;789;p25"/>
          <p:cNvPicPr preferRelativeResize="0"/>
          <p:nvPr/>
        </p:nvPicPr>
        <p:blipFill rotWithShape="1">
          <a:blip r:embed="rId12">
            <a:alphaModFix/>
          </a:blip>
          <a:srcRect b="0" l="0" r="0" t="0"/>
          <a:stretch/>
        </p:blipFill>
        <p:spPr>
          <a:xfrm>
            <a:off x="787498" y="6337300"/>
            <a:ext cx="1117740" cy="1117600"/>
          </a:xfrm>
          <a:prstGeom prst="rect">
            <a:avLst/>
          </a:prstGeom>
          <a:noFill/>
          <a:ln>
            <a:noFill/>
          </a:ln>
        </p:spPr>
      </p:pic>
      <p:pic>
        <p:nvPicPr>
          <p:cNvPr descr=" " id="790" name="Google Shape;790;p25"/>
          <p:cNvPicPr preferRelativeResize="0"/>
          <p:nvPr/>
        </p:nvPicPr>
        <p:blipFill rotWithShape="1">
          <a:blip r:embed="rId10">
            <a:alphaModFix/>
          </a:blip>
          <a:srcRect b="0" l="0" r="0" t="0"/>
          <a:stretch/>
        </p:blipFill>
        <p:spPr>
          <a:xfrm>
            <a:off x="787498" y="8483600"/>
            <a:ext cx="5131441" cy="1549400"/>
          </a:xfrm>
          <a:prstGeom prst="rect">
            <a:avLst/>
          </a:prstGeom>
          <a:noFill/>
          <a:ln>
            <a:noFill/>
          </a:ln>
        </p:spPr>
      </p:pic>
      <p:sp>
        <p:nvSpPr>
          <p:cNvPr id="791" name="Google Shape;791;p25"/>
          <p:cNvSpPr/>
          <p:nvPr/>
        </p:nvSpPr>
        <p:spPr>
          <a:xfrm>
            <a:off x="1346368" y="8445500"/>
            <a:ext cx="4572572" cy="1625600"/>
          </a:xfrm>
          <a:prstGeom prst="roundRect">
            <a:avLst>
              <a:gd fmla="val 3375"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2" name="Google Shape;792;p25"/>
          <p:cNvSpPr/>
          <p:nvPr/>
        </p:nvSpPr>
        <p:spPr>
          <a:xfrm>
            <a:off x="2057657" y="8597900"/>
            <a:ext cx="3810476" cy="66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ookie"/>
              <a:buNone/>
            </a:pPr>
            <a:r>
              <a:rPr b="0" i="0" lang="en-US" sz="3600" u="none" cap="none" strike="noStrike">
                <a:solidFill>
                  <a:srgbClr val="0E0E0E"/>
                </a:solidFill>
                <a:latin typeface="Cookie"/>
                <a:ea typeface="Cookie"/>
                <a:cs typeface="Cookie"/>
                <a:sym typeface="Cookie"/>
              </a:rPr>
              <a:t>Lyrisa</a:t>
            </a:r>
            <a:endParaRPr b="0" i="0" sz="3600" u="none" cap="none" strike="noStrike">
              <a:solidFill>
                <a:schemeClr val="dk1"/>
              </a:solidFill>
              <a:latin typeface="Calibri"/>
              <a:ea typeface="Calibri"/>
              <a:cs typeface="Calibri"/>
              <a:sym typeface="Calibri"/>
            </a:endParaRPr>
          </a:p>
        </p:txBody>
      </p:sp>
      <p:sp>
        <p:nvSpPr>
          <p:cNvPr id="793" name="Google Shape;793;p25"/>
          <p:cNvSpPr/>
          <p:nvPr/>
        </p:nvSpPr>
        <p:spPr>
          <a:xfrm>
            <a:off x="2057657" y="9309100"/>
            <a:ext cx="3793541"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Dreamer</a:t>
            </a:r>
            <a:endParaRPr b="0" i="0" sz="3200" u="none" cap="none" strike="noStrike">
              <a:solidFill>
                <a:schemeClr val="dk1"/>
              </a:solidFill>
              <a:latin typeface="Calibri"/>
              <a:ea typeface="Calibri"/>
              <a:cs typeface="Calibri"/>
              <a:sym typeface="Calibri"/>
            </a:endParaRPr>
          </a:p>
        </p:txBody>
      </p:sp>
      <p:pic>
        <p:nvPicPr>
          <p:cNvPr descr=" " id="794" name="Google Shape;794;p25"/>
          <p:cNvPicPr preferRelativeResize="0"/>
          <p:nvPr/>
        </p:nvPicPr>
        <p:blipFill rotWithShape="1">
          <a:blip r:embed="rId13">
            <a:alphaModFix/>
          </a:blip>
          <a:srcRect b="0" l="0" r="0" t="0"/>
          <a:stretch/>
        </p:blipFill>
        <p:spPr>
          <a:xfrm>
            <a:off x="787498" y="8699500"/>
            <a:ext cx="1117740" cy="1117600"/>
          </a:xfrm>
          <a:prstGeom prst="rect">
            <a:avLst/>
          </a:prstGeom>
          <a:noFill/>
          <a:ln>
            <a:noFill/>
          </a:ln>
        </p:spPr>
      </p:pic>
      <p:pic>
        <p:nvPicPr>
          <p:cNvPr descr=" " id="795" name="Google Shape;795;p25"/>
          <p:cNvPicPr preferRelativeResize="0"/>
          <p:nvPr/>
        </p:nvPicPr>
        <p:blipFill rotWithShape="1">
          <a:blip r:embed="rId10">
            <a:alphaModFix/>
          </a:blip>
          <a:srcRect b="0" l="0" r="0" t="0"/>
          <a:stretch/>
        </p:blipFill>
        <p:spPr>
          <a:xfrm>
            <a:off x="6681035" y="8483600"/>
            <a:ext cx="5131441" cy="1549400"/>
          </a:xfrm>
          <a:prstGeom prst="rect">
            <a:avLst/>
          </a:prstGeom>
          <a:noFill/>
          <a:ln>
            <a:noFill/>
          </a:ln>
        </p:spPr>
      </p:pic>
      <p:sp>
        <p:nvSpPr>
          <p:cNvPr id="796" name="Google Shape;796;p25"/>
          <p:cNvSpPr/>
          <p:nvPr/>
        </p:nvSpPr>
        <p:spPr>
          <a:xfrm>
            <a:off x="7239905" y="8445500"/>
            <a:ext cx="4572572" cy="1625600"/>
          </a:xfrm>
          <a:prstGeom prst="roundRect">
            <a:avLst>
              <a:gd fmla="val 3375"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7" name="Google Shape;797;p25"/>
          <p:cNvSpPr/>
          <p:nvPr/>
        </p:nvSpPr>
        <p:spPr>
          <a:xfrm>
            <a:off x="7951194" y="8597900"/>
            <a:ext cx="3810476" cy="66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ookie"/>
              <a:buNone/>
            </a:pPr>
            <a:r>
              <a:rPr b="0" i="0" lang="en-US" sz="3600" u="none" cap="none" strike="noStrike">
                <a:solidFill>
                  <a:srgbClr val="0E0E0E"/>
                </a:solidFill>
                <a:latin typeface="Cookie"/>
                <a:ea typeface="Cookie"/>
                <a:cs typeface="Cookie"/>
                <a:sym typeface="Cookie"/>
              </a:rPr>
              <a:t>Lucian</a:t>
            </a:r>
            <a:endParaRPr b="0" i="0" sz="3600" u="none" cap="none" strike="noStrike">
              <a:solidFill>
                <a:schemeClr val="dk1"/>
              </a:solidFill>
              <a:latin typeface="Calibri"/>
              <a:ea typeface="Calibri"/>
              <a:cs typeface="Calibri"/>
              <a:sym typeface="Calibri"/>
            </a:endParaRPr>
          </a:p>
        </p:txBody>
      </p:sp>
      <p:sp>
        <p:nvSpPr>
          <p:cNvPr id="798" name="Google Shape;798;p25"/>
          <p:cNvSpPr/>
          <p:nvPr/>
        </p:nvSpPr>
        <p:spPr>
          <a:xfrm>
            <a:off x="7951194" y="9309100"/>
            <a:ext cx="3793541"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pic>
        <p:nvPicPr>
          <p:cNvPr descr=" " id="799" name="Google Shape;799;p25"/>
          <p:cNvPicPr preferRelativeResize="0"/>
          <p:nvPr/>
        </p:nvPicPr>
        <p:blipFill rotWithShape="1">
          <a:blip r:embed="rId14">
            <a:alphaModFix/>
          </a:blip>
          <a:srcRect b="0" l="0" r="0" t="0"/>
          <a:stretch/>
        </p:blipFill>
        <p:spPr>
          <a:xfrm>
            <a:off x="6681035" y="8699500"/>
            <a:ext cx="1117740" cy="1117600"/>
          </a:xfrm>
          <a:prstGeom prst="rect">
            <a:avLst/>
          </a:prstGeom>
          <a:noFill/>
          <a:ln>
            <a:noFill/>
          </a:ln>
        </p:spPr>
      </p:pic>
      <p:pic>
        <p:nvPicPr>
          <p:cNvPr descr=" " id="800" name="Google Shape;800;p25"/>
          <p:cNvPicPr preferRelativeResize="0"/>
          <p:nvPr/>
        </p:nvPicPr>
        <p:blipFill rotWithShape="1">
          <a:blip r:embed="rId10">
            <a:alphaModFix/>
          </a:blip>
          <a:srcRect b="0" l="0" r="0" t="0"/>
          <a:stretch/>
        </p:blipFill>
        <p:spPr>
          <a:xfrm>
            <a:off x="6681035" y="10845800"/>
            <a:ext cx="5131441" cy="1549400"/>
          </a:xfrm>
          <a:prstGeom prst="rect">
            <a:avLst/>
          </a:prstGeom>
          <a:noFill/>
          <a:ln>
            <a:noFill/>
          </a:ln>
        </p:spPr>
      </p:pic>
      <p:sp>
        <p:nvSpPr>
          <p:cNvPr id="801" name="Google Shape;801;p25"/>
          <p:cNvSpPr/>
          <p:nvPr/>
        </p:nvSpPr>
        <p:spPr>
          <a:xfrm>
            <a:off x="7239905" y="10807700"/>
            <a:ext cx="4572572" cy="1625600"/>
          </a:xfrm>
          <a:prstGeom prst="roundRect">
            <a:avLst>
              <a:gd fmla="val 3375"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2" name="Google Shape;802;p25"/>
          <p:cNvSpPr/>
          <p:nvPr/>
        </p:nvSpPr>
        <p:spPr>
          <a:xfrm>
            <a:off x="7951194" y="10960100"/>
            <a:ext cx="3810476" cy="66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ookie"/>
              <a:buNone/>
            </a:pPr>
            <a:r>
              <a:rPr b="0" i="0" lang="en-US" sz="3600" u="none" cap="none" strike="noStrike">
                <a:solidFill>
                  <a:srgbClr val="0E0E0E"/>
                </a:solidFill>
                <a:latin typeface="Cookie"/>
                <a:ea typeface="Cookie"/>
                <a:cs typeface="Cookie"/>
                <a:sym typeface="Cookie"/>
              </a:rPr>
              <a:t>Cedric</a:t>
            </a:r>
            <a:endParaRPr b="0" i="0" sz="3600" u="none" cap="none" strike="noStrike">
              <a:solidFill>
                <a:schemeClr val="dk1"/>
              </a:solidFill>
              <a:latin typeface="Calibri"/>
              <a:ea typeface="Calibri"/>
              <a:cs typeface="Calibri"/>
              <a:sym typeface="Calibri"/>
            </a:endParaRPr>
          </a:p>
        </p:txBody>
      </p:sp>
      <p:sp>
        <p:nvSpPr>
          <p:cNvPr id="803" name="Google Shape;803;p25"/>
          <p:cNvSpPr/>
          <p:nvPr/>
        </p:nvSpPr>
        <p:spPr>
          <a:xfrm>
            <a:off x="7951194" y="11671300"/>
            <a:ext cx="3793541"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pic>
        <p:nvPicPr>
          <p:cNvPr descr=" " id="804" name="Google Shape;804;p25"/>
          <p:cNvPicPr preferRelativeResize="0"/>
          <p:nvPr/>
        </p:nvPicPr>
        <p:blipFill rotWithShape="1">
          <a:blip r:embed="rId15">
            <a:alphaModFix/>
          </a:blip>
          <a:srcRect b="0" l="0" r="0" t="0"/>
          <a:stretch/>
        </p:blipFill>
        <p:spPr>
          <a:xfrm>
            <a:off x="6681035" y="11061700"/>
            <a:ext cx="1117740" cy="1117600"/>
          </a:xfrm>
          <a:prstGeom prst="rect">
            <a:avLst/>
          </a:prstGeom>
          <a:noFill/>
          <a:ln>
            <a:noFill/>
          </a:ln>
        </p:spPr>
      </p:pic>
      <p:pic>
        <p:nvPicPr>
          <p:cNvPr descr=" " id="805" name="Google Shape;805;p25"/>
          <p:cNvPicPr preferRelativeResize="0"/>
          <p:nvPr/>
        </p:nvPicPr>
        <p:blipFill rotWithShape="1">
          <a:blip r:embed="rId10">
            <a:alphaModFix/>
          </a:blip>
          <a:srcRect b="0" l="0" r="0" t="0"/>
          <a:stretch/>
        </p:blipFill>
        <p:spPr>
          <a:xfrm>
            <a:off x="12574572" y="8483600"/>
            <a:ext cx="5131441" cy="1549400"/>
          </a:xfrm>
          <a:prstGeom prst="rect">
            <a:avLst/>
          </a:prstGeom>
          <a:noFill/>
          <a:ln>
            <a:noFill/>
          </a:ln>
        </p:spPr>
      </p:pic>
      <p:sp>
        <p:nvSpPr>
          <p:cNvPr id="806" name="Google Shape;806;p25"/>
          <p:cNvSpPr/>
          <p:nvPr/>
        </p:nvSpPr>
        <p:spPr>
          <a:xfrm>
            <a:off x="13133441" y="8445500"/>
            <a:ext cx="4572572" cy="1625600"/>
          </a:xfrm>
          <a:prstGeom prst="roundRect">
            <a:avLst>
              <a:gd fmla="val 3375"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7" name="Google Shape;807;p25"/>
          <p:cNvSpPr/>
          <p:nvPr/>
        </p:nvSpPr>
        <p:spPr>
          <a:xfrm>
            <a:off x="13844730" y="8597900"/>
            <a:ext cx="3810476" cy="66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ookie"/>
              <a:buNone/>
            </a:pPr>
            <a:r>
              <a:rPr b="0" i="0" lang="en-US" sz="3600" u="none" cap="none" strike="noStrike">
                <a:solidFill>
                  <a:srgbClr val="0E0E0E"/>
                </a:solidFill>
                <a:latin typeface="Cookie"/>
                <a:ea typeface="Cookie"/>
                <a:cs typeface="Cookie"/>
                <a:sym typeface="Cookie"/>
              </a:rPr>
              <a:t>Elvina</a:t>
            </a:r>
            <a:endParaRPr b="0" i="0" sz="3600" u="none" cap="none" strike="noStrike">
              <a:solidFill>
                <a:schemeClr val="dk1"/>
              </a:solidFill>
              <a:latin typeface="Calibri"/>
              <a:ea typeface="Calibri"/>
              <a:cs typeface="Calibri"/>
              <a:sym typeface="Calibri"/>
            </a:endParaRPr>
          </a:p>
        </p:txBody>
      </p:sp>
      <p:sp>
        <p:nvSpPr>
          <p:cNvPr id="808" name="Google Shape;808;p25"/>
          <p:cNvSpPr/>
          <p:nvPr/>
        </p:nvSpPr>
        <p:spPr>
          <a:xfrm>
            <a:off x="13844730" y="9309100"/>
            <a:ext cx="3793541"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pic>
        <p:nvPicPr>
          <p:cNvPr descr=" " id="809" name="Google Shape;809;p25"/>
          <p:cNvPicPr preferRelativeResize="0"/>
          <p:nvPr/>
        </p:nvPicPr>
        <p:blipFill rotWithShape="1">
          <a:blip r:embed="rId16">
            <a:alphaModFix/>
          </a:blip>
          <a:srcRect b="0" l="0" r="0" t="0"/>
          <a:stretch/>
        </p:blipFill>
        <p:spPr>
          <a:xfrm>
            <a:off x="12574572" y="8699500"/>
            <a:ext cx="1117740" cy="1117600"/>
          </a:xfrm>
          <a:prstGeom prst="rect">
            <a:avLst/>
          </a:prstGeom>
          <a:noFill/>
          <a:ln>
            <a:noFill/>
          </a:ln>
        </p:spPr>
      </p:pic>
      <p:pic>
        <p:nvPicPr>
          <p:cNvPr descr=" " id="810" name="Google Shape;810;p25"/>
          <p:cNvPicPr preferRelativeResize="0"/>
          <p:nvPr/>
        </p:nvPicPr>
        <p:blipFill rotWithShape="1">
          <a:blip r:embed="rId10">
            <a:alphaModFix/>
          </a:blip>
          <a:srcRect b="0" l="0" r="0" t="0"/>
          <a:stretch/>
        </p:blipFill>
        <p:spPr>
          <a:xfrm>
            <a:off x="12574572" y="10845800"/>
            <a:ext cx="5131441" cy="1549400"/>
          </a:xfrm>
          <a:prstGeom prst="rect">
            <a:avLst/>
          </a:prstGeom>
          <a:noFill/>
          <a:ln>
            <a:noFill/>
          </a:ln>
        </p:spPr>
      </p:pic>
      <p:sp>
        <p:nvSpPr>
          <p:cNvPr id="811" name="Google Shape;811;p25"/>
          <p:cNvSpPr/>
          <p:nvPr/>
        </p:nvSpPr>
        <p:spPr>
          <a:xfrm>
            <a:off x="13133441" y="10807700"/>
            <a:ext cx="4572572" cy="1625600"/>
          </a:xfrm>
          <a:prstGeom prst="roundRect">
            <a:avLst>
              <a:gd fmla="val 3375"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2" name="Google Shape;812;p25"/>
          <p:cNvSpPr/>
          <p:nvPr/>
        </p:nvSpPr>
        <p:spPr>
          <a:xfrm>
            <a:off x="13844730" y="10960100"/>
            <a:ext cx="3810476" cy="66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ookie"/>
              <a:buNone/>
            </a:pPr>
            <a:r>
              <a:rPr b="0" i="0" lang="en-US" sz="3600" u="none" cap="none" strike="noStrike">
                <a:solidFill>
                  <a:srgbClr val="0E0E0E"/>
                </a:solidFill>
                <a:latin typeface="Cookie"/>
                <a:ea typeface="Cookie"/>
                <a:cs typeface="Cookie"/>
                <a:sym typeface="Cookie"/>
              </a:rPr>
              <a:t>Seraphina</a:t>
            </a:r>
            <a:endParaRPr b="0" i="0" sz="3600" u="none" cap="none" strike="noStrike">
              <a:solidFill>
                <a:schemeClr val="dk1"/>
              </a:solidFill>
              <a:latin typeface="Calibri"/>
              <a:ea typeface="Calibri"/>
              <a:cs typeface="Calibri"/>
              <a:sym typeface="Calibri"/>
            </a:endParaRPr>
          </a:p>
        </p:txBody>
      </p:sp>
      <p:sp>
        <p:nvSpPr>
          <p:cNvPr id="813" name="Google Shape;813;p25"/>
          <p:cNvSpPr/>
          <p:nvPr/>
        </p:nvSpPr>
        <p:spPr>
          <a:xfrm>
            <a:off x="13844730" y="11671300"/>
            <a:ext cx="3793541"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pic>
        <p:nvPicPr>
          <p:cNvPr descr=" " id="814" name="Google Shape;814;p25"/>
          <p:cNvPicPr preferRelativeResize="0"/>
          <p:nvPr/>
        </p:nvPicPr>
        <p:blipFill rotWithShape="1">
          <a:blip r:embed="rId17">
            <a:alphaModFix/>
          </a:blip>
          <a:srcRect b="0" l="0" r="0" t="0"/>
          <a:stretch/>
        </p:blipFill>
        <p:spPr>
          <a:xfrm>
            <a:off x="12574572" y="11061700"/>
            <a:ext cx="1117740" cy="1117600"/>
          </a:xfrm>
          <a:prstGeom prst="rect">
            <a:avLst/>
          </a:prstGeom>
          <a:noFill/>
          <a:ln>
            <a:noFill/>
          </a:ln>
        </p:spPr>
      </p:pic>
      <p:pic>
        <p:nvPicPr>
          <p:cNvPr descr=" " id="815" name="Google Shape;815;p25"/>
          <p:cNvPicPr preferRelativeResize="0"/>
          <p:nvPr/>
        </p:nvPicPr>
        <p:blipFill rotWithShape="1">
          <a:blip r:embed="rId10">
            <a:alphaModFix/>
          </a:blip>
          <a:srcRect b="0" l="0" r="0" t="0"/>
          <a:stretch/>
        </p:blipFill>
        <p:spPr>
          <a:xfrm>
            <a:off x="18468108" y="8483600"/>
            <a:ext cx="5131441" cy="1549400"/>
          </a:xfrm>
          <a:prstGeom prst="rect">
            <a:avLst/>
          </a:prstGeom>
          <a:noFill/>
          <a:ln>
            <a:noFill/>
          </a:ln>
        </p:spPr>
      </p:pic>
      <p:sp>
        <p:nvSpPr>
          <p:cNvPr id="816" name="Google Shape;816;p25"/>
          <p:cNvSpPr/>
          <p:nvPr/>
        </p:nvSpPr>
        <p:spPr>
          <a:xfrm>
            <a:off x="19026978" y="8445500"/>
            <a:ext cx="4572572" cy="1625600"/>
          </a:xfrm>
          <a:prstGeom prst="roundRect">
            <a:avLst>
              <a:gd fmla="val 3375"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7" name="Google Shape;817;p25"/>
          <p:cNvSpPr/>
          <p:nvPr/>
        </p:nvSpPr>
        <p:spPr>
          <a:xfrm>
            <a:off x="19738267" y="8597900"/>
            <a:ext cx="3810476" cy="66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ookie"/>
              <a:buNone/>
            </a:pPr>
            <a:r>
              <a:rPr b="0" i="0" lang="en-US" sz="3600" u="none" cap="none" strike="noStrike">
                <a:solidFill>
                  <a:srgbClr val="0E0E0E"/>
                </a:solidFill>
                <a:latin typeface="Cookie"/>
                <a:ea typeface="Cookie"/>
                <a:cs typeface="Cookie"/>
                <a:sym typeface="Cookie"/>
              </a:rPr>
              <a:t>Kaelen</a:t>
            </a:r>
            <a:endParaRPr b="0" i="0" sz="3600" u="none" cap="none" strike="noStrike">
              <a:solidFill>
                <a:schemeClr val="dk1"/>
              </a:solidFill>
              <a:latin typeface="Calibri"/>
              <a:ea typeface="Calibri"/>
              <a:cs typeface="Calibri"/>
              <a:sym typeface="Calibri"/>
            </a:endParaRPr>
          </a:p>
        </p:txBody>
      </p:sp>
      <p:sp>
        <p:nvSpPr>
          <p:cNvPr id="818" name="Google Shape;818;p25"/>
          <p:cNvSpPr/>
          <p:nvPr/>
        </p:nvSpPr>
        <p:spPr>
          <a:xfrm>
            <a:off x="19738267" y="9309100"/>
            <a:ext cx="3793541"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Sentinel</a:t>
            </a:r>
            <a:endParaRPr b="0" i="0" sz="3200" u="none" cap="none" strike="noStrike">
              <a:solidFill>
                <a:schemeClr val="dk1"/>
              </a:solidFill>
              <a:latin typeface="Calibri"/>
              <a:ea typeface="Calibri"/>
              <a:cs typeface="Calibri"/>
              <a:sym typeface="Calibri"/>
            </a:endParaRPr>
          </a:p>
        </p:txBody>
      </p:sp>
      <p:pic>
        <p:nvPicPr>
          <p:cNvPr descr=" " id="819" name="Google Shape;819;p25"/>
          <p:cNvPicPr preferRelativeResize="0"/>
          <p:nvPr/>
        </p:nvPicPr>
        <p:blipFill rotWithShape="1">
          <a:blip r:embed="rId18">
            <a:alphaModFix/>
          </a:blip>
          <a:srcRect b="0" l="0" r="0" t="0"/>
          <a:stretch/>
        </p:blipFill>
        <p:spPr>
          <a:xfrm>
            <a:off x="18468108" y="8699500"/>
            <a:ext cx="1117740" cy="1117600"/>
          </a:xfrm>
          <a:prstGeom prst="rect">
            <a:avLst/>
          </a:prstGeom>
          <a:noFill/>
          <a:ln>
            <a:noFill/>
          </a:ln>
        </p:spPr>
      </p:pic>
      <p:pic>
        <p:nvPicPr>
          <p:cNvPr descr=" " id="820" name="Google Shape;820;p25"/>
          <p:cNvPicPr preferRelativeResize="0"/>
          <p:nvPr/>
        </p:nvPicPr>
        <p:blipFill rotWithShape="1">
          <a:blip r:embed="rId10">
            <a:alphaModFix/>
          </a:blip>
          <a:srcRect b="0" l="0" r="0" t="0"/>
          <a:stretch/>
        </p:blipFill>
        <p:spPr>
          <a:xfrm>
            <a:off x="6681035" y="6121400"/>
            <a:ext cx="5131441" cy="1549400"/>
          </a:xfrm>
          <a:prstGeom prst="rect">
            <a:avLst/>
          </a:prstGeom>
          <a:noFill/>
          <a:ln>
            <a:noFill/>
          </a:ln>
        </p:spPr>
      </p:pic>
      <p:sp>
        <p:nvSpPr>
          <p:cNvPr id="821" name="Google Shape;821;p25"/>
          <p:cNvSpPr/>
          <p:nvPr/>
        </p:nvSpPr>
        <p:spPr>
          <a:xfrm>
            <a:off x="7239905" y="6083300"/>
            <a:ext cx="4572572" cy="1625600"/>
          </a:xfrm>
          <a:prstGeom prst="roundRect">
            <a:avLst>
              <a:gd fmla="val 3375"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2" name="Google Shape;822;p25"/>
          <p:cNvSpPr/>
          <p:nvPr/>
        </p:nvSpPr>
        <p:spPr>
          <a:xfrm>
            <a:off x="7951194" y="6235700"/>
            <a:ext cx="3810476" cy="66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ookie"/>
              <a:buNone/>
            </a:pPr>
            <a:r>
              <a:rPr b="0" i="0" lang="en-US" sz="3600" u="none" cap="none" strike="noStrike">
                <a:solidFill>
                  <a:srgbClr val="0E0E0E"/>
                </a:solidFill>
                <a:latin typeface="Cookie"/>
                <a:ea typeface="Cookie"/>
                <a:cs typeface="Cookie"/>
                <a:sym typeface="Cookie"/>
              </a:rPr>
              <a:t>Aurielle</a:t>
            </a:r>
            <a:endParaRPr b="0" i="0" sz="3600" u="none" cap="none" strike="noStrike">
              <a:solidFill>
                <a:schemeClr val="dk1"/>
              </a:solidFill>
              <a:latin typeface="Calibri"/>
              <a:ea typeface="Calibri"/>
              <a:cs typeface="Calibri"/>
              <a:sym typeface="Calibri"/>
            </a:endParaRPr>
          </a:p>
        </p:txBody>
      </p:sp>
      <p:sp>
        <p:nvSpPr>
          <p:cNvPr id="823" name="Google Shape;823;p25"/>
          <p:cNvSpPr/>
          <p:nvPr/>
        </p:nvSpPr>
        <p:spPr>
          <a:xfrm>
            <a:off x="7951194" y="6946900"/>
            <a:ext cx="3793541"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pic>
        <p:nvPicPr>
          <p:cNvPr descr=" " id="824" name="Google Shape;824;p25"/>
          <p:cNvPicPr preferRelativeResize="0"/>
          <p:nvPr/>
        </p:nvPicPr>
        <p:blipFill rotWithShape="1">
          <a:blip r:embed="rId19">
            <a:alphaModFix/>
          </a:blip>
          <a:srcRect b="0" l="0" r="0" t="0"/>
          <a:stretch/>
        </p:blipFill>
        <p:spPr>
          <a:xfrm>
            <a:off x="6681035" y="6337300"/>
            <a:ext cx="1117740" cy="1117600"/>
          </a:xfrm>
          <a:prstGeom prst="rect">
            <a:avLst/>
          </a:prstGeom>
          <a:noFill/>
          <a:ln>
            <a:noFill/>
          </a:ln>
        </p:spPr>
      </p:pic>
      <p:pic>
        <p:nvPicPr>
          <p:cNvPr descr=" " id="825" name="Google Shape;825;p25"/>
          <p:cNvPicPr preferRelativeResize="0"/>
          <p:nvPr/>
        </p:nvPicPr>
        <p:blipFill rotWithShape="1">
          <a:blip r:embed="rId10">
            <a:alphaModFix/>
          </a:blip>
          <a:srcRect b="0" l="0" r="0" t="0"/>
          <a:stretch/>
        </p:blipFill>
        <p:spPr>
          <a:xfrm>
            <a:off x="18468108" y="6121400"/>
            <a:ext cx="5131441" cy="1549400"/>
          </a:xfrm>
          <a:prstGeom prst="rect">
            <a:avLst/>
          </a:prstGeom>
          <a:noFill/>
          <a:ln>
            <a:noFill/>
          </a:ln>
        </p:spPr>
      </p:pic>
      <p:sp>
        <p:nvSpPr>
          <p:cNvPr id="826" name="Google Shape;826;p25"/>
          <p:cNvSpPr/>
          <p:nvPr/>
        </p:nvSpPr>
        <p:spPr>
          <a:xfrm>
            <a:off x="19026978" y="6083300"/>
            <a:ext cx="4572572" cy="1625600"/>
          </a:xfrm>
          <a:prstGeom prst="roundRect">
            <a:avLst>
              <a:gd fmla="val 3375"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7" name="Google Shape;827;p25"/>
          <p:cNvSpPr/>
          <p:nvPr/>
        </p:nvSpPr>
        <p:spPr>
          <a:xfrm>
            <a:off x="19738267" y="6235700"/>
            <a:ext cx="3810476" cy="66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ookie"/>
              <a:buNone/>
            </a:pPr>
            <a:r>
              <a:rPr b="0" i="0" lang="en-US" sz="3600" u="none" cap="none" strike="noStrike">
                <a:solidFill>
                  <a:srgbClr val="0E0E0E"/>
                </a:solidFill>
                <a:latin typeface="Cookie"/>
                <a:ea typeface="Cookie"/>
                <a:cs typeface="Cookie"/>
                <a:sym typeface="Cookie"/>
              </a:rPr>
              <a:t>Dariana</a:t>
            </a:r>
            <a:endParaRPr b="0" i="0" sz="3600" u="none" cap="none" strike="noStrike">
              <a:solidFill>
                <a:schemeClr val="dk1"/>
              </a:solidFill>
              <a:latin typeface="Calibri"/>
              <a:ea typeface="Calibri"/>
              <a:cs typeface="Calibri"/>
              <a:sym typeface="Calibri"/>
            </a:endParaRPr>
          </a:p>
        </p:txBody>
      </p:sp>
      <p:sp>
        <p:nvSpPr>
          <p:cNvPr id="828" name="Google Shape;828;p25"/>
          <p:cNvSpPr/>
          <p:nvPr/>
        </p:nvSpPr>
        <p:spPr>
          <a:xfrm>
            <a:off x="19738267" y="6946900"/>
            <a:ext cx="3793541"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pic>
        <p:nvPicPr>
          <p:cNvPr descr=" " id="829" name="Google Shape;829;p25"/>
          <p:cNvPicPr preferRelativeResize="0"/>
          <p:nvPr/>
        </p:nvPicPr>
        <p:blipFill rotWithShape="1">
          <a:blip r:embed="rId20">
            <a:alphaModFix/>
          </a:blip>
          <a:srcRect b="0" l="0" r="0" t="0"/>
          <a:stretch/>
        </p:blipFill>
        <p:spPr>
          <a:xfrm>
            <a:off x="18468108" y="6337300"/>
            <a:ext cx="1117740" cy="1117600"/>
          </a:xfrm>
          <a:prstGeom prst="rect">
            <a:avLst/>
          </a:prstGeom>
          <a:noFill/>
          <a:ln>
            <a:noFill/>
          </a:ln>
        </p:spPr>
      </p:pic>
      <p:pic>
        <p:nvPicPr>
          <p:cNvPr descr=" " id="830" name="Google Shape;830;p25"/>
          <p:cNvPicPr preferRelativeResize="0"/>
          <p:nvPr/>
        </p:nvPicPr>
        <p:blipFill rotWithShape="1">
          <a:blip r:embed="rId10">
            <a:alphaModFix/>
          </a:blip>
          <a:srcRect b="0" l="0" r="0" t="0"/>
          <a:stretch/>
        </p:blipFill>
        <p:spPr>
          <a:xfrm>
            <a:off x="12574572" y="6121400"/>
            <a:ext cx="5131441" cy="1549400"/>
          </a:xfrm>
          <a:prstGeom prst="rect">
            <a:avLst/>
          </a:prstGeom>
          <a:noFill/>
          <a:ln>
            <a:noFill/>
          </a:ln>
        </p:spPr>
      </p:pic>
      <p:sp>
        <p:nvSpPr>
          <p:cNvPr id="831" name="Google Shape;831;p25"/>
          <p:cNvSpPr/>
          <p:nvPr/>
        </p:nvSpPr>
        <p:spPr>
          <a:xfrm>
            <a:off x="13133441" y="6083300"/>
            <a:ext cx="4572572" cy="1625600"/>
          </a:xfrm>
          <a:prstGeom prst="roundRect">
            <a:avLst>
              <a:gd fmla="val 3375"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2" name="Google Shape;832;p25"/>
          <p:cNvSpPr/>
          <p:nvPr/>
        </p:nvSpPr>
        <p:spPr>
          <a:xfrm>
            <a:off x="13844730" y="6235700"/>
            <a:ext cx="3810476" cy="66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ookie"/>
              <a:buNone/>
            </a:pPr>
            <a:r>
              <a:rPr b="0" i="0" lang="en-US" sz="3600" u="none" cap="none" strike="noStrike">
                <a:solidFill>
                  <a:srgbClr val="0E0E0E"/>
                </a:solidFill>
                <a:latin typeface="Cookie"/>
                <a:ea typeface="Cookie"/>
                <a:cs typeface="Cookie"/>
                <a:sym typeface="Cookie"/>
              </a:rPr>
              <a:t>Theronis</a:t>
            </a:r>
            <a:endParaRPr b="0" i="0" sz="3600" u="none" cap="none" strike="noStrike">
              <a:solidFill>
                <a:schemeClr val="dk1"/>
              </a:solidFill>
              <a:latin typeface="Calibri"/>
              <a:ea typeface="Calibri"/>
              <a:cs typeface="Calibri"/>
              <a:sym typeface="Calibri"/>
            </a:endParaRPr>
          </a:p>
        </p:txBody>
      </p:sp>
      <p:sp>
        <p:nvSpPr>
          <p:cNvPr id="833" name="Google Shape;833;p25"/>
          <p:cNvSpPr/>
          <p:nvPr/>
        </p:nvSpPr>
        <p:spPr>
          <a:xfrm>
            <a:off x="13844730" y="6946900"/>
            <a:ext cx="3793541"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834" name="Google Shape;834;p25"/>
          <p:cNvPicPr preferRelativeResize="0"/>
          <p:nvPr/>
        </p:nvPicPr>
        <p:blipFill rotWithShape="1">
          <a:blip r:embed="rId21">
            <a:alphaModFix/>
          </a:blip>
          <a:srcRect b="0" l="0" r="0" t="0"/>
          <a:stretch/>
        </p:blipFill>
        <p:spPr>
          <a:xfrm>
            <a:off x="12574572" y="6337300"/>
            <a:ext cx="1117740" cy="1117600"/>
          </a:xfrm>
          <a:prstGeom prst="rect">
            <a:avLst/>
          </a:prstGeom>
          <a:noFill/>
          <a:ln>
            <a:noFill/>
          </a:ln>
        </p:spPr>
      </p:pic>
      <p:pic>
        <p:nvPicPr>
          <p:cNvPr descr=" " id="835" name="Google Shape;835;p25"/>
          <p:cNvPicPr preferRelativeResize="0"/>
          <p:nvPr/>
        </p:nvPicPr>
        <p:blipFill rotWithShape="1">
          <a:blip r:embed="rId22">
            <a:alphaModFix/>
          </a:blip>
          <a:srcRect b="0" l="0" r="0" t="0"/>
          <a:stretch/>
        </p:blipFill>
        <p:spPr>
          <a:xfrm>
            <a:off x="3353219" y="5702300"/>
            <a:ext cx="17680610" cy="12700"/>
          </a:xfrm>
          <a:prstGeom prst="rect">
            <a:avLst/>
          </a:prstGeom>
          <a:noFill/>
          <a:ln>
            <a:noFill/>
          </a:ln>
        </p:spPr>
      </p:pic>
      <p:pic>
        <p:nvPicPr>
          <p:cNvPr descr=" " id="836" name="Google Shape;836;p25"/>
          <p:cNvPicPr preferRelativeResize="0"/>
          <p:nvPr/>
        </p:nvPicPr>
        <p:blipFill rotWithShape="1">
          <a:blip r:embed="rId23">
            <a:alphaModFix/>
          </a:blip>
          <a:srcRect b="0" l="0" r="0" t="0"/>
          <a:stretch/>
        </p:blipFill>
        <p:spPr>
          <a:xfrm>
            <a:off x="13006426" y="5308600"/>
            <a:ext cx="12702" cy="406400"/>
          </a:xfrm>
          <a:prstGeom prst="rect">
            <a:avLst/>
          </a:prstGeom>
          <a:noFill/>
          <a:ln>
            <a:noFill/>
          </a:ln>
        </p:spPr>
      </p:pic>
      <p:pic>
        <p:nvPicPr>
          <p:cNvPr descr=" " id="837" name="Google Shape;837;p25"/>
          <p:cNvPicPr preferRelativeResize="0"/>
          <p:nvPr/>
        </p:nvPicPr>
        <p:blipFill rotWithShape="1">
          <a:blip r:embed="rId24">
            <a:alphaModFix/>
          </a:blip>
          <a:srcRect b="0" l="0" r="0" t="0"/>
          <a:stretch/>
        </p:blipFill>
        <p:spPr>
          <a:xfrm>
            <a:off x="3353219" y="5715000"/>
            <a:ext cx="12702" cy="419100"/>
          </a:xfrm>
          <a:prstGeom prst="rect">
            <a:avLst/>
          </a:prstGeom>
          <a:noFill/>
          <a:ln>
            <a:noFill/>
          </a:ln>
        </p:spPr>
      </p:pic>
      <p:pic>
        <p:nvPicPr>
          <p:cNvPr descr=" " id="838" name="Google Shape;838;p25"/>
          <p:cNvPicPr preferRelativeResize="0"/>
          <p:nvPr/>
        </p:nvPicPr>
        <p:blipFill rotWithShape="1">
          <a:blip r:embed="rId24">
            <a:alphaModFix/>
          </a:blip>
          <a:srcRect b="0" l="0" r="0" t="0"/>
          <a:stretch/>
        </p:blipFill>
        <p:spPr>
          <a:xfrm>
            <a:off x="9513489" y="5715000"/>
            <a:ext cx="12702" cy="419100"/>
          </a:xfrm>
          <a:prstGeom prst="rect">
            <a:avLst/>
          </a:prstGeom>
          <a:noFill/>
          <a:ln>
            <a:noFill/>
          </a:ln>
        </p:spPr>
      </p:pic>
      <p:pic>
        <p:nvPicPr>
          <p:cNvPr descr=" " id="839" name="Google Shape;839;p25"/>
          <p:cNvPicPr preferRelativeResize="0"/>
          <p:nvPr/>
        </p:nvPicPr>
        <p:blipFill rotWithShape="1">
          <a:blip r:embed="rId24">
            <a:alphaModFix/>
          </a:blip>
          <a:srcRect b="0" l="0" r="0" t="0"/>
          <a:stretch/>
        </p:blipFill>
        <p:spPr>
          <a:xfrm>
            <a:off x="15407026" y="5715000"/>
            <a:ext cx="12702" cy="419100"/>
          </a:xfrm>
          <a:prstGeom prst="rect">
            <a:avLst/>
          </a:prstGeom>
          <a:noFill/>
          <a:ln>
            <a:noFill/>
          </a:ln>
        </p:spPr>
      </p:pic>
      <p:pic>
        <p:nvPicPr>
          <p:cNvPr descr=" " id="840" name="Google Shape;840;p25"/>
          <p:cNvPicPr preferRelativeResize="0"/>
          <p:nvPr/>
        </p:nvPicPr>
        <p:blipFill rotWithShape="1">
          <a:blip r:embed="rId24">
            <a:alphaModFix/>
          </a:blip>
          <a:srcRect b="0" l="0" r="0" t="0"/>
          <a:stretch/>
        </p:blipFill>
        <p:spPr>
          <a:xfrm>
            <a:off x="21021127" y="5715000"/>
            <a:ext cx="12702" cy="419100"/>
          </a:xfrm>
          <a:prstGeom prst="rect">
            <a:avLst/>
          </a:prstGeom>
          <a:noFill/>
          <a:ln>
            <a:noFill/>
          </a:ln>
        </p:spPr>
      </p:pic>
      <p:pic>
        <p:nvPicPr>
          <p:cNvPr descr=" " id="841" name="Google Shape;841;p25"/>
          <p:cNvPicPr preferRelativeResize="0"/>
          <p:nvPr/>
        </p:nvPicPr>
        <p:blipFill rotWithShape="1">
          <a:blip r:embed="rId25">
            <a:alphaModFix/>
          </a:blip>
          <a:srcRect b="0" l="0" r="0" t="0"/>
          <a:stretch/>
        </p:blipFill>
        <p:spPr>
          <a:xfrm>
            <a:off x="3353219" y="7670800"/>
            <a:ext cx="12702" cy="812800"/>
          </a:xfrm>
          <a:prstGeom prst="rect">
            <a:avLst/>
          </a:prstGeom>
          <a:noFill/>
          <a:ln>
            <a:noFill/>
          </a:ln>
        </p:spPr>
      </p:pic>
      <p:pic>
        <p:nvPicPr>
          <p:cNvPr descr=" " id="842" name="Google Shape;842;p25"/>
          <p:cNvPicPr preferRelativeResize="0"/>
          <p:nvPr/>
        </p:nvPicPr>
        <p:blipFill rotWithShape="1">
          <a:blip r:embed="rId25">
            <a:alphaModFix/>
          </a:blip>
          <a:srcRect b="0" l="0" r="0" t="0"/>
          <a:stretch/>
        </p:blipFill>
        <p:spPr>
          <a:xfrm>
            <a:off x="9513489" y="7670800"/>
            <a:ext cx="12702" cy="812800"/>
          </a:xfrm>
          <a:prstGeom prst="rect">
            <a:avLst/>
          </a:prstGeom>
          <a:noFill/>
          <a:ln>
            <a:noFill/>
          </a:ln>
        </p:spPr>
      </p:pic>
      <p:pic>
        <p:nvPicPr>
          <p:cNvPr descr=" " id="843" name="Google Shape;843;p25"/>
          <p:cNvPicPr preferRelativeResize="0"/>
          <p:nvPr/>
        </p:nvPicPr>
        <p:blipFill rotWithShape="1">
          <a:blip r:embed="rId25">
            <a:alphaModFix/>
          </a:blip>
          <a:srcRect b="0" l="0" r="0" t="0"/>
          <a:stretch/>
        </p:blipFill>
        <p:spPr>
          <a:xfrm>
            <a:off x="15407026" y="7670800"/>
            <a:ext cx="12702" cy="812800"/>
          </a:xfrm>
          <a:prstGeom prst="rect">
            <a:avLst/>
          </a:prstGeom>
          <a:noFill/>
          <a:ln>
            <a:noFill/>
          </a:ln>
        </p:spPr>
      </p:pic>
      <p:pic>
        <p:nvPicPr>
          <p:cNvPr descr=" " id="844" name="Google Shape;844;p25"/>
          <p:cNvPicPr preferRelativeResize="0"/>
          <p:nvPr/>
        </p:nvPicPr>
        <p:blipFill rotWithShape="1">
          <a:blip r:embed="rId25">
            <a:alphaModFix/>
          </a:blip>
          <a:srcRect b="0" l="0" r="0" t="0"/>
          <a:stretch/>
        </p:blipFill>
        <p:spPr>
          <a:xfrm>
            <a:off x="21021127" y="7670800"/>
            <a:ext cx="12702" cy="812800"/>
          </a:xfrm>
          <a:prstGeom prst="rect">
            <a:avLst/>
          </a:prstGeom>
          <a:noFill/>
          <a:ln>
            <a:noFill/>
          </a:ln>
        </p:spPr>
      </p:pic>
      <p:pic>
        <p:nvPicPr>
          <p:cNvPr descr=" " id="845" name="Google Shape;845;p25"/>
          <p:cNvPicPr preferRelativeResize="0"/>
          <p:nvPr/>
        </p:nvPicPr>
        <p:blipFill rotWithShape="1">
          <a:blip r:embed="rId25">
            <a:alphaModFix/>
          </a:blip>
          <a:srcRect b="0" l="0" r="0" t="0"/>
          <a:stretch/>
        </p:blipFill>
        <p:spPr>
          <a:xfrm>
            <a:off x="9513489" y="10033000"/>
            <a:ext cx="12702" cy="812800"/>
          </a:xfrm>
          <a:prstGeom prst="rect">
            <a:avLst/>
          </a:prstGeom>
          <a:noFill/>
          <a:ln>
            <a:noFill/>
          </a:ln>
        </p:spPr>
      </p:pic>
      <p:pic>
        <p:nvPicPr>
          <p:cNvPr descr=" " id="846" name="Google Shape;846;p25"/>
          <p:cNvPicPr preferRelativeResize="0"/>
          <p:nvPr/>
        </p:nvPicPr>
        <p:blipFill rotWithShape="1">
          <a:blip r:embed="rId25">
            <a:alphaModFix/>
          </a:blip>
          <a:srcRect b="0" l="0" r="0" t="0"/>
          <a:stretch/>
        </p:blipFill>
        <p:spPr>
          <a:xfrm>
            <a:off x="15407026" y="10033000"/>
            <a:ext cx="12702" cy="812800"/>
          </a:xfrm>
          <a:prstGeom prst="rect">
            <a:avLst/>
          </a:prstGeom>
          <a:noFill/>
          <a:ln>
            <a:noFill/>
          </a:ln>
        </p:spPr>
      </p:pic>
      <p:sp>
        <p:nvSpPr>
          <p:cNvPr id="847" name="Google Shape;847;p25"/>
          <p:cNvSpPr/>
          <p:nvPr/>
        </p:nvSpPr>
        <p:spPr>
          <a:xfrm>
            <a:off x="7747968" y="12801600"/>
            <a:ext cx="9064700"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To download more editable chart, </a:t>
            </a:r>
            <a:r>
              <a:rPr b="0" i="0" lang="en-US" sz="3200" u="sng" cap="none" strike="noStrike">
                <a:solidFill>
                  <a:srgbClr val="000000"/>
                </a:solidFill>
                <a:latin typeface="Montserrat"/>
                <a:ea typeface="Montserrat"/>
                <a:cs typeface="Montserrat"/>
                <a:sym typeface="Montserrat"/>
                <a:hlinkClick r:id="rId26">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848" name="Google Shape;848;p25"/>
          <p:cNvSpPr/>
          <p:nvPr/>
        </p:nvSpPr>
        <p:spPr>
          <a:xfrm>
            <a:off x="6816519" y="1676400"/>
            <a:ext cx="10754011" cy="14689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Cookie"/>
              <a:buNone/>
            </a:pPr>
            <a:r>
              <a:rPr b="0" i="0" lang="en-US" sz="8000" u="none" cap="none" strike="noStrike">
                <a:solidFill>
                  <a:srgbClr val="272727"/>
                </a:solidFill>
                <a:latin typeface="Cookie"/>
                <a:ea typeface="Cookie"/>
                <a:cs typeface="Cookie"/>
                <a:sym typeface="Cookie"/>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E0CD"/>
        </a:solidFill>
      </p:bgPr>
    </p:bg>
    <p:spTree>
      <p:nvGrpSpPr>
        <p:cNvPr id="853" name="Shape 853"/>
        <p:cNvGrpSpPr/>
        <p:nvPr/>
      </p:nvGrpSpPr>
      <p:grpSpPr>
        <a:xfrm>
          <a:off x="0" y="0"/>
          <a:ext cx="0" cy="0"/>
          <a:chOff x="0" y="0"/>
          <a:chExt cx="0" cy="0"/>
        </a:xfrm>
      </p:grpSpPr>
      <p:pic>
        <p:nvPicPr>
          <p:cNvPr descr=" " id="854" name="Google Shape;854;p26"/>
          <p:cNvPicPr preferRelativeResize="0"/>
          <p:nvPr/>
        </p:nvPicPr>
        <p:blipFill rotWithShape="1">
          <a:blip r:embed="rId3">
            <a:alphaModFix/>
          </a:blip>
          <a:srcRect b="0" l="0" r="0" t="0"/>
          <a:stretch/>
        </p:blipFill>
        <p:spPr>
          <a:xfrm>
            <a:off x="520765" y="2565400"/>
            <a:ext cx="16791499" cy="16789400"/>
          </a:xfrm>
          <a:prstGeom prst="rect">
            <a:avLst/>
          </a:prstGeom>
          <a:noFill/>
          <a:ln>
            <a:noFill/>
          </a:ln>
        </p:spPr>
      </p:pic>
      <p:pic>
        <p:nvPicPr>
          <p:cNvPr descr=" " id="855" name="Google Shape;855;p26"/>
          <p:cNvPicPr preferRelativeResize="0"/>
          <p:nvPr/>
        </p:nvPicPr>
        <p:blipFill rotWithShape="1">
          <a:blip r:embed="rId4">
            <a:alphaModFix/>
          </a:blip>
          <a:srcRect b="0" l="0" r="0" t="0"/>
          <a:stretch/>
        </p:blipFill>
        <p:spPr>
          <a:xfrm>
            <a:off x="-965321" y="-304800"/>
            <a:ext cx="5258457" cy="5448300"/>
          </a:xfrm>
          <a:prstGeom prst="rect">
            <a:avLst/>
          </a:prstGeom>
          <a:noFill/>
          <a:ln>
            <a:noFill/>
          </a:ln>
        </p:spPr>
      </p:pic>
      <p:pic>
        <p:nvPicPr>
          <p:cNvPr descr=" " id="856" name="Google Shape;856;p26"/>
          <p:cNvPicPr preferRelativeResize="0"/>
          <p:nvPr/>
        </p:nvPicPr>
        <p:blipFill rotWithShape="1">
          <a:blip r:embed="rId5">
            <a:alphaModFix/>
          </a:blip>
          <a:srcRect b="0" l="0" r="0" t="0"/>
          <a:stretch/>
        </p:blipFill>
        <p:spPr>
          <a:xfrm>
            <a:off x="5385473" y="63500"/>
            <a:ext cx="1956044" cy="2362200"/>
          </a:xfrm>
          <a:prstGeom prst="rect">
            <a:avLst/>
          </a:prstGeom>
          <a:noFill/>
          <a:ln>
            <a:noFill/>
          </a:ln>
        </p:spPr>
      </p:pic>
      <p:pic>
        <p:nvPicPr>
          <p:cNvPr descr=" " id="857" name="Google Shape;857;p26"/>
          <p:cNvPicPr preferRelativeResize="0"/>
          <p:nvPr/>
        </p:nvPicPr>
        <p:blipFill rotWithShape="1">
          <a:blip r:embed="rId6">
            <a:alphaModFix/>
          </a:blip>
          <a:srcRect b="0" l="0" r="0" t="0"/>
          <a:stretch/>
        </p:blipFill>
        <p:spPr>
          <a:xfrm>
            <a:off x="17528191" y="10083800"/>
            <a:ext cx="7316114" cy="4902200"/>
          </a:xfrm>
          <a:prstGeom prst="rect">
            <a:avLst/>
          </a:prstGeom>
          <a:noFill/>
          <a:ln>
            <a:noFill/>
          </a:ln>
        </p:spPr>
      </p:pic>
      <p:pic>
        <p:nvPicPr>
          <p:cNvPr descr=" " id="858" name="Google Shape;858;p26"/>
          <p:cNvPicPr preferRelativeResize="0"/>
          <p:nvPr/>
        </p:nvPicPr>
        <p:blipFill rotWithShape="1">
          <a:blip r:embed="rId7">
            <a:alphaModFix/>
          </a:blip>
          <a:srcRect b="0" l="0" r="0" t="0"/>
          <a:stretch/>
        </p:blipFill>
        <p:spPr>
          <a:xfrm>
            <a:off x="20767102" y="762000"/>
            <a:ext cx="2934061" cy="2477195"/>
          </a:xfrm>
          <a:prstGeom prst="rect">
            <a:avLst/>
          </a:prstGeom>
          <a:noFill/>
          <a:ln>
            <a:noFill/>
          </a:ln>
        </p:spPr>
      </p:pic>
      <p:pic>
        <p:nvPicPr>
          <p:cNvPr descr=" " id="859" name="Google Shape;859;p26"/>
          <p:cNvPicPr preferRelativeResize="0"/>
          <p:nvPr/>
        </p:nvPicPr>
        <p:blipFill rotWithShape="1">
          <a:blip r:embed="rId8">
            <a:alphaModFix/>
          </a:blip>
          <a:srcRect b="0" l="0" r="0" t="0"/>
          <a:stretch/>
        </p:blipFill>
        <p:spPr>
          <a:xfrm>
            <a:off x="-3289711" y="9855200"/>
            <a:ext cx="9449981" cy="6159500"/>
          </a:xfrm>
          <a:prstGeom prst="rect">
            <a:avLst/>
          </a:prstGeom>
          <a:noFill/>
          <a:ln>
            <a:noFill/>
          </a:ln>
        </p:spPr>
      </p:pic>
      <p:pic>
        <p:nvPicPr>
          <p:cNvPr descr=" " id="860" name="Google Shape;860;p26"/>
          <p:cNvPicPr preferRelativeResize="0"/>
          <p:nvPr/>
        </p:nvPicPr>
        <p:blipFill rotWithShape="1">
          <a:blip r:embed="rId9">
            <a:alphaModFix/>
          </a:blip>
          <a:srcRect b="0" l="0" r="0" t="0"/>
          <a:stretch/>
        </p:blipFill>
        <p:spPr>
          <a:xfrm>
            <a:off x="-63506" y="3670300"/>
            <a:ext cx="21054852" cy="7697143"/>
          </a:xfrm>
          <a:prstGeom prst="rect">
            <a:avLst/>
          </a:prstGeom>
          <a:noFill/>
          <a:ln>
            <a:noFill/>
          </a:ln>
        </p:spPr>
      </p:pic>
      <p:pic>
        <p:nvPicPr>
          <p:cNvPr descr=" " id="861" name="Google Shape;861;p26"/>
          <p:cNvPicPr preferRelativeResize="0"/>
          <p:nvPr/>
        </p:nvPicPr>
        <p:blipFill rotWithShape="1">
          <a:blip r:embed="rId10">
            <a:alphaModFix/>
          </a:blip>
          <a:srcRect b="0" l="0" r="0" t="0"/>
          <a:stretch/>
        </p:blipFill>
        <p:spPr>
          <a:xfrm>
            <a:off x="19636654" y="10083800"/>
            <a:ext cx="5207651" cy="4038600"/>
          </a:xfrm>
          <a:prstGeom prst="rect">
            <a:avLst/>
          </a:prstGeom>
          <a:noFill/>
          <a:ln>
            <a:noFill/>
          </a:ln>
        </p:spPr>
      </p:pic>
      <p:sp>
        <p:nvSpPr>
          <p:cNvPr id="862" name="Google Shape;862;p26"/>
          <p:cNvSpPr/>
          <p:nvPr/>
        </p:nvSpPr>
        <p:spPr>
          <a:xfrm>
            <a:off x="23370921" y="8483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63" name="Google Shape;863;p26"/>
          <p:cNvPicPr preferRelativeResize="0"/>
          <p:nvPr/>
        </p:nvPicPr>
        <p:blipFill rotWithShape="1">
          <a:blip r:embed="rId11">
            <a:alphaModFix/>
          </a:blip>
          <a:srcRect b="0" l="0" r="0" t="0"/>
          <a:stretch/>
        </p:blipFill>
        <p:spPr>
          <a:xfrm>
            <a:off x="23523340" y="8788400"/>
            <a:ext cx="711289" cy="2590800"/>
          </a:xfrm>
          <a:prstGeom prst="rect">
            <a:avLst/>
          </a:prstGeom>
          <a:noFill/>
          <a:ln>
            <a:noFill/>
          </a:ln>
        </p:spPr>
      </p:pic>
      <p:sp>
        <p:nvSpPr>
          <p:cNvPr id="864" name="Google Shape;864;p26"/>
          <p:cNvSpPr/>
          <p:nvPr/>
        </p:nvSpPr>
        <p:spPr>
          <a:xfrm>
            <a:off x="1917940" y="5092700"/>
            <a:ext cx="10563487" cy="4301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865" name="Google Shape;865;p26"/>
          <p:cNvSpPr/>
          <p:nvPr/>
        </p:nvSpPr>
        <p:spPr>
          <a:xfrm>
            <a:off x="1663908" y="1854200"/>
            <a:ext cx="12329008" cy="1468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ookie"/>
              <a:buNone/>
            </a:pPr>
            <a:r>
              <a:rPr b="0" i="0" lang="en-US" sz="8000" u="none" cap="none" strike="noStrike">
                <a:solidFill>
                  <a:srgbClr val="272727"/>
                </a:solidFill>
                <a:latin typeface="Cookie"/>
                <a:ea typeface="Cookie"/>
                <a:cs typeface="Cookie"/>
                <a:sym typeface="Cookie"/>
              </a:rPr>
              <a:t>Thank you for choosing EaTemp</a:t>
            </a:r>
            <a:endParaRPr b="0" i="0" sz="8000" u="none" cap="none" strike="noStrike">
              <a:solidFill>
                <a:schemeClr val="dk1"/>
              </a:solidFill>
              <a:latin typeface="Calibri"/>
              <a:ea typeface="Calibri"/>
              <a:cs typeface="Calibri"/>
              <a:sym typeface="Calibri"/>
            </a:endParaRPr>
          </a:p>
        </p:txBody>
      </p:sp>
      <p:sp>
        <p:nvSpPr>
          <p:cNvPr id="866" name="Google Shape;866;p26"/>
          <p:cNvSpPr/>
          <p:nvPr/>
        </p:nvSpPr>
        <p:spPr>
          <a:xfrm rot="-5400000">
            <a:off x="22204468" y="6294859"/>
            <a:ext cx="3645356" cy="4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12">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867" name="Google Shape;867;p26"/>
          <p:cNvPicPr preferRelativeResize="0"/>
          <p:nvPr/>
        </p:nvPicPr>
        <p:blipFill rotWithShape="1">
          <a:blip r:embed="rId13">
            <a:alphaModFix/>
          </a:blip>
          <a:srcRect b="0" l="0" r="0" t="0"/>
          <a:stretch/>
        </p:blipFill>
        <p:spPr>
          <a:xfrm>
            <a:off x="12663483" y="3276600"/>
            <a:ext cx="10391251" cy="7399733"/>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E0CD"/>
        </a:solidFill>
      </p:bgPr>
    </p:bg>
    <p:spTree>
      <p:nvGrpSpPr>
        <p:cNvPr id="48" name="Shape 48"/>
        <p:cNvGrpSpPr/>
        <p:nvPr/>
      </p:nvGrpSpPr>
      <p:grpSpPr>
        <a:xfrm>
          <a:off x="0" y="0"/>
          <a:ext cx="0" cy="0"/>
          <a:chOff x="0" y="0"/>
          <a:chExt cx="0" cy="0"/>
        </a:xfrm>
      </p:grpSpPr>
      <p:pic>
        <p:nvPicPr>
          <p:cNvPr descr=" " id="49" name="Google Shape;49;p3"/>
          <p:cNvPicPr preferRelativeResize="0"/>
          <p:nvPr/>
        </p:nvPicPr>
        <p:blipFill rotWithShape="1">
          <a:blip r:embed="rId3">
            <a:alphaModFix/>
          </a:blip>
          <a:srcRect b="0" l="0" r="0" t="0"/>
          <a:stretch/>
        </p:blipFill>
        <p:spPr>
          <a:xfrm>
            <a:off x="-203225" y="2082800"/>
            <a:ext cx="15864283" cy="15862300"/>
          </a:xfrm>
          <a:prstGeom prst="rect">
            <a:avLst/>
          </a:prstGeom>
          <a:noFill/>
          <a:ln>
            <a:noFill/>
          </a:ln>
        </p:spPr>
      </p:pic>
      <p:pic>
        <p:nvPicPr>
          <p:cNvPr descr=" " id="50" name="Google Shape;50;p3"/>
          <p:cNvPicPr preferRelativeResize="0"/>
          <p:nvPr/>
        </p:nvPicPr>
        <p:blipFill rotWithShape="1">
          <a:blip r:embed="rId4">
            <a:alphaModFix/>
          </a:blip>
          <a:srcRect b="0" l="0" r="0" t="0"/>
          <a:stretch/>
        </p:blipFill>
        <p:spPr>
          <a:xfrm>
            <a:off x="-647781" y="-749300"/>
            <a:ext cx="4674184" cy="2743200"/>
          </a:xfrm>
          <a:prstGeom prst="rect">
            <a:avLst/>
          </a:prstGeom>
          <a:noFill/>
          <a:ln>
            <a:noFill/>
          </a:ln>
        </p:spPr>
      </p:pic>
      <p:pic>
        <p:nvPicPr>
          <p:cNvPr descr=" " id="51" name="Google Shape;51;p3"/>
          <p:cNvPicPr preferRelativeResize="0"/>
          <p:nvPr/>
        </p:nvPicPr>
        <p:blipFill rotWithShape="1">
          <a:blip r:embed="rId5">
            <a:alphaModFix/>
          </a:blip>
          <a:srcRect b="0" l="0" r="0" t="0"/>
          <a:stretch/>
        </p:blipFill>
        <p:spPr>
          <a:xfrm>
            <a:off x="279435" y="10769600"/>
            <a:ext cx="2819752" cy="2260600"/>
          </a:xfrm>
          <a:prstGeom prst="rect">
            <a:avLst/>
          </a:prstGeom>
          <a:noFill/>
          <a:ln>
            <a:noFill/>
          </a:ln>
        </p:spPr>
      </p:pic>
      <p:pic>
        <p:nvPicPr>
          <p:cNvPr descr=" " id="52" name="Google Shape;52;p3"/>
          <p:cNvPicPr preferRelativeResize="0"/>
          <p:nvPr/>
        </p:nvPicPr>
        <p:blipFill rotWithShape="1">
          <a:blip r:embed="rId6">
            <a:alphaModFix/>
          </a:blip>
          <a:srcRect b="0" l="0" r="0" t="0"/>
          <a:stretch/>
        </p:blipFill>
        <p:spPr>
          <a:xfrm>
            <a:off x="21300562" y="-406400"/>
            <a:ext cx="4750394" cy="4800600"/>
          </a:xfrm>
          <a:prstGeom prst="rect">
            <a:avLst/>
          </a:prstGeom>
          <a:noFill/>
          <a:ln>
            <a:noFill/>
          </a:ln>
        </p:spPr>
      </p:pic>
      <p:pic>
        <p:nvPicPr>
          <p:cNvPr descr=" " id="53" name="Google Shape;53;p3"/>
          <p:cNvPicPr preferRelativeResize="0"/>
          <p:nvPr/>
        </p:nvPicPr>
        <p:blipFill rotWithShape="1">
          <a:blip r:embed="rId7">
            <a:alphaModFix/>
          </a:blip>
          <a:srcRect b="0" l="0" r="0" t="0"/>
          <a:stretch/>
        </p:blipFill>
        <p:spPr>
          <a:xfrm>
            <a:off x="20208226" y="11239500"/>
            <a:ext cx="4496362" cy="2336800"/>
          </a:xfrm>
          <a:prstGeom prst="rect">
            <a:avLst/>
          </a:prstGeom>
          <a:noFill/>
          <a:ln>
            <a:noFill/>
          </a:ln>
        </p:spPr>
      </p:pic>
      <p:pic>
        <p:nvPicPr>
          <p:cNvPr descr=" " id="54" name="Google Shape;54;p3"/>
          <p:cNvPicPr preferRelativeResize="0"/>
          <p:nvPr/>
        </p:nvPicPr>
        <p:blipFill rotWithShape="1">
          <a:blip r:embed="rId8">
            <a:alphaModFix/>
          </a:blip>
          <a:srcRect b="0" l="0" r="0" t="0"/>
          <a:stretch/>
        </p:blipFill>
        <p:spPr>
          <a:xfrm>
            <a:off x="21186248" y="12674600"/>
            <a:ext cx="3200800" cy="1016000"/>
          </a:xfrm>
          <a:prstGeom prst="rect">
            <a:avLst/>
          </a:prstGeom>
          <a:noFill/>
          <a:ln>
            <a:noFill/>
          </a:ln>
        </p:spPr>
      </p:pic>
      <p:sp>
        <p:nvSpPr>
          <p:cNvPr id="55" name="Google Shape;55;p3"/>
          <p:cNvSpPr/>
          <p:nvPr/>
        </p:nvSpPr>
        <p:spPr>
          <a:xfrm rot="-5400000">
            <a:off x="-16055" y="6343270"/>
            <a:ext cx="8747160" cy="2345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Cookie"/>
              <a:buNone/>
            </a:pPr>
            <a:r>
              <a:rPr b="0" i="0" lang="en-US" sz="12800" u="none" cap="none" strike="noStrike">
                <a:solidFill>
                  <a:srgbClr val="272727"/>
                </a:solidFill>
                <a:latin typeface="Cookie"/>
                <a:ea typeface="Cookie"/>
                <a:cs typeface="Cookie"/>
                <a:sym typeface="Cookie"/>
              </a:rPr>
              <a:t>Table of Contents</a:t>
            </a:r>
            <a:endParaRPr b="0" i="0" sz="12800" u="none" cap="none" strike="noStrike">
              <a:solidFill>
                <a:schemeClr val="dk1"/>
              </a:solidFill>
              <a:latin typeface="Calibri"/>
              <a:ea typeface="Calibri"/>
              <a:cs typeface="Calibri"/>
              <a:sym typeface="Calibri"/>
            </a:endParaRPr>
          </a:p>
        </p:txBody>
      </p:sp>
      <p:sp>
        <p:nvSpPr>
          <p:cNvPr id="56" name="Google Shape;56;p3"/>
          <p:cNvSpPr/>
          <p:nvPr/>
        </p:nvSpPr>
        <p:spPr>
          <a:xfrm>
            <a:off x="10199375" y="16383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 name="Google Shape;57;p3"/>
          <p:cNvPicPr preferRelativeResize="0"/>
          <p:nvPr/>
        </p:nvPicPr>
        <p:blipFill rotWithShape="1">
          <a:blip r:embed="rId9">
            <a:alphaModFix/>
          </a:blip>
          <a:srcRect b="0" l="0" r="0" t="0"/>
          <a:stretch/>
        </p:blipFill>
        <p:spPr>
          <a:xfrm>
            <a:off x="10199375" y="1638300"/>
            <a:ext cx="1625803" cy="1625600"/>
          </a:xfrm>
          <a:prstGeom prst="rect">
            <a:avLst/>
          </a:prstGeom>
          <a:noFill/>
          <a:ln>
            <a:noFill/>
          </a:ln>
        </p:spPr>
      </p:pic>
      <p:sp>
        <p:nvSpPr>
          <p:cNvPr id="58" name="Google Shape;58;p3"/>
          <p:cNvSpPr/>
          <p:nvPr/>
        </p:nvSpPr>
        <p:spPr>
          <a:xfrm>
            <a:off x="10199375" y="1638300"/>
            <a:ext cx="1625803" cy="16256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3"/>
          <p:cNvSpPr/>
          <p:nvPr/>
        </p:nvSpPr>
        <p:spPr>
          <a:xfrm>
            <a:off x="10559253" y="1864783"/>
            <a:ext cx="906047" cy="1172633"/>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6400"/>
              <a:buFont typeface="Cookie"/>
              <a:buNone/>
            </a:pPr>
            <a:r>
              <a:rPr b="0" i="0" lang="en-US" sz="6400" u="none" cap="none" strike="noStrike">
                <a:solidFill>
                  <a:srgbClr val="000000"/>
                </a:solidFill>
                <a:latin typeface="Cookie"/>
                <a:ea typeface="Cookie"/>
                <a:cs typeface="Cookie"/>
                <a:sym typeface="Cookie"/>
              </a:rPr>
              <a:t>01</a:t>
            </a:r>
            <a:endParaRPr b="0" i="0" sz="6400" u="none" cap="none" strike="noStrike">
              <a:solidFill>
                <a:schemeClr val="dk1"/>
              </a:solidFill>
              <a:latin typeface="Calibri"/>
              <a:ea typeface="Calibri"/>
              <a:cs typeface="Calibri"/>
              <a:sym typeface="Calibri"/>
            </a:endParaRPr>
          </a:p>
        </p:txBody>
      </p:sp>
      <p:sp>
        <p:nvSpPr>
          <p:cNvPr id="60" name="Google Shape;60;p3"/>
          <p:cNvSpPr/>
          <p:nvPr/>
        </p:nvSpPr>
        <p:spPr>
          <a:xfrm>
            <a:off x="12028403" y="1644650"/>
            <a:ext cx="5931641" cy="161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3"/>
          <p:cNvSpPr/>
          <p:nvPr/>
        </p:nvSpPr>
        <p:spPr>
          <a:xfrm>
            <a:off x="12028403" y="1644650"/>
            <a:ext cx="6202609" cy="11726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Cookie"/>
              <a:buNone/>
            </a:pPr>
            <a:r>
              <a:rPr b="0" i="0" lang="en-US" sz="6400" u="none" cap="none" strike="noStrike">
                <a:solidFill>
                  <a:srgbClr val="0E0E0E"/>
                </a:solidFill>
                <a:latin typeface="Cookie"/>
                <a:ea typeface="Cookie"/>
                <a:cs typeface="Cookie"/>
                <a:sym typeface="Cookie"/>
              </a:rPr>
              <a:t>Introduction</a:t>
            </a:r>
            <a:endParaRPr b="0" i="0" sz="6400" u="none" cap="none" strike="noStrike">
              <a:solidFill>
                <a:schemeClr val="dk1"/>
              </a:solidFill>
              <a:latin typeface="Calibri"/>
              <a:ea typeface="Calibri"/>
              <a:cs typeface="Calibri"/>
              <a:sym typeface="Calibri"/>
            </a:endParaRPr>
          </a:p>
        </p:txBody>
      </p:sp>
      <p:sp>
        <p:nvSpPr>
          <p:cNvPr id="62" name="Google Shape;62;p3"/>
          <p:cNvSpPr/>
          <p:nvPr/>
        </p:nvSpPr>
        <p:spPr>
          <a:xfrm>
            <a:off x="12028403" y="2647950"/>
            <a:ext cx="6067125"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63" name="Google Shape;63;p3"/>
          <p:cNvSpPr/>
          <p:nvPr/>
        </p:nvSpPr>
        <p:spPr>
          <a:xfrm>
            <a:off x="12028403" y="43561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 name="Google Shape;64;p3"/>
          <p:cNvPicPr preferRelativeResize="0"/>
          <p:nvPr/>
        </p:nvPicPr>
        <p:blipFill rotWithShape="1">
          <a:blip r:embed="rId9">
            <a:alphaModFix/>
          </a:blip>
          <a:srcRect b="0" l="0" r="0" t="0"/>
          <a:stretch/>
        </p:blipFill>
        <p:spPr>
          <a:xfrm>
            <a:off x="12028403" y="4356100"/>
            <a:ext cx="1625803" cy="1625600"/>
          </a:xfrm>
          <a:prstGeom prst="rect">
            <a:avLst/>
          </a:prstGeom>
          <a:noFill/>
          <a:ln>
            <a:noFill/>
          </a:ln>
        </p:spPr>
      </p:pic>
      <p:sp>
        <p:nvSpPr>
          <p:cNvPr id="65" name="Google Shape;65;p3"/>
          <p:cNvSpPr/>
          <p:nvPr/>
        </p:nvSpPr>
        <p:spPr>
          <a:xfrm>
            <a:off x="12028403" y="4356100"/>
            <a:ext cx="1625803" cy="16256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3"/>
          <p:cNvSpPr/>
          <p:nvPr/>
        </p:nvSpPr>
        <p:spPr>
          <a:xfrm>
            <a:off x="12343826" y="4582583"/>
            <a:ext cx="994958" cy="1172633"/>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6400"/>
              <a:buFont typeface="Cookie"/>
              <a:buNone/>
            </a:pPr>
            <a:r>
              <a:rPr b="0" i="0" lang="en-US" sz="6400" u="none" cap="none" strike="noStrike">
                <a:solidFill>
                  <a:srgbClr val="000000"/>
                </a:solidFill>
                <a:latin typeface="Cookie"/>
                <a:ea typeface="Cookie"/>
                <a:cs typeface="Cookie"/>
                <a:sym typeface="Cookie"/>
              </a:rPr>
              <a:t>02</a:t>
            </a:r>
            <a:endParaRPr b="0" i="0" sz="6400" u="none" cap="none" strike="noStrike">
              <a:solidFill>
                <a:schemeClr val="dk1"/>
              </a:solidFill>
              <a:latin typeface="Calibri"/>
              <a:ea typeface="Calibri"/>
              <a:cs typeface="Calibri"/>
              <a:sym typeface="Calibri"/>
            </a:endParaRPr>
          </a:p>
        </p:txBody>
      </p:sp>
      <p:sp>
        <p:nvSpPr>
          <p:cNvPr id="67" name="Google Shape;67;p3"/>
          <p:cNvSpPr/>
          <p:nvPr/>
        </p:nvSpPr>
        <p:spPr>
          <a:xfrm>
            <a:off x="13857432" y="4362450"/>
            <a:ext cx="5931641" cy="161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3"/>
          <p:cNvSpPr/>
          <p:nvPr/>
        </p:nvSpPr>
        <p:spPr>
          <a:xfrm>
            <a:off x="13857432" y="4362450"/>
            <a:ext cx="6202609" cy="11726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Cookie"/>
              <a:buNone/>
            </a:pPr>
            <a:r>
              <a:rPr b="0" i="0" lang="en-US" sz="6400" u="none" cap="none" strike="noStrike">
                <a:solidFill>
                  <a:srgbClr val="0E0E0E"/>
                </a:solidFill>
                <a:latin typeface="Cookie"/>
                <a:ea typeface="Cookie"/>
                <a:cs typeface="Cookie"/>
                <a:sym typeface="Cookie"/>
              </a:rPr>
              <a:t>Encounters</a:t>
            </a:r>
            <a:endParaRPr b="0" i="0" sz="6400" u="none" cap="none" strike="noStrike">
              <a:solidFill>
                <a:schemeClr val="dk1"/>
              </a:solidFill>
              <a:latin typeface="Calibri"/>
              <a:ea typeface="Calibri"/>
              <a:cs typeface="Calibri"/>
              <a:sym typeface="Calibri"/>
            </a:endParaRPr>
          </a:p>
        </p:txBody>
      </p:sp>
      <p:sp>
        <p:nvSpPr>
          <p:cNvPr id="69" name="Google Shape;69;p3"/>
          <p:cNvSpPr/>
          <p:nvPr/>
        </p:nvSpPr>
        <p:spPr>
          <a:xfrm>
            <a:off x="13857432" y="5365750"/>
            <a:ext cx="6067125"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70" name="Google Shape;70;p3"/>
          <p:cNvSpPr/>
          <p:nvPr/>
        </p:nvSpPr>
        <p:spPr>
          <a:xfrm>
            <a:off x="13857432" y="70739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 name="Google Shape;71;p3"/>
          <p:cNvPicPr preferRelativeResize="0"/>
          <p:nvPr/>
        </p:nvPicPr>
        <p:blipFill rotWithShape="1">
          <a:blip r:embed="rId9">
            <a:alphaModFix/>
          </a:blip>
          <a:srcRect b="0" l="0" r="0" t="0"/>
          <a:stretch/>
        </p:blipFill>
        <p:spPr>
          <a:xfrm>
            <a:off x="13857432" y="7073900"/>
            <a:ext cx="1625803" cy="1625600"/>
          </a:xfrm>
          <a:prstGeom prst="rect">
            <a:avLst/>
          </a:prstGeom>
          <a:noFill/>
          <a:ln>
            <a:noFill/>
          </a:ln>
        </p:spPr>
      </p:pic>
      <p:sp>
        <p:nvSpPr>
          <p:cNvPr id="72" name="Google Shape;72;p3"/>
          <p:cNvSpPr/>
          <p:nvPr/>
        </p:nvSpPr>
        <p:spPr>
          <a:xfrm>
            <a:off x="13857432" y="7073900"/>
            <a:ext cx="1625803" cy="16256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3"/>
          <p:cNvSpPr/>
          <p:nvPr/>
        </p:nvSpPr>
        <p:spPr>
          <a:xfrm>
            <a:off x="14179206" y="7300383"/>
            <a:ext cx="982256" cy="1172633"/>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6400"/>
              <a:buFont typeface="Cookie"/>
              <a:buNone/>
            </a:pPr>
            <a:r>
              <a:rPr b="0" i="0" lang="en-US" sz="6400" u="none" cap="none" strike="noStrike">
                <a:solidFill>
                  <a:srgbClr val="000000"/>
                </a:solidFill>
                <a:latin typeface="Cookie"/>
                <a:ea typeface="Cookie"/>
                <a:cs typeface="Cookie"/>
                <a:sym typeface="Cookie"/>
              </a:rPr>
              <a:t>03</a:t>
            </a:r>
            <a:endParaRPr b="0" i="0" sz="6400" u="none" cap="none" strike="noStrike">
              <a:solidFill>
                <a:schemeClr val="dk1"/>
              </a:solidFill>
              <a:latin typeface="Calibri"/>
              <a:ea typeface="Calibri"/>
              <a:cs typeface="Calibri"/>
              <a:sym typeface="Calibri"/>
            </a:endParaRPr>
          </a:p>
        </p:txBody>
      </p:sp>
      <p:sp>
        <p:nvSpPr>
          <p:cNvPr id="74" name="Google Shape;74;p3"/>
          <p:cNvSpPr/>
          <p:nvPr/>
        </p:nvSpPr>
        <p:spPr>
          <a:xfrm>
            <a:off x="15686461" y="7080250"/>
            <a:ext cx="5931641" cy="161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p3"/>
          <p:cNvSpPr/>
          <p:nvPr/>
        </p:nvSpPr>
        <p:spPr>
          <a:xfrm>
            <a:off x="15686461" y="7080250"/>
            <a:ext cx="6202609" cy="11726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Cookie"/>
              <a:buNone/>
            </a:pPr>
            <a:r>
              <a:rPr b="0" i="0" lang="en-US" sz="6400" u="none" cap="none" strike="noStrike">
                <a:solidFill>
                  <a:srgbClr val="0E0E0E"/>
                </a:solidFill>
                <a:latin typeface="Cookie"/>
                <a:ea typeface="Cookie"/>
                <a:cs typeface="Cookie"/>
                <a:sym typeface="Cookie"/>
              </a:rPr>
              <a:t>Wonders</a:t>
            </a:r>
            <a:endParaRPr b="0" i="0" sz="6400" u="none" cap="none" strike="noStrike">
              <a:solidFill>
                <a:schemeClr val="dk1"/>
              </a:solidFill>
              <a:latin typeface="Calibri"/>
              <a:ea typeface="Calibri"/>
              <a:cs typeface="Calibri"/>
              <a:sym typeface="Calibri"/>
            </a:endParaRPr>
          </a:p>
        </p:txBody>
      </p:sp>
      <p:sp>
        <p:nvSpPr>
          <p:cNvPr id="76" name="Google Shape;76;p3"/>
          <p:cNvSpPr/>
          <p:nvPr/>
        </p:nvSpPr>
        <p:spPr>
          <a:xfrm>
            <a:off x="15686461" y="8083550"/>
            <a:ext cx="6067125"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77" name="Google Shape;77;p3"/>
          <p:cNvSpPr/>
          <p:nvPr/>
        </p:nvSpPr>
        <p:spPr>
          <a:xfrm>
            <a:off x="15686461" y="97917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8" name="Google Shape;78;p3"/>
          <p:cNvPicPr preferRelativeResize="0"/>
          <p:nvPr/>
        </p:nvPicPr>
        <p:blipFill rotWithShape="1">
          <a:blip r:embed="rId9">
            <a:alphaModFix/>
          </a:blip>
          <a:srcRect b="0" l="0" r="0" t="0"/>
          <a:stretch/>
        </p:blipFill>
        <p:spPr>
          <a:xfrm>
            <a:off x="15686461" y="9791700"/>
            <a:ext cx="1625803" cy="1625600"/>
          </a:xfrm>
          <a:prstGeom prst="rect">
            <a:avLst/>
          </a:prstGeom>
          <a:noFill/>
          <a:ln>
            <a:noFill/>
          </a:ln>
        </p:spPr>
      </p:pic>
      <p:sp>
        <p:nvSpPr>
          <p:cNvPr id="79" name="Google Shape;79;p3"/>
          <p:cNvSpPr/>
          <p:nvPr/>
        </p:nvSpPr>
        <p:spPr>
          <a:xfrm>
            <a:off x="15686461" y="9791700"/>
            <a:ext cx="1625803" cy="16256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3"/>
          <p:cNvSpPr/>
          <p:nvPr/>
        </p:nvSpPr>
        <p:spPr>
          <a:xfrm>
            <a:off x="15989182" y="10018183"/>
            <a:ext cx="1020361" cy="1172633"/>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6400"/>
              <a:buFont typeface="Cookie"/>
              <a:buNone/>
            </a:pPr>
            <a:r>
              <a:rPr b="0" i="0" lang="en-US" sz="6400" u="none" cap="none" strike="noStrike">
                <a:solidFill>
                  <a:srgbClr val="000000"/>
                </a:solidFill>
                <a:latin typeface="Cookie"/>
                <a:ea typeface="Cookie"/>
                <a:cs typeface="Cookie"/>
                <a:sym typeface="Cookie"/>
              </a:rPr>
              <a:t>04</a:t>
            </a:r>
            <a:endParaRPr b="0" i="0" sz="6400" u="none" cap="none" strike="noStrike">
              <a:solidFill>
                <a:schemeClr val="dk1"/>
              </a:solidFill>
              <a:latin typeface="Calibri"/>
              <a:ea typeface="Calibri"/>
              <a:cs typeface="Calibri"/>
              <a:sym typeface="Calibri"/>
            </a:endParaRPr>
          </a:p>
        </p:txBody>
      </p:sp>
      <p:sp>
        <p:nvSpPr>
          <p:cNvPr id="81" name="Google Shape;81;p3"/>
          <p:cNvSpPr/>
          <p:nvPr/>
        </p:nvSpPr>
        <p:spPr>
          <a:xfrm>
            <a:off x="17515489" y="9798050"/>
            <a:ext cx="5931641" cy="161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3"/>
          <p:cNvSpPr/>
          <p:nvPr/>
        </p:nvSpPr>
        <p:spPr>
          <a:xfrm>
            <a:off x="17515489" y="9798050"/>
            <a:ext cx="6202609" cy="11726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Cookie"/>
              <a:buNone/>
            </a:pPr>
            <a:r>
              <a:rPr b="0" i="0" lang="en-US" sz="6400" u="none" cap="none" strike="noStrike">
                <a:solidFill>
                  <a:srgbClr val="0E0E0E"/>
                </a:solidFill>
                <a:latin typeface="Cookie"/>
                <a:ea typeface="Cookie"/>
                <a:cs typeface="Cookie"/>
                <a:sym typeface="Cookie"/>
              </a:rPr>
              <a:t>Magic</a:t>
            </a:r>
            <a:endParaRPr b="0" i="0" sz="6400" u="none" cap="none" strike="noStrike">
              <a:solidFill>
                <a:schemeClr val="dk1"/>
              </a:solidFill>
              <a:latin typeface="Calibri"/>
              <a:ea typeface="Calibri"/>
              <a:cs typeface="Calibri"/>
              <a:sym typeface="Calibri"/>
            </a:endParaRPr>
          </a:p>
        </p:txBody>
      </p:sp>
      <p:sp>
        <p:nvSpPr>
          <p:cNvPr id="83" name="Google Shape;83;p3"/>
          <p:cNvSpPr/>
          <p:nvPr/>
        </p:nvSpPr>
        <p:spPr>
          <a:xfrm>
            <a:off x="17515489" y="10801350"/>
            <a:ext cx="6067125"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84" name="Google Shape;84;p3"/>
          <p:cNvSpPr/>
          <p:nvPr/>
        </p:nvSpPr>
        <p:spPr>
          <a:xfrm>
            <a:off x="10262883" y="3810000"/>
            <a:ext cx="9322965"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5" name="Google Shape;85;p3"/>
          <p:cNvPicPr preferRelativeResize="0"/>
          <p:nvPr/>
        </p:nvPicPr>
        <p:blipFill rotWithShape="1">
          <a:blip r:embed="rId10">
            <a:alphaModFix/>
          </a:blip>
          <a:srcRect b="0" l="0" r="0" t="0"/>
          <a:stretch/>
        </p:blipFill>
        <p:spPr>
          <a:xfrm>
            <a:off x="10262883" y="3771900"/>
            <a:ext cx="9322965" cy="38100"/>
          </a:xfrm>
          <a:prstGeom prst="rect">
            <a:avLst/>
          </a:prstGeom>
          <a:noFill/>
          <a:ln>
            <a:noFill/>
          </a:ln>
        </p:spPr>
      </p:pic>
      <p:sp>
        <p:nvSpPr>
          <p:cNvPr id="86" name="Google Shape;86;p3"/>
          <p:cNvSpPr/>
          <p:nvPr/>
        </p:nvSpPr>
        <p:spPr>
          <a:xfrm>
            <a:off x="12193524" y="6527800"/>
            <a:ext cx="9322965"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7" name="Google Shape;87;p3"/>
          <p:cNvPicPr preferRelativeResize="0"/>
          <p:nvPr/>
        </p:nvPicPr>
        <p:blipFill rotWithShape="1">
          <a:blip r:embed="rId10">
            <a:alphaModFix/>
          </a:blip>
          <a:srcRect b="0" l="0" r="0" t="0"/>
          <a:stretch/>
        </p:blipFill>
        <p:spPr>
          <a:xfrm>
            <a:off x="12193524" y="6489700"/>
            <a:ext cx="9322965" cy="38100"/>
          </a:xfrm>
          <a:prstGeom prst="rect">
            <a:avLst/>
          </a:prstGeom>
          <a:noFill/>
          <a:ln>
            <a:noFill/>
          </a:ln>
        </p:spPr>
      </p:pic>
      <p:sp>
        <p:nvSpPr>
          <p:cNvPr id="88" name="Google Shape;88;p3"/>
          <p:cNvSpPr/>
          <p:nvPr/>
        </p:nvSpPr>
        <p:spPr>
          <a:xfrm>
            <a:off x="13857432" y="9245600"/>
            <a:ext cx="9322965"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9" name="Google Shape;89;p3"/>
          <p:cNvPicPr preferRelativeResize="0"/>
          <p:nvPr/>
        </p:nvPicPr>
        <p:blipFill rotWithShape="1">
          <a:blip r:embed="rId10">
            <a:alphaModFix/>
          </a:blip>
          <a:srcRect b="0" l="0" r="0" t="0"/>
          <a:stretch/>
        </p:blipFill>
        <p:spPr>
          <a:xfrm>
            <a:off x="13857432" y="9207500"/>
            <a:ext cx="9322965" cy="38100"/>
          </a:xfrm>
          <a:prstGeom prst="rect">
            <a:avLst/>
          </a:prstGeom>
          <a:noFill/>
          <a:ln>
            <a:noFill/>
          </a:ln>
        </p:spPr>
      </p:pic>
      <p:pic>
        <p:nvPicPr>
          <p:cNvPr descr=" " id="90" name="Google Shape;90;p3"/>
          <p:cNvPicPr preferRelativeResize="0"/>
          <p:nvPr/>
        </p:nvPicPr>
        <p:blipFill rotWithShape="1">
          <a:blip r:embed="rId11">
            <a:alphaModFix/>
          </a:blip>
          <a:srcRect b="0" l="0" r="0" t="0"/>
          <a:stretch/>
        </p:blipFill>
        <p:spPr>
          <a:xfrm>
            <a:off x="6490511" y="9321800"/>
            <a:ext cx="2616527" cy="3124200"/>
          </a:xfrm>
          <a:prstGeom prst="rect">
            <a:avLst/>
          </a:prstGeom>
          <a:noFill/>
          <a:ln>
            <a:noFill/>
          </a:ln>
        </p:spPr>
      </p:pic>
      <p:pic>
        <p:nvPicPr>
          <p:cNvPr descr=" " id="91" name="Google Shape;91;p3"/>
          <p:cNvPicPr preferRelativeResize="0"/>
          <p:nvPr/>
        </p:nvPicPr>
        <p:blipFill rotWithShape="1">
          <a:blip r:embed="rId12">
            <a:alphaModFix/>
          </a:blip>
          <a:srcRect b="0" l="0" r="0" t="0"/>
          <a:stretch/>
        </p:blipFill>
        <p:spPr>
          <a:xfrm>
            <a:off x="8395749" y="4953000"/>
            <a:ext cx="1803625" cy="16891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E0CD"/>
        </a:solidFill>
      </p:bgPr>
    </p:bg>
    <p:spTree>
      <p:nvGrpSpPr>
        <p:cNvPr id="96" name="Shape 96"/>
        <p:cNvGrpSpPr/>
        <p:nvPr/>
      </p:nvGrpSpPr>
      <p:grpSpPr>
        <a:xfrm>
          <a:off x="0" y="0"/>
          <a:ext cx="0" cy="0"/>
          <a:chOff x="0" y="0"/>
          <a:chExt cx="0" cy="0"/>
        </a:xfrm>
      </p:grpSpPr>
      <p:pic>
        <p:nvPicPr>
          <p:cNvPr descr=" " id="97" name="Google Shape;97;p4"/>
          <p:cNvPicPr preferRelativeResize="0"/>
          <p:nvPr/>
        </p:nvPicPr>
        <p:blipFill rotWithShape="1">
          <a:blip r:embed="rId3">
            <a:alphaModFix/>
          </a:blip>
          <a:srcRect b="0" l="0" r="0" t="0"/>
          <a:stretch/>
        </p:blipFill>
        <p:spPr>
          <a:xfrm>
            <a:off x="14898962" y="-2120900"/>
            <a:ext cx="13044530" cy="13042900"/>
          </a:xfrm>
          <a:prstGeom prst="rect">
            <a:avLst/>
          </a:prstGeom>
          <a:noFill/>
          <a:ln>
            <a:noFill/>
          </a:ln>
        </p:spPr>
      </p:pic>
      <p:sp>
        <p:nvSpPr>
          <p:cNvPr id="98" name="Google Shape;98;p4"/>
          <p:cNvSpPr/>
          <p:nvPr/>
        </p:nvSpPr>
        <p:spPr>
          <a:xfrm>
            <a:off x="0" y="5816600"/>
            <a:ext cx="24387048"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9" name="Google Shape;99;p4"/>
          <p:cNvPicPr preferRelativeResize="0"/>
          <p:nvPr/>
        </p:nvPicPr>
        <p:blipFill rotWithShape="1">
          <a:blip r:embed="rId4">
            <a:alphaModFix/>
          </a:blip>
          <a:srcRect b="0" l="0" r="0" t="0"/>
          <a:stretch/>
        </p:blipFill>
        <p:spPr>
          <a:xfrm>
            <a:off x="1270159" y="0"/>
            <a:ext cx="1" cy="13716000"/>
          </a:xfrm>
          <a:prstGeom prst="rect">
            <a:avLst/>
          </a:prstGeom>
          <a:noFill/>
          <a:ln>
            <a:noFill/>
          </a:ln>
        </p:spPr>
      </p:pic>
      <p:pic>
        <p:nvPicPr>
          <p:cNvPr descr=" " id="100" name="Google Shape;100;p4"/>
          <p:cNvPicPr preferRelativeResize="0"/>
          <p:nvPr/>
        </p:nvPicPr>
        <p:blipFill rotWithShape="1">
          <a:blip r:embed="rId5">
            <a:alphaModFix/>
          </a:blip>
          <a:srcRect b="0" l="0" r="0" t="0"/>
          <a:stretch/>
        </p:blipFill>
        <p:spPr>
          <a:xfrm>
            <a:off x="-990724" y="10934700"/>
            <a:ext cx="4775797" cy="3263900"/>
          </a:xfrm>
          <a:prstGeom prst="rect">
            <a:avLst/>
          </a:prstGeom>
          <a:noFill/>
          <a:ln>
            <a:noFill/>
          </a:ln>
        </p:spPr>
      </p:pic>
      <p:pic>
        <p:nvPicPr>
          <p:cNvPr descr=" " id="101" name="Google Shape;101;p4"/>
          <p:cNvPicPr preferRelativeResize="0"/>
          <p:nvPr/>
        </p:nvPicPr>
        <p:blipFill rotWithShape="1">
          <a:blip r:embed="rId6">
            <a:alphaModFix/>
          </a:blip>
          <a:srcRect b="0" l="0" r="0" t="0"/>
          <a:stretch/>
        </p:blipFill>
        <p:spPr>
          <a:xfrm>
            <a:off x="20652781" y="-495300"/>
            <a:ext cx="4470959" cy="3886200"/>
          </a:xfrm>
          <a:prstGeom prst="rect">
            <a:avLst/>
          </a:prstGeom>
          <a:noFill/>
          <a:ln>
            <a:noFill/>
          </a:ln>
        </p:spPr>
      </p:pic>
      <p:pic>
        <p:nvPicPr>
          <p:cNvPr descr=" " id="102" name="Google Shape;102;p4"/>
          <p:cNvPicPr preferRelativeResize="0"/>
          <p:nvPr/>
        </p:nvPicPr>
        <p:blipFill rotWithShape="1">
          <a:blip r:embed="rId7">
            <a:alphaModFix/>
          </a:blip>
          <a:srcRect b="0" l="0" r="0" t="0"/>
          <a:stretch/>
        </p:blipFill>
        <p:spPr>
          <a:xfrm>
            <a:off x="393749" y="4406900"/>
            <a:ext cx="1779642" cy="2180130"/>
          </a:xfrm>
          <a:prstGeom prst="rect">
            <a:avLst/>
          </a:prstGeom>
          <a:noFill/>
          <a:ln>
            <a:noFill/>
          </a:ln>
        </p:spPr>
      </p:pic>
      <p:pic>
        <p:nvPicPr>
          <p:cNvPr descr=" " id="103" name="Google Shape;103;p4"/>
          <p:cNvPicPr preferRelativeResize="0"/>
          <p:nvPr/>
        </p:nvPicPr>
        <p:blipFill rotWithShape="1">
          <a:blip r:embed="rId8">
            <a:alphaModFix/>
          </a:blip>
          <a:srcRect b="0" l="0" r="0" t="0"/>
          <a:stretch/>
        </p:blipFill>
        <p:spPr>
          <a:xfrm>
            <a:off x="558870" y="800100"/>
            <a:ext cx="2768955" cy="2145574"/>
          </a:xfrm>
          <a:prstGeom prst="rect">
            <a:avLst/>
          </a:prstGeom>
          <a:noFill/>
          <a:ln>
            <a:noFill/>
          </a:ln>
        </p:spPr>
      </p:pic>
      <p:pic>
        <p:nvPicPr>
          <p:cNvPr descr=" " id="104" name="Google Shape;104;p4"/>
          <p:cNvPicPr preferRelativeResize="0"/>
          <p:nvPr/>
        </p:nvPicPr>
        <p:blipFill rotWithShape="1">
          <a:blip r:embed="rId9">
            <a:alphaModFix/>
          </a:blip>
          <a:srcRect b="0" l="0" r="0" t="0"/>
          <a:stretch/>
        </p:blipFill>
        <p:spPr>
          <a:xfrm>
            <a:off x="21414877" y="8940800"/>
            <a:ext cx="1676610" cy="1993900"/>
          </a:xfrm>
          <a:prstGeom prst="rect">
            <a:avLst/>
          </a:prstGeom>
          <a:noFill/>
          <a:ln>
            <a:noFill/>
          </a:ln>
        </p:spPr>
      </p:pic>
      <p:pic>
        <p:nvPicPr>
          <p:cNvPr descr=" " id="105" name="Google Shape;105;p4"/>
          <p:cNvPicPr preferRelativeResize="0"/>
          <p:nvPr/>
        </p:nvPicPr>
        <p:blipFill rotWithShape="1">
          <a:blip r:embed="rId10">
            <a:alphaModFix/>
          </a:blip>
          <a:srcRect b="0" l="0" r="0" t="0"/>
          <a:stretch/>
        </p:blipFill>
        <p:spPr>
          <a:xfrm>
            <a:off x="20233629" y="10998200"/>
            <a:ext cx="4648781" cy="3136900"/>
          </a:xfrm>
          <a:prstGeom prst="rect">
            <a:avLst/>
          </a:prstGeom>
          <a:noFill/>
          <a:ln>
            <a:noFill/>
          </a:ln>
        </p:spPr>
      </p:pic>
      <p:sp>
        <p:nvSpPr>
          <p:cNvPr id="106" name="Google Shape;106;p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7" name="Google Shape;107;p4"/>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sp>
        <p:nvSpPr>
          <p:cNvPr id="108" name="Google Shape;108;p4"/>
          <p:cNvSpPr/>
          <p:nvPr/>
        </p:nvSpPr>
        <p:spPr>
          <a:xfrm>
            <a:off x="2959470" y="2603500"/>
            <a:ext cx="9953811" cy="1468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ookie"/>
              <a:buNone/>
            </a:pPr>
            <a:r>
              <a:rPr b="0" i="0" lang="en-US" sz="8000" u="none" cap="none" strike="noStrike">
                <a:solidFill>
                  <a:srgbClr val="272727"/>
                </a:solidFill>
                <a:latin typeface="Cookie"/>
                <a:ea typeface="Cookie"/>
                <a:cs typeface="Cookie"/>
                <a:sym typeface="Cookie"/>
              </a:rPr>
              <a:t>The Realm of the Extraordinary</a:t>
            </a:r>
            <a:endParaRPr b="0" i="0" sz="8000" u="none" cap="none" strike="noStrike">
              <a:solidFill>
                <a:schemeClr val="dk1"/>
              </a:solidFill>
              <a:latin typeface="Calibri"/>
              <a:ea typeface="Calibri"/>
              <a:cs typeface="Calibri"/>
              <a:sym typeface="Calibri"/>
            </a:endParaRPr>
          </a:p>
        </p:txBody>
      </p:sp>
      <p:sp>
        <p:nvSpPr>
          <p:cNvPr id="109" name="Google Shape;109;p4"/>
          <p:cNvSpPr/>
          <p:nvPr/>
        </p:nvSpPr>
        <p:spPr>
          <a:xfrm>
            <a:off x="2959470" y="4749800"/>
            <a:ext cx="8861474" cy="6841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10" name="Google Shape;110;p4"/>
          <p:cNvSpPr/>
          <p:nvPr/>
        </p:nvSpPr>
        <p:spPr>
          <a:xfrm>
            <a:off x="12701588" y="4749800"/>
            <a:ext cx="8861474" cy="6841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E0CD"/>
        </a:solidFill>
      </p:bgPr>
    </p:bg>
    <p:spTree>
      <p:nvGrpSpPr>
        <p:cNvPr id="115" name="Shape 115"/>
        <p:cNvGrpSpPr/>
        <p:nvPr/>
      </p:nvGrpSpPr>
      <p:grpSpPr>
        <a:xfrm>
          <a:off x="0" y="0"/>
          <a:ext cx="0" cy="0"/>
          <a:chOff x="0" y="0"/>
          <a:chExt cx="0" cy="0"/>
        </a:xfrm>
      </p:grpSpPr>
      <p:pic>
        <p:nvPicPr>
          <p:cNvPr descr=" " id="116" name="Google Shape;116;p5"/>
          <p:cNvPicPr preferRelativeResize="0"/>
          <p:nvPr/>
        </p:nvPicPr>
        <p:blipFill rotWithShape="1">
          <a:blip r:embed="rId3">
            <a:alphaModFix/>
          </a:blip>
          <a:srcRect b="0" l="0" r="0" t="0"/>
          <a:stretch/>
        </p:blipFill>
        <p:spPr>
          <a:xfrm>
            <a:off x="11850581" y="-774700"/>
            <a:ext cx="15864283" cy="15862300"/>
          </a:xfrm>
          <a:prstGeom prst="rect">
            <a:avLst/>
          </a:prstGeom>
          <a:noFill/>
          <a:ln>
            <a:noFill/>
          </a:ln>
        </p:spPr>
      </p:pic>
      <p:pic>
        <p:nvPicPr>
          <p:cNvPr descr=" " id="117" name="Google Shape;117;p5"/>
          <p:cNvPicPr preferRelativeResize="0"/>
          <p:nvPr/>
        </p:nvPicPr>
        <p:blipFill rotWithShape="1">
          <a:blip r:embed="rId4">
            <a:alphaModFix/>
          </a:blip>
          <a:srcRect b="0" l="0" r="0" t="0"/>
          <a:stretch/>
        </p:blipFill>
        <p:spPr>
          <a:xfrm>
            <a:off x="18722140" y="9067800"/>
            <a:ext cx="6299987" cy="5486400"/>
          </a:xfrm>
          <a:prstGeom prst="rect">
            <a:avLst/>
          </a:prstGeom>
          <a:noFill/>
          <a:ln>
            <a:noFill/>
          </a:ln>
        </p:spPr>
      </p:pic>
      <p:pic>
        <p:nvPicPr>
          <p:cNvPr descr=" " id="118" name="Google Shape;118;p5"/>
          <p:cNvPicPr preferRelativeResize="0"/>
          <p:nvPr/>
        </p:nvPicPr>
        <p:blipFill rotWithShape="1">
          <a:blip r:embed="rId5">
            <a:alphaModFix/>
          </a:blip>
          <a:srcRect b="0" l="0" r="0" t="0"/>
          <a:stretch/>
        </p:blipFill>
        <p:spPr>
          <a:xfrm>
            <a:off x="-2006851" y="-1544991"/>
            <a:ext cx="6387698" cy="5418491"/>
          </a:xfrm>
          <a:prstGeom prst="rect">
            <a:avLst/>
          </a:prstGeom>
          <a:noFill/>
          <a:ln>
            <a:noFill/>
          </a:ln>
        </p:spPr>
      </p:pic>
      <p:pic>
        <p:nvPicPr>
          <p:cNvPr descr=" " id="119" name="Google Shape;119;p5"/>
          <p:cNvPicPr preferRelativeResize="0"/>
          <p:nvPr/>
        </p:nvPicPr>
        <p:blipFill rotWithShape="1">
          <a:blip r:embed="rId6">
            <a:alphaModFix/>
          </a:blip>
          <a:srcRect b="0" l="0" r="0" t="0"/>
          <a:stretch/>
        </p:blipFill>
        <p:spPr>
          <a:xfrm>
            <a:off x="21516489" y="600044"/>
            <a:ext cx="1974877" cy="2308256"/>
          </a:xfrm>
          <a:prstGeom prst="rect">
            <a:avLst/>
          </a:prstGeom>
          <a:noFill/>
          <a:ln>
            <a:noFill/>
          </a:ln>
        </p:spPr>
      </p:pic>
      <p:pic>
        <p:nvPicPr>
          <p:cNvPr descr=" " id="120" name="Google Shape;120;p5"/>
          <p:cNvPicPr preferRelativeResize="0"/>
          <p:nvPr/>
        </p:nvPicPr>
        <p:blipFill rotWithShape="1">
          <a:blip r:embed="rId7">
            <a:alphaModFix/>
          </a:blip>
          <a:srcRect b="0" l="0" r="0" t="0"/>
          <a:stretch/>
        </p:blipFill>
        <p:spPr>
          <a:xfrm>
            <a:off x="622378" y="10863914"/>
            <a:ext cx="1107869" cy="1582086"/>
          </a:xfrm>
          <a:prstGeom prst="rect">
            <a:avLst/>
          </a:prstGeom>
          <a:noFill/>
          <a:ln>
            <a:noFill/>
          </a:ln>
        </p:spPr>
      </p:pic>
      <p:pic>
        <p:nvPicPr>
          <p:cNvPr descr=" " id="121" name="Google Shape;121;p5"/>
          <p:cNvPicPr preferRelativeResize="0"/>
          <p:nvPr/>
        </p:nvPicPr>
        <p:blipFill rotWithShape="1">
          <a:blip r:embed="rId8">
            <a:alphaModFix/>
          </a:blip>
          <a:srcRect b="0" l="0" r="0" t="0"/>
          <a:stretch/>
        </p:blipFill>
        <p:spPr>
          <a:xfrm>
            <a:off x="21211651" y="6027124"/>
            <a:ext cx="1910463" cy="2304076"/>
          </a:xfrm>
          <a:prstGeom prst="rect">
            <a:avLst/>
          </a:prstGeom>
          <a:noFill/>
          <a:ln>
            <a:noFill/>
          </a:ln>
        </p:spPr>
      </p:pic>
      <p:sp>
        <p:nvSpPr>
          <p:cNvPr id="122" name="Google Shape;122;p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3" name="Google Shape;123;p5"/>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pic>
        <p:nvPicPr>
          <p:cNvPr descr=" " id="124" name="Google Shape;124;p5"/>
          <p:cNvPicPr preferRelativeResize="0"/>
          <p:nvPr/>
        </p:nvPicPr>
        <p:blipFill rotWithShape="1">
          <a:blip r:embed="rId10">
            <a:alphaModFix/>
          </a:blip>
          <a:srcRect b="0" l="0" r="0" t="0"/>
          <a:stretch/>
        </p:blipFill>
        <p:spPr>
          <a:xfrm>
            <a:off x="13260457" y="1270000"/>
            <a:ext cx="9818327" cy="12446000"/>
          </a:xfrm>
          <a:prstGeom prst="rect">
            <a:avLst/>
          </a:prstGeom>
          <a:noFill/>
          <a:ln>
            <a:noFill/>
          </a:ln>
        </p:spPr>
      </p:pic>
      <p:sp>
        <p:nvSpPr>
          <p:cNvPr id="125" name="Google Shape;125;p5"/>
          <p:cNvSpPr/>
          <p:nvPr/>
        </p:nvSpPr>
        <p:spPr>
          <a:xfrm>
            <a:off x="2502213" y="3022600"/>
            <a:ext cx="9589699" cy="425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6" name="Google Shape;126;p5"/>
          <p:cNvPicPr preferRelativeResize="0"/>
          <p:nvPr/>
        </p:nvPicPr>
        <p:blipFill rotWithShape="1">
          <a:blip r:embed="rId11">
            <a:alphaModFix/>
          </a:blip>
          <a:srcRect b="0" l="0" r="0" t="0"/>
          <a:stretch/>
        </p:blipFill>
        <p:spPr>
          <a:xfrm>
            <a:off x="2502213" y="3022600"/>
            <a:ext cx="1016127" cy="1016000"/>
          </a:xfrm>
          <a:prstGeom prst="rect">
            <a:avLst/>
          </a:prstGeom>
          <a:noFill/>
          <a:ln>
            <a:noFill/>
          </a:ln>
        </p:spPr>
      </p:pic>
      <p:sp>
        <p:nvSpPr>
          <p:cNvPr id="127" name="Google Shape;127;p5"/>
          <p:cNvSpPr/>
          <p:nvPr/>
        </p:nvSpPr>
        <p:spPr>
          <a:xfrm>
            <a:off x="2502213" y="4343400"/>
            <a:ext cx="9589699" cy="293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p5"/>
          <p:cNvSpPr/>
          <p:nvPr/>
        </p:nvSpPr>
        <p:spPr>
          <a:xfrm>
            <a:off x="2502213" y="4343400"/>
            <a:ext cx="9860666" cy="11726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Cookie"/>
              <a:buNone/>
            </a:pPr>
            <a:r>
              <a:rPr b="0" i="0" lang="en-US" sz="6400" u="none" cap="none" strike="noStrike">
                <a:solidFill>
                  <a:srgbClr val="0E0E0E"/>
                </a:solidFill>
                <a:latin typeface="Cookie"/>
                <a:ea typeface="Cookie"/>
                <a:cs typeface="Cookie"/>
                <a:sym typeface="Cookie"/>
              </a:rPr>
              <a:t>Unicorn Sightings</a:t>
            </a:r>
            <a:endParaRPr b="0" i="0" sz="6400" u="none" cap="none" strike="noStrike">
              <a:solidFill>
                <a:schemeClr val="dk1"/>
              </a:solidFill>
              <a:latin typeface="Calibri"/>
              <a:ea typeface="Calibri"/>
              <a:cs typeface="Calibri"/>
              <a:sym typeface="Calibri"/>
            </a:endParaRPr>
          </a:p>
        </p:txBody>
      </p:sp>
      <p:sp>
        <p:nvSpPr>
          <p:cNvPr id="129" name="Google Shape;129;p5"/>
          <p:cNvSpPr/>
          <p:nvPr/>
        </p:nvSpPr>
        <p:spPr>
          <a:xfrm>
            <a:off x="2502213" y="5448300"/>
            <a:ext cx="9725182"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30" name="Google Shape;130;p5"/>
          <p:cNvSpPr/>
          <p:nvPr/>
        </p:nvSpPr>
        <p:spPr>
          <a:xfrm>
            <a:off x="2502213" y="7937500"/>
            <a:ext cx="9589699" cy="425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1" name="Google Shape;131;p5"/>
          <p:cNvPicPr preferRelativeResize="0"/>
          <p:nvPr/>
        </p:nvPicPr>
        <p:blipFill rotWithShape="1">
          <a:blip r:embed="rId12">
            <a:alphaModFix/>
          </a:blip>
          <a:srcRect b="0" l="0" r="0" t="0"/>
          <a:stretch/>
        </p:blipFill>
        <p:spPr>
          <a:xfrm>
            <a:off x="2502213" y="7937500"/>
            <a:ext cx="1214205" cy="1016000"/>
          </a:xfrm>
          <a:prstGeom prst="rect">
            <a:avLst/>
          </a:prstGeom>
          <a:noFill/>
          <a:ln>
            <a:noFill/>
          </a:ln>
        </p:spPr>
      </p:pic>
      <p:sp>
        <p:nvSpPr>
          <p:cNvPr id="132" name="Google Shape;132;p5"/>
          <p:cNvSpPr/>
          <p:nvPr/>
        </p:nvSpPr>
        <p:spPr>
          <a:xfrm>
            <a:off x="2502213" y="9258300"/>
            <a:ext cx="9589699" cy="293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5"/>
          <p:cNvSpPr/>
          <p:nvPr/>
        </p:nvSpPr>
        <p:spPr>
          <a:xfrm>
            <a:off x="2502213" y="9258300"/>
            <a:ext cx="9860666" cy="11726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Cookie"/>
              <a:buNone/>
            </a:pPr>
            <a:r>
              <a:rPr b="0" i="0" lang="en-US" sz="6400" u="none" cap="none" strike="noStrike">
                <a:solidFill>
                  <a:srgbClr val="0E0E0E"/>
                </a:solidFill>
                <a:latin typeface="Cookie"/>
                <a:ea typeface="Cookie"/>
                <a:cs typeface="Cookie"/>
                <a:sym typeface="Cookie"/>
              </a:rPr>
              <a:t>Dragon Taming</a:t>
            </a:r>
            <a:endParaRPr b="0" i="0" sz="6400" u="none" cap="none" strike="noStrike">
              <a:solidFill>
                <a:schemeClr val="dk1"/>
              </a:solidFill>
              <a:latin typeface="Calibri"/>
              <a:ea typeface="Calibri"/>
              <a:cs typeface="Calibri"/>
              <a:sym typeface="Calibri"/>
            </a:endParaRPr>
          </a:p>
        </p:txBody>
      </p:sp>
      <p:sp>
        <p:nvSpPr>
          <p:cNvPr id="134" name="Google Shape;134;p5"/>
          <p:cNvSpPr/>
          <p:nvPr/>
        </p:nvSpPr>
        <p:spPr>
          <a:xfrm>
            <a:off x="2502213" y="10363200"/>
            <a:ext cx="9725182"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E0CD"/>
        </a:solidFill>
      </p:bgPr>
    </p:bg>
    <p:spTree>
      <p:nvGrpSpPr>
        <p:cNvPr id="139" name="Shape 139"/>
        <p:cNvGrpSpPr/>
        <p:nvPr/>
      </p:nvGrpSpPr>
      <p:grpSpPr>
        <a:xfrm>
          <a:off x="0" y="0"/>
          <a:ext cx="0" cy="0"/>
          <a:chOff x="0" y="0"/>
          <a:chExt cx="0" cy="0"/>
        </a:xfrm>
      </p:grpSpPr>
      <p:pic>
        <p:nvPicPr>
          <p:cNvPr descr=" " id="140" name="Google Shape;140;p6"/>
          <p:cNvPicPr preferRelativeResize="0"/>
          <p:nvPr/>
        </p:nvPicPr>
        <p:blipFill rotWithShape="1">
          <a:blip r:embed="rId3">
            <a:alphaModFix/>
          </a:blip>
          <a:srcRect b="0" l="0" r="0" t="0"/>
          <a:stretch/>
        </p:blipFill>
        <p:spPr>
          <a:xfrm>
            <a:off x="-203225" y="2082800"/>
            <a:ext cx="15864283" cy="15862300"/>
          </a:xfrm>
          <a:prstGeom prst="rect">
            <a:avLst/>
          </a:prstGeom>
          <a:noFill/>
          <a:ln>
            <a:noFill/>
          </a:ln>
        </p:spPr>
      </p:pic>
      <p:pic>
        <p:nvPicPr>
          <p:cNvPr descr=" " id="141" name="Google Shape;141;p6"/>
          <p:cNvPicPr preferRelativeResize="0"/>
          <p:nvPr/>
        </p:nvPicPr>
        <p:blipFill rotWithShape="1">
          <a:blip r:embed="rId4">
            <a:alphaModFix/>
          </a:blip>
          <a:srcRect b="0" l="0" r="0" t="0"/>
          <a:stretch/>
        </p:blipFill>
        <p:spPr>
          <a:xfrm>
            <a:off x="-647781" y="-749300"/>
            <a:ext cx="4674184" cy="2743200"/>
          </a:xfrm>
          <a:prstGeom prst="rect">
            <a:avLst/>
          </a:prstGeom>
          <a:noFill/>
          <a:ln>
            <a:noFill/>
          </a:ln>
        </p:spPr>
      </p:pic>
      <p:pic>
        <p:nvPicPr>
          <p:cNvPr descr=" " id="142" name="Google Shape;142;p6"/>
          <p:cNvPicPr preferRelativeResize="0"/>
          <p:nvPr/>
        </p:nvPicPr>
        <p:blipFill rotWithShape="1">
          <a:blip r:embed="rId5">
            <a:alphaModFix/>
          </a:blip>
          <a:srcRect b="0" l="0" r="0" t="0"/>
          <a:stretch/>
        </p:blipFill>
        <p:spPr>
          <a:xfrm>
            <a:off x="279435" y="10769600"/>
            <a:ext cx="2819752" cy="2260600"/>
          </a:xfrm>
          <a:prstGeom prst="rect">
            <a:avLst/>
          </a:prstGeom>
          <a:noFill/>
          <a:ln>
            <a:noFill/>
          </a:ln>
        </p:spPr>
      </p:pic>
      <p:pic>
        <p:nvPicPr>
          <p:cNvPr descr=" " id="143" name="Google Shape;143;p6"/>
          <p:cNvPicPr preferRelativeResize="0"/>
          <p:nvPr/>
        </p:nvPicPr>
        <p:blipFill rotWithShape="1">
          <a:blip r:embed="rId6">
            <a:alphaModFix/>
          </a:blip>
          <a:srcRect b="0" l="0" r="0" t="0"/>
          <a:stretch/>
        </p:blipFill>
        <p:spPr>
          <a:xfrm>
            <a:off x="21300562" y="-406400"/>
            <a:ext cx="4750394" cy="4800600"/>
          </a:xfrm>
          <a:prstGeom prst="rect">
            <a:avLst/>
          </a:prstGeom>
          <a:noFill/>
          <a:ln>
            <a:noFill/>
          </a:ln>
        </p:spPr>
      </p:pic>
      <p:pic>
        <p:nvPicPr>
          <p:cNvPr descr=" " id="144" name="Google Shape;144;p6"/>
          <p:cNvPicPr preferRelativeResize="0"/>
          <p:nvPr/>
        </p:nvPicPr>
        <p:blipFill rotWithShape="1">
          <a:blip r:embed="rId7">
            <a:alphaModFix/>
          </a:blip>
          <a:srcRect b="0" l="0" r="0" t="0"/>
          <a:stretch/>
        </p:blipFill>
        <p:spPr>
          <a:xfrm>
            <a:off x="20208226" y="11239500"/>
            <a:ext cx="4496362" cy="2336800"/>
          </a:xfrm>
          <a:prstGeom prst="rect">
            <a:avLst/>
          </a:prstGeom>
          <a:noFill/>
          <a:ln>
            <a:noFill/>
          </a:ln>
        </p:spPr>
      </p:pic>
      <p:sp>
        <p:nvSpPr>
          <p:cNvPr id="145" name="Google Shape;145;p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6" name="Google Shape;146;p6"/>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147" name="Google Shape;147;p6"/>
          <p:cNvSpPr/>
          <p:nvPr/>
        </p:nvSpPr>
        <p:spPr>
          <a:xfrm>
            <a:off x="800200" y="1181100"/>
            <a:ext cx="7049381"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8" name="Google Shape;148;p6"/>
          <p:cNvPicPr preferRelativeResize="0"/>
          <p:nvPr/>
        </p:nvPicPr>
        <p:blipFill rotWithShape="1">
          <a:blip r:embed="rId9">
            <a:alphaModFix/>
          </a:blip>
          <a:srcRect b="0" l="0" r="0" t="0"/>
          <a:stretch/>
        </p:blipFill>
        <p:spPr>
          <a:xfrm>
            <a:off x="800200" y="1181100"/>
            <a:ext cx="7049381" cy="5143500"/>
          </a:xfrm>
          <a:prstGeom prst="rect">
            <a:avLst/>
          </a:prstGeom>
          <a:noFill/>
          <a:ln>
            <a:noFill/>
          </a:ln>
        </p:spPr>
      </p:pic>
      <p:sp>
        <p:nvSpPr>
          <p:cNvPr id="149" name="Google Shape;149;p6"/>
          <p:cNvSpPr/>
          <p:nvPr/>
        </p:nvSpPr>
        <p:spPr>
          <a:xfrm>
            <a:off x="2184673" y="6934200"/>
            <a:ext cx="4280435" cy="90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p6"/>
          <p:cNvSpPr/>
          <p:nvPr/>
        </p:nvSpPr>
        <p:spPr>
          <a:xfrm>
            <a:off x="2184673" y="6934200"/>
            <a:ext cx="4551402" cy="11726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Cookie"/>
              <a:buNone/>
            </a:pPr>
            <a:r>
              <a:rPr b="0" i="0" lang="en-US" sz="6400" u="none" cap="none" strike="noStrike">
                <a:solidFill>
                  <a:srgbClr val="0E0E0E"/>
                </a:solidFill>
                <a:latin typeface="Cookie"/>
                <a:ea typeface="Cookie"/>
                <a:cs typeface="Cookie"/>
                <a:sym typeface="Cookie"/>
              </a:rPr>
              <a:t>Unicorn Sightings</a:t>
            </a:r>
            <a:endParaRPr b="0" i="0" sz="6400" u="none" cap="none" strike="noStrike">
              <a:solidFill>
                <a:schemeClr val="dk1"/>
              </a:solidFill>
              <a:latin typeface="Calibri"/>
              <a:ea typeface="Calibri"/>
              <a:cs typeface="Calibri"/>
              <a:sym typeface="Calibri"/>
            </a:endParaRPr>
          </a:p>
        </p:txBody>
      </p:sp>
      <p:sp>
        <p:nvSpPr>
          <p:cNvPr id="151" name="Google Shape;151;p6"/>
          <p:cNvSpPr/>
          <p:nvPr/>
        </p:nvSpPr>
        <p:spPr>
          <a:xfrm>
            <a:off x="800200" y="8445500"/>
            <a:ext cx="7049381"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p6"/>
          <p:cNvSpPr/>
          <p:nvPr/>
        </p:nvSpPr>
        <p:spPr>
          <a:xfrm>
            <a:off x="732458" y="8445500"/>
            <a:ext cx="7184865" cy="2573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53" name="Google Shape;153;p6"/>
          <p:cNvSpPr/>
          <p:nvPr/>
        </p:nvSpPr>
        <p:spPr>
          <a:xfrm>
            <a:off x="3772371" y="11493500"/>
            <a:ext cx="1105038" cy="90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p6"/>
          <p:cNvSpPr/>
          <p:nvPr/>
        </p:nvSpPr>
        <p:spPr>
          <a:xfrm>
            <a:off x="3772371" y="11493500"/>
            <a:ext cx="1376005" cy="11726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D5137"/>
              </a:buClr>
              <a:buSzPts val="6400"/>
              <a:buFont typeface="Cookie"/>
              <a:buNone/>
            </a:pPr>
            <a:r>
              <a:rPr b="0" i="0" lang="en-US" sz="6400" u="none" cap="none" strike="noStrike">
                <a:solidFill>
                  <a:srgbClr val="DD5137"/>
                </a:solidFill>
                <a:latin typeface="Cookie"/>
                <a:ea typeface="Cookie"/>
                <a:cs typeface="Cookie"/>
                <a:sym typeface="Cookie"/>
              </a:rPr>
              <a:t>45%</a:t>
            </a:r>
            <a:endParaRPr b="0" i="0" sz="6400" u="none" cap="none" strike="noStrike">
              <a:solidFill>
                <a:schemeClr val="dk1"/>
              </a:solidFill>
              <a:latin typeface="Calibri"/>
              <a:ea typeface="Calibri"/>
              <a:cs typeface="Calibri"/>
              <a:sym typeface="Calibri"/>
            </a:endParaRPr>
          </a:p>
        </p:txBody>
      </p:sp>
      <p:sp>
        <p:nvSpPr>
          <p:cNvPr id="155" name="Google Shape;155;p6"/>
          <p:cNvSpPr/>
          <p:nvPr/>
        </p:nvSpPr>
        <p:spPr>
          <a:xfrm>
            <a:off x="16016702" y="1181100"/>
            <a:ext cx="7049381"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6" name="Google Shape;156;p6"/>
          <p:cNvPicPr preferRelativeResize="0"/>
          <p:nvPr/>
        </p:nvPicPr>
        <p:blipFill rotWithShape="1">
          <a:blip r:embed="rId10">
            <a:alphaModFix/>
          </a:blip>
          <a:srcRect b="0" l="0" r="0" t="0"/>
          <a:stretch/>
        </p:blipFill>
        <p:spPr>
          <a:xfrm>
            <a:off x="16016702" y="1181100"/>
            <a:ext cx="7049381" cy="5143500"/>
          </a:xfrm>
          <a:prstGeom prst="rect">
            <a:avLst/>
          </a:prstGeom>
          <a:noFill/>
          <a:ln>
            <a:noFill/>
          </a:ln>
        </p:spPr>
      </p:pic>
      <p:sp>
        <p:nvSpPr>
          <p:cNvPr id="157" name="Google Shape;157;p6"/>
          <p:cNvSpPr/>
          <p:nvPr/>
        </p:nvSpPr>
        <p:spPr>
          <a:xfrm>
            <a:off x="17401175" y="6934200"/>
            <a:ext cx="4280435" cy="90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6"/>
          <p:cNvSpPr/>
          <p:nvPr/>
        </p:nvSpPr>
        <p:spPr>
          <a:xfrm>
            <a:off x="17401175" y="6934200"/>
            <a:ext cx="4551402" cy="11726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Cookie"/>
              <a:buNone/>
            </a:pPr>
            <a:r>
              <a:rPr b="0" i="0" lang="en-US" sz="6400" u="none" cap="none" strike="noStrike">
                <a:solidFill>
                  <a:srgbClr val="0E0E0E"/>
                </a:solidFill>
                <a:latin typeface="Cookie"/>
                <a:ea typeface="Cookie"/>
                <a:cs typeface="Cookie"/>
                <a:sym typeface="Cookie"/>
              </a:rPr>
              <a:t>Unicorn Sightings</a:t>
            </a:r>
            <a:endParaRPr b="0" i="0" sz="6400" u="none" cap="none" strike="noStrike">
              <a:solidFill>
                <a:schemeClr val="dk1"/>
              </a:solidFill>
              <a:latin typeface="Calibri"/>
              <a:ea typeface="Calibri"/>
              <a:cs typeface="Calibri"/>
              <a:sym typeface="Calibri"/>
            </a:endParaRPr>
          </a:p>
        </p:txBody>
      </p:sp>
      <p:sp>
        <p:nvSpPr>
          <p:cNvPr id="159" name="Google Shape;159;p6"/>
          <p:cNvSpPr/>
          <p:nvPr/>
        </p:nvSpPr>
        <p:spPr>
          <a:xfrm>
            <a:off x="16016702" y="8445500"/>
            <a:ext cx="7049381"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p6"/>
          <p:cNvSpPr/>
          <p:nvPr/>
        </p:nvSpPr>
        <p:spPr>
          <a:xfrm>
            <a:off x="15948960" y="8445500"/>
            <a:ext cx="7184865" cy="2573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61" name="Google Shape;161;p6"/>
          <p:cNvSpPr/>
          <p:nvPr/>
        </p:nvSpPr>
        <p:spPr>
          <a:xfrm>
            <a:off x="18988873" y="11493500"/>
            <a:ext cx="1105038" cy="90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6"/>
          <p:cNvSpPr/>
          <p:nvPr/>
        </p:nvSpPr>
        <p:spPr>
          <a:xfrm>
            <a:off x="18988873" y="11493500"/>
            <a:ext cx="1376005" cy="11726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D5137"/>
              </a:buClr>
              <a:buSzPts val="6400"/>
              <a:buFont typeface="Cookie"/>
              <a:buNone/>
            </a:pPr>
            <a:r>
              <a:rPr b="0" i="0" lang="en-US" sz="6400" u="none" cap="none" strike="noStrike">
                <a:solidFill>
                  <a:srgbClr val="DD5137"/>
                </a:solidFill>
                <a:latin typeface="Cookie"/>
                <a:ea typeface="Cookie"/>
                <a:cs typeface="Cookie"/>
                <a:sym typeface="Cookie"/>
              </a:rPr>
              <a:t>45%</a:t>
            </a:r>
            <a:endParaRPr b="0" i="0" sz="6400" u="none" cap="none" strike="noStrike">
              <a:solidFill>
                <a:schemeClr val="dk1"/>
              </a:solidFill>
              <a:latin typeface="Calibri"/>
              <a:ea typeface="Calibri"/>
              <a:cs typeface="Calibri"/>
              <a:sym typeface="Calibri"/>
            </a:endParaRPr>
          </a:p>
        </p:txBody>
      </p:sp>
      <p:sp>
        <p:nvSpPr>
          <p:cNvPr id="163" name="Google Shape;163;p6"/>
          <p:cNvSpPr/>
          <p:nvPr/>
        </p:nvSpPr>
        <p:spPr>
          <a:xfrm>
            <a:off x="8408451" y="1181100"/>
            <a:ext cx="7049381"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p6"/>
          <p:cNvSpPr/>
          <p:nvPr/>
        </p:nvSpPr>
        <p:spPr>
          <a:xfrm>
            <a:off x="9951694" y="1181100"/>
            <a:ext cx="3962895" cy="90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6"/>
          <p:cNvSpPr/>
          <p:nvPr/>
        </p:nvSpPr>
        <p:spPr>
          <a:xfrm>
            <a:off x="9951694" y="1181100"/>
            <a:ext cx="4233863" cy="11726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Cookie"/>
              <a:buNone/>
            </a:pPr>
            <a:r>
              <a:rPr b="0" i="0" lang="en-US" sz="6400" u="none" cap="none" strike="noStrike">
                <a:solidFill>
                  <a:srgbClr val="0E0E0E"/>
                </a:solidFill>
                <a:latin typeface="Cookie"/>
                <a:ea typeface="Cookie"/>
                <a:cs typeface="Cookie"/>
                <a:sym typeface="Cookie"/>
              </a:rPr>
              <a:t>Dragon Taming</a:t>
            </a:r>
            <a:endParaRPr b="0" i="0" sz="6400" u="none" cap="none" strike="noStrike">
              <a:solidFill>
                <a:schemeClr val="dk1"/>
              </a:solidFill>
              <a:latin typeface="Calibri"/>
              <a:ea typeface="Calibri"/>
              <a:cs typeface="Calibri"/>
              <a:sym typeface="Calibri"/>
            </a:endParaRPr>
          </a:p>
        </p:txBody>
      </p:sp>
      <p:sp>
        <p:nvSpPr>
          <p:cNvPr id="166" name="Google Shape;166;p6"/>
          <p:cNvSpPr/>
          <p:nvPr/>
        </p:nvSpPr>
        <p:spPr>
          <a:xfrm>
            <a:off x="8408451" y="2692400"/>
            <a:ext cx="7049381"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p6"/>
          <p:cNvSpPr/>
          <p:nvPr/>
        </p:nvSpPr>
        <p:spPr>
          <a:xfrm>
            <a:off x="8340709" y="2692400"/>
            <a:ext cx="7184865" cy="2573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68" name="Google Shape;168;p6"/>
          <p:cNvPicPr preferRelativeResize="0"/>
          <p:nvPr/>
        </p:nvPicPr>
        <p:blipFill rotWithShape="1">
          <a:blip r:embed="rId11">
            <a:alphaModFix/>
          </a:blip>
          <a:srcRect b="0" l="0" r="0" t="0"/>
          <a:stretch/>
        </p:blipFill>
        <p:spPr>
          <a:xfrm>
            <a:off x="8408451" y="5740400"/>
            <a:ext cx="7049381" cy="5143500"/>
          </a:xfrm>
          <a:prstGeom prst="rect">
            <a:avLst/>
          </a:prstGeom>
          <a:noFill/>
          <a:ln>
            <a:noFill/>
          </a:ln>
        </p:spPr>
      </p:pic>
      <p:sp>
        <p:nvSpPr>
          <p:cNvPr id="169" name="Google Shape;169;p6"/>
          <p:cNvSpPr/>
          <p:nvPr/>
        </p:nvSpPr>
        <p:spPr>
          <a:xfrm>
            <a:off x="11393324" y="11493500"/>
            <a:ext cx="1079635" cy="90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p6"/>
          <p:cNvSpPr/>
          <p:nvPr/>
        </p:nvSpPr>
        <p:spPr>
          <a:xfrm>
            <a:off x="11393324" y="11493500"/>
            <a:ext cx="1350602" cy="11726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D5137"/>
              </a:buClr>
              <a:buSzPts val="6400"/>
              <a:buFont typeface="Cookie"/>
              <a:buNone/>
            </a:pPr>
            <a:r>
              <a:rPr b="0" i="0" lang="en-US" sz="6400" u="none" cap="none" strike="noStrike">
                <a:solidFill>
                  <a:srgbClr val="DD5137"/>
                </a:solidFill>
                <a:latin typeface="Cookie"/>
                <a:ea typeface="Cookie"/>
                <a:cs typeface="Cookie"/>
                <a:sym typeface="Cookie"/>
              </a:rPr>
              <a:t>67%</a:t>
            </a:r>
            <a:endParaRPr b="0" i="0" sz="64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E0CD"/>
        </a:solidFill>
      </p:bgPr>
    </p:bg>
    <p:spTree>
      <p:nvGrpSpPr>
        <p:cNvPr id="175" name="Shape 175"/>
        <p:cNvGrpSpPr/>
        <p:nvPr/>
      </p:nvGrpSpPr>
      <p:grpSpPr>
        <a:xfrm>
          <a:off x="0" y="0"/>
          <a:ext cx="0" cy="0"/>
          <a:chOff x="0" y="0"/>
          <a:chExt cx="0" cy="0"/>
        </a:xfrm>
      </p:grpSpPr>
      <p:pic>
        <p:nvPicPr>
          <p:cNvPr descr=" " id="176" name="Google Shape;176;p7"/>
          <p:cNvPicPr preferRelativeResize="0"/>
          <p:nvPr/>
        </p:nvPicPr>
        <p:blipFill rotWithShape="1">
          <a:blip r:embed="rId3">
            <a:alphaModFix/>
          </a:blip>
          <a:srcRect b="0" l="0" r="0" t="0"/>
          <a:stretch/>
        </p:blipFill>
        <p:spPr>
          <a:xfrm>
            <a:off x="520765" y="2565400"/>
            <a:ext cx="16791499" cy="16789400"/>
          </a:xfrm>
          <a:prstGeom prst="rect">
            <a:avLst/>
          </a:prstGeom>
          <a:noFill/>
          <a:ln>
            <a:noFill/>
          </a:ln>
        </p:spPr>
      </p:pic>
      <p:pic>
        <p:nvPicPr>
          <p:cNvPr descr=" " id="177" name="Google Shape;177;p7"/>
          <p:cNvPicPr preferRelativeResize="0"/>
          <p:nvPr/>
        </p:nvPicPr>
        <p:blipFill rotWithShape="1">
          <a:blip r:embed="rId4">
            <a:alphaModFix/>
          </a:blip>
          <a:srcRect b="0" l="0" r="0" t="0"/>
          <a:stretch/>
        </p:blipFill>
        <p:spPr>
          <a:xfrm>
            <a:off x="-965321" y="-304800"/>
            <a:ext cx="5258457" cy="5448300"/>
          </a:xfrm>
          <a:prstGeom prst="rect">
            <a:avLst/>
          </a:prstGeom>
          <a:noFill/>
          <a:ln>
            <a:noFill/>
          </a:ln>
        </p:spPr>
      </p:pic>
      <p:pic>
        <p:nvPicPr>
          <p:cNvPr descr=" " id="178" name="Google Shape;178;p7"/>
          <p:cNvPicPr preferRelativeResize="0"/>
          <p:nvPr/>
        </p:nvPicPr>
        <p:blipFill rotWithShape="1">
          <a:blip r:embed="rId5">
            <a:alphaModFix/>
          </a:blip>
          <a:srcRect b="0" l="0" r="0" t="0"/>
          <a:stretch/>
        </p:blipFill>
        <p:spPr>
          <a:xfrm>
            <a:off x="5385473" y="63500"/>
            <a:ext cx="1956044" cy="2362200"/>
          </a:xfrm>
          <a:prstGeom prst="rect">
            <a:avLst/>
          </a:prstGeom>
          <a:noFill/>
          <a:ln>
            <a:noFill/>
          </a:ln>
        </p:spPr>
      </p:pic>
      <p:pic>
        <p:nvPicPr>
          <p:cNvPr descr=" " id="179" name="Google Shape;179;p7"/>
          <p:cNvPicPr preferRelativeResize="0"/>
          <p:nvPr/>
        </p:nvPicPr>
        <p:blipFill rotWithShape="1">
          <a:blip r:embed="rId6">
            <a:alphaModFix/>
          </a:blip>
          <a:srcRect b="0" l="0" r="0" t="0"/>
          <a:stretch/>
        </p:blipFill>
        <p:spPr>
          <a:xfrm>
            <a:off x="17528191" y="10083800"/>
            <a:ext cx="7316114" cy="4902200"/>
          </a:xfrm>
          <a:prstGeom prst="rect">
            <a:avLst/>
          </a:prstGeom>
          <a:noFill/>
          <a:ln>
            <a:noFill/>
          </a:ln>
        </p:spPr>
      </p:pic>
      <p:pic>
        <p:nvPicPr>
          <p:cNvPr descr=" " id="180" name="Google Shape;180;p7"/>
          <p:cNvPicPr preferRelativeResize="0"/>
          <p:nvPr/>
        </p:nvPicPr>
        <p:blipFill rotWithShape="1">
          <a:blip r:embed="rId7">
            <a:alphaModFix/>
          </a:blip>
          <a:srcRect b="0" l="0" r="0" t="0"/>
          <a:stretch/>
        </p:blipFill>
        <p:spPr>
          <a:xfrm>
            <a:off x="20767102" y="762000"/>
            <a:ext cx="2934061" cy="2477201"/>
          </a:xfrm>
          <a:prstGeom prst="rect">
            <a:avLst/>
          </a:prstGeom>
          <a:noFill/>
          <a:ln>
            <a:noFill/>
          </a:ln>
        </p:spPr>
      </p:pic>
      <p:pic>
        <p:nvPicPr>
          <p:cNvPr descr=" " id="181" name="Google Shape;181;p7"/>
          <p:cNvPicPr preferRelativeResize="0"/>
          <p:nvPr/>
        </p:nvPicPr>
        <p:blipFill rotWithShape="1">
          <a:blip r:embed="rId8">
            <a:alphaModFix/>
          </a:blip>
          <a:srcRect b="0" l="0" r="0" t="0"/>
          <a:stretch/>
        </p:blipFill>
        <p:spPr>
          <a:xfrm>
            <a:off x="-3289711" y="9855200"/>
            <a:ext cx="9449981" cy="6159500"/>
          </a:xfrm>
          <a:prstGeom prst="rect">
            <a:avLst/>
          </a:prstGeom>
          <a:noFill/>
          <a:ln>
            <a:noFill/>
          </a:ln>
        </p:spPr>
      </p:pic>
      <p:pic>
        <p:nvPicPr>
          <p:cNvPr descr=" " id="182" name="Google Shape;182;p7"/>
          <p:cNvPicPr preferRelativeResize="0"/>
          <p:nvPr/>
        </p:nvPicPr>
        <p:blipFill rotWithShape="1">
          <a:blip r:embed="rId9">
            <a:alphaModFix/>
          </a:blip>
          <a:srcRect b="0" l="0" r="0" t="0"/>
          <a:stretch/>
        </p:blipFill>
        <p:spPr>
          <a:xfrm>
            <a:off x="3789452" y="3670300"/>
            <a:ext cx="21054854" cy="7697136"/>
          </a:xfrm>
          <a:prstGeom prst="rect">
            <a:avLst/>
          </a:prstGeom>
          <a:noFill/>
          <a:ln>
            <a:noFill/>
          </a:ln>
        </p:spPr>
      </p:pic>
      <p:pic>
        <p:nvPicPr>
          <p:cNvPr descr=" " id="183" name="Google Shape;183;p7"/>
          <p:cNvPicPr preferRelativeResize="0"/>
          <p:nvPr/>
        </p:nvPicPr>
        <p:blipFill rotWithShape="1">
          <a:blip r:embed="rId10">
            <a:alphaModFix/>
          </a:blip>
          <a:srcRect b="0" l="0" r="0" t="0"/>
          <a:stretch/>
        </p:blipFill>
        <p:spPr>
          <a:xfrm>
            <a:off x="19636654" y="10083800"/>
            <a:ext cx="5207651" cy="4038600"/>
          </a:xfrm>
          <a:prstGeom prst="rect">
            <a:avLst/>
          </a:prstGeom>
          <a:noFill/>
          <a:ln>
            <a:noFill/>
          </a:ln>
        </p:spPr>
      </p:pic>
      <p:sp>
        <p:nvSpPr>
          <p:cNvPr id="184" name="Google Shape;184;p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5" name="Google Shape;185;p7"/>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pic>
        <p:nvPicPr>
          <p:cNvPr descr=" " id="186" name="Google Shape;186;p7"/>
          <p:cNvPicPr preferRelativeResize="0"/>
          <p:nvPr/>
        </p:nvPicPr>
        <p:blipFill rotWithShape="1">
          <a:blip r:embed="rId12">
            <a:alphaModFix/>
          </a:blip>
          <a:srcRect b="0" l="0" r="0" t="0"/>
          <a:stretch/>
        </p:blipFill>
        <p:spPr>
          <a:xfrm>
            <a:off x="2400600" y="3238500"/>
            <a:ext cx="5966698" cy="4437887"/>
          </a:xfrm>
          <a:prstGeom prst="rect">
            <a:avLst/>
          </a:prstGeom>
          <a:noFill/>
          <a:ln>
            <a:noFill/>
          </a:ln>
        </p:spPr>
      </p:pic>
      <p:sp>
        <p:nvSpPr>
          <p:cNvPr id="187" name="Google Shape;187;p7"/>
          <p:cNvSpPr/>
          <p:nvPr/>
        </p:nvSpPr>
        <p:spPr>
          <a:xfrm>
            <a:off x="7582848" y="5664200"/>
            <a:ext cx="13603400" cy="441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7"/>
          <p:cNvSpPr/>
          <p:nvPr/>
        </p:nvSpPr>
        <p:spPr>
          <a:xfrm>
            <a:off x="7582848" y="5664200"/>
            <a:ext cx="13874367" cy="38777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Cookie"/>
              <a:buNone/>
            </a:pPr>
            <a:r>
              <a:rPr b="0" i="0" lang="en-US" sz="6400" u="none" cap="none" strike="noStrike">
                <a:solidFill>
                  <a:srgbClr val="0E0E0E"/>
                </a:solidFill>
                <a:latin typeface="Cookie"/>
                <a:ea typeface="Cookie"/>
                <a:cs typeface="Cookie"/>
                <a:sym typeface="Cookie"/>
              </a:rPr>
              <a:t>Fantasy is the gateway to the impossible, the land where the ordinary becomes extraordinary, and the impossible becomes possible. It is the realm of the imagination, where anything can happen and everything is possible.</a:t>
            </a:r>
            <a:endParaRPr b="0" i="0" sz="6400" u="none" cap="none" strike="noStrike">
              <a:solidFill>
                <a:schemeClr val="dk1"/>
              </a:solidFill>
              <a:latin typeface="Calibri"/>
              <a:ea typeface="Calibri"/>
              <a:cs typeface="Calibri"/>
              <a:sym typeface="Calibri"/>
            </a:endParaRPr>
          </a:p>
        </p:txBody>
      </p:sp>
      <p:sp>
        <p:nvSpPr>
          <p:cNvPr id="189" name="Google Shape;189;p7"/>
          <p:cNvSpPr/>
          <p:nvPr/>
        </p:nvSpPr>
        <p:spPr>
          <a:xfrm>
            <a:off x="18493511" y="9575800"/>
            <a:ext cx="2845156" cy="66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ookie"/>
              <a:buNone/>
            </a:pPr>
            <a:r>
              <a:rPr b="0" i="0" lang="en-US" sz="3600" u="none" cap="none" strike="noStrike">
                <a:solidFill>
                  <a:srgbClr val="0E0E0E"/>
                </a:solidFill>
                <a:latin typeface="Cookie"/>
                <a:ea typeface="Cookie"/>
                <a:cs typeface="Cookie"/>
                <a:sym typeface="Cookie"/>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E0CD"/>
        </a:solidFill>
      </p:bgPr>
    </p:bg>
    <p:spTree>
      <p:nvGrpSpPr>
        <p:cNvPr id="194" name="Shape 194"/>
        <p:cNvGrpSpPr/>
        <p:nvPr/>
      </p:nvGrpSpPr>
      <p:grpSpPr>
        <a:xfrm>
          <a:off x="0" y="0"/>
          <a:ext cx="0" cy="0"/>
          <a:chOff x="0" y="0"/>
          <a:chExt cx="0" cy="0"/>
        </a:xfrm>
      </p:grpSpPr>
      <p:pic>
        <p:nvPicPr>
          <p:cNvPr descr=" " id="195" name="Google Shape;195;p8"/>
          <p:cNvPicPr preferRelativeResize="0"/>
          <p:nvPr/>
        </p:nvPicPr>
        <p:blipFill rotWithShape="1">
          <a:blip r:embed="rId3">
            <a:alphaModFix/>
          </a:blip>
          <a:srcRect b="0" l="0" r="0" t="0"/>
          <a:stretch/>
        </p:blipFill>
        <p:spPr>
          <a:xfrm>
            <a:off x="14898962" y="-2120900"/>
            <a:ext cx="13044530" cy="13042900"/>
          </a:xfrm>
          <a:prstGeom prst="rect">
            <a:avLst/>
          </a:prstGeom>
          <a:noFill/>
          <a:ln>
            <a:noFill/>
          </a:ln>
        </p:spPr>
      </p:pic>
      <p:sp>
        <p:nvSpPr>
          <p:cNvPr id="196" name="Google Shape;196;p8"/>
          <p:cNvSpPr/>
          <p:nvPr/>
        </p:nvSpPr>
        <p:spPr>
          <a:xfrm>
            <a:off x="0" y="5816600"/>
            <a:ext cx="24387048"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7" name="Google Shape;197;p8"/>
          <p:cNvPicPr preferRelativeResize="0"/>
          <p:nvPr/>
        </p:nvPicPr>
        <p:blipFill rotWithShape="1">
          <a:blip r:embed="rId4">
            <a:alphaModFix/>
          </a:blip>
          <a:srcRect b="0" l="0" r="0" t="0"/>
          <a:stretch/>
        </p:blipFill>
        <p:spPr>
          <a:xfrm>
            <a:off x="1270159" y="0"/>
            <a:ext cx="1" cy="13716000"/>
          </a:xfrm>
          <a:prstGeom prst="rect">
            <a:avLst/>
          </a:prstGeom>
          <a:noFill/>
          <a:ln>
            <a:noFill/>
          </a:ln>
        </p:spPr>
      </p:pic>
      <p:pic>
        <p:nvPicPr>
          <p:cNvPr descr=" " id="198" name="Google Shape;198;p8"/>
          <p:cNvPicPr preferRelativeResize="0"/>
          <p:nvPr/>
        </p:nvPicPr>
        <p:blipFill rotWithShape="1">
          <a:blip r:embed="rId5">
            <a:alphaModFix/>
          </a:blip>
          <a:srcRect b="0" l="0" r="0" t="0"/>
          <a:stretch/>
        </p:blipFill>
        <p:spPr>
          <a:xfrm>
            <a:off x="-990724" y="10934700"/>
            <a:ext cx="4775797" cy="3263900"/>
          </a:xfrm>
          <a:prstGeom prst="rect">
            <a:avLst/>
          </a:prstGeom>
          <a:noFill/>
          <a:ln>
            <a:noFill/>
          </a:ln>
        </p:spPr>
      </p:pic>
      <p:pic>
        <p:nvPicPr>
          <p:cNvPr descr=" " id="199" name="Google Shape;199;p8"/>
          <p:cNvPicPr preferRelativeResize="0"/>
          <p:nvPr/>
        </p:nvPicPr>
        <p:blipFill rotWithShape="1">
          <a:blip r:embed="rId6">
            <a:alphaModFix/>
          </a:blip>
          <a:srcRect b="0" l="0" r="0" t="0"/>
          <a:stretch/>
        </p:blipFill>
        <p:spPr>
          <a:xfrm>
            <a:off x="20652781" y="-495300"/>
            <a:ext cx="4470959" cy="3886200"/>
          </a:xfrm>
          <a:prstGeom prst="rect">
            <a:avLst/>
          </a:prstGeom>
          <a:noFill/>
          <a:ln>
            <a:noFill/>
          </a:ln>
        </p:spPr>
      </p:pic>
      <p:pic>
        <p:nvPicPr>
          <p:cNvPr descr=" " id="200" name="Google Shape;200;p8"/>
          <p:cNvPicPr preferRelativeResize="0"/>
          <p:nvPr/>
        </p:nvPicPr>
        <p:blipFill rotWithShape="1">
          <a:blip r:embed="rId7">
            <a:alphaModFix/>
          </a:blip>
          <a:srcRect b="0" l="0" r="0" t="0"/>
          <a:stretch/>
        </p:blipFill>
        <p:spPr>
          <a:xfrm>
            <a:off x="393749" y="4406900"/>
            <a:ext cx="1779642" cy="2180134"/>
          </a:xfrm>
          <a:prstGeom prst="rect">
            <a:avLst/>
          </a:prstGeom>
          <a:noFill/>
          <a:ln>
            <a:noFill/>
          </a:ln>
        </p:spPr>
      </p:pic>
      <p:pic>
        <p:nvPicPr>
          <p:cNvPr descr=" " id="201" name="Google Shape;201;p8"/>
          <p:cNvPicPr preferRelativeResize="0"/>
          <p:nvPr/>
        </p:nvPicPr>
        <p:blipFill rotWithShape="1">
          <a:blip r:embed="rId8">
            <a:alphaModFix/>
          </a:blip>
          <a:srcRect b="0" l="0" r="0" t="0"/>
          <a:stretch/>
        </p:blipFill>
        <p:spPr>
          <a:xfrm>
            <a:off x="558870" y="800100"/>
            <a:ext cx="2768955" cy="2145581"/>
          </a:xfrm>
          <a:prstGeom prst="rect">
            <a:avLst/>
          </a:prstGeom>
          <a:noFill/>
          <a:ln>
            <a:noFill/>
          </a:ln>
        </p:spPr>
      </p:pic>
      <p:pic>
        <p:nvPicPr>
          <p:cNvPr descr=" " id="202" name="Google Shape;202;p8"/>
          <p:cNvPicPr preferRelativeResize="0"/>
          <p:nvPr/>
        </p:nvPicPr>
        <p:blipFill rotWithShape="1">
          <a:blip r:embed="rId9">
            <a:alphaModFix/>
          </a:blip>
          <a:srcRect b="0" l="0" r="0" t="0"/>
          <a:stretch/>
        </p:blipFill>
        <p:spPr>
          <a:xfrm>
            <a:off x="21414877" y="8940800"/>
            <a:ext cx="1676610" cy="1993900"/>
          </a:xfrm>
          <a:prstGeom prst="rect">
            <a:avLst/>
          </a:prstGeom>
          <a:noFill/>
          <a:ln>
            <a:noFill/>
          </a:ln>
        </p:spPr>
      </p:pic>
      <p:pic>
        <p:nvPicPr>
          <p:cNvPr descr=" " id="203" name="Google Shape;203;p8"/>
          <p:cNvPicPr preferRelativeResize="0"/>
          <p:nvPr/>
        </p:nvPicPr>
        <p:blipFill rotWithShape="1">
          <a:blip r:embed="rId10">
            <a:alphaModFix/>
          </a:blip>
          <a:srcRect b="0" l="0" r="0" t="0"/>
          <a:stretch/>
        </p:blipFill>
        <p:spPr>
          <a:xfrm>
            <a:off x="20233629" y="10998200"/>
            <a:ext cx="4648781" cy="3136900"/>
          </a:xfrm>
          <a:prstGeom prst="rect">
            <a:avLst/>
          </a:prstGeom>
          <a:noFill/>
          <a:ln>
            <a:noFill/>
          </a:ln>
        </p:spPr>
      </p:pic>
      <p:sp>
        <p:nvSpPr>
          <p:cNvPr id="204" name="Google Shape;204;p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5" name="Google Shape;205;p8"/>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pic>
        <p:nvPicPr>
          <p:cNvPr descr=" " id="206" name="Google Shape;206;p8"/>
          <p:cNvPicPr preferRelativeResize="0"/>
          <p:nvPr/>
        </p:nvPicPr>
        <p:blipFill rotWithShape="1">
          <a:blip r:embed="rId12">
            <a:alphaModFix/>
          </a:blip>
          <a:srcRect b="0" l="0" r="0" t="0"/>
          <a:stretch/>
        </p:blipFill>
        <p:spPr>
          <a:xfrm>
            <a:off x="8395749" y="1155700"/>
            <a:ext cx="7595549" cy="11404600"/>
          </a:xfrm>
          <a:prstGeom prst="rect">
            <a:avLst/>
          </a:prstGeom>
          <a:noFill/>
          <a:ln>
            <a:noFill/>
          </a:ln>
        </p:spPr>
      </p:pic>
      <p:sp>
        <p:nvSpPr>
          <p:cNvPr id="207" name="Google Shape;207;p8"/>
          <p:cNvSpPr/>
          <p:nvPr/>
        </p:nvSpPr>
        <p:spPr>
          <a:xfrm>
            <a:off x="2108464" y="8178800"/>
            <a:ext cx="5067933" cy="393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p8"/>
          <p:cNvSpPr/>
          <p:nvPr/>
        </p:nvSpPr>
        <p:spPr>
          <a:xfrm>
            <a:off x="2108464" y="8178800"/>
            <a:ext cx="5338901" cy="20743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Cookie"/>
              <a:buNone/>
            </a:pPr>
            <a:r>
              <a:rPr b="0" i="0" lang="en-US" sz="6400" u="none" cap="none" strike="noStrike">
                <a:solidFill>
                  <a:srgbClr val="0E0E0E"/>
                </a:solidFill>
                <a:latin typeface="Cookie"/>
                <a:ea typeface="Cookie"/>
                <a:cs typeface="Cookie"/>
                <a:sym typeface="Cookie"/>
              </a:rPr>
              <a:t>Dragon Taming Technique</a:t>
            </a:r>
            <a:endParaRPr b="0" i="0" sz="6400" u="none" cap="none" strike="noStrike">
              <a:solidFill>
                <a:schemeClr val="dk1"/>
              </a:solidFill>
              <a:latin typeface="Calibri"/>
              <a:ea typeface="Calibri"/>
              <a:cs typeface="Calibri"/>
              <a:sym typeface="Calibri"/>
            </a:endParaRPr>
          </a:p>
        </p:txBody>
      </p:sp>
      <p:sp>
        <p:nvSpPr>
          <p:cNvPr id="209" name="Google Shape;209;p8"/>
          <p:cNvSpPr/>
          <p:nvPr/>
        </p:nvSpPr>
        <p:spPr>
          <a:xfrm>
            <a:off x="2108464" y="10287000"/>
            <a:ext cx="5203417"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210" name="Google Shape;210;p8"/>
          <p:cNvSpPr/>
          <p:nvPr/>
        </p:nvSpPr>
        <p:spPr>
          <a:xfrm>
            <a:off x="16715289" y="1155700"/>
            <a:ext cx="5436279" cy="393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p8"/>
          <p:cNvSpPr/>
          <p:nvPr/>
        </p:nvSpPr>
        <p:spPr>
          <a:xfrm>
            <a:off x="16715289" y="1155700"/>
            <a:ext cx="5707247" cy="20743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Cookie"/>
              <a:buNone/>
            </a:pPr>
            <a:r>
              <a:rPr b="0" i="0" lang="en-US" sz="6400" u="none" cap="none" strike="noStrike">
                <a:solidFill>
                  <a:srgbClr val="0E0E0E"/>
                </a:solidFill>
                <a:latin typeface="Cookie"/>
                <a:ea typeface="Cookie"/>
                <a:cs typeface="Cookie"/>
                <a:sym typeface="Cookie"/>
              </a:rPr>
              <a:t>The Art of Unicorn Sighting</a:t>
            </a:r>
            <a:endParaRPr b="0" i="0" sz="6400" u="none" cap="none" strike="noStrike">
              <a:solidFill>
                <a:schemeClr val="dk1"/>
              </a:solidFill>
              <a:latin typeface="Calibri"/>
              <a:ea typeface="Calibri"/>
              <a:cs typeface="Calibri"/>
              <a:sym typeface="Calibri"/>
            </a:endParaRPr>
          </a:p>
        </p:txBody>
      </p:sp>
      <p:sp>
        <p:nvSpPr>
          <p:cNvPr id="212" name="Google Shape;212;p8"/>
          <p:cNvSpPr/>
          <p:nvPr/>
        </p:nvSpPr>
        <p:spPr>
          <a:xfrm>
            <a:off x="16715289" y="3263900"/>
            <a:ext cx="5571763"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pic>
        <p:nvPicPr>
          <p:cNvPr descr=" " id="213" name="Google Shape;213;p8"/>
          <p:cNvPicPr preferRelativeResize="0"/>
          <p:nvPr/>
        </p:nvPicPr>
        <p:blipFill rotWithShape="1">
          <a:blip r:embed="rId13">
            <a:alphaModFix/>
          </a:blip>
          <a:srcRect b="0" l="0" r="0" t="0"/>
          <a:stretch/>
        </p:blipFill>
        <p:spPr>
          <a:xfrm>
            <a:off x="2235479" y="1155700"/>
            <a:ext cx="5436279" cy="4305300"/>
          </a:xfrm>
          <a:prstGeom prst="rect">
            <a:avLst/>
          </a:prstGeom>
          <a:noFill/>
          <a:ln>
            <a:noFill/>
          </a:ln>
        </p:spPr>
      </p:pic>
      <p:pic>
        <p:nvPicPr>
          <p:cNvPr descr=" " id="214" name="Google Shape;214;p8"/>
          <p:cNvPicPr preferRelativeResize="0"/>
          <p:nvPr/>
        </p:nvPicPr>
        <p:blipFill rotWithShape="1">
          <a:blip r:embed="rId14">
            <a:alphaModFix/>
          </a:blip>
          <a:srcRect b="0" l="0" r="0" t="0"/>
          <a:stretch/>
        </p:blipFill>
        <p:spPr>
          <a:xfrm>
            <a:off x="16715289" y="6858000"/>
            <a:ext cx="5436279" cy="57023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E0CD"/>
        </a:solidFill>
      </p:bgPr>
    </p:bg>
    <p:spTree>
      <p:nvGrpSpPr>
        <p:cNvPr id="219" name="Shape 219"/>
        <p:cNvGrpSpPr/>
        <p:nvPr/>
      </p:nvGrpSpPr>
      <p:grpSpPr>
        <a:xfrm>
          <a:off x="0" y="0"/>
          <a:ext cx="0" cy="0"/>
          <a:chOff x="0" y="0"/>
          <a:chExt cx="0" cy="0"/>
        </a:xfrm>
      </p:grpSpPr>
      <p:pic>
        <p:nvPicPr>
          <p:cNvPr descr=" " id="220" name="Google Shape;220;p9"/>
          <p:cNvPicPr preferRelativeResize="0"/>
          <p:nvPr/>
        </p:nvPicPr>
        <p:blipFill rotWithShape="1">
          <a:blip r:embed="rId3">
            <a:alphaModFix/>
          </a:blip>
          <a:srcRect b="0" l="0" r="0" t="0"/>
          <a:stretch/>
        </p:blipFill>
        <p:spPr>
          <a:xfrm>
            <a:off x="11850581" y="-1371600"/>
            <a:ext cx="15864283" cy="15862300"/>
          </a:xfrm>
          <a:prstGeom prst="rect">
            <a:avLst/>
          </a:prstGeom>
          <a:noFill/>
          <a:ln>
            <a:noFill/>
          </a:ln>
        </p:spPr>
      </p:pic>
      <p:pic>
        <p:nvPicPr>
          <p:cNvPr descr=" " id="221" name="Google Shape;221;p9"/>
          <p:cNvPicPr preferRelativeResize="0"/>
          <p:nvPr/>
        </p:nvPicPr>
        <p:blipFill rotWithShape="1">
          <a:blip r:embed="rId4">
            <a:alphaModFix/>
          </a:blip>
          <a:srcRect b="0" l="0" r="0" t="0"/>
          <a:stretch/>
        </p:blipFill>
        <p:spPr>
          <a:xfrm>
            <a:off x="18722140" y="-838200"/>
            <a:ext cx="6299987" cy="5486400"/>
          </a:xfrm>
          <a:prstGeom prst="rect">
            <a:avLst/>
          </a:prstGeom>
          <a:noFill/>
          <a:ln>
            <a:noFill/>
          </a:ln>
        </p:spPr>
      </p:pic>
      <p:pic>
        <p:nvPicPr>
          <p:cNvPr descr=" " id="222" name="Google Shape;222;p9"/>
          <p:cNvPicPr preferRelativeResize="0"/>
          <p:nvPr/>
        </p:nvPicPr>
        <p:blipFill rotWithShape="1">
          <a:blip r:embed="rId5">
            <a:alphaModFix/>
          </a:blip>
          <a:srcRect b="0" l="0" r="0" t="0"/>
          <a:stretch/>
        </p:blipFill>
        <p:spPr>
          <a:xfrm>
            <a:off x="-2006851" y="9842500"/>
            <a:ext cx="6387698" cy="5418497"/>
          </a:xfrm>
          <a:prstGeom prst="rect">
            <a:avLst/>
          </a:prstGeom>
          <a:noFill/>
          <a:ln>
            <a:noFill/>
          </a:ln>
        </p:spPr>
      </p:pic>
      <p:pic>
        <p:nvPicPr>
          <p:cNvPr descr=" " id="223" name="Google Shape;223;p9"/>
          <p:cNvPicPr preferRelativeResize="0"/>
          <p:nvPr/>
        </p:nvPicPr>
        <p:blipFill rotWithShape="1">
          <a:blip r:embed="rId6">
            <a:alphaModFix/>
          </a:blip>
          <a:srcRect b="0" l="0" r="0" t="0"/>
          <a:stretch/>
        </p:blipFill>
        <p:spPr>
          <a:xfrm>
            <a:off x="21516489" y="10807700"/>
            <a:ext cx="1974877" cy="2308250"/>
          </a:xfrm>
          <a:prstGeom prst="rect">
            <a:avLst/>
          </a:prstGeom>
          <a:noFill/>
          <a:ln>
            <a:noFill/>
          </a:ln>
        </p:spPr>
      </p:pic>
      <p:pic>
        <p:nvPicPr>
          <p:cNvPr descr=" " id="224" name="Google Shape;224;p9"/>
          <p:cNvPicPr preferRelativeResize="0"/>
          <p:nvPr/>
        </p:nvPicPr>
        <p:blipFill rotWithShape="1">
          <a:blip r:embed="rId7">
            <a:alphaModFix/>
          </a:blip>
          <a:srcRect b="0" l="0" r="0" t="0"/>
          <a:stretch/>
        </p:blipFill>
        <p:spPr>
          <a:xfrm>
            <a:off x="622378" y="1270000"/>
            <a:ext cx="1107869" cy="1582093"/>
          </a:xfrm>
          <a:prstGeom prst="rect">
            <a:avLst/>
          </a:prstGeom>
          <a:noFill/>
          <a:ln>
            <a:noFill/>
          </a:ln>
        </p:spPr>
      </p:pic>
      <p:pic>
        <p:nvPicPr>
          <p:cNvPr descr=" " id="225" name="Google Shape;225;p9"/>
          <p:cNvPicPr preferRelativeResize="0"/>
          <p:nvPr/>
        </p:nvPicPr>
        <p:blipFill rotWithShape="1">
          <a:blip r:embed="rId8">
            <a:alphaModFix/>
          </a:blip>
          <a:srcRect b="0" l="0" r="0" t="0"/>
          <a:stretch/>
        </p:blipFill>
        <p:spPr>
          <a:xfrm>
            <a:off x="21211651" y="5384800"/>
            <a:ext cx="1910463" cy="2304070"/>
          </a:xfrm>
          <a:prstGeom prst="rect">
            <a:avLst/>
          </a:prstGeom>
          <a:noFill/>
          <a:ln>
            <a:noFill/>
          </a:ln>
        </p:spPr>
      </p:pic>
      <p:sp>
        <p:nvSpPr>
          <p:cNvPr id="226" name="Google Shape;226;p9"/>
          <p:cNvSpPr/>
          <p:nvPr/>
        </p:nvSpPr>
        <p:spPr>
          <a:xfrm>
            <a:off x="1621569" y="1930400"/>
            <a:ext cx="20216693" cy="14689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Cookie"/>
              <a:buNone/>
            </a:pPr>
            <a:r>
              <a:rPr b="0" i="0" lang="en-US" sz="8000" u="none" cap="none" strike="noStrike">
                <a:solidFill>
                  <a:srgbClr val="272727"/>
                </a:solidFill>
                <a:latin typeface="Cookie"/>
                <a:ea typeface="Cookie"/>
                <a:cs typeface="Cookie"/>
                <a:sym typeface="Cookie"/>
              </a:rPr>
              <a:t>The Magic of Dragons: A Research</a:t>
            </a:r>
            <a:endParaRPr b="0" i="0" sz="8000" u="none" cap="none" strike="noStrike">
              <a:solidFill>
                <a:schemeClr val="dk1"/>
              </a:solidFill>
              <a:latin typeface="Calibri"/>
              <a:ea typeface="Calibri"/>
              <a:cs typeface="Calibri"/>
              <a:sym typeface="Calibri"/>
            </a:endParaRPr>
          </a:p>
        </p:txBody>
      </p:sp>
      <p:sp>
        <p:nvSpPr>
          <p:cNvPr id="227" name="Google Shape;227;p9"/>
          <p:cNvSpPr/>
          <p:nvPr/>
        </p:nvSpPr>
        <p:spPr>
          <a:xfrm>
            <a:off x="1371771" y="3695700"/>
            <a:ext cx="6096762" cy="6096000"/>
          </a:xfrm>
          <a:prstGeom prst="roundRect">
            <a:avLst>
              <a:gd fmla="val 2083350" name="adj"/>
            </a:avLst>
          </a:prstGeom>
          <a:solidFill>
            <a:srgbClr val="EEBE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8" name="Google Shape;228;p9"/>
          <p:cNvPicPr preferRelativeResize="0"/>
          <p:nvPr/>
        </p:nvPicPr>
        <p:blipFill rotWithShape="1">
          <a:blip r:embed="rId9">
            <a:alphaModFix/>
          </a:blip>
          <a:srcRect b="0" l="0" r="0" t="0"/>
          <a:stretch/>
        </p:blipFill>
        <p:spPr>
          <a:xfrm>
            <a:off x="3939005" y="5327650"/>
            <a:ext cx="962297" cy="1625600"/>
          </a:xfrm>
          <a:prstGeom prst="rect">
            <a:avLst/>
          </a:prstGeom>
          <a:noFill/>
          <a:ln>
            <a:noFill/>
          </a:ln>
        </p:spPr>
      </p:pic>
      <p:sp>
        <p:nvSpPr>
          <p:cNvPr id="229" name="Google Shape;229;p9"/>
          <p:cNvSpPr/>
          <p:nvPr/>
        </p:nvSpPr>
        <p:spPr>
          <a:xfrm>
            <a:off x="1524191" y="7258050"/>
            <a:ext cx="5791924" cy="90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9"/>
          <p:cNvSpPr/>
          <p:nvPr/>
        </p:nvSpPr>
        <p:spPr>
          <a:xfrm>
            <a:off x="1388707" y="7258050"/>
            <a:ext cx="6062891" cy="11726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Cookie"/>
              <a:buNone/>
            </a:pPr>
            <a:r>
              <a:rPr b="0" i="0" lang="en-US" sz="6400" u="none" cap="none" strike="noStrike">
                <a:solidFill>
                  <a:srgbClr val="0E0E0E"/>
                </a:solidFill>
                <a:latin typeface="Cookie"/>
                <a:ea typeface="Cookie"/>
                <a:cs typeface="Cookie"/>
                <a:sym typeface="Cookie"/>
              </a:rPr>
              <a:t>Unicorn Sighting</a:t>
            </a:r>
            <a:endParaRPr b="0" i="0" sz="6400" u="none" cap="none" strike="noStrike">
              <a:solidFill>
                <a:schemeClr val="dk1"/>
              </a:solidFill>
              <a:latin typeface="Calibri"/>
              <a:ea typeface="Calibri"/>
              <a:cs typeface="Calibri"/>
              <a:sym typeface="Calibri"/>
            </a:endParaRPr>
          </a:p>
        </p:txBody>
      </p:sp>
      <p:sp>
        <p:nvSpPr>
          <p:cNvPr id="231" name="Google Shape;231;p9"/>
          <p:cNvSpPr/>
          <p:nvPr/>
        </p:nvSpPr>
        <p:spPr>
          <a:xfrm>
            <a:off x="8395749" y="3695700"/>
            <a:ext cx="6096762" cy="6096000"/>
          </a:xfrm>
          <a:prstGeom prst="roundRect">
            <a:avLst>
              <a:gd fmla="val 2083350" name="adj"/>
            </a:avLst>
          </a:prstGeom>
          <a:solidFill>
            <a:srgbClr val="EEBE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2" name="Google Shape;232;p9"/>
          <p:cNvPicPr preferRelativeResize="0"/>
          <p:nvPr/>
        </p:nvPicPr>
        <p:blipFill rotWithShape="1">
          <a:blip r:embed="rId10">
            <a:alphaModFix/>
          </a:blip>
          <a:srcRect b="0" l="0" r="0" t="0"/>
          <a:stretch/>
        </p:blipFill>
        <p:spPr>
          <a:xfrm>
            <a:off x="10631229" y="5327650"/>
            <a:ext cx="1625803" cy="1625600"/>
          </a:xfrm>
          <a:prstGeom prst="rect">
            <a:avLst/>
          </a:prstGeom>
          <a:noFill/>
          <a:ln>
            <a:noFill/>
          </a:ln>
        </p:spPr>
      </p:pic>
      <p:sp>
        <p:nvSpPr>
          <p:cNvPr id="233" name="Google Shape;233;p9"/>
          <p:cNvSpPr/>
          <p:nvPr/>
        </p:nvSpPr>
        <p:spPr>
          <a:xfrm>
            <a:off x="8548168" y="7258050"/>
            <a:ext cx="5791924" cy="90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p9"/>
          <p:cNvSpPr/>
          <p:nvPr/>
        </p:nvSpPr>
        <p:spPr>
          <a:xfrm>
            <a:off x="8412685" y="7258050"/>
            <a:ext cx="6062891" cy="11726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Cookie"/>
              <a:buNone/>
            </a:pPr>
            <a:r>
              <a:rPr b="0" i="0" lang="en-US" sz="6400" u="none" cap="none" strike="noStrike">
                <a:solidFill>
                  <a:srgbClr val="0E0E0E"/>
                </a:solidFill>
                <a:latin typeface="Cookie"/>
                <a:ea typeface="Cookie"/>
                <a:cs typeface="Cookie"/>
                <a:sym typeface="Cookie"/>
              </a:rPr>
              <a:t>Dragon taming</a:t>
            </a:r>
            <a:endParaRPr b="0" i="0" sz="6400" u="none" cap="none" strike="noStrike">
              <a:solidFill>
                <a:schemeClr val="dk1"/>
              </a:solidFill>
              <a:latin typeface="Calibri"/>
              <a:ea typeface="Calibri"/>
              <a:cs typeface="Calibri"/>
              <a:sym typeface="Calibri"/>
            </a:endParaRPr>
          </a:p>
        </p:txBody>
      </p:sp>
      <p:sp>
        <p:nvSpPr>
          <p:cNvPr id="235" name="Google Shape;235;p9"/>
          <p:cNvSpPr/>
          <p:nvPr/>
        </p:nvSpPr>
        <p:spPr>
          <a:xfrm>
            <a:off x="15419727" y="3695700"/>
            <a:ext cx="6096762" cy="6096000"/>
          </a:xfrm>
          <a:prstGeom prst="roundRect">
            <a:avLst>
              <a:gd fmla="val 2083350" name="adj"/>
            </a:avLst>
          </a:prstGeom>
          <a:solidFill>
            <a:srgbClr val="EEBE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6" name="Google Shape;236;p9"/>
          <p:cNvPicPr preferRelativeResize="0"/>
          <p:nvPr/>
        </p:nvPicPr>
        <p:blipFill rotWithShape="1">
          <a:blip r:embed="rId11">
            <a:alphaModFix/>
          </a:blip>
          <a:srcRect b="0" l="0" r="0" t="0"/>
          <a:stretch/>
        </p:blipFill>
        <p:spPr>
          <a:xfrm>
            <a:off x="17754760" y="5327650"/>
            <a:ext cx="1426699" cy="1625600"/>
          </a:xfrm>
          <a:prstGeom prst="rect">
            <a:avLst/>
          </a:prstGeom>
          <a:noFill/>
          <a:ln>
            <a:noFill/>
          </a:ln>
        </p:spPr>
      </p:pic>
      <p:sp>
        <p:nvSpPr>
          <p:cNvPr id="237" name="Google Shape;237;p9"/>
          <p:cNvSpPr/>
          <p:nvPr/>
        </p:nvSpPr>
        <p:spPr>
          <a:xfrm>
            <a:off x="15572146" y="7258050"/>
            <a:ext cx="5791924" cy="90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p9"/>
          <p:cNvSpPr/>
          <p:nvPr/>
        </p:nvSpPr>
        <p:spPr>
          <a:xfrm>
            <a:off x="15436663" y="7258050"/>
            <a:ext cx="6062891" cy="11726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Cookie"/>
              <a:buNone/>
            </a:pPr>
            <a:r>
              <a:rPr b="0" i="0" lang="en-US" sz="6400" u="none" cap="none" strike="noStrike">
                <a:solidFill>
                  <a:srgbClr val="0E0E0E"/>
                </a:solidFill>
                <a:latin typeface="Cookie"/>
                <a:ea typeface="Cookie"/>
                <a:cs typeface="Cookie"/>
                <a:sym typeface="Cookie"/>
              </a:rPr>
              <a:t>rainbow seeing</a:t>
            </a:r>
            <a:endParaRPr b="0" i="0" sz="6400" u="none" cap="none" strike="noStrike">
              <a:solidFill>
                <a:schemeClr val="dk1"/>
              </a:solidFill>
              <a:latin typeface="Calibri"/>
              <a:ea typeface="Calibri"/>
              <a:cs typeface="Calibri"/>
              <a:sym typeface="Calibri"/>
            </a:endParaRPr>
          </a:p>
        </p:txBody>
      </p:sp>
      <p:sp>
        <p:nvSpPr>
          <p:cNvPr id="239" name="Google Shape;239;p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0" name="Google Shape;240;p9"/>
          <p:cNvPicPr preferRelativeResize="0"/>
          <p:nvPr/>
        </p:nvPicPr>
        <p:blipFill rotWithShape="1">
          <a:blip r:embed="rId12">
            <a:alphaModFix/>
          </a:blip>
          <a:srcRect b="0" l="0" r="0" t="0"/>
          <a:stretch/>
        </p:blipFill>
        <p:spPr>
          <a:xfrm>
            <a:off x="23523340" y="10820400"/>
            <a:ext cx="711289" cy="2590800"/>
          </a:xfrm>
          <a:prstGeom prst="rect">
            <a:avLst/>
          </a:prstGeom>
          <a:noFill/>
          <a:ln>
            <a:noFill/>
          </a:ln>
        </p:spPr>
      </p:pic>
      <p:sp>
        <p:nvSpPr>
          <p:cNvPr id="241" name="Google Shape;241;p9"/>
          <p:cNvSpPr/>
          <p:nvPr/>
        </p:nvSpPr>
        <p:spPr>
          <a:xfrm>
            <a:off x="1397175" y="10401300"/>
            <a:ext cx="6096762"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p9"/>
          <p:cNvSpPr/>
          <p:nvPr/>
        </p:nvSpPr>
        <p:spPr>
          <a:xfrm>
            <a:off x="1397175" y="10401300"/>
            <a:ext cx="6096762"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p9"/>
          <p:cNvSpPr/>
          <p:nvPr/>
        </p:nvSpPr>
        <p:spPr>
          <a:xfrm>
            <a:off x="1397175" y="10401300"/>
            <a:ext cx="6232246"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44" name="Google Shape;244;p9"/>
          <p:cNvSpPr/>
          <p:nvPr/>
        </p:nvSpPr>
        <p:spPr>
          <a:xfrm>
            <a:off x="8395749" y="10401300"/>
            <a:ext cx="6096762"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p9"/>
          <p:cNvSpPr/>
          <p:nvPr/>
        </p:nvSpPr>
        <p:spPr>
          <a:xfrm>
            <a:off x="8395749" y="10401300"/>
            <a:ext cx="6096762"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p9"/>
          <p:cNvSpPr/>
          <p:nvPr/>
        </p:nvSpPr>
        <p:spPr>
          <a:xfrm>
            <a:off x="8395749" y="10401300"/>
            <a:ext cx="6232246"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247" name="Google Shape;247;p9"/>
          <p:cNvSpPr/>
          <p:nvPr/>
        </p:nvSpPr>
        <p:spPr>
          <a:xfrm>
            <a:off x="15419727" y="10401300"/>
            <a:ext cx="6096762"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p9"/>
          <p:cNvSpPr/>
          <p:nvPr/>
        </p:nvSpPr>
        <p:spPr>
          <a:xfrm>
            <a:off x="15419727" y="10401300"/>
            <a:ext cx="6096762"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p9"/>
          <p:cNvSpPr/>
          <p:nvPr/>
        </p:nvSpPr>
        <p:spPr>
          <a:xfrm>
            <a:off x="15419727" y="10401300"/>
            <a:ext cx="6232246"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2024-01-05T09:39:06Z</dcterms:created>
  <dc:creator>PptxGenJS</dc:creator>
</cp:coreProperties>
</file>