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Cookie"/>
      <p:regular r:id="rId31"/>
    </p:embeddedFont>
    <p:embeddedFont>
      <p:font typeface="Poppins"/>
      <p:regular r:id="rId32"/>
      <p:bold r:id="rId33"/>
      <p:italic r:id="rId34"/>
      <p:boldItalic r:id="rId35"/>
    </p:embeddedFont>
    <p:embeddedFont>
      <p:font typeface="Lato"/>
      <p:regular r:id="rId36"/>
      <p:bold r:id="rId37"/>
      <p:italic r:id="rId38"/>
      <p:boldItalic r:id="rId39"/>
    </p:embeddedFont>
    <p:embeddedFont>
      <p:font typeface="Montserrat"/>
      <p:regular r:id="rId40"/>
      <p:bold r:id="rId41"/>
      <p:italic r:id="rId42"/>
      <p:boldItalic r:id="rId43"/>
    </p:embeddedFont>
    <p:embeddedFont>
      <p:font typeface="Inter"/>
      <p:regular r:id="rId44"/>
      <p:bold r:id="rId45"/>
    </p:embeddedFont>
    <p:embeddedFont>
      <p:font typeface="Poppins SemiBold"/>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ikiEZI47BFqF39IjtUV/loSM/DP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regular.fntdata"/><Relationship Id="rId42" Type="http://schemas.openxmlformats.org/officeDocument/2006/relationships/font" Target="fonts/Montserrat-italic.fntdata"/><Relationship Id="rId41" Type="http://schemas.openxmlformats.org/officeDocument/2006/relationships/font" Target="fonts/Montserrat-bold.fntdata"/><Relationship Id="rId44" Type="http://schemas.openxmlformats.org/officeDocument/2006/relationships/font" Target="fonts/Inter-regular.fntdata"/><Relationship Id="rId43" Type="http://schemas.openxmlformats.org/officeDocument/2006/relationships/font" Target="fonts/Montserrat-boldItalic.fntdata"/><Relationship Id="rId46" Type="http://schemas.openxmlformats.org/officeDocument/2006/relationships/font" Target="fonts/PoppinsSemiBold-regular.fntdata"/><Relationship Id="rId45" Type="http://schemas.openxmlformats.org/officeDocument/2006/relationships/font" Target="fonts/Inter-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italic.fntdata"/><Relationship Id="rId47" Type="http://schemas.openxmlformats.org/officeDocument/2006/relationships/font" Target="fonts/PoppinsSemiBold-bold.fntdata"/><Relationship Id="rId49" Type="http://schemas.openxmlformats.org/officeDocument/2006/relationships/font" Target="fonts/PoppinsSemiBol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Cookie-regular.fntdata"/><Relationship Id="rId30" Type="http://schemas.openxmlformats.org/officeDocument/2006/relationships/slide" Target="slides/slide26.xml"/><Relationship Id="rId33" Type="http://schemas.openxmlformats.org/officeDocument/2006/relationships/font" Target="fonts/Poppins-bold.fntdata"/><Relationship Id="rId32" Type="http://schemas.openxmlformats.org/officeDocument/2006/relationships/font" Target="fonts/Poppins-regular.fntdata"/><Relationship Id="rId35" Type="http://schemas.openxmlformats.org/officeDocument/2006/relationships/font" Target="fonts/Poppins-boldItalic.fntdata"/><Relationship Id="rId34" Type="http://schemas.openxmlformats.org/officeDocument/2006/relationships/font" Target="fonts/Poppins-italic.fntdata"/><Relationship Id="rId37" Type="http://schemas.openxmlformats.org/officeDocument/2006/relationships/font" Target="fonts/Lato-bold.fntdata"/><Relationship Id="rId36" Type="http://schemas.openxmlformats.org/officeDocument/2006/relationships/font" Target="fonts/Lato-regular.fntdata"/><Relationship Id="rId39" Type="http://schemas.openxmlformats.org/officeDocument/2006/relationships/font" Target="fonts/Lato-boldItalic.fntdata"/><Relationship Id="rId38" Type="http://schemas.openxmlformats.org/officeDocument/2006/relationships/font" Target="fonts/Lato-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 name="Shape 27"/>
        <p:cNvGrpSpPr/>
        <p:nvPr/>
      </p:nvGrpSpPr>
      <p:grpSpPr>
        <a:xfrm>
          <a:off x="0" y="0"/>
          <a:ext cx="0" cy="0"/>
          <a:chOff x="0" y="0"/>
          <a:chExt cx="0" cy="0"/>
        </a:xfrm>
      </p:grpSpPr>
      <p:sp>
        <p:nvSpPr>
          <p:cNvPr id="28" name="Google Shape;2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 name="Google Shape;2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 name="Google Shape;3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8" name="Google Shape;69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9" name="Google Shape;73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0" name="Google Shape;74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9" name="Google Shape;76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 name="Google Shape;85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2" name="Google Shape;85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 name="Google Shape;4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 name="Google Shape;4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4.png"/><Relationship Id="rId10" Type="http://schemas.openxmlformats.org/officeDocument/2006/relationships/image" Target="../media/image10.png"/><Relationship Id="rId9" Type="http://schemas.openxmlformats.org/officeDocument/2006/relationships/image" Target="../media/image3.png"/><Relationship Id="rId5" Type="http://schemas.openxmlformats.org/officeDocument/2006/relationships/image" Target="../media/image18.png"/><Relationship Id="rId6" Type="http://schemas.openxmlformats.org/officeDocument/2006/relationships/image" Target="../media/image5.png"/><Relationship Id="rId7" Type="http://schemas.openxmlformats.org/officeDocument/2006/relationships/image" Target="../media/image22.png"/><Relationship Id="rId8" Type="http://schemas.openxmlformats.org/officeDocument/2006/relationships/image" Target="../media/image24.png"/></Relationships>
</file>

<file path=ppt/slides/_rels/slide10.xml.rels><?xml version="1.0" encoding="UTF-8" standalone="yes"?><Relationships xmlns="http://schemas.openxmlformats.org/package/2006/relationships"><Relationship Id="rId11" Type="http://schemas.openxmlformats.org/officeDocument/2006/relationships/image" Target="../media/image86.png"/><Relationship Id="rId10"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85.png"/><Relationship Id="rId5" Type="http://schemas.openxmlformats.org/officeDocument/2006/relationships/image" Target="../media/image8.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75.png"/></Relationships>
</file>

<file path=ppt/slides/_rels/slide11.xml.rels><?xml version="1.0" encoding="UTF-8" standalone="yes"?><Relationships xmlns="http://schemas.openxmlformats.org/package/2006/relationships"><Relationship Id="rId11" Type="http://schemas.openxmlformats.org/officeDocument/2006/relationships/image" Target="../media/image75.png"/><Relationship Id="rId10" Type="http://schemas.openxmlformats.org/officeDocument/2006/relationships/image" Target="../media/image29.png"/><Relationship Id="rId13" Type="http://schemas.openxmlformats.org/officeDocument/2006/relationships/image" Target="../media/image110.png"/><Relationship Id="rId12" Type="http://schemas.openxmlformats.org/officeDocument/2006/relationships/image" Target="../media/image117.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2.png"/><Relationship Id="rId4" Type="http://schemas.openxmlformats.org/officeDocument/2006/relationships/image" Target="../media/image30.png"/><Relationship Id="rId9" Type="http://schemas.openxmlformats.org/officeDocument/2006/relationships/image" Target="../media/image33.png"/><Relationship Id="rId5" Type="http://schemas.openxmlformats.org/officeDocument/2006/relationships/image" Target="../media/image43.png"/><Relationship Id="rId6" Type="http://schemas.openxmlformats.org/officeDocument/2006/relationships/image" Target="../media/image31.png"/><Relationship Id="rId7" Type="http://schemas.openxmlformats.org/officeDocument/2006/relationships/image" Target="../media/image28.png"/><Relationship Id="rId8" Type="http://schemas.openxmlformats.org/officeDocument/2006/relationships/image" Target="../media/image27.png"/></Relationships>
</file>

<file path=ppt/slides/_rels/slide12.xml.rels><?xml version="1.0" encoding="UTF-8" standalone="yes"?><Relationships xmlns="http://schemas.openxmlformats.org/package/2006/relationships"><Relationship Id="rId11" Type="http://schemas.openxmlformats.org/officeDocument/2006/relationships/image" Target="../media/image187.png"/><Relationship Id="rId10" Type="http://schemas.openxmlformats.org/officeDocument/2006/relationships/image" Target="../media/image136.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6.png"/><Relationship Id="rId9" Type="http://schemas.openxmlformats.org/officeDocument/2006/relationships/image" Target="../media/image75.png"/><Relationship Id="rId5" Type="http://schemas.openxmlformats.org/officeDocument/2006/relationships/image" Target="../media/image92.png"/><Relationship Id="rId6" Type="http://schemas.openxmlformats.org/officeDocument/2006/relationships/image" Target="../media/image18.png"/><Relationship Id="rId7" Type="http://schemas.openxmlformats.org/officeDocument/2006/relationships/image" Target="../media/image5.png"/><Relationship Id="rId8" Type="http://schemas.openxmlformats.org/officeDocument/2006/relationships/image" Target="../media/image93.png"/></Relationships>
</file>

<file path=ppt/slides/_rels/slide13.xml.rels><?xml version="1.0" encoding="UTF-8" standalone="yes"?><Relationships xmlns="http://schemas.openxmlformats.org/package/2006/relationships"><Relationship Id="rId11" Type="http://schemas.openxmlformats.org/officeDocument/2006/relationships/image" Target="../media/image75.png"/><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42.png"/><Relationship Id="rId7" Type="http://schemas.openxmlformats.org/officeDocument/2006/relationships/image" Target="../media/image11.png"/><Relationship Id="rId8"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190.png"/><Relationship Id="rId5" Type="http://schemas.openxmlformats.org/officeDocument/2006/relationships/image" Target="../media/image8.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75.png"/></Relationships>
</file>

<file path=ppt/slides/_rels/slide15.xml.rels><?xml version="1.0" encoding="UTF-8" standalone="yes"?><Relationships xmlns="http://schemas.openxmlformats.org/package/2006/relationships"><Relationship Id="rId20" Type="http://schemas.openxmlformats.org/officeDocument/2006/relationships/image" Target="../media/image148.png"/><Relationship Id="rId22" Type="http://schemas.openxmlformats.org/officeDocument/2006/relationships/image" Target="../media/image152.png"/><Relationship Id="rId21" Type="http://schemas.openxmlformats.org/officeDocument/2006/relationships/image" Target="../media/image211.png"/><Relationship Id="rId24" Type="http://schemas.openxmlformats.org/officeDocument/2006/relationships/image" Target="../media/image156.png"/><Relationship Id="rId23" Type="http://schemas.openxmlformats.org/officeDocument/2006/relationships/image" Target="../media/image155.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6.png"/><Relationship Id="rId9" Type="http://schemas.openxmlformats.org/officeDocument/2006/relationships/image" Target="../media/image75.png"/><Relationship Id="rId26" Type="http://schemas.openxmlformats.org/officeDocument/2006/relationships/image" Target="../media/image158.png"/><Relationship Id="rId25" Type="http://schemas.openxmlformats.org/officeDocument/2006/relationships/image" Target="../media/image150.png"/><Relationship Id="rId28" Type="http://schemas.openxmlformats.org/officeDocument/2006/relationships/image" Target="../media/image154.png"/><Relationship Id="rId27" Type="http://schemas.openxmlformats.org/officeDocument/2006/relationships/image" Target="../media/image159.png"/><Relationship Id="rId5" Type="http://schemas.openxmlformats.org/officeDocument/2006/relationships/image" Target="../media/image92.png"/><Relationship Id="rId6" Type="http://schemas.openxmlformats.org/officeDocument/2006/relationships/image" Target="../media/image18.png"/><Relationship Id="rId29" Type="http://schemas.openxmlformats.org/officeDocument/2006/relationships/image" Target="../media/image163.png"/><Relationship Id="rId7" Type="http://schemas.openxmlformats.org/officeDocument/2006/relationships/image" Target="../media/image5.png"/><Relationship Id="rId8" Type="http://schemas.openxmlformats.org/officeDocument/2006/relationships/image" Target="../media/image93.png"/><Relationship Id="rId31" Type="http://schemas.openxmlformats.org/officeDocument/2006/relationships/image" Target="../media/image167.png"/><Relationship Id="rId30" Type="http://schemas.openxmlformats.org/officeDocument/2006/relationships/image" Target="../media/image164.png"/><Relationship Id="rId11" Type="http://schemas.openxmlformats.org/officeDocument/2006/relationships/image" Target="../media/image176.png"/><Relationship Id="rId33" Type="http://schemas.openxmlformats.org/officeDocument/2006/relationships/image" Target="../media/image165.png"/><Relationship Id="rId10" Type="http://schemas.openxmlformats.org/officeDocument/2006/relationships/image" Target="../media/image146.png"/><Relationship Id="rId32" Type="http://schemas.openxmlformats.org/officeDocument/2006/relationships/image" Target="../media/image212.png"/><Relationship Id="rId13" Type="http://schemas.openxmlformats.org/officeDocument/2006/relationships/image" Target="../media/image213.png"/><Relationship Id="rId12" Type="http://schemas.openxmlformats.org/officeDocument/2006/relationships/image" Target="../media/image140.png"/><Relationship Id="rId15" Type="http://schemas.openxmlformats.org/officeDocument/2006/relationships/image" Target="../media/image141.png"/><Relationship Id="rId14" Type="http://schemas.openxmlformats.org/officeDocument/2006/relationships/image" Target="../media/image203.png"/><Relationship Id="rId17" Type="http://schemas.openxmlformats.org/officeDocument/2006/relationships/image" Target="../media/image149.png"/><Relationship Id="rId16" Type="http://schemas.openxmlformats.org/officeDocument/2006/relationships/image" Target="../media/image166.png"/><Relationship Id="rId19" Type="http://schemas.openxmlformats.org/officeDocument/2006/relationships/image" Target="../media/image153.png"/><Relationship Id="rId18" Type="http://schemas.openxmlformats.org/officeDocument/2006/relationships/image" Target="../media/image1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42.png"/><Relationship Id="rId7" Type="http://schemas.openxmlformats.org/officeDocument/2006/relationships/image" Target="../media/image11.png"/><Relationship Id="rId8" Type="http://schemas.openxmlformats.org/officeDocument/2006/relationships/image" Target="../media/image2.png"/><Relationship Id="rId11" Type="http://schemas.openxmlformats.org/officeDocument/2006/relationships/image" Target="../media/image75.png"/><Relationship Id="rId10" Type="http://schemas.openxmlformats.org/officeDocument/2006/relationships/image" Target="../media/image7.png"/><Relationship Id="rId13" Type="http://schemas.openxmlformats.org/officeDocument/2006/relationships/image" Target="../media/image173.png"/><Relationship Id="rId12" Type="http://schemas.openxmlformats.org/officeDocument/2006/relationships/image" Target="../media/image17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209.png"/><Relationship Id="rId5" Type="http://schemas.openxmlformats.org/officeDocument/2006/relationships/image" Target="../media/image8.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75.png"/><Relationship Id="rId10" Type="http://schemas.openxmlformats.org/officeDocument/2006/relationships/image" Target="../media/image19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2.png"/><Relationship Id="rId4" Type="http://schemas.openxmlformats.org/officeDocument/2006/relationships/image" Target="../media/image30.png"/><Relationship Id="rId9" Type="http://schemas.openxmlformats.org/officeDocument/2006/relationships/image" Target="../media/image33.png"/><Relationship Id="rId5" Type="http://schemas.openxmlformats.org/officeDocument/2006/relationships/image" Target="../media/image43.png"/><Relationship Id="rId6" Type="http://schemas.openxmlformats.org/officeDocument/2006/relationships/image" Target="../media/image31.png"/><Relationship Id="rId7" Type="http://schemas.openxmlformats.org/officeDocument/2006/relationships/image" Target="../media/image28.png"/><Relationship Id="rId8" Type="http://schemas.openxmlformats.org/officeDocument/2006/relationships/image" Target="../media/image27.png"/><Relationship Id="rId11" Type="http://schemas.openxmlformats.org/officeDocument/2006/relationships/image" Target="../media/image75.png"/><Relationship Id="rId10" Type="http://schemas.openxmlformats.org/officeDocument/2006/relationships/image" Target="../media/image29.png"/><Relationship Id="rId13" Type="http://schemas.openxmlformats.org/officeDocument/2006/relationships/image" Target="../media/image204.png"/><Relationship Id="rId12" Type="http://schemas.openxmlformats.org/officeDocument/2006/relationships/image" Target="../media/image30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8.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2.png"/><Relationship Id="rId11" Type="http://schemas.openxmlformats.org/officeDocument/2006/relationships/image" Target="../media/image24.png"/><Relationship Id="rId10" Type="http://schemas.openxmlformats.org/officeDocument/2006/relationships/image" Target="../media/image7.png"/><Relationship Id="rId9"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42.png"/><Relationship Id="rId7" Type="http://schemas.openxmlformats.org/officeDocument/2006/relationships/image" Target="../media/image11.png"/><Relationship Id="rId8"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8.png"/><Relationship Id="rId4" Type="http://schemas.openxmlformats.org/officeDocument/2006/relationships/image" Target="../media/image45.png"/><Relationship Id="rId9" Type="http://schemas.openxmlformats.org/officeDocument/2006/relationships/image" Target="../media/image75.png"/><Relationship Id="rId5" Type="http://schemas.openxmlformats.org/officeDocument/2006/relationships/image" Target="../media/image44.png"/><Relationship Id="rId6" Type="http://schemas.openxmlformats.org/officeDocument/2006/relationships/image" Target="../media/image32.png"/><Relationship Id="rId7" Type="http://schemas.openxmlformats.org/officeDocument/2006/relationships/image" Target="../media/image34.png"/><Relationship Id="rId8" Type="http://schemas.openxmlformats.org/officeDocument/2006/relationships/image" Target="../media/image40.png"/><Relationship Id="rId11" Type="http://schemas.openxmlformats.org/officeDocument/2006/relationships/image" Target="../media/image208.png"/><Relationship Id="rId10" Type="http://schemas.openxmlformats.org/officeDocument/2006/relationships/image" Target="../media/image20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210.png"/><Relationship Id="rId5" Type="http://schemas.openxmlformats.org/officeDocument/2006/relationships/image" Target="../media/image8.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22.png"/></Relationships>
</file>

<file path=ppt/slides/_rels/slide22.xml.rels><?xml version="1.0" encoding="UTF-8" standalone="yes"?><Relationships xmlns="http://schemas.openxmlformats.org/package/2006/relationships"><Relationship Id="rId20" Type="http://schemas.openxmlformats.org/officeDocument/2006/relationships/image" Target="../media/image235.png"/><Relationship Id="rId22" Type="http://schemas.openxmlformats.org/officeDocument/2006/relationships/image" Target="../media/image315.png"/><Relationship Id="rId21" Type="http://schemas.openxmlformats.org/officeDocument/2006/relationships/image" Target="../media/image237.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2.png"/><Relationship Id="rId4" Type="http://schemas.openxmlformats.org/officeDocument/2006/relationships/image" Target="../media/image216.png"/><Relationship Id="rId9" Type="http://schemas.openxmlformats.org/officeDocument/2006/relationships/image" Target="../media/image226.png"/><Relationship Id="rId5" Type="http://schemas.openxmlformats.org/officeDocument/2006/relationships/image" Target="../media/image30.png"/><Relationship Id="rId6" Type="http://schemas.openxmlformats.org/officeDocument/2006/relationships/image" Target="../media/image214.png"/><Relationship Id="rId7" Type="http://schemas.openxmlformats.org/officeDocument/2006/relationships/image" Target="../media/image217.png"/><Relationship Id="rId8" Type="http://schemas.openxmlformats.org/officeDocument/2006/relationships/image" Target="../media/image224.png"/><Relationship Id="rId11" Type="http://schemas.openxmlformats.org/officeDocument/2006/relationships/image" Target="../media/image223.png"/><Relationship Id="rId10" Type="http://schemas.openxmlformats.org/officeDocument/2006/relationships/image" Target="../media/image220.png"/><Relationship Id="rId13" Type="http://schemas.openxmlformats.org/officeDocument/2006/relationships/image" Target="../media/image232.png"/><Relationship Id="rId12" Type="http://schemas.openxmlformats.org/officeDocument/2006/relationships/image" Target="../media/image75.png"/><Relationship Id="rId15" Type="http://schemas.openxmlformats.org/officeDocument/2006/relationships/image" Target="../media/image238.png"/><Relationship Id="rId14" Type="http://schemas.openxmlformats.org/officeDocument/2006/relationships/image" Target="../media/image266.png"/><Relationship Id="rId17" Type="http://schemas.openxmlformats.org/officeDocument/2006/relationships/image" Target="../media/image240.png"/><Relationship Id="rId16" Type="http://schemas.openxmlformats.org/officeDocument/2006/relationships/image" Target="../media/image241.png"/><Relationship Id="rId19" Type="http://schemas.openxmlformats.org/officeDocument/2006/relationships/image" Target="../media/image230.png"/><Relationship Id="rId18" Type="http://schemas.openxmlformats.org/officeDocument/2006/relationships/image" Target="../media/image3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6.png"/><Relationship Id="rId9" Type="http://schemas.openxmlformats.org/officeDocument/2006/relationships/image" Target="../media/image75.png"/><Relationship Id="rId5" Type="http://schemas.openxmlformats.org/officeDocument/2006/relationships/image" Target="../media/image92.png"/><Relationship Id="rId6" Type="http://schemas.openxmlformats.org/officeDocument/2006/relationships/image" Target="../media/image18.png"/><Relationship Id="rId7" Type="http://schemas.openxmlformats.org/officeDocument/2006/relationships/image" Target="../media/image5.png"/><Relationship Id="rId8" Type="http://schemas.openxmlformats.org/officeDocument/2006/relationships/image" Target="../media/image93.png"/><Relationship Id="rId11" Type="http://schemas.openxmlformats.org/officeDocument/2006/relationships/image" Target="../media/image234.png"/><Relationship Id="rId10" Type="http://schemas.openxmlformats.org/officeDocument/2006/relationships/image" Target="../media/image314.png"/><Relationship Id="rId13" Type="http://schemas.openxmlformats.org/officeDocument/2006/relationships/image" Target="../media/image261.png"/><Relationship Id="rId12" Type="http://schemas.openxmlformats.org/officeDocument/2006/relationships/image" Target="../media/image2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256.png"/><Relationship Id="rId5" Type="http://schemas.openxmlformats.org/officeDocument/2006/relationships/image" Target="../media/image8.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75.png"/><Relationship Id="rId11" Type="http://schemas.openxmlformats.org/officeDocument/2006/relationships/image" Target="../media/image248.png"/><Relationship Id="rId10" Type="http://schemas.openxmlformats.org/officeDocument/2006/relationships/image" Target="../media/image253.png"/><Relationship Id="rId13" Type="http://schemas.openxmlformats.org/officeDocument/2006/relationships/image" Target="../media/image255.png"/><Relationship Id="rId12" Type="http://schemas.openxmlformats.org/officeDocument/2006/relationships/image" Target="../media/image249.png"/><Relationship Id="rId14" Type="http://schemas.openxmlformats.org/officeDocument/2006/relationships/image" Target="../media/image257.png"/></Relationships>
</file>

<file path=ppt/slides/_rels/slide25.xml.rels><?xml version="1.0" encoding="UTF-8" standalone="yes"?><Relationships xmlns="http://schemas.openxmlformats.org/package/2006/relationships"><Relationship Id="rId20" Type="http://schemas.openxmlformats.org/officeDocument/2006/relationships/image" Target="../media/image310.png"/><Relationship Id="rId22" Type="http://schemas.openxmlformats.org/officeDocument/2006/relationships/image" Target="../media/image288.png"/><Relationship Id="rId21" Type="http://schemas.openxmlformats.org/officeDocument/2006/relationships/image" Target="../media/image284.png"/><Relationship Id="rId24" Type="http://schemas.openxmlformats.org/officeDocument/2006/relationships/image" Target="../media/image287.png"/><Relationship Id="rId23" Type="http://schemas.openxmlformats.org/officeDocument/2006/relationships/image" Target="../media/image283.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6.png"/><Relationship Id="rId9" Type="http://schemas.openxmlformats.org/officeDocument/2006/relationships/image" Target="../media/image75.png"/><Relationship Id="rId26" Type="http://schemas.openxmlformats.org/officeDocument/2006/relationships/hyperlink" Target="https://eatemp.com/powerpoint-org-chart-template/" TargetMode="External"/><Relationship Id="rId25" Type="http://schemas.openxmlformats.org/officeDocument/2006/relationships/image" Target="../media/image292.png"/><Relationship Id="rId5" Type="http://schemas.openxmlformats.org/officeDocument/2006/relationships/image" Target="../media/image92.png"/><Relationship Id="rId6" Type="http://schemas.openxmlformats.org/officeDocument/2006/relationships/image" Target="../media/image18.png"/><Relationship Id="rId7" Type="http://schemas.openxmlformats.org/officeDocument/2006/relationships/image" Target="../media/image5.png"/><Relationship Id="rId8" Type="http://schemas.openxmlformats.org/officeDocument/2006/relationships/image" Target="../media/image93.png"/><Relationship Id="rId11" Type="http://schemas.openxmlformats.org/officeDocument/2006/relationships/image" Target="../media/image309.png"/><Relationship Id="rId10" Type="http://schemas.openxmlformats.org/officeDocument/2006/relationships/image" Target="../media/image271.png"/><Relationship Id="rId13" Type="http://schemas.openxmlformats.org/officeDocument/2006/relationships/image" Target="../media/image279.png"/><Relationship Id="rId12" Type="http://schemas.openxmlformats.org/officeDocument/2006/relationships/image" Target="../media/image268.png"/><Relationship Id="rId15" Type="http://schemas.openxmlformats.org/officeDocument/2006/relationships/image" Target="../media/image312.png"/><Relationship Id="rId14" Type="http://schemas.openxmlformats.org/officeDocument/2006/relationships/image" Target="../media/image272.png"/><Relationship Id="rId17" Type="http://schemas.openxmlformats.org/officeDocument/2006/relationships/image" Target="../media/image281.png"/><Relationship Id="rId16" Type="http://schemas.openxmlformats.org/officeDocument/2006/relationships/image" Target="../media/image273.png"/><Relationship Id="rId19" Type="http://schemas.openxmlformats.org/officeDocument/2006/relationships/image" Target="../media/image280.png"/><Relationship Id="rId18" Type="http://schemas.openxmlformats.org/officeDocument/2006/relationships/image" Target="../media/image29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51.png"/><Relationship Id="rId9" Type="http://schemas.openxmlformats.org/officeDocument/2006/relationships/image" Target="../media/image304.png"/><Relationship Id="rId5" Type="http://schemas.openxmlformats.org/officeDocument/2006/relationships/image" Target="../media/image55.png"/><Relationship Id="rId6" Type="http://schemas.openxmlformats.org/officeDocument/2006/relationships/image" Target="../media/image54.png"/><Relationship Id="rId7" Type="http://schemas.openxmlformats.org/officeDocument/2006/relationships/image" Target="../media/image63.png"/><Relationship Id="rId8" Type="http://schemas.openxmlformats.org/officeDocument/2006/relationships/image" Target="../media/image58.png"/><Relationship Id="rId11" Type="http://schemas.openxmlformats.org/officeDocument/2006/relationships/image" Target="../media/image75.png"/><Relationship Id="rId10" Type="http://schemas.openxmlformats.org/officeDocument/2006/relationships/image" Target="../media/image99.png"/><Relationship Id="rId13" Type="http://schemas.openxmlformats.org/officeDocument/2006/relationships/image" Target="../media/image308.png"/><Relationship Id="rId12"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8.png"/><Relationship Id="rId4" Type="http://schemas.openxmlformats.org/officeDocument/2006/relationships/image" Target="../media/image1.png"/><Relationship Id="rId11" Type="http://schemas.openxmlformats.org/officeDocument/2006/relationships/image" Target="../media/image39.png"/><Relationship Id="rId10" Type="http://schemas.openxmlformats.org/officeDocument/2006/relationships/image" Target="../media/image21.png"/><Relationship Id="rId12" Type="http://schemas.openxmlformats.org/officeDocument/2006/relationships/image" Target="../media/image37.png"/><Relationship Id="rId9" Type="http://schemas.openxmlformats.org/officeDocument/2006/relationships/image" Target="../media/image36.png"/><Relationship Id="rId5" Type="http://schemas.openxmlformats.org/officeDocument/2006/relationships/image" Target="../media/image8.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2.png"/><Relationship Id="rId4" Type="http://schemas.openxmlformats.org/officeDocument/2006/relationships/image" Target="../media/image30.png"/><Relationship Id="rId11" Type="http://schemas.openxmlformats.org/officeDocument/2006/relationships/image" Target="../media/image24.png"/><Relationship Id="rId10" Type="http://schemas.openxmlformats.org/officeDocument/2006/relationships/image" Target="../media/image29.png"/><Relationship Id="rId9" Type="http://schemas.openxmlformats.org/officeDocument/2006/relationships/image" Target="../media/image33.png"/><Relationship Id="rId5" Type="http://schemas.openxmlformats.org/officeDocument/2006/relationships/image" Target="../media/image43.png"/><Relationship Id="rId6" Type="http://schemas.openxmlformats.org/officeDocument/2006/relationships/image" Target="../media/image31.png"/><Relationship Id="rId7" Type="http://schemas.openxmlformats.org/officeDocument/2006/relationships/image" Target="../media/image28.png"/><Relationship Id="rId8"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8.png"/><Relationship Id="rId4" Type="http://schemas.openxmlformats.org/officeDocument/2006/relationships/image" Target="../media/image45.png"/><Relationship Id="rId11" Type="http://schemas.openxmlformats.org/officeDocument/2006/relationships/image" Target="../media/image46.png"/><Relationship Id="rId10" Type="http://schemas.openxmlformats.org/officeDocument/2006/relationships/image" Target="../media/image64.png"/><Relationship Id="rId12" Type="http://schemas.openxmlformats.org/officeDocument/2006/relationships/image" Target="../media/image61.png"/><Relationship Id="rId9" Type="http://schemas.openxmlformats.org/officeDocument/2006/relationships/image" Target="../media/image24.png"/><Relationship Id="rId5" Type="http://schemas.openxmlformats.org/officeDocument/2006/relationships/image" Target="../media/image44.png"/><Relationship Id="rId6" Type="http://schemas.openxmlformats.org/officeDocument/2006/relationships/image" Target="../media/image32.png"/><Relationship Id="rId7" Type="http://schemas.openxmlformats.org/officeDocument/2006/relationships/image" Target="../media/image34.png"/><Relationship Id="rId8"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8.png"/><Relationship Id="rId4" Type="http://schemas.openxmlformats.org/officeDocument/2006/relationships/image" Target="../media/image1.png"/><Relationship Id="rId11" Type="http://schemas.openxmlformats.org/officeDocument/2006/relationships/image" Target="../media/image56.png"/><Relationship Id="rId10" Type="http://schemas.openxmlformats.org/officeDocument/2006/relationships/image" Target="../media/image62.png"/><Relationship Id="rId9" Type="http://schemas.openxmlformats.org/officeDocument/2006/relationships/image" Target="../media/image73.png"/><Relationship Id="rId5" Type="http://schemas.openxmlformats.org/officeDocument/2006/relationships/image" Target="../media/image8.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51.png"/><Relationship Id="rId11" Type="http://schemas.openxmlformats.org/officeDocument/2006/relationships/image" Target="../media/image71.png"/><Relationship Id="rId10" Type="http://schemas.openxmlformats.org/officeDocument/2006/relationships/image" Target="../media/image99.png"/><Relationship Id="rId12" Type="http://schemas.openxmlformats.org/officeDocument/2006/relationships/image" Target="../media/image74.png"/><Relationship Id="rId9" Type="http://schemas.openxmlformats.org/officeDocument/2006/relationships/image" Target="../media/image69.png"/><Relationship Id="rId5" Type="http://schemas.openxmlformats.org/officeDocument/2006/relationships/image" Target="../media/image55.png"/><Relationship Id="rId6" Type="http://schemas.openxmlformats.org/officeDocument/2006/relationships/image" Target="../media/image54.png"/><Relationship Id="rId7" Type="http://schemas.openxmlformats.org/officeDocument/2006/relationships/image" Target="../media/image63.png"/><Relationship Id="rId8" Type="http://schemas.openxmlformats.org/officeDocument/2006/relationships/image" Target="../media/image58.png"/></Relationships>
</file>

<file path=ppt/slides/_rels/slide8.xml.rels><?xml version="1.0" encoding="UTF-8" standalone="yes"?><Relationships xmlns="http://schemas.openxmlformats.org/package/2006/relationships"><Relationship Id="rId11" Type="http://schemas.openxmlformats.org/officeDocument/2006/relationships/image" Target="../media/image75.png"/><Relationship Id="rId10" Type="http://schemas.openxmlformats.org/officeDocument/2006/relationships/image" Target="../media/image29.png"/><Relationship Id="rId13" Type="http://schemas.openxmlformats.org/officeDocument/2006/relationships/image" Target="../media/image80.png"/><Relationship Id="rId12"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2.png"/><Relationship Id="rId4" Type="http://schemas.openxmlformats.org/officeDocument/2006/relationships/image" Target="../media/image30.png"/><Relationship Id="rId9" Type="http://schemas.openxmlformats.org/officeDocument/2006/relationships/image" Target="../media/image33.png"/><Relationship Id="rId14" Type="http://schemas.openxmlformats.org/officeDocument/2006/relationships/image" Target="../media/image88.png"/><Relationship Id="rId5" Type="http://schemas.openxmlformats.org/officeDocument/2006/relationships/image" Target="../media/image43.png"/><Relationship Id="rId6" Type="http://schemas.openxmlformats.org/officeDocument/2006/relationships/image" Target="../media/image31.png"/><Relationship Id="rId7" Type="http://schemas.openxmlformats.org/officeDocument/2006/relationships/image" Target="../media/image28.png"/><Relationship Id="rId8" Type="http://schemas.openxmlformats.org/officeDocument/2006/relationships/image" Target="../media/image27.png"/></Relationships>
</file>

<file path=ppt/slides/_rels/slide9.xml.rels><?xml version="1.0" encoding="UTF-8" standalone="yes"?><Relationships xmlns="http://schemas.openxmlformats.org/package/2006/relationships"><Relationship Id="rId11" Type="http://schemas.openxmlformats.org/officeDocument/2006/relationships/image" Target="../media/image82.png"/><Relationship Id="rId10" Type="http://schemas.openxmlformats.org/officeDocument/2006/relationships/image" Target="../media/image84.png"/><Relationship Id="rId12"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6.png"/><Relationship Id="rId9" Type="http://schemas.openxmlformats.org/officeDocument/2006/relationships/image" Target="../media/image95.png"/><Relationship Id="rId5" Type="http://schemas.openxmlformats.org/officeDocument/2006/relationships/image" Target="../media/image92.png"/><Relationship Id="rId6" Type="http://schemas.openxmlformats.org/officeDocument/2006/relationships/image" Target="../media/image18.png"/><Relationship Id="rId7" Type="http://schemas.openxmlformats.org/officeDocument/2006/relationships/image" Target="../media/image5.png"/><Relationship Id="rId8" Type="http://schemas.openxmlformats.org/officeDocument/2006/relationships/image" Target="../media/image9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5137"/>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18722140" y="-838200"/>
            <a:ext cx="6299987" cy="54864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2006851" y="9842500"/>
            <a:ext cx="6387698" cy="5418492"/>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21516489" y="10807700"/>
            <a:ext cx="1974877" cy="2308256"/>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622378" y="1270000"/>
            <a:ext cx="1107869" cy="1582088"/>
          </a:xfrm>
          <a:prstGeom prst="rect">
            <a:avLst/>
          </a:prstGeom>
          <a:noFill/>
          <a:ln>
            <a:noFill/>
          </a:ln>
        </p:spPr>
      </p:pic>
      <p:pic>
        <p:nvPicPr>
          <p:cNvPr descr=" " id="20" name="Google Shape;20;p1"/>
          <p:cNvPicPr preferRelativeResize="0"/>
          <p:nvPr/>
        </p:nvPicPr>
        <p:blipFill rotWithShape="1">
          <a:blip r:embed="rId7">
            <a:alphaModFix/>
          </a:blip>
          <a:srcRect b="0" l="0" r="0" t="0"/>
          <a:stretch/>
        </p:blipFill>
        <p:spPr>
          <a:xfrm>
            <a:off x="21211651" y="5384800"/>
            <a:ext cx="1910463" cy="2304074"/>
          </a:xfrm>
          <a:prstGeom prst="rect">
            <a:avLst/>
          </a:prstGeom>
          <a:noFill/>
          <a:ln>
            <a:noFill/>
          </a:ln>
        </p:spPr>
      </p:pic>
      <p:sp>
        <p:nvSpPr>
          <p:cNvPr id="21" name="Google Shape;21;p1"/>
          <p:cNvSpPr/>
          <p:nvPr/>
        </p:nvSpPr>
        <p:spPr>
          <a:xfrm>
            <a:off x="5766521" y="12001500"/>
            <a:ext cx="13239288"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BEAE"/>
              </a:buClr>
              <a:buSzPts val="6400"/>
              <a:buFont typeface="Poppins SemiBold"/>
              <a:buNone/>
            </a:pPr>
            <a:r>
              <a:rPr b="0" i="0" lang="en-US" sz="6400" u="none" cap="none" strike="noStrike">
                <a:solidFill>
                  <a:srgbClr val="EEBEA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2" name="Google Shape;22;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p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4" name="Google Shape;24;p1"/>
          <p:cNvSpPr/>
          <p:nvPr/>
        </p:nvSpPr>
        <p:spPr>
          <a:xfrm>
            <a:off x="4483660" y="2159000"/>
            <a:ext cx="15419727" cy="12204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6600"/>
              <a:buFont typeface="Cookie"/>
              <a:buNone/>
            </a:pPr>
            <a:r>
              <a:rPr b="0" i="0" lang="en-US" sz="66600" u="none" cap="none" strike="noStrike">
                <a:solidFill>
                  <a:srgbClr val="FFFFFF"/>
                </a:solidFill>
                <a:latin typeface="Cookie"/>
                <a:ea typeface="Cookie"/>
                <a:cs typeface="Cookie"/>
                <a:sym typeface="Cookie"/>
              </a:rPr>
              <a:t>Love</a:t>
            </a:r>
            <a:endParaRPr b="0" i="0" sz="66600" u="none" cap="none" strike="noStrike">
              <a:solidFill>
                <a:schemeClr val="dk1"/>
              </a:solidFill>
              <a:latin typeface="Calibri"/>
              <a:ea typeface="Calibri"/>
              <a:cs typeface="Calibri"/>
              <a:sym typeface="Calibri"/>
            </a:endParaRPr>
          </a:p>
        </p:txBody>
      </p:sp>
      <p:pic>
        <p:nvPicPr>
          <p:cNvPr descr=" " id="25" name="Google Shape;25;p1"/>
          <p:cNvPicPr preferRelativeResize="0"/>
          <p:nvPr/>
        </p:nvPicPr>
        <p:blipFill rotWithShape="1">
          <a:blip r:embed="rId9">
            <a:alphaModFix/>
          </a:blip>
          <a:srcRect b="0" l="0" r="0" t="0"/>
          <a:stretch/>
        </p:blipFill>
        <p:spPr>
          <a:xfrm>
            <a:off x="1181248" y="2857500"/>
            <a:ext cx="5324775" cy="6400883"/>
          </a:xfrm>
          <a:prstGeom prst="rect">
            <a:avLst/>
          </a:prstGeom>
          <a:noFill/>
          <a:ln>
            <a:noFill/>
          </a:ln>
        </p:spPr>
      </p:pic>
      <p:pic>
        <p:nvPicPr>
          <p:cNvPr descr=" " id="26" name="Google Shape;26;p1"/>
          <p:cNvPicPr preferRelativeResize="0"/>
          <p:nvPr/>
        </p:nvPicPr>
        <p:blipFill rotWithShape="1">
          <a:blip r:embed="rId10">
            <a:alphaModFix/>
          </a:blip>
          <a:srcRect b="0" l="0" r="0" t="0"/>
          <a:stretch/>
        </p:blipFill>
        <p:spPr>
          <a:xfrm>
            <a:off x="19344518" y="8597900"/>
            <a:ext cx="2528568" cy="35176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254" name="Shape 254"/>
        <p:cNvGrpSpPr/>
        <p:nvPr/>
      </p:nvGrpSpPr>
      <p:grpSpPr>
        <a:xfrm>
          <a:off x="0" y="0"/>
          <a:ext cx="0" cy="0"/>
          <a:chOff x="0" y="0"/>
          <a:chExt cx="0" cy="0"/>
        </a:xfrm>
      </p:grpSpPr>
      <p:pic>
        <p:nvPicPr>
          <p:cNvPr descr=" " id="255" name="Google Shape;255;p10"/>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256" name="Google Shape;256;p10"/>
          <p:cNvPicPr preferRelativeResize="0"/>
          <p:nvPr/>
        </p:nvPicPr>
        <p:blipFill rotWithShape="1">
          <a:blip r:embed="rId4">
            <a:alphaModFix/>
          </a:blip>
          <a:srcRect b="0" l="0" r="0" t="0"/>
          <a:stretch/>
        </p:blipFill>
        <p:spPr>
          <a:xfrm>
            <a:off x="-647781" y="-749300"/>
            <a:ext cx="4674184" cy="2743200"/>
          </a:xfrm>
          <a:prstGeom prst="rect">
            <a:avLst/>
          </a:prstGeom>
          <a:noFill/>
          <a:ln>
            <a:noFill/>
          </a:ln>
        </p:spPr>
      </p:pic>
      <p:pic>
        <p:nvPicPr>
          <p:cNvPr descr=" " id="257" name="Google Shape;257;p10"/>
          <p:cNvPicPr preferRelativeResize="0"/>
          <p:nvPr/>
        </p:nvPicPr>
        <p:blipFill rotWithShape="1">
          <a:blip r:embed="rId5">
            <a:alphaModFix/>
          </a:blip>
          <a:srcRect b="0" l="0" r="0" t="0"/>
          <a:stretch/>
        </p:blipFill>
        <p:spPr>
          <a:xfrm>
            <a:off x="279435" y="10769600"/>
            <a:ext cx="2819752" cy="2260600"/>
          </a:xfrm>
          <a:prstGeom prst="rect">
            <a:avLst/>
          </a:prstGeom>
          <a:noFill/>
          <a:ln>
            <a:noFill/>
          </a:ln>
        </p:spPr>
      </p:pic>
      <p:pic>
        <p:nvPicPr>
          <p:cNvPr descr=" " id="258" name="Google Shape;258;p10"/>
          <p:cNvPicPr preferRelativeResize="0"/>
          <p:nvPr/>
        </p:nvPicPr>
        <p:blipFill rotWithShape="1">
          <a:blip r:embed="rId6">
            <a:alphaModFix/>
          </a:blip>
          <a:srcRect b="0" l="0" r="0" t="0"/>
          <a:stretch/>
        </p:blipFill>
        <p:spPr>
          <a:xfrm>
            <a:off x="21300562" y="-406400"/>
            <a:ext cx="4750394" cy="4800600"/>
          </a:xfrm>
          <a:prstGeom prst="rect">
            <a:avLst/>
          </a:prstGeom>
          <a:noFill/>
          <a:ln>
            <a:noFill/>
          </a:ln>
        </p:spPr>
      </p:pic>
      <p:pic>
        <p:nvPicPr>
          <p:cNvPr descr=" " id="259" name="Google Shape;259;p10"/>
          <p:cNvPicPr preferRelativeResize="0"/>
          <p:nvPr/>
        </p:nvPicPr>
        <p:blipFill rotWithShape="1">
          <a:blip r:embed="rId7">
            <a:alphaModFix/>
          </a:blip>
          <a:srcRect b="0" l="0" r="0" t="0"/>
          <a:stretch/>
        </p:blipFill>
        <p:spPr>
          <a:xfrm>
            <a:off x="20208226" y="11239500"/>
            <a:ext cx="4496362" cy="2336800"/>
          </a:xfrm>
          <a:prstGeom prst="rect">
            <a:avLst/>
          </a:prstGeom>
          <a:noFill/>
          <a:ln>
            <a:noFill/>
          </a:ln>
        </p:spPr>
      </p:pic>
      <p:sp>
        <p:nvSpPr>
          <p:cNvPr id="260" name="Google Shape;260;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1" name="Google Shape;261;p1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62" name="Google Shape;262;p10"/>
          <p:cNvSpPr/>
          <p:nvPr/>
        </p:nvSpPr>
        <p:spPr>
          <a:xfrm>
            <a:off x="10055423" y="469900"/>
            <a:ext cx="4276201" cy="1468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ookie"/>
              <a:buNone/>
            </a:pPr>
            <a:r>
              <a:rPr b="0" i="0" lang="en-US" sz="8000" u="none" cap="none" strike="noStrike">
                <a:solidFill>
                  <a:srgbClr val="272727"/>
                </a:solidFill>
                <a:latin typeface="Cookie"/>
                <a:ea typeface="Cookie"/>
                <a:cs typeface="Cookie"/>
                <a:sym typeface="Cookie"/>
              </a:rPr>
              <a:t>Pricing Plan</a:t>
            </a:r>
            <a:endParaRPr b="0" i="0" sz="8000" u="none" cap="none" strike="noStrike">
              <a:solidFill>
                <a:schemeClr val="dk1"/>
              </a:solidFill>
              <a:latin typeface="Calibri"/>
              <a:ea typeface="Calibri"/>
              <a:cs typeface="Calibri"/>
              <a:sym typeface="Calibri"/>
            </a:endParaRPr>
          </a:p>
        </p:txBody>
      </p:sp>
      <p:sp>
        <p:nvSpPr>
          <p:cNvPr id="263" name="Google Shape;263;p10"/>
          <p:cNvSpPr/>
          <p:nvPr/>
        </p:nvSpPr>
        <p:spPr>
          <a:xfrm>
            <a:off x="1778222" y="1905000"/>
            <a:ext cx="20843305" cy="1054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0"/>
          <p:cNvSpPr/>
          <p:nvPr/>
        </p:nvSpPr>
        <p:spPr>
          <a:xfrm>
            <a:off x="1778222" y="1905000"/>
            <a:ext cx="6439705" cy="10540995"/>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5" name="Google Shape;265;p10"/>
          <p:cNvPicPr preferRelativeResize="0"/>
          <p:nvPr/>
        </p:nvPicPr>
        <p:blipFill rotWithShape="1">
          <a:blip r:embed="rId9">
            <a:alphaModFix/>
          </a:blip>
          <a:srcRect b="0" l="0" r="0" t="0"/>
          <a:stretch/>
        </p:blipFill>
        <p:spPr>
          <a:xfrm>
            <a:off x="4483831" y="2362200"/>
            <a:ext cx="1028487" cy="1625600"/>
          </a:xfrm>
          <a:prstGeom prst="rect">
            <a:avLst/>
          </a:prstGeom>
          <a:noFill/>
          <a:ln>
            <a:noFill/>
          </a:ln>
        </p:spPr>
      </p:pic>
      <p:sp>
        <p:nvSpPr>
          <p:cNvPr id="266" name="Google Shape;266;p10"/>
          <p:cNvSpPr/>
          <p:nvPr/>
        </p:nvSpPr>
        <p:spPr>
          <a:xfrm>
            <a:off x="4227512" y="4292600"/>
            <a:ext cx="1541126" cy="11726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D5137"/>
              </a:buClr>
              <a:buSzPts val="6400"/>
              <a:buFont typeface="Cookie"/>
              <a:buNone/>
            </a:pPr>
            <a:r>
              <a:rPr b="0" i="0" lang="en-US" sz="6400" u="none" cap="none" strike="noStrike">
                <a:solidFill>
                  <a:srgbClr val="DD5137"/>
                </a:solidFill>
                <a:latin typeface="Cookie"/>
                <a:ea typeface="Cookie"/>
                <a:cs typeface="Cookie"/>
                <a:sym typeface="Cookie"/>
              </a:rPr>
              <a:t>Basic</a:t>
            </a:r>
            <a:endParaRPr b="0" i="0" sz="6400" u="none" cap="none" strike="noStrike">
              <a:solidFill>
                <a:schemeClr val="dk1"/>
              </a:solidFill>
              <a:latin typeface="Calibri"/>
              <a:ea typeface="Calibri"/>
              <a:cs typeface="Calibri"/>
              <a:sym typeface="Calibri"/>
            </a:endParaRPr>
          </a:p>
        </p:txBody>
      </p:sp>
      <p:sp>
        <p:nvSpPr>
          <p:cNvPr id="267" name="Google Shape;267;p10"/>
          <p:cNvSpPr/>
          <p:nvPr/>
        </p:nvSpPr>
        <p:spPr>
          <a:xfrm>
            <a:off x="2235479" y="54991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68" name="Google Shape;268;p10"/>
          <p:cNvSpPr/>
          <p:nvPr/>
        </p:nvSpPr>
        <p:spPr>
          <a:xfrm>
            <a:off x="3484469" y="11087100"/>
            <a:ext cx="3027212" cy="11726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$10/month</a:t>
            </a:r>
            <a:endParaRPr b="0" i="0" sz="6400" u="none" cap="none" strike="noStrike">
              <a:solidFill>
                <a:schemeClr val="dk1"/>
              </a:solidFill>
              <a:latin typeface="Calibri"/>
              <a:ea typeface="Calibri"/>
              <a:cs typeface="Calibri"/>
              <a:sym typeface="Calibri"/>
            </a:endParaRPr>
          </a:p>
        </p:txBody>
      </p:sp>
      <p:sp>
        <p:nvSpPr>
          <p:cNvPr id="269" name="Google Shape;269;p10"/>
          <p:cNvSpPr/>
          <p:nvPr/>
        </p:nvSpPr>
        <p:spPr>
          <a:xfrm>
            <a:off x="8980022" y="1905000"/>
            <a:ext cx="6439705" cy="105410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0" name="Google Shape;270;p10"/>
          <p:cNvPicPr preferRelativeResize="0"/>
          <p:nvPr/>
        </p:nvPicPr>
        <p:blipFill rotWithShape="1">
          <a:blip r:embed="rId10">
            <a:alphaModFix/>
          </a:blip>
          <a:srcRect b="0" l="0" r="0" t="0"/>
          <a:stretch/>
        </p:blipFill>
        <p:spPr>
          <a:xfrm>
            <a:off x="11619205" y="2362200"/>
            <a:ext cx="1161342" cy="1625600"/>
          </a:xfrm>
          <a:prstGeom prst="rect">
            <a:avLst/>
          </a:prstGeom>
          <a:noFill/>
          <a:ln>
            <a:noFill/>
          </a:ln>
        </p:spPr>
      </p:pic>
      <p:sp>
        <p:nvSpPr>
          <p:cNvPr id="271" name="Google Shape;271;p10"/>
          <p:cNvSpPr/>
          <p:nvPr/>
        </p:nvSpPr>
        <p:spPr>
          <a:xfrm>
            <a:off x="11543626" y="4292600"/>
            <a:ext cx="1312497" cy="11726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D5137"/>
              </a:buClr>
              <a:buSzPts val="6400"/>
              <a:buFont typeface="Cookie"/>
              <a:buNone/>
            </a:pPr>
            <a:r>
              <a:rPr b="0" i="0" lang="en-US" sz="6400" u="none" cap="none" strike="noStrike">
                <a:solidFill>
                  <a:srgbClr val="DD5137"/>
                </a:solidFill>
                <a:latin typeface="Cookie"/>
                <a:ea typeface="Cookie"/>
                <a:cs typeface="Cookie"/>
                <a:sym typeface="Cookie"/>
              </a:rPr>
              <a:t>Elite</a:t>
            </a:r>
            <a:endParaRPr b="0" i="0" sz="6400" u="none" cap="none" strike="noStrike">
              <a:solidFill>
                <a:schemeClr val="dk1"/>
              </a:solidFill>
              <a:latin typeface="Calibri"/>
              <a:ea typeface="Calibri"/>
              <a:cs typeface="Calibri"/>
              <a:sym typeface="Calibri"/>
            </a:endParaRPr>
          </a:p>
        </p:txBody>
      </p:sp>
      <p:sp>
        <p:nvSpPr>
          <p:cNvPr id="272" name="Google Shape;272;p10"/>
          <p:cNvSpPr/>
          <p:nvPr/>
        </p:nvSpPr>
        <p:spPr>
          <a:xfrm>
            <a:off x="9437280" y="54991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73" name="Google Shape;273;p10"/>
          <p:cNvSpPr/>
          <p:nvPr/>
        </p:nvSpPr>
        <p:spPr>
          <a:xfrm>
            <a:off x="10654515" y="11087100"/>
            <a:ext cx="3090720" cy="11726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$50/month</a:t>
            </a:r>
            <a:endParaRPr b="0" i="0" sz="6400" u="none" cap="none" strike="noStrike">
              <a:solidFill>
                <a:schemeClr val="dk1"/>
              </a:solidFill>
              <a:latin typeface="Calibri"/>
              <a:ea typeface="Calibri"/>
              <a:cs typeface="Calibri"/>
              <a:sym typeface="Calibri"/>
            </a:endParaRPr>
          </a:p>
        </p:txBody>
      </p:sp>
      <p:sp>
        <p:nvSpPr>
          <p:cNvPr id="274" name="Google Shape;274;p10"/>
          <p:cNvSpPr/>
          <p:nvPr/>
        </p:nvSpPr>
        <p:spPr>
          <a:xfrm>
            <a:off x="16181822" y="1905000"/>
            <a:ext cx="6439705" cy="10540991"/>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5" name="Google Shape;275;p10"/>
          <p:cNvPicPr preferRelativeResize="0"/>
          <p:nvPr/>
        </p:nvPicPr>
        <p:blipFill rotWithShape="1">
          <a:blip r:embed="rId11">
            <a:alphaModFix/>
          </a:blip>
          <a:srcRect b="0" l="0" r="0" t="0"/>
          <a:stretch/>
        </p:blipFill>
        <p:spPr>
          <a:xfrm>
            <a:off x="18588866" y="2362200"/>
            <a:ext cx="1625614" cy="1625588"/>
          </a:xfrm>
          <a:prstGeom prst="rect">
            <a:avLst/>
          </a:prstGeom>
          <a:noFill/>
          <a:ln>
            <a:noFill/>
          </a:ln>
        </p:spPr>
      </p:pic>
      <p:sp>
        <p:nvSpPr>
          <p:cNvPr id="276" name="Google Shape;276;p10"/>
          <p:cNvSpPr/>
          <p:nvPr/>
        </p:nvSpPr>
        <p:spPr>
          <a:xfrm>
            <a:off x="17964279" y="4292588"/>
            <a:ext cx="2874793" cy="11726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D5137"/>
              </a:buClr>
              <a:buSzPts val="6400"/>
              <a:buFont typeface="Cookie"/>
              <a:buNone/>
            </a:pPr>
            <a:r>
              <a:rPr b="0" i="0" lang="en-US" sz="6400" u="none" cap="none" strike="noStrike">
                <a:solidFill>
                  <a:srgbClr val="DD5137"/>
                </a:solidFill>
                <a:latin typeface="Cookie"/>
                <a:ea typeface="Cookie"/>
                <a:cs typeface="Cookie"/>
                <a:sym typeface="Cookie"/>
              </a:rPr>
              <a:t>Legendary</a:t>
            </a:r>
            <a:endParaRPr b="0" i="0" sz="6400" u="none" cap="none" strike="noStrike">
              <a:solidFill>
                <a:schemeClr val="dk1"/>
              </a:solidFill>
              <a:latin typeface="Calibri"/>
              <a:ea typeface="Calibri"/>
              <a:cs typeface="Calibri"/>
              <a:sym typeface="Calibri"/>
            </a:endParaRPr>
          </a:p>
        </p:txBody>
      </p:sp>
      <p:sp>
        <p:nvSpPr>
          <p:cNvPr id="277" name="Google Shape;277;p10"/>
          <p:cNvSpPr/>
          <p:nvPr/>
        </p:nvSpPr>
        <p:spPr>
          <a:xfrm>
            <a:off x="16639080" y="5499088"/>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78" name="Google Shape;278;p10"/>
          <p:cNvSpPr/>
          <p:nvPr/>
        </p:nvSpPr>
        <p:spPr>
          <a:xfrm>
            <a:off x="17697545" y="11087088"/>
            <a:ext cx="3408259" cy="11726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$100/month</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283" name="Shape 283"/>
        <p:cNvGrpSpPr/>
        <p:nvPr/>
      </p:nvGrpSpPr>
      <p:grpSpPr>
        <a:xfrm>
          <a:off x="0" y="0"/>
          <a:ext cx="0" cy="0"/>
          <a:chOff x="0" y="0"/>
          <a:chExt cx="0" cy="0"/>
        </a:xfrm>
      </p:grpSpPr>
      <p:pic>
        <p:nvPicPr>
          <p:cNvPr descr=" " id="284" name="Google Shape;284;p11"/>
          <p:cNvPicPr preferRelativeResize="0"/>
          <p:nvPr/>
        </p:nvPicPr>
        <p:blipFill rotWithShape="1">
          <a:blip r:embed="rId3">
            <a:alphaModFix/>
          </a:blip>
          <a:srcRect b="0" l="0" r="0" t="0"/>
          <a:stretch/>
        </p:blipFill>
        <p:spPr>
          <a:xfrm>
            <a:off x="14898962" y="-2120900"/>
            <a:ext cx="13044530" cy="13042900"/>
          </a:xfrm>
          <a:prstGeom prst="rect">
            <a:avLst/>
          </a:prstGeom>
          <a:noFill/>
          <a:ln>
            <a:noFill/>
          </a:ln>
        </p:spPr>
      </p:pic>
      <p:sp>
        <p:nvSpPr>
          <p:cNvPr id="285" name="Google Shape;285;p11"/>
          <p:cNvSpPr/>
          <p:nvPr/>
        </p:nvSpPr>
        <p:spPr>
          <a:xfrm>
            <a:off x="0" y="58166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6" name="Google Shape;286;p11"/>
          <p:cNvPicPr preferRelativeResize="0"/>
          <p:nvPr/>
        </p:nvPicPr>
        <p:blipFill rotWithShape="1">
          <a:blip r:embed="rId4">
            <a:alphaModFix/>
          </a:blip>
          <a:srcRect b="0" l="0" r="0" t="0"/>
          <a:stretch/>
        </p:blipFill>
        <p:spPr>
          <a:xfrm>
            <a:off x="1270159" y="0"/>
            <a:ext cx="1" cy="13716000"/>
          </a:xfrm>
          <a:prstGeom prst="rect">
            <a:avLst/>
          </a:prstGeom>
          <a:noFill/>
          <a:ln>
            <a:noFill/>
          </a:ln>
        </p:spPr>
      </p:pic>
      <p:pic>
        <p:nvPicPr>
          <p:cNvPr descr=" " id="287" name="Google Shape;287;p11"/>
          <p:cNvPicPr preferRelativeResize="0"/>
          <p:nvPr/>
        </p:nvPicPr>
        <p:blipFill rotWithShape="1">
          <a:blip r:embed="rId5">
            <a:alphaModFix/>
          </a:blip>
          <a:srcRect b="0" l="0" r="0" t="0"/>
          <a:stretch/>
        </p:blipFill>
        <p:spPr>
          <a:xfrm>
            <a:off x="-990724" y="10934700"/>
            <a:ext cx="4775797" cy="3263900"/>
          </a:xfrm>
          <a:prstGeom prst="rect">
            <a:avLst/>
          </a:prstGeom>
          <a:noFill/>
          <a:ln>
            <a:noFill/>
          </a:ln>
        </p:spPr>
      </p:pic>
      <p:pic>
        <p:nvPicPr>
          <p:cNvPr descr=" " id="288" name="Google Shape;288;p11"/>
          <p:cNvPicPr preferRelativeResize="0"/>
          <p:nvPr/>
        </p:nvPicPr>
        <p:blipFill rotWithShape="1">
          <a:blip r:embed="rId6">
            <a:alphaModFix/>
          </a:blip>
          <a:srcRect b="0" l="0" r="0" t="0"/>
          <a:stretch/>
        </p:blipFill>
        <p:spPr>
          <a:xfrm>
            <a:off x="20652781" y="-495300"/>
            <a:ext cx="4470959" cy="3886200"/>
          </a:xfrm>
          <a:prstGeom prst="rect">
            <a:avLst/>
          </a:prstGeom>
          <a:noFill/>
          <a:ln>
            <a:noFill/>
          </a:ln>
        </p:spPr>
      </p:pic>
      <p:pic>
        <p:nvPicPr>
          <p:cNvPr descr=" " id="289" name="Google Shape;289;p11"/>
          <p:cNvPicPr preferRelativeResize="0"/>
          <p:nvPr/>
        </p:nvPicPr>
        <p:blipFill rotWithShape="1">
          <a:blip r:embed="rId7">
            <a:alphaModFix/>
          </a:blip>
          <a:srcRect b="0" l="0" r="0" t="0"/>
          <a:stretch/>
        </p:blipFill>
        <p:spPr>
          <a:xfrm>
            <a:off x="393749" y="4406900"/>
            <a:ext cx="1779642" cy="2180134"/>
          </a:xfrm>
          <a:prstGeom prst="rect">
            <a:avLst/>
          </a:prstGeom>
          <a:noFill/>
          <a:ln>
            <a:noFill/>
          </a:ln>
        </p:spPr>
      </p:pic>
      <p:pic>
        <p:nvPicPr>
          <p:cNvPr descr=" " id="290" name="Google Shape;290;p11"/>
          <p:cNvPicPr preferRelativeResize="0"/>
          <p:nvPr/>
        </p:nvPicPr>
        <p:blipFill rotWithShape="1">
          <a:blip r:embed="rId8">
            <a:alphaModFix/>
          </a:blip>
          <a:srcRect b="0" l="0" r="0" t="0"/>
          <a:stretch/>
        </p:blipFill>
        <p:spPr>
          <a:xfrm>
            <a:off x="558870" y="800100"/>
            <a:ext cx="2768955" cy="2145581"/>
          </a:xfrm>
          <a:prstGeom prst="rect">
            <a:avLst/>
          </a:prstGeom>
          <a:noFill/>
          <a:ln>
            <a:noFill/>
          </a:ln>
        </p:spPr>
      </p:pic>
      <p:pic>
        <p:nvPicPr>
          <p:cNvPr descr=" " id="291" name="Google Shape;291;p11"/>
          <p:cNvPicPr preferRelativeResize="0"/>
          <p:nvPr/>
        </p:nvPicPr>
        <p:blipFill rotWithShape="1">
          <a:blip r:embed="rId9">
            <a:alphaModFix/>
          </a:blip>
          <a:srcRect b="0" l="0" r="0" t="0"/>
          <a:stretch/>
        </p:blipFill>
        <p:spPr>
          <a:xfrm>
            <a:off x="21414877" y="8940800"/>
            <a:ext cx="1676610" cy="1993900"/>
          </a:xfrm>
          <a:prstGeom prst="rect">
            <a:avLst/>
          </a:prstGeom>
          <a:noFill/>
          <a:ln>
            <a:noFill/>
          </a:ln>
        </p:spPr>
      </p:pic>
      <p:pic>
        <p:nvPicPr>
          <p:cNvPr descr=" " id="292" name="Google Shape;292;p11"/>
          <p:cNvPicPr preferRelativeResize="0"/>
          <p:nvPr/>
        </p:nvPicPr>
        <p:blipFill rotWithShape="1">
          <a:blip r:embed="rId10">
            <a:alphaModFix/>
          </a:blip>
          <a:srcRect b="0" l="0" r="0" t="0"/>
          <a:stretch/>
        </p:blipFill>
        <p:spPr>
          <a:xfrm>
            <a:off x="20233629" y="10998200"/>
            <a:ext cx="4648781" cy="3136900"/>
          </a:xfrm>
          <a:prstGeom prst="rect">
            <a:avLst/>
          </a:prstGeom>
          <a:noFill/>
          <a:ln>
            <a:noFill/>
          </a:ln>
        </p:spPr>
      </p:pic>
      <p:sp>
        <p:nvSpPr>
          <p:cNvPr id="293" name="Google Shape;293;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4" name="Google Shape;294;p11"/>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295" name="Google Shape;295;p11"/>
          <p:cNvPicPr preferRelativeResize="0"/>
          <p:nvPr/>
        </p:nvPicPr>
        <p:blipFill rotWithShape="1">
          <a:blip r:embed="rId12">
            <a:alphaModFix/>
          </a:blip>
          <a:srcRect b="0" l="0" r="0" t="0"/>
          <a:stretch/>
        </p:blipFill>
        <p:spPr>
          <a:xfrm>
            <a:off x="1752819" y="1346200"/>
            <a:ext cx="20881410" cy="11010900"/>
          </a:xfrm>
          <a:prstGeom prst="rect">
            <a:avLst/>
          </a:prstGeom>
          <a:noFill/>
          <a:ln>
            <a:noFill/>
          </a:ln>
        </p:spPr>
      </p:pic>
      <p:pic>
        <p:nvPicPr>
          <p:cNvPr descr=" " id="296" name="Google Shape;296;p11"/>
          <p:cNvPicPr preferRelativeResize="0"/>
          <p:nvPr/>
        </p:nvPicPr>
        <p:blipFill rotWithShape="1">
          <a:blip r:embed="rId13">
            <a:alphaModFix/>
          </a:blip>
          <a:srcRect b="0" l="0" r="0" t="0"/>
          <a:stretch/>
        </p:blipFill>
        <p:spPr>
          <a:xfrm>
            <a:off x="1752819" y="1346200"/>
            <a:ext cx="5639505" cy="11010900"/>
          </a:xfrm>
          <a:prstGeom prst="rect">
            <a:avLst/>
          </a:prstGeom>
          <a:noFill/>
          <a:ln>
            <a:noFill/>
          </a:ln>
        </p:spPr>
      </p:pic>
      <p:sp>
        <p:nvSpPr>
          <p:cNvPr id="297" name="Google Shape;297;p11"/>
          <p:cNvSpPr/>
          <p:nvPr/>
        </p:nvSpPr>
        <p:spPr>
          <a:xfrm>
            <a:off x="1752819" y="1346200"/>
            <a:ext cx="5639505" cy="5638800"/>
          </a:xfrm>
          <a:prstGeom prst="roundRect">
            <a:avLst>
              <a:gd fmla="val 75081" name="adj"/>
            </a:avLst>
          </a:prstGeom>
          <a:solidFill>
            <a:srgbClr val="EEBE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1"/>
          <p:cNvSpPr/>
          <p:nvPr/>
        </p:nvSpPr>
        <p:spPr>
          <a:xfrm>
            <a:off x="3842230" y="2476500"/>
            <a:ext cx="2476810" cy="439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Cookie"/>
              <a:buNone/>
            </a:pPr>
            <a:r>
              <a:rPr b="0" i="0" lang="en-US" sz="24000" u="none" cap="none" strike="noStrike">
                <a:solidFill>
                  <a:srgbClr val="FFFFFF"/>
                </a:solidFill>
                <a:latin typeface="Cookie"/>
                <a:ea typeface="Cookie"/>
                <a:cs typeface="Cookie"/>
                <a:sym typeface="Cookie"/>
              </a:rPr>
              <a:t>S</a:t>
            </a:r>
            <a:endParaRPr b="0" i="0" sz="24000" u="none" cap="none" strike="noStrike">
              <a:solidFill>
                <a:schemeClr val="dk1"/>
              </a:solidFill>
              <a:latin typeface="Calibri"/>
              <a:ea typeface="Calibri"/>
              <a:cs typeface="Calibri"/>
              <a:sym typeface="Calibri"/>
            </a:endParaRPr>
          </a:p>
        </p:txBody>
      </p:sp>
      <p:sp>
        <p:nvSpPr>
          <p:cNvPr id="299" name="Google Shape;299;p11"/>
          <p:cNvSpPr/>
          <p:nvPr/>
        </p:nvSpPr>
        <p:spPr>
          <a:xfrm>
            <a:off x="2286286" y="7912100"/>
            <a:ext cx="4572572"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1"/>
          <p:cNvSpPr/>
          <p:nvPr/>
        </p:nvSpPr>
        <p:spPr>
          <a:xfrm>
            <a:off x="2286286" y="7912100"/>
            <a:ext cx="457257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1"/>
          <p:cNvSpPr/>
          <p:nvPr/>
        </p:nvSpPr>
        <p:spPr>
          <a:xfrm>
            <a:off x="2286286" y="7912100"/>
            <a:ext cx="457257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1"/>
          <p:cNvSpPr/>
          <p:nvPr/>
        </p:nvSpPr>
        <p:spPr>
          <a:xfrm>
            <a:off x="2286286" y="7912100"/>
            <a:ext cx="4724991"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Eclipse</a:t>
            </a:r>
            <a:endParaRPr b="0" i="0" sz="3600" u="none" cap="none" strike="noStrike">
              <a:solidFill>
                <a:schemeClr val="dk1"/>
              </a:solidFill>
              <a:latin typeface="Calibri"/>
              <a:ea typeface="Calibri"/>
              <a:cs typeface="Calibri"/>
              <a:sym typeface="Calibri"/>
            </a:endParaRPr>
          </a:p>
        </p:txBody>
      </p:sp>
      <p:sp>
        <p:nvSpPr>
          <p:cNvPr id="303" name="Google Shape;303;p11"/>
          <p:cNvSpPr/>
          <p:nvPr/>
        </p:nvSpPr>
        <p:spPr>
          <a:xfrm>
            <a:off x="2286286" y="8623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4" name="Google Shape;304;p11"/>
          <p:cNvSpPr/>
          <p:nvPr/>
        </p:nvSpPr>
        <p:spPr>
          <a:xfrm>
            <a:off x="2286286" y="10248900"/>
            <a:ext cx="457257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1"/>
          <p:cNvSpPr/>
          <p:nvPr/>
        </p:nvSpPr>
        <p:spPr>
          <a:xfrm>
            <a:off x="2286286" y="10248900"/>
            <a:ext cx="457257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1"/>
          <p:cNvSpPr/>
          <p:nvPr/>
        </p:nvSpPr>
        <p:spPr>
          <a:xfrm>
            <a:off x="2286286" y="10248900"/>
            <a:ext cx="4724991"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Quest</a:t>
            </a:r>
            <a:endParaRPr b="0" i="0" sz="3600" u="none" cap="none" strike="noStrike">
              <a:solidFill>
                <a:schemeClr val="dk1"/>
              </a:solidFill>
              <a:latin typeface="Calibri"/>
              <a:ea typeface="Calibri"/>
              <a:cs typeface="Calibri"/>
              <a:sym typeface="Calibri"/>
            </a:endParaRPr>
          </a:p>
        </p:txBody>
      </p:sp>
      <p:sp>
        <p:nvSpPr>
          <p:cNvPr id="307" name="Google Shape;307;p11"/>
          <p:cNvSpPr/>
          <p:nvPr/>
        </p:nvSpPr>
        <p:spPr>
          <a:xfrm>
            <a:off x="2286286" y="109601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308" name="Google Shape;308;p11"/>
          <p:cNvPicPr preferRelativeResize="0"/>
          <p:nvPr/>
        </p:nvPicPr>
        <p:blipFill rotWithShape="1">
          <a:blip r:embed="rId13">
            <a:alphaModFix/>
          </a:blip>
          <a:srcRect b="0" l="0" r="0" t="0"/>
          <a:stretch/>
        </p:blipFill>
        <p:spPr>
          <a:xfrm>
            <a:off x="6833454" y="1346200"/>
            <a:ext cx="5639505" cy="11010900"/>
          </a:xfrm>
          <a:prstGeom prst="rect">
            <a:avLst/>
          </a:prstGeom>
          <a:noFill/>
          <a:ln>
            <a:noFill/>
          </a:ln>
        </p:spPr>
      </p:pic>
      <p:sp>
        <p:nvSpPr>
          <p:cNvPr id="309" name="Google Shape;309;p11"/>
          <p:cNvSpPr/>
          <p:nvPr/>
        </p:nvSpPr>
        <p:spPr>
          <a:xfrm>
            <a:off x="6833454" y="1346200"/>
            <a:ext cx="5639505" cy="5638800"/>
          </a:xfrm>
          <a:prstGeom prst="roundRect">
            <a:avLst>
              <a:gd fmla="val 75081" name="adj"/>
            </a:avLst>
          </a:prstGeom>
          <a:solidFill>
            <a:srgbClr val="DD51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1"/>
          <p:cNvSpPr/>
          <p:nvPr/>
        </p:nvSpPr>
        <p:spPr>
          <a:xfrm>
            <a:off x="8598975" y="2476500"/>
            <a:ext cx="3124591" cy="439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Cookie"/>
              <a:buNone/>
            </a:pPr>
            <a:r>
              <a:rPr b="0" i="0" lang="en-US" sz="24000" u="none" cap="none" strike="noStrike">
                <a:solidFill>
                  <a:srgbClr val="FFFFFF"/>
                </a:solidFill>
                <a:latin typeface="Cookie"/>
                <a:ea typeface="Cookie"/>
                <a:cs typeface="Cookie"/>
                <a:sym typeface="Cookie"/>
              </a:rPr>
              <a:t>W</a:t>
            </a:r>
            <a:endParaRPr b="0" i="0" sz="24000" u="none" cap="none" strike="noStrike">
              <a:solidFill>
                <a:schemeClr val="dk1"/>
              </a:solidFill>
              <a:latin typeface="Calibri"/>
              <a:ea typeface="Calibri"/>
              <a:cs typeface="Calibri"/>
              <a:sym typeface="Calibri"/>
            </a:endParaRPr>
          </a:p>
        </p:txBody>
      </p:sp>
      <p:sp>
        <p:nvSpPr>
          <p:cNvPr id="311" name="Google Shape;311;p11"/>
          <p:cNvSpPr/>
          <p:nvPr/>
        </p:nvSpPr>
        <p:spPr>
          <a:xfrm>
            <a:off x="7366921" y="7912100"/>
            <a:ext cx="4572572"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1"/>
          <p:cNvSpPr/>
          <p:nvPr/>
        </p:nvSpPr>
        <p:spPr>
          <a:xfrm>
            <a:off x="7366921" y="7912100"/>
            <a:ext cx="457257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1"/>
          <p:cNvSpPr/>
          <p:nvPr/>
        </p:nvSpPr>
        <p:spPr>
          <a:xfrm>
            <a:off x="7366921" y="7912100"/>
            <a:ext cx="457257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1"/>
          <p:cNvSpPr/>
          <p:nvPr/>
        </p:nvSpPr>
        <p:spPr>
          <a:xfrm>
            <a:off x="7366921" y="7912100"/>
            <a:ext cx="4724991"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Obtain</a:t>
            </a:r>
            <a:endParaRPr b="0" i="0" sz="3600" u="none" cap="none" strike="noStrike">
              <a:solidFill>
                <a:schemeClr val="dk1"/>
              </a:solidFill>
              <a:latin typeface="Calibri"/>
              <a:ea typeface="Calibri"/>
              <a:cs typeface="Calibri"/>
              <a:sym typeface="Calibri"/>
            </a:endParaRPr>
          </a:p>
        </p:txBody>
      </p:sp>
      <p:sp>
        <p:nvSpPr>
          <p:cNvPr id="315" name="Google Shape;315;p11"/>
          <p:cNvSpPr/>
          <p:nvPr/>
        </p:nvSpPr>
        <p:spPr>
          <a:xfrm>
            <a:off x="7366921" y="8623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316" name="Google Shape;316;p11"/>
          <p:cNvSpPr/>
          <p:nvPr/>
        </p:nvSpPr>
        <p:spPr>
          <a:xfrm>
            <a:off x="7366921" y="10248900"/>
            <a:ext cx="457257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1"/>
          <p:cNvSpPr/>
          <p:nvPr/>
        </p:nvSpPr>
        <p:spPr>
          <a:xfrm>
            <a:off x="7366921" y="10248900"/>
            <a:ext cx="457257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1"/>
          <p:cNvSpPr/>
          <p:nvPr/>
        </p:nvSpPr>
        <p:spPr>
          <a:xfrm>
            <a:off x="7366921" y="10248900"/>
            <a:ext cx="4724991"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Foundation</a:t>
            </a:r>
            <a:endParaRPr b="0" i="0" sz="3600" u="none" cap="none" strike="noStrike">
              <a:solidFill>
                <a:schemeClr val="dk1"/>
              </a:solidFill>
              <a:latin typeface="Calibri"/>
              <a:ea typeface="Calibri"/>
              <a:cs typeface="Calibri"/>
              <a:sym typeface="Calibri"/>
            </a:endParaRPr>
          </a:p>
        </p:txBody>
      </p:sp>
      <p:sp>
        <p:nvSpPr>
          <p:cNvPr id="319" name="Google Shape;319;p11"/>
          <p:cNvSpPr/>
          <p:nvPr/>
        </p:nvSpPr>
        <p:spPr>
          <a:xfrm>
            <a:off x="7366921" y="109601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320" name="Google Shape;320;p11"/>
          <p:cNvPicPr preferRelativeResize="0"/>
          <p:nvPr/>
        </p:nvPicPr>
        <p:blipFill rotWithShape="1">
          <a:blip r:embed="rId13">
            <a:alphaModFix/>
          </a:blip>
          <a:srcRect b="0" l="0" r="0" t="0"/>
          <a:stretch/>
        </p:blipFill>
        <p:spPr>
          <a:xfrm>
            <a:off x="11914089" y="1346200"/>
            <a:ext cx="5639505" cy="11010900"/>
          </a:xfrm>
          <a:prstGeom prst="rect">
            <a:avLst/>
          </a:prstGeom>
          <a:noFill/>
          <a:ln>
            <a:noFill/>
          </a:ln>
        </p:spPr>
      </p:pic>
      <p:sp>
        <p:nvSpPr>
          <p:cNvPr id="321" name="Google Shape;321;p11"/>
          <p:cNvSpPr/>
          <p:nvPr/>
        </p:nvSpPr>
        <p:spPr>
          <a:xfrm>
            <a:off x="11914089" y="1346200"/>
            <a:ext cx="5639505" cy="5638800"/>
          </a:xfrm>
          <a:prstGeom prst="roundRect">
            <a:avLst>
              <a:gd fmla="val 75081" name="adj"/>
            </a:avLst>
          </a:prstGeom>
          <a:solidFill>
            <a:srgbClr val="EEBE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1"/>
          <p:cNvSpPr/>
          <p:nvPr/>
        </p:nvSpPr>
        <p:spPr>
          <a:xfrm>
            <a:off x="13838380" y="2476500"/>
            <a:ext cx="2807051" cy="439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Cookie"/>
              <a:buNone/>
            </a:pPr>
            <a:r>
              <a:rPr b="0" i="0" lang="en-US" sz="24000" u="none" cap="none" strike="noStrike">
                <a:solidFill>
                  <a:srgbClr val="FFFFFF"/>
                </a:solidFill>
                <a:latin typeface="Cookie"/>
                <a:ea typeface="Cookie"/>
                <a:cs typeface="Cookie"/>
                <a:sym typeface="Cookie"/>
              </a:rPr>
              <a:t>O</a:t>
            </a:r>
            <a:endParaRPr b="0" i="0" sz="24000" u="none" cap="none" strike="noStrike">
              <a:solidFill>
                <a:schemeClr val="dk1"/>
              </a:solidFill>
              <a:latin typeface="Calibri"/>
              <a:ea typeface="Calibri"/>
              <a:cs typeface="Calibri"/>
              <a:sym typeface="Calibri"/>
            </a:endParaRPr>
          </a:p>
        </p:txBody>
      </p:sp>
      <p:sp>
        <p:nvSpPr>
          <p:cNvPr id="323" name="Google Shape;323;p11"/>
          <p:cNvSpPr/>
          <p:nvPr/>
        </p:nvSpPr>
        <p:spPr>
          <a:xfrm>
            <a:off x="12447556" y="7912100"/>
            <a:ext cx="4572572"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1"/>
          <p:cNvSpPr/>
          <p:nvPr/>
        </p:nvSpPr>
        <p:spPr>
          <a:xfrm>
            <a:off x="12447556" y="7912100"/>
            <a:ext cx="457257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1"/>
          <p:cNvSpPr/>
          <p:nvPr/>
        </p:nvSpPr>
        <p:spPr>
          <a:xfrm>
            <a:off x="12447556" y="7912100"/>
            <a:ext cx="457257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1"/>
          <p:cNvSpPr/>
          <p:nvPr/>
        </p:nvSpPr>
        <p:spPr>
          <a:xfrm>
            <a:off x="12447556" y="7912100"/>
            <a:ext cx="4724991"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War</a:t>
            </a:r>
            <a:endParaRPr b="0" i="0" sz="3600" u="none" cap="none" strike="noStrike">
              <a:solidFill>
                <a:schemeClr val="dk1"/>
              </a:solidFill>
              <a:latin typeface="Calibri"/>
              <a:ea typeface="Calibri"/>
              <a:cs typeface="Calibri"/>
              <a:sym typeface="Calibri"/>
            </a:endParaRPr>
          </a:p>
        </p:txBody>
      </p:sp>
      <p:sp>
        <p:nvSpPr>
          <p:cNvPr id="327" name="Google Shape;327;p11"/>
          <p:cNvSpPr/>
          <p:nvPr/>
        </p:nvSpPr>
        <p:spPr>
          <a:xfrm>
            <a:off x="12447556" y="8623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328" name="Google Shape;328;p11"/>
          <p:cNvSpPr/>
          <p:nvPr/>
        </p:nvSpPr>
        <p:spPr>
          <a:xfrm>
            <a:off x="12447556" y="10248900"/>
            <a:ext cx="457257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1"/>
          <p:cNvSpPr/>
          <p:nvPr/>
        </p:nvSpPr>
        <p:spPr>
          <a:xfrm>
            <a:off x="12447556" y="10248900"/>
            <a:ext cx="457257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1"/>
          <p:cNvSpPr/>
          <p:nvPr/>
        </p:nvSpPr>
        <p:spPr>
          <a:xfrm>
            <a:off x="12447556" y="10248900"/>
            <a:ext cx="4724991"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Transformation</a:t>
            </a:r>
            <a:endParaRPr b="0" i="0" sz="3600" u="none" cap="none" strike="noStrike">
              <a:solidFill>
                <a:schemeClr val="dk1"/>
              </a:solidFill>
              <a:latin typeface="Calibri"/>
              <a:ea typeface="Calibri"/>
              <a:cs typeface="Calibri"/>
              <a:sym typeface="Calibri"/>
            </a:endParaRPr>
          </a:p>
        </p:txBody>
      </p:sp>
      <p:sp>
        <p:nvSpPr>
          <p:cNvPr id="331" name="Google Shape;331;p11"/>
          <p:cNvSpPr/>
          <p:nvPr/>
        </p:nvSpPr>
        <p:spPr>
          <a:xfrm>
            <a:off x="12447556" y="109601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332" name="Google Shape;332;p11"/>
          <p:cNvPicPr preferRelativeResize="0"/>
          <p:nvPr/>
        </p:nvPicPr>
        <p:blipFill rotWithShape="1">
          <a:blip r:embed="rId13">
            <a:alphaModFix/>
          </a:blip>
          <a:srcRect b="0" l="0" r="0" t="0"/>
          <a:stretch/>
        </p:blipFill>
        <p:spPr>
          <a:xfrm>
            <a:off x="16994724" y="1346200"/>
            <a:ext cx="5639505" cy="11010900"/>
          </a:xfrm>
          <a:prstGeom prst="rect">
            <a:avLst/>
          </a:prstGeom>
          <a:noFill/>
          <a:ln>
            <a:noFill/>
          </a:ln>
        </p:spPr>
      </p:pic>
      <p:sp>
        <p:nvSpPr>
          <p:cNvPr id="333" name="Google Shape;333;p11"/>
          <p:cNvSpPr/>
          <p:nvPr/>
        </p:nvSpPr>
        <p:spPr>
          <a:xfrm>
            <a:off x="16994724" y="1346200"/>
            <a:ext cx="5639505" cy="5638800"/>
          </a:xfrm>
          <a:prstGeom prst="roundRect">
            <a:avLst>
              <a:gd fmla="val 75081" name="adj"/>
            </a:avLst>
          </a:prstGeom>
          <a:solidFill>
            <a:srgbClr val="DD51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1"/>
          <p:cNvSpPr/>
          <p:nvPr/>
        </p:nvSpPr>
        <p:spPr>
          <a:xfrm>
            <a:off x="19173046" y="2476500"/>
            <a:ext cx="2298987" cy="439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Cookie"/>
              <a:buNone/>
            </a:pPr>
            <a:r>
              <a:rPr b="0" i="0" lang="en-US" sz="24000" u="none" cap="none" strike="noStrike">
                <a:solidFill>
                  <a:srgbClr val="FFFFFF"/>
                </a:solidFill>
                <a:latin typeface="Cookie"/>
                <a:ea typeface="Cookie"/>
                <a:cs typeface="Cookie"/>
                <a:sym typeface="Cookie"/>
              </a:rPr>
              <a:t>T</a:t>
            </a:r>
            <a:endParaRPr b="0" i="0" sz="24000" u="none" cap="none" strike="noStrike">
              <a:solidFill>
                <a:schemeClr val="dk1"/>
              </a:solidFill>
              <a:latin typeface="Calibri"/>
              <a:ea typeface="Calibri"/>
              <a:cs typeface="Calibri"/>
              <a:sym typeface="Calibri"/>
            </a:endParaRPr>
          </a:p>
        </p:txBody>
      </p:sp>
      <p:sp>
        <p:nvSpPr>
          <p:cNvPr id="335" name="Google Shape;335;p11"/>
          <p:cNvSpPr/>
          <p:nvPr/>
        </p:nvSpPr>
        <p:spPr>
          <a:xfrm>
            <a:off x="17528191" y="7912100"/>
            <a:ext cx="4572572"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1"/>
          <p:cNvSpPr/>
          <p:nvPr/>
        </p:nvSpPr>
        <p:spPr>
          <a:xfrm>
            <a:off x="17528191" y="7912100"/>
            <a:ext cx="457257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1"/>
          <p:cNvSpPr/>
          <p:nvPr/>
        </p:nvSpPr>
        <p:spPr>
          <a:xfrm>
            <a:off x="17528191" y="7912100"/>
            <a:ext cx="457257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1"/>
          <p:cNvSpPr/>
          <p:nvPr/>
        </p:nvSpPr>
        <p:spPr>
          <a:xfrm>
            <a:off x="17528191" y="7912100"/>
            <a:ext cx="4724991"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Invasion</a:t>
            </a:r>
            <a:endParaRPr b="0" i="0" sz="3600" u="none" cap="none" strike="noStrike">
              <a:solidFill>
                <a:schemeClr val="dk1"/>
              </a:solidFill>
              <a:latin typeface="Calibri"/>
              <a:ea typeface="Calibri"/>
              <a:cs typeface="Calibri"/>
              <a:sym typeface="Calibri"/>
            </a:endParaRPr>
          </a:p>
        </p:txBody>
      </p:sp>
      <p:sp>
        <p:nvSpPr>
          <p:cNvPr id="339" name="Google Shape;339;p11"/>
          <p:cNvSpPr/>
          <p:nvPr/>
        </p:nvSpPr>
        <p:spPr>
          <a:xfrm>
            <a:off x="17528191" y="8623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340" name="Google Shape;340;p11"/>
          <p:cNvSpPr/>
          <p:nvPr/>
        </p:nvSpPr>
        <p:spPr>
          <a:xfrm>
            <a:off x="17528191" y="10248900"/>
            <a:ext cx="457257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1"/>
          <p:cNvSpPr/>
          <p:nvPr/>
        </p:nvSpPr>
        <p:spPr>
          <a:xfrm>
            <a:off x="17528191" y="10248900"/>
            <a:ext cx="4572572"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1"/>
          <p:cNvSpPr/>
          <p:nvPr/>
        </p:nvSpPr>
        <p:spPr>
          <a:xfrm>
            <a:off x="17528191" y="10248900"/>
            <a:ext cx="4724991"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Betrayal</a:t>
            </a:r>
            <a:endParaRPr b="0" i="0" sz="3600" u="none" cap="none" strike="noStrike">
              <a:solidFill>
                <a:schemeClr val="dk1"/>
              </a:solidFill>
              <a:latin typeface="Calibri"/>
              <a:ea typeface="Calibri"/>
              <a:cs typeface="Calibri"/>
              <a:sym typeface="Calibri"/>
            </a:endParaRPr>
          </a:p>
        </p:txBody>
      </p:sp>
      <p:sp>
        <p:nvSpPr>
          <p:cNvPr id="343" name="Google Shape;343;p11"/>
          <p:cNvSpPr/>
          <p:nvPr/>
        </p:nvSpPr>
        <p:spPr>
          <a:xfrm>
            <a:off x="17528191" y="109601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348" name="Shape 348"/>
        <p:cNvGrpSpPr/>
        <p:nvPr/>
      </p:nvGrpSpPr>
      <p:grpSpPr>
        <a:xfrm>
          <a:off x="0" y="0"/>
          <a:ext cx="0" cy="0"/>
          <a:chOff x="0" y="0"/>
          <a:chExt cx="0" cy="0"/>
        </a:xfrm>
      </p:grpSpPr>
      <p:pic>
        <p:nvPicPr>
          <p:cNvPr descr=" " id="349" name="Google Shape;349;p12"/>
          <p:cNvPicPr preferRelativeResize="0"/>
          <p:nvPr/>
        </p:nvPicPr>
        <p:blipFill rotWithShape="1">
          <a:blip r:embed="rId3">
            <a:alphaModFix/>
          </a:blip>
          <a:srcRect b="0" l="0" r="0" t="0"/>
          <a:stretch/>
        </p:blipFill>
        <p:spPr>
          <a:xfrm>
            <a:off x="11850581" y="-1371600"/>
            <a:ext cx="15864283" cy="15862300"/>
          </a:xfrm>
          <a:prstGeom prst="rect">
            <a:avLst/>
          </a:prstGeom>
          <a:noFill/>
          <a:ln>
            <a:noFill/>
          </a:ln>
        </p:spPr>
      </p:pic>
      <p:pic>
        <p:nvPicPr>
          <p:cNvPr descr=" " id="350" name="Google Shape;350;p12"/>
          <p:cNvPicPr preferRelativeResize="0"/>
          <p:nvPr/>
        </p:nvPicPr>
        <p:blipFill rotWithShape="1">
          <a:blip r:embed="rId4">
            <a:alphaModFix/>
          </a:blip>
          <a:srcRect b="0" l="0" r="0" t="0"/>
          <a:stretch/>
        </p:blipFill>
        <p:spPr>
          <a:xfrm>
            <a:off x="18722140" y="-838200"/>
            <a:ext cx="6299987" cy="5486400"/>
          </a:xfrm>
          <a:prstGeom prst="rect">
            <a:avLst/>
          </a:prstGeom>
          <a:noFill/>
          <a:ln>
            <a:noFill/>
          </a:ln>
        </p:spPr>
      </p:pic>
      <p:pic>
        <p:nvPicPr>
          <p:cNvPr descr=" " id="351" name="Google Shape;351;p12"/>
          <p:cNvPicPr preferRelativeResize="0"/>
          <p:nvPr/>
        </p:nvPicPr>
        <p:blipFill rotWithShape="1">
          <a:blip r:embed="rId5">
            <a:alphaModFix/>
          </a:blip>
          <a:srcRect b="0" l="0" r="0" t="0"/>
          <a:stretch/>
        </p:blipFill>
        <p:spPr>
          <a:xfrm>
            <a:off x="-2006851" y="9842500"/>
            <a:ext cx="6387698" cy="5418497"/>
          </a:xfrm>
          <a:prstGeom prst="rect">
            <a:avLst/>
          </a:prstGeom>
          <a:noFill/>
          <a:ln>
            <a:noFill/>
          </a:ln>
        </p:spPr>
      </p:pic>
      <p:pic>
        <p:nvPicPr>
          <p:cNvPr descr=" " id="352" name="Google Shape;352;p12"/>
          <p:cNvPicPr preferRelativeResize="0"/>
          <p:nvPr/>
        </p:nvPicPr>
        <p:blipFill rotWithShape="1">
          <a:blip r:embed="rId6">
            <a:alphaModFix/>
          </a:blip>
          <a:srcRect b="0" l="0" r="0" t="0"/>
          <a:stretch/>
        </p:blipFill>
        <p:spPr>
          <a:xfrm>
            <a:off x="21516489" y="10807700"/>
            <a:ext cx="1974877" cy="2308250"/>
          </a:xfrm>
          <a:prstGeom prst="rect">
            <a:avLst/>
          </a:prstGeom>
          <a:noFill/>
          <a:ln>
            <a:noFill/>
          </a:ln>
        </p:spPr>
      </p:pic>
      <p:pic>
        <p:nvPicPr>
          <p:cNvPr descr=" " id="353" name="Google Shape;353;p12"/>
          <p:cNvPicPr preferRelativeResize="0"/>
          <p:nvPr/>
        </p:nvPicPr>
        <p:blipFill rotWithShape="1">
          <a:blip r:embed="rId7">
            <a:alphaModFix/>
          </a:blip>
          <a:srcRect b="0" l="0" r="0" t="0"/>
          <a:stretch/>
        </p:blipFill>
        <p:spPr>
          <a:xfrm>
            <a:off x="622378" y="1270000"/>
            <a:ext cx="1107869" cy="1582093"/>
          </a:xfrm>
          <a:prstGeom prst="rect">
            <a:avLst/>
          </a:prstGeom>
          <a:noFill/>
          <a:ln>
            <a:noFill/>
          </a:ln>
        </p:spPr>
      </p:pic>
      <p:pic>
        <p:nvPicPr>
          <p:cNvPr descr=" " id="354" name="Google Shape;354;p12"/>
          <p:cNvPicPr preferRelativeResize="0"/>
          <p:nvPr/>
        </p:nvPicPr>
        <p:blipFill rotWithShape="1">
          <a:blip r:embed="rId8">
            <a:alphaModFix/>
          </a:blip>
          <a:srcRect b="0" l="0" r="0" t="0"/>
          <a:stretch/>
        </p:blipFill>
        <p:spPr>
          <a:xfrm>
            <a:off x="21211651" y="5384800"/>
            <a:ext cx="1910463" cy="2304070"/>
          </a:xfrm>
          <a:prstGeom prst="rect">
            <a:avLst/>
          </a:prstGeom>
          <a:noFill/>
          <a:ln>
            <a:noFill/>
          </a:ln>
        </p:spPr>
      </p:pic>
      <p:sp>
        <p:nvSpPr>
          <p:cNvPr id="355" name="Google Shape;355;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6" name="Google Shape;356;p1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357" name="Google Shape;357;p12"/>
          <p:cNvPicPr preferRelativeResize="0"/>
          <p:nvPr/>
        </p:nvPicPr>
        <p:blipFill rotWithShape="1">
          <a:blip r:embed="rId10">
            <a:alphaModFix/>
          </a:blip>
          <a:srcRect b="0" l="0" r="0" t="0"/>
          <a:stretch/>
        </p:blipFill>
        <p:spPr>
          <a:xfrm>
            <a:off x="6490511" y="1257300"/>
            <a:ext cx="6084060" cy="12369800"/>
          </a:xfrm>
          <a:prstGeom prst="rect">
            <a:avLst/>
          </a:prstGeom>
          <a:noFill/>
          <a:ln>
            <a:noFill/>
          </a:ln>
        </p:spPr>
      </p:pic>
      <p:pic>
        <p:nvPicPr>
          <p:cNvPr descr=" " id="358" name="Google Shape;358;p12"/>
          <p:cNvPicPr preferRelativeResize="0"/>
          <p:nvPr/>
        </p:nvPicPr>
        <p:blipFill rotWithShape="1">
          <a:blip r:embed="rId11">
            <a:alphaModFix/>
          </a:blip>
          <a:srcRect b="0" l="0" r="0" t="0"/>
          <a:stretch/>
        </p:blipFill>
        <p:spPr>
          <a:xfrm>
            <a:off x="0" y="1257300"/>
            <a:ext cx="6084060" cy="12369800"/>
          </a:xfrm>
          <a:prstGeom prst="rect">
            <a:avLst/>
          </a:prstGeom>
          <a:noFill/>
          <a:ln>
            <a:noFill/>
          </a:ln>
        </p:spPr>
      </p:pic>
      <p:sp>
        <p:nvSpPr>
          <p:cNvPr id="359" name="Google Shape;359;p12"/>
          <p:cNvSpPr/>
          <p:nvPr/>
        </p:nvSpPr>
        <p:spPr>
          <a:xfrm>
            <a:off x="13882835" y="3238500"/>
            <a:ext cx="10690503" cy="146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Cookie"/>
              <a:buNone/>
            </a:pPr>
            <a:r>
              <a:rPr b="0" i="0" lang="en-US" sz="8000" u="none" cap="none" strike="noStrike">
                <a:solidFill>
                  <a:srgbClr val="0E0E0E"/>
                </a:solidFill>
                <a:latin typeface="Cookie"/>
                <a:ea typeface="Cookie"/>
                <a:cs typeface="Cookie"/>
                <a:sym typeface="Cookie"/>
              </a:rPr>
              <a:t>Some Data</a:t>
            </a:r>
            <a:endParaRPr b="0" i="0" sz="8000" u="none" cap="none" strike="noStrike">
              <a:solidFill>
                <a:schemeClr val="dk1"/>
              </a:solidFill>
              <a:latin typeface="Calibri"/>
              <a:ea typeface="Calibri"/>
              <a:cs typeface="Calibri"/>
              <a:sym typeface="Calibri"/>
            </a:endParaRPr>
          </a:p>
        </p:txBody>
      </p:sp>
      <p:sp>
        <p:nvSpPr>
          <p:cNvPr id="360" name="Google Shape;360;p12"/>
          <p:cNvSpPr/>
          <p:nvPr/>
        </p:nvSpPr>
        <p:spPr>
          <a:xfrm>
            <a:off x="13730416" y="6121400"/>
            <a:ext cx="8573572"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2"/>
          <p:cNvSpPr/>
          <p:nvPr/>
        </p:nvSpPr>
        <p:spPr>
          <a:xfrm>
            <a:off x="13730416" y="6121400"/>
            <a:ext cx="8573572"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2"/>
          <p:cNvSpPr/>
          <p:nvPr/>
        </p:nvSpPr>
        <p:spPr>
          <a:xfrm>
            <a:off x="13730416" y="6165850"/>
            <a:ext cx="1295562" cy="113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2"/>
          <p:cNvSpPr/>
          <p:nvPr/>
        </p:nvSpPr>
        <p:spPr>
          <a:xfrm>
            <a:off x="13730416" y="6165850"/>
            <a:ext cx="1634271" cy="146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ookie"/>
              <a:buNone/>
            </a:pPr>
            <a:r>
              <a:rPr b="0" i="0" lang="en-US" sz="8000" u="none" cap="none" strike="noStrike">
                <a:solidFill>
                  <a:srgbClr val="272727"/>
                </a:solidFill>
                <a:latin typeface="Cookie"/>
                <a:ea typeface="Cookie"/>
                <a:cs typeface="Cookie"/>
                <a:sym typeface="Cookie"/>
              </a:rPr>
              <a:t>75%</a:t>
            </a:r>
            <a:endParaRPr b="0" i="0" sz="8000" u="none" cap="none" strike="noStrike">
              <a:solidFill>
                <a:schemeClr val="dk1"/>
              </a:solidFill>
              <a:latin typeface="Calibri"/>
              <a:ea typeface="Calibri"/>
              <a:cs typeface="Calibri"/>
              <a:sym typeface="Calibri"/>
            </a:endParaRPr>
          </a:p>
        </p:txBody>
      </p:sp>
      <p:sp>
        <p:nvSpPr>
          <p:cNvPr id="364" name="Google Shape;364;p12"/>
          <p:cNvSpPr/>
          <p:nvPr/>
        </p:nvSpPr>
        <p:spPr>
          <a:xfrm>
            <a:off x="15229203" y="6121400"/>
            <a:ext cx="7074784"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2"/>
          <p:cNvSpPr/>
          <p:nvPr/>
        </p:nvSpPr>
        <p:spPr>
          <a:xfrm>
            <a:off x="15229203" y="6121400"/>
            <a:ext cx="7227203"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Enchanted Creatures</a:t>
            </a:r>
            <a:endParaRPr b="0" i="0" sz="3600" u="none" cap="none" strike="noStrike">
              <a:solidFill>
                <a:schemeClr val="dk1"/>
              </a:solidFill>
              <a:latin typeface="Calibri"/>
              <a:ea typeface="Calibri"/>
              <a:cs typeface="Calibri"/>
              <a:sym typeface="Calibri"/>
            </a:endParaRPr>
          </a:p>
        </p:txBody>
      </p:sp>
      <p:sp>
        <p:nvSpPr>
          <p:cNvPr id="366" name="Google Shape;366;p12"/>
          <p:cNvSpPr/>
          <p:nvPr/>
        </p:nvSpPr>
        <p:spPr>
          <a:xfrm>
            <a:off x="15229203" y="6731000"/>
            <a:ext cx="721026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67" name="Google Shape;367;p12"/>
          <p:cNvSpPr/>
          <p:nvPr/>
        </p:nvSpPr>
        <p:spPr>
          <a:xfrm>
            <a:off x="13730416" y="7950200"/>
            <a:ext cx="8573572"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2"/>
          <p:cNvSpPr/>
          <p:nvPr/>
        </p:nvSpPr>
        <p:spPr>
          <a:xfrm>
            <a:off x="13730416" y="7994650"/>
            <a:ext cx="1460683" cy="113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2"/>
          <p:cNvSpPr/>
          <p:nvPr/>
        </p:nvSpPr>
        <p:spPr>
          <a:xfrm>
            <a:off x="13730416" y="7994650"/>
            <a:ext cx="1799392" cy="146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ookie"/>
              <a:buNone/>
            </a:pPr>
            <a:r>
              <a:rPr b="0" i="0" lang="en-US" sz="8000" u="none" cap="none" strike="noStrike">
                <a:solidFill>
                  <a:srgbClr val="272727"/>
                </a:solidFill>
                <a:latin typeface="Cookie"/>
                <a:ea typeface="Cookie"/>
                <a:cs typeface="Cookie"/>
                <a:sym typeface="Cookie"/>
              </a:rPr>
              <a:t>60%</a:t>
            </a:r>
            <a:endParaRPr b="0" i="0" sz="8000" u="none" cap="none" strike="noStrike">
              <a:solidFill>
                <a:schemeClr val="dk1"/>
              </a:solidFill>
              <a:latin typeface="Calibri"/>
              <a:ea typeface="Calibri"/>
              <a:cs typeface="Calibri"/>
              <a:sym typeface="Calibri"/>
            </a:endParaRPr>
          </a:p>
        </p:txBody>
      </p:sp>
      <p:sp>
        <p:nvSpPr>
          <p:cNvPr id="370" name="Google Shape;370;p12"/>
          <p:cNvSpPr/>
          <p:nvPr/>
        </p:nvSpPr>
        <p:spPr>
          <a:xfrm>
            <a:off x="15394324" y="7950200"/>
            <a:ext cx="6909664"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2"/>
          <p:cNvSpPr/>
          <p:nvPr/>
        </p:nvSpPr>
        <p:spPr>
          <a:xfrm>
            <a:off x="15394324" y="7950200"/>
            <a:ext cx="7062083"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Magic-Wielding Individuals</a:t>
            </a:r>
            <a:endParaRPr b="0" i="0" sz="3600" u="none" cap="none" strike="noStrike">
              <a:solidFill>
                <a:schemeClr val="dk1"/>
              </a:solidFill>
              <a:latin typeface="Calibri"/>
              <a:ea typeface="Calibri"/>
              <a:cs typeface="Calibri"/>
              <a:sym typeface="Calibri"/>
            </a:endParaRPr>
          </a:p>
        </p:txBody>
      </p:sp>
      <p:sp>
        <p:nvSpPr>
          <p:cNvPr id="372" name="Google Shape;372;p12"/>
          <p:cNvSpPr/>
          <p:nvPr/>
        </p:nvSpPr>
        <p:spPr>
          <a:xfrm>
            <a:off x="15394324" y="8559800"/>
            <a:ext cx="7045147"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73" name="Google Shape;373;p12"/>
          <p:cNvSpPr/>
          <p:nvPr/>
        </p:nvSpPr>
        <p:spPr>
          <a:xfrm>
            <a:off x="13730416" y="9779000"/>
            <a:ext cx="857357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2"/>
          <p:cNvSpPr/>
          <p:nvPr/>
        </p:nvSpPr>
        <p:spPr>
          <a:xfrm>
            <a:off x="13730416" y="10128250"/>
            <a:ext cx="1447981" cy="113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2"/>
          <p:cNvSpPr/>
          <p:nvPr/>
        </p:nvSpPr>
        <p:spPr>
          <a:xfrm>
            <a:off x="13730416" y="10128250"/>
            <a:ext cx="1786690" cy="146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ookie"/>
              <a:buNone/>
            </a:pPr>
            <a:r>
              <a:rPr b="0" i="0" lang="en-US" sz="8000" u="none" cap="none" strike="noStrike">
                <a:solidFill>
                  <a:srgbClr val="272727"/>
                </a:solidFill>
                <a:latin typeface="Cookie"/>
                <a:ea typeface="Cookie"/>
                <a:cs typeface="Cookie"/>
                <a:sym typeface="Cookie"/>
              </a:rPr>
              <a:t>90%</a:t>
            </a:r>
            <a:endParaRPr b="0" i="0" sz="8000" u="none" cap="none" strike="noStrike">
              <a:solidFill>
                <a:schemeClr val="dk1"/>
              </a:solidFill>
              <a:latin typeface="Calibri"/>
              <a:ea typeface="Calibri"/>
              <a:cs typeface="Calibri"/>
              <a:sym typeface="Calibri"/>
            </a:endParaRPr>
          </a:p>
        </p:txBody>
      </p:sp>
      <p:sp>
        <p:nvSpPr>
          <p:cNvPr id="376" name="Google Shape;376;p12"/>
          <p:cNvSpPr/>
          <p:nvPr/>
        </p:nvSpPr>
        <p:spPr>
          <a:xfrm>
            <a:off x="15381622" y="9779000"/>
            <a:ext cx="6922365"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2"/>
          <p:cNvSpPr/>
          <p:nvPr/>
        </p:nvSpPr>
        <p:spPr>
          <a:xfrm>
            <a:off x="15381622" y="9779000"/>
            <a:ext cx="7074784"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Spells Cast</a:t>
            </a:r>
            <a:endParaRPr b="0" i="0" sz="3600" u="none" cap="none" strike="noStrike">
              <a:solidFill>
                <a:schemeClr val="dk1"/>
              </a:solidFill>
              <a:latin typeface="Calibri"/>
              <a:ea typeface="Calibri"/>
              <a:cs typeface="Calibri"/>
              <a:sym typeface="Calibri"/>
            </a:endParaRPr>
          </a:p>
        </p:txBody>
      </p:sp>
      <p:sp>
        <p:nvSpPr>
          <p:cNvPr id="378" name="Google Shape;378;p12"/>
          <p:cNvSpPr/>
          <p:nvPr/>
        </p:nvSpPr>
        <p:spPr>
          <a:xfrm>
            <a:off x="15381622" y="10388600"/>
            <a:ext cx="7057849"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383" name="Shape 383"/>
        <p:cNvGrpSpPr/>
        <p:nvPr/>
      </p:nvGrpSpPr>
      <p:grpSpPr>
        <a:xfrm>
          <a:off x="0" y="0"/>
          <a:ext cx="0" cy="0"/>
          <a:chOff x="0" y="0"/>
          <a:chExt cx="0" cy="0"/>
        </a:xfrm>
      </p:grpSpPr>
      <p:pic>
        <p:nvPicPr>
          <p:cNvPr descr=" " id="384" name="Google Shape;384;p13"/>
          <p:cNvPicPr preferRelativeResize="0"/>
          <p:nvPr/>
        </p:nvPicPr>
        <p:blipFill rotWithShape="1">
          <a:blip r:embed="rId3">
            <a:alphaModFix/>
          </a:blip>
          <a:srcRect b="0" l="0" r="0" t="0"/>
          <a:stretch/>
        </p:blipFill>
        <p:spPr>
          <a:xfrm>
            <a:off x="7074784" y="2565400"/>
            <a:ext cx="16791499" cy="16789400"/>
          </a:xfrm>
          <a:prstGeom prst="rect">
            <a:avLst/>
          </a:prstGeom>
          <a:noFill/>
          <a:ln>
            <a:noFill/>
          </a:ln>
        </p:spPr>
      </p:pic>
      <p:pic>
        <p:nvPicPr>
          <p:cNvPr descr=" " id="385" name="Google Shape;385;p13"/>
          <p:cNvPicPr preferRelativeResize="0"/>
          <p:nvPr/>
        </p:nvPicPr>
        <p:blipFill rotWithShape="1">
          <a:blip r:embed="rId4">
            <a:alphaModFix/>
          </a:blip>
          <a:srcRect b="0" l="0" r="0" t="0"/>
          <a:stretch/>
        </p:blipFill>
        <p:spPr>
          <a:xfrm>
            <a:off x="20093911" y="-304800"/>
            <a:ext cx="5258457" cy="5448300"/>
          </a:xfrm>
          <a:prstGeom prst="rect">
            <a:avLst/>
          </a:prstGeom>
          <a:noFill/>
          <a:ln>
            <a:noFill/>
          </a:ln>
        </p:spPr>
      </p:pic>
      <p:pic>
        <p:nvPicPr>
          <p:cNvPr descr=" " id="386" name="Google Shape;386;p13"/>
          <p:cNvPicPr preferRelativeResize="0"/>
          <p:nvPr/>
        </p:nvPicPr>
        <p:blipFill rotWithShape="1">
          <a:blip r:embed="rId5">
            <a:alphaModFix/>
          </a:blip>
          <a:srcRect b="0" l="0" r="0" t="0"/>
          <a:stretch/>
        </p:blipFill>
        <p:spPr>
          <a:xfrm>
            <a:off x="17045530" y="63500"/>
            <a:ext cx="1956044" cy="2362200"/>
          </a:xfrm>
          <a:prstGeom prst="rect">
            <a:avLst/>
          </a:prstGeom>
          <a:noFill/>
          <a:ln>
            <a:noFill/>
          </a:ln>
        </p:spPr>
      </p:pic>
      <p:pic>
        <p:nvPicPr>
          <p:cNvPr descr=" " id="387" name="Google Shape;387;p13"/>
          <p:cNvPicPr preferRelativeResize="0"/>
          <p:nvPr/>
        </p:nvPicPr>
        <p:blipFill rotWithShape="1">
          <a:blip r:embed="rId6">
            <a:alphaModFix/>
          </a:blip>
          <a:srcRect b="0" l="0" r="0" t="0"/>
          <a:stretch/>
        </p:blipFill>
        <p:spPr>
          <a:xfrm>
            <a:off x="-457257" y="10083800"/>
            <a:ext cx="7316114" cy="4902200"/>
          </a:xfrm>
          <a:prstGeom prst="rect">
            <a:avLst/>
          </a:prstGeom>
          <a:noFill/>
          <a:ln>
            <a:noFill/>
          </a:ln>
        </p:spPr>
      </p:pic>
      <p:pic>
        <p:nvPicPr>
          <p:cNvPr descr=" " id="388" name="Google Shape;388;p13"/>
          <p:cNvPicPr preferRelativeResize="0"/>
          <p:nvPr/>
        </p:nvPicPr>
        <p:blipFill rotWithShape="1">
          <a:blip r:embed="rId7">
            <a:alphaModFix/>
          </a:blip>
          <a:srcRect b="0" l="0" r="0" t="0"/>
          <a:stretch/>
        </p:blipFill>
        <p:spPr>
          <a:xfrm>
            <a:off x="685886" y="762000"/>
            <a:ext cx="2934061" cy="2477195"/>
          </a:xfrm>
          <a:prstGeom prst="rect">
            <a:avLst/>
          </a:prstGeom>
          <a:noFill/>
          <a:ln>
            <a:noFill/>
          </a:ln>
        </p:spPr>
      </p:pic>
      <p:pic>
        <p:nvPicPr>
          <p:cNvPr descr=" " id="389" name="Google Shape;389;p13"/>
          <p:cNvPicPr preferRelativeResize="0"/>
          <p:nvPr/>
        </p:nvPicPr>
        <p:blipFill rotWithShape="1">
          <a:blip r:embed="rId8">
            <a:alphaModFix/>
          </a:blip>
          <a:srcRect b="0" l="0" r="0" t="0"/>
          <a:stretch/>
        </p:blipFill>
        <p:spPr>
          <a:xfrm>
            <a:off x="18226778" y="9855200"/>
            <a:ext cx="9449981" cy="6159500"/>
          </a:xfrm>
          <a:prstGeom prst="rect">
            <a:avLst/>
          </a:prstGeom>
          <a:noFill/>
          <a:ln>
            <a:noFill/>
          </a:ln>
        </p:spPr>
      </p:pic>
      <p:pic>
        <p:nvPicPr>
          <p:cNvPr descr=" " id="390" name="Google Shape;390;p13"/>
          <p:cNvPicPr preferRelativeResize="0"/>
          <p:nvPr/>
        </p:nvPicPr>
        <p:blipFill rotWithShape="1">
          <a:blip r:embed="rId9">
            <a:alphaModFix/>
          </a:blip>
          <a:srcRect b="0" l="0" r="0" t="0"/>
          <a:stretch/>
        </p:blipFill>
        <p:spPr>
          <a:xfrm>
            <a:off x="-457257" y="3670300"/>
            <a:ext cx="21054854" cy="7697130"/>
          </a:xfrm>
          <a:prstGeom prst="rect">
            <a:avLst/>
          </a:prstGeom>
          <a:noFill/>
          <a:ln>
            <a:noFill/>
          </a:ln>
        </p:spPr>
      </p:pic>
      <p:pic>
        <p:nvPicPr>
          <p:cNvPr descr=" " id="391" name="Google Shape;391;p13"/>
          <p:cNvPicPr preferRelativeResize="0"/>
          <p:nvPr/>
        </p:nvPicPr>
        <p:blipFill rotWithShape="1">
          <a:blip r:embed="rId10">
            <a:alphaModFix/>
          </a:blip>
          <a:srcRect b="0" l="0" r="0" t="0"/>
          <a:stretch/>
        </p:blipFill>
        <p:spPr>
          <a:xfrm>
            <a:off x="-457257" y="10083800"/>
            <a:ext cx="5207651" cy="4038600"/>
          </a:xfrm>
          <a:prstGeom prst="rect">
            <a:avLst/>
          </a:prstGeom>
          <a:noFill/>
          <a:ln>
            <a:noFill/>
          </a:ln>
        </p:spPr>
      </p:pic>
      <p:sp>
        <p:nvSpPr>
          <p:cNvPr id="392" name="Google Shape;392;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3" name="Google Shape;393;p13"/>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394" name="Google Shape;394;p13"/>
          <p:cNvSpPr/>
          <p:nvPr/>
        </p:nvSpPr>
        <p:spPr>
          <a:xfrm>
            <a:off x="2464108" y="4445000"/>
            <a:ext cx="15762670" cy="642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3"/>
          <p:cNvSpPr/>
          <p:nvPr/>
        </p:nvSpPr>
        <p:spPr>
          <a:xfrm>
            <a:off x="2464108" y="4445000"/>
            <a:ext cx="15762670" cy="48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3"/>
          <p:cNvSpPr/>
          <p:nvPr/>
        </p:nvSpPr>
        <p:spPr>
          <a:xfrm>
            <a:off x="5868133" y="4445000"/>
            <a:ext cx="8954619" cy="439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Cookie"/>
              <a:buNone/>
            </a:pPr>
            <a:r>
              <a:rPr b="0" i="0" lang="en-US" sz="24000" u="none" cap="none" strike="noStrike">
                <a:solidFill>
                  <a:srgbClr val="272727"/>
                </a:solidFill>
                <a:latin typeface="Cookie"/>
                <a:ea typeface="Cookie"/>
                <a:cs typeface="Cookie"/>
                <a:sym typeface="Cookie"/>
              </a:rPr>
              <a:t>234,567</a:t>
            </a:r>
            <a:endParaRPr b="0" i="0" sz="24000" u="none" cap="none" strike="noStrike">
              <a:solidFill>
                <a:schemeClr val="dk1"/>
              </a:solidFill>
              <a:latin typeface="Calibri"/>
              <a:ea typeface="Calibri"/>
              <a:cs typeface="Calibri"/>
              <a:sym typeface="Calibri"/>
            </a:endParaRPr>
          </a:p>
        </p:txBody>
      </p:sp>
      <p:sp>
        <p:nvSpPr>
          <p:cNvPr id="397" name="Google Shape;397;p13"/>
          <p:cNvSpPr/>
          <p:nvPr/>
        </p:nvSpPr>
        <p:spPr>
          <a:xfrm>
            <a:off x="2328624" y="80264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98" name="Google Shape;398;p13"/>
          <p:cNvSpPr/>
          <p:nvPr/>
        </p:nvSpPr>
        <p:spPr>
          <a:xfrm>
            <a:off x="5641622" y="96520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403" name="Shape 403"/>
        <p:cNvGrpSpPr/>
        <p:nvPr/>
      </p:nvGrpSpPr>
      <p:grpSpPr>
        <a:xfrm>
          <a:off x="0" y="0"/>
          <a:ext cx="0" cy="0"/>
          <a:chOff x="0" y="0"/>
          <a:chExt cx="0" cy="0"/>
        </a:xfrm>
      </p:grpSpPr>
      <p:pic>
        <p:nvPicPr>
          <p:cNvPr descr=" " id="404" name="Google Shape;404;p14"/>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405" name="Google Shape;405;p14"/>
          <p:cNvPicPr preferRelativeResize="0"/>
          <p:nvPr/>
        </p:nvPicPr>
        <p:blipFill rotWithShape="1">
          <a:blip r:embed="rId4">
            <a:alphaModFix/>
          </a:blip>
          <a:srcRect b="0" l="0" r="0" t="0"/>
          <a:stretch/>
        </p:blipFill>
        <p:spPr>
          <a:xfrm>
            <a:off x="-647781" y="-749300"/>
            <a:ext cx="4674184" cy="2743200"/>
          </a:xfrm>
          <a:prstGeom prst="rect">
            <a:avLst/>
          </a:prstGeom>
          <a:noFill/>
          <a:ln>
            <a:noFill/>
          </a:ln>
        </p:spPr>
      </p:pic>
      <p:pic>
        <p:nvPicPr>
          <p:cNvPr descr=" " id="406" name="Google Shape;406;p14"/>
          <p:cNvPicPr preferRelativeResize="0"/>
          <p:nvPr/>
        </p:nvPicPr>
        <p:blipFill rotWithShape="1">
          <a:blip r:embed="rId5">
            <a:alphaModFix/>
          </a:blip>
          <a:srcRect b="0" l="0" r="0" t="0"/>
          <a:stretch/>
        </p:blipFill>
        <p:spPr>
          <a:xfrm>
            <a:off x="279435" y="10769600"/>
            <a:ext cx="2819752" cy="2260600"/>
          </a:xfrm>
          <a:prstGeom prst="rect">
            <a:avLst/>
          </a:prstGeom>
          <a:noFill/>
          <a:ln>
            <a:noFill/>
          </a:ln>
        </p:spPr>
      </p:pic>
      <p:pic>
        <p:nvPicPr>
          <p:cNvPr descr=" " id="407" name="Google Shape;407;p14"/>
          <p:cNvPicPr preferRelativeResize="0"/>
          <p:nvPr/>
        </p:nvPicPr>
        <p:blipFill rotWithShape="1">
          <a:blip r:embed="rId6">
            <a:alphaModFix/>
          </a:blip>
          <a:srcRect b="0" l="0" r="0" t="0"/>
          <a:stretch/>
        </p:blipFill>
        <p:spPr>
          <a:xfrm>
            <a:off x="21300562" y="-406400"/>
            <a:ext cx="4750394" cy="4800600"/>
          </a:xfrm>
          <a:prstGeom prst="rect">
            <a:avLst/>
          </a:prstGeom>
          <a:noFill/>
          <a:ln>
            <a:noFill/>
          </a:ln>
        </p:spPr>
      </p:pic>
      <p:pic>
        <p:nvPicPr>
          <p:cNvPr descr=" " id="408" name="Google Shape;408;p14"/>
          <p:cNvPicPr preferRelativeResize="0"/>
          <p:nvPr/>
        </p:nvPicPr>
        <p:blipFill rotWithShape="1">
          <a:blip r:embed="rId7">
            <a:alphaModFix/>
          </a:blip>
          <a:srcRect b="0" l="0" r="0" t="0"/>
          <a:stretch/>
        </p:blipFill>
        <p:spPr>
          <a:xfrm>
            <a:off x="20208226" y="11239500"/>
            <a:ext cx="4496362" cy="2336800"/>
          </a:xfrm>
          <a:prstGeom prst="rect">
            <a:avLst/>
          </a:prstGeom>
          <a:noFill/>
          <a:ln>
            <a:noFill/>
          </a:ln>
        </p:spPr>
      </p:pic>
      <p:sp>
        <p:nvSpPr>
          <p:cNvPr id="409" name="Google Shape;409;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0" name="Google Shape;410;p1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11" name="Google Shape;411;p14"/>
          <p:cNvSpPr/>
          <p:nvPr/>
        </p:nvSpPr>
        <p:spPr>
          <a:xfrm>
            <a:off x="8967321" y="3263900"/>
            <a:ext cx="7874984" cy="24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4"/>
          <p:cNvSpPr/>
          <p:nvPr/>
        </p:nvSpPr>
        <p:spPr>
          <a:xfrm>
            <a:off x="10504213" y="3263900"/>
            <a:ext cx="4801200" cy="18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4"/>
          <p:cNvSpPr/>
          <p:nvPr/>
        </p:nvSpPr>
        <p:spPr>
          <a:xfrm>
            <a:off x="10504213" y="3263900"/>
            <a:ext cx="5343134" cy="2345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ookie"/>
              <a:buNone/>
            </a:pPr>
            <a:r>
              <a:rPr b="0" i="0" lang="en-US" sz="12800" u="none" cap="none" strike="noStrike">
                <a:solidFill>
                  <a:srgbClr val="272727"/>
                </a:solidFill>
                <a:latin typeface="Cookie"/>
                <a:ea typeface="Cookie"/>
                <a:cs typeface="Cookie"/>
                <a:sym typeface="Cookie"/>
              </a:rPr>
              <a:t>233 Coins</a:t>
            </a:r>
            <a:endParaRPr b="0" i="0" sz="12800" u="none" cap="none" strike="noStrike">
              <a:solidFill>
                <a:schemeClr val="dk1"/>
              </a:solidFill>
              <a:latin typeface="Calibri"/>
              <a:ea typeface="Calibri"/>
              <a:cs typeface="Calibri"/>
              <a:sym typeface="Calibri"/>
            </a:endParaRPr>
          </a:p>
        </p:txBody>
      </p:sp>
      <p:sp>
        <p:nvSpPr>
          <p:cNvPr id="414" name="Google Shape;414;p14"/>
          <p:cNvSpPr/>
          <p:nvPr/>
        </p:nvSpPr>
        <p:spPr>
          <a:xfrm>
            <a:off x="8967321" y="5067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4"/>
          <p:cNvSpPr/>
          <p:nvPr/>
        </p:nvSpPr>
        <p:spPr>
          <a:xfrm>
            <a:off x="8899579" y="5067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416" name="Google Shape;416;p14"/>
          <p:cNvSpPr/>
          <p:nvPr/>
        </p:nvSpPr>
        <p:spPr>
          <a:xfrm>
            <a:off x="8967321" y="6985000"/>
            <a:ext cx="7874984" cy="24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4"/>
          <p:cNvSpPr/>
          <p:nvPr/>
        </p:nvSpPr>
        <p:spPr>
          <a:xfrm>
            <a:off x="10281935" y="6985000"/>
            <a:ext cx="5245756" cy="18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4"/>
          <p:cNvSpPr/>
          <p:nvPr/>
        </p:nvSpPr>
        <p:spPr>
          <a:xfrm>
            <a:off x="10281935" y="6985000"/>
            <a:ext cx="5787690" cy="2345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ookie"/>
              <a:buNone/>
            </a:pPr>
            <a:r>
              <a:rPr b="0" i="0" lang="en-US" sz="12800" u="none" cap="none" strike="noStrike">
                <a:solidFill>
                  <a:srgbClr val="272727"/>
                </a:solidFill>
                <a:latin typeface="Cookie"/>
                <a:ea typeface="Cookie"/>
                <a:cs typeface="Cookie"/>
                <a:sym typeface="Cookie"/>
              </a:rPr>
              <a:t>456 Hours</a:t>
            </a:r>
            <a:endParaRPr b="0" i="0" sz="12800" u="none" cap="none" strike="noStrike">
              <a:solidFill>
                <a:schemeClr val="dk1"/>
              </a:solidFill>
              <a:latin typeface="Calibri"/>
              <a:ea typeface="Calibri"/>
              <a:cs typeface="Calibri"/>
              <a:sym typeface="Calibri"/>
            </a:endParaRPr>
          </a:p>
        </p:txBody>
      </p:sp>
      <p:sp>
        <p:nvSpPr>
          <p:cNvPr id="419" name="Google Shape;419;p14"/>
          <p:cNvSpPr/>
          <p:nvPr/>
        </p:nvSpPr>
        <p:spPr>
          <a:xfrm>
            <a:off x="8967321" y="8788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4"/>
          <p:cNvSpPr/>
          <p:nvPr/>
        </p:nvSpPr>
        <p:spPr>
          <a:xfrm>
            <a:off x="8899579" y="8788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421" name="Google Shape;421;p14"/>
          <p:cNvSpPr/>
          <p:nvPr/>
        </p:nvSpPr>
        <p:spPr>
          <a:xfrm>
            <a:off x="15368921" y="3263900"/>
            <a:ext cx="7874984" cy="24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4"/>
          <p:cNvSpPr/>
          <p:nvPr/>
        </p:nvSpPr>
        <p:spPr>
          <a:xfrm>
            <a:off x="18233129" y="3263900"/>
            <a:ext cx="2146568" cy="18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4"/>
          <p:cNvSpPr/>
          <p:nvPr/>
        </p:nvSpPr>
        <p:spPr>
          <a:xfrm>
            <a:off x="18233129" y="3263900"/>
            <a:ext cx="2688503" cy="2345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ookie"/>
              <a:buNone/>
            </a:pPr>
            <a:r>
              <a:rPr b="0" i="0" lang="en-US" sz="12800" u="none" cap="none" strike="noStrike">
                <a:solidFill>
                  <a:srgbClr val="272727"/>
                </a:solidFill>
                <a:latin typeface="Cookie"/>
                <a:ea typeface="Cookie"/>
                <a:cs typeface="Cookie"/>
                <a:sym typeface="Cookie"/>
              </a:rPr>
              <a:t>85%</a:t>
            </a:r>
            <a:endParaRPr b="0" i="0" sz="12800" u="none" cap="none" strike="noStrike">
              <a:solidFill>
                <a:schemeClr val="dk1"/>
              </a:solidFill>
              <a:latin typeface="Calibri"/>
              <a:ea typeface="Calibri"/>
              <a:cs typeface="Calibri"/>
              <a:sym typeface="Calibri"/>
            </a:endParaRPr>
          </a:p>
        </p:txBody>
      </p:sp>
      <p:sp>
        <p:nvSpPr>
          <p:cNvPr id="424" name="Google Shape;424;p14"/>
          <p:cNvSpPr/>
          <p:nvPr/>
        </p:nvSpPr>
        <p:spPr>
          <a:xfrm>
            <a:off x="15368921" y="5067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4"/>
          <p:cNvSpPr/>
          <p:nvPr/>
        </p:nvSpPr>
        <p:spPr>
          <a:xfrm>
            <a:off x="15301179" y="5067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426" name="Google Shape;426;p14"/>
          <p:cNvSpPr/>
          <p:nvPr/>
        </p:nvSpPr>
        <p:spPr>
          <a:xfrm>
            <a:off x="15368921" y="6985000"/>
            <a:ext cx="7874984" cy="24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4"/>
          <p:cNvSpPr/>
          <p:nvPr/>
        </p:nvSpPr>
        <p:spPr>
          <a:xfrm>
            <a:off x="17204300" y="6985000"/>
            <a:ext cx="4204225" cy="18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4"/>
          <p:cNvSpPr/>
          <p:nvPr/>
        </p:nvSpPr>
        <p:spPr>
          <a:xfrm>
            <a:off x="17204300" y="6985000"/>
            <a:ext cx="4746160" cy="2345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ookie"/>
              <a:buNone/>
            </a:pPr>
            <a:r>
              <a:rPr b="0" i="0" lang="en-US" sz="12800" u="none" cap="none" strike="noStrike">
                <a:solidFill>
                  <a:srgbClr val="272727"/>
                </a:solidFill>
                <a:latin typeface="Cookie"/>
                <a:ea typeface="Cookie"/>
                <a:cs typeface="Cookie"/>
                <a:sym typeface="Cookie"/>
              </a:rPr>
              <a:t>535 Km</a:t>
            </a:r>
            <a:endParaRPr b="0" i="0" sz="12800" u="none" cap="none" strike="noStrike">
              <a:solidFill>
                <a:schemeClr val="dk1"/>
              </a:solidFill>
              <a:latin typeface="Calibri"/>
              <a:ea typeface="Calibri"/>
              <a:cs typeface="Calibri"/>
              <a:sym typeface="Calibri"/>
            </a:endParaRPr>
          </a:p>
        </p:txBody>
      </p:sp>
      <p:sp>
        <p:nvSpPr>
          <p:cNvPr id="429" name="Google Shape;429;p14"/>
          <p:cNvSpPr/>
          <p:nvPr/>
        </p:nvSpPr>
        <p:spPr>
          <a:xfrm>
            <a:off x="15368921" y="8788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4"/>
          <p:cNvSpPr/>
          <p:nvPr/>
        </p:nvSpPr>
        <p:spPr>
          <a:xfrm>
            <a:off x="15301179" y="8788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pic>
        <p:nvPicPr>
          <p:cNvPr descr=" " id="431" name="Google Shape;431;p14"/>
          <p:cNvPicPr preferRelativeResize="0"/>
          <p:nvPr/>
        </p:nvPicPr>
        <p:blipFill rotWithShape="1">
          <a:blip r:embed="rId9">
            <a:alphaModFix/>
          </a:blip>
          <a:srcRect b="0" l="0" r="0" t="0"/>
          <a:stretch/>
        </p:blipFill>
        <p:spPr>
          <a:xfrm>
            <a:off x="612278" y="2332385"/>
            <a:ext cx="8954619" cy="9207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436" name="Shape 436"/>
        <p:cNvGrpSpPr/>
        <p:nvPr/>
      </p:nvGrpSpPr>
      <p:grpSpPr>
        <a:xfrm>
          <a:off x="0" y="0"/>
          <a:ext cx="0" cy="0"/>
          <a:chOff x="0" y="0"/>
          <a:chExt cx="0" cy="0"/>
        </a:xfrm>
      </p:grpSpPr>
      <p:pic>
        <p:nvPicPr>
          <p:cNvPr descr=" " id="437" name="Google Shape;437;p15"/>
          <p:cNvPicPr preferRelativeResize="0"/>
          <p:nvPr/>
        </p:nvPicPr>
        <p:blipFill rotWithShape="1">
          <a:blip r:embed="rId3">
            <a:alphaModFix/>
          </a:blip>
          <a:srcRect b="0" l="0" r="0" t="0"/>
          <a:stretch/>
        </p:blipFill>
        <p:spPr>
          <a:xfrm>
            <a:off x="11850581" y="-1371600"/>
            <a:ext cx="15864283" cy="15862300"/>
          </a:xfrm>
          <a:prstGeom prst="rect">
            <a:avLst/>
          </a:prstGeom>
          <a:noFill/>
          <a:ln>
            <a:noFill/>
          </a:ln>
        </p:spPr>
      </p:pic>
      <p:pic>
        <p:nvPicPr>
          <p:cNvPr descr=" " id="438" name="Google Shape;438;p15"/>
          <p:cNvPicPr preferRelativeResize="0"/>
          <p:nvPr/>
        </p:nvPicPr>
        <p:blipFill rotWithShape="1">
          <a:blip r:embed="rId4">
            <a:alphaModFix/>
          </a:blip>
          <a:srcRect b="0" l="0" r="0" t="0"/>
          <a:stretch/>
        </p:blipFill>
        <p:spPr>
          <a:xfrm>
            <a:off x="18722140" y="-838200"/>
            <a:ext cx="6299987" cy="5486400"/>
          </a:xfrm>
          <a:prstGeom prst="rect">
            <a:avLst/>
          </a:prstGeom>
          <a:noFill/>
          <a:ln>
            <a:noFill/>
          </a:ln>
        </p:spPr>
      </p:pic>
      <p:pic>
        <p:nvPicPr>
          <p:cNvPr descr=" " id="439" name="Google Shape;439;p15"/>
          <p:cNvPicPr preferRelativeResize="0"/>
          <p:nvPr/>
        </p:nvPicPr>
        <p:blipFill rotWithShape="1">
          <a:blip r:embed="rId5">
            <a:alphaModFix/>
          </a:blip>
          <a:srcRect b="0" l="0" r="0" t="0"/>
          <a:stretch/>
        </p:blipFill>
        <p:spPr>
          <a:xfrm>
            <a:off x="-2006851" y="9842500"/>
            <a:ext cx="6387698" cy="5418485"/>
          </a:xfrm>
          <a:prstGeom prst="rect">
            <a:avLst/>
          </a:prstGeom>
          <a:noFill/>
          <a:ln>
            <a:noFill/>
          </a:ln>
        </p:spPr>
      </p:pic>
      <p:pic>
        <p:nvPicPr>
          <p:cNvPr descr=" " id="440" name="Google Shape;440;p15"/>
          <p:cNvPicPr preferRelativeResize="0"/>
          <p:nvPr/>
        </p:nvPicPr>
        <p:blipFill rotWithShape="1">
          <a:blip r:embed="rId6">
            <a:alphaModFix/>
          </a:blip>
          <a:srcRect b="0" l="0" r="0" t="0"/>
          <a:stretch/>
        </p:blipFill>
        <p:spPr>
          <a:xfrm>
            <a:off x="21516489" y="10807700"/>
            <a:ext cx="1974877" cy="2308250"/>
          </a:xfrm>
          <a:prstGeom prst="rect">
            <a:avLst/>
          </a:prstGeom>
          <a:noFill/>
          <a:ln>
            <a:noFill/>
          </a:ln>
        </p:spPr>
      </p:pic>
      <p:pic>
        <p:nvPicPr>
          <p:cNvPr descr=" " id="441" name="Google Shape;441;p15"/>
          <p:cNvPicPr preferRelativeResize="0"/>
          <p:nvPr/>
        </p:nvPicPr>
        <p:blipFill rotWithShape="1">
          <a:blip r:embed="rId7">
            <a:alphaModFix/>
          </a:blip>
          <a:srcRect b="0" l="0" r="0" t="0"/>
          <a:stretch/>
        </p:blipFill>
        <p:spPr>
          <a:xfrm>
            <a:off x="622378" y="1270000"/>
            <a:ext cx="1107869" cy="1582093"/>
          </a:xfrm>
          <a:prstGeom prst="rect">
            <a:avLst/>
          </a:prstGeom>
          <a:noFill/>
          <a:ln>
            <a:noFill/>
          </a:ln>
        </p:spPr>
      </p:pic>
      <p:pic>
        <p:nvPicPr>
          <p:cNvPr descr=" " id="442" name="Google Shape;442;p15"/>
          <p:cNvPicPr preferRelativeResize="0"/>
          <p:nvPr/>
        </p:nvPicPr>
        <p:blipFill rotWithShape="1">
          <a:blip r:embed="rId8">
            <a:alphaModFix/>
          </a:blip>
          <a:srcRect b="0" l="0" r="0" t="0"/>
          <a:stretch/>
        </p:blipFill>
        <p:spPr>
          <a:xfrm>
            <a:off x="21211651" y="5384800"/>
            <a:ext cx="1910463" cy="2304083"/>
          </a:xfrm>
          <a:prstGeom prst="rect">
            <a:avLst/>
          </a:prstGeom>
          <a:noFill/>
          <a:ln>
            <a:noFill/>
          </a:ln>
        </p:spPr>
      </p:pic>
      <p:sp>
        <p:nvSpPr>
          <p:cNvPr id="443" name="Google Shape;443;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4" name="Google Shape;444;p1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45" name="Google Shape;445;p15"/>
          <p:cNvSpPr/>
          <p:nvPr/>
        </p:nvSpPr>
        <p:spPr>
          <a:xfrm>
            <a:off x="6841922" y="1701800"/>
            <a:ext cx="10690503" cy="1468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ookie"/>
              <a:buNone/>
            </a:pPr>
            <a:r>
              <a:rPr b="0" i="0" lang="en-US" sz="8000" u="none" cap="none" strike="noStrike">
                <a:solidFill>
                  <a:srgbClr val="272727"/>
                </a:solidFill>
                <a:latin typeface="Cookie"/>
                <a:ea typeface="Cookie"/>
                <a:cs typeface="Cookie"/>
                <a:sym typeface="Cookie"/>
              </a:rPr>
              <a:t>Some Graph</a:t>
            </a:r>
            <a:endParaRPr b="0" i="0" sz="8000" u="none" cap="none" strike="noStrike">
              <a:solidFill>
                <a:schemeClr val="dk1"/>
              </a:solidFill>
              <a:latin typeface="Calibri"/>
              <a:ea typeface="Calibri"/>
              <a:cs typeface="Calibri"/>
              <a:sym typeface="Calibri"/>
            </a:endParaRPr>
          </a:p>
        </p:txBody>
      </p:sp>
      <p:sp>
        <p:nvSpPr>
          <p:cNvPr id="446" name="Google Shape;446;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1820"/>
              <a:buFont typeface="Lato"/>
              <a:buNone/>
            </a:pPr>
            <a:r>
              <a:rPr b="0" i="0" lang="en-US" sz="1820" u="none" cap="none" strike="noStrike">
                <a:solidFill>
                  <a:srgbClr val="DD5137"/>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48" name="Google Shape;448;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2185"/>
              <a:buFont typeface="Lato"/>
              <a:buNone/>
            </a:pPr>
            <a:r>
              <a:rPr b="0" i="0" lang="en-US" sz="2185" u="none" cap="none" strike="noStrike">
                <a:solidFill>
                  <a:srgbClr val="DD5137"/>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49" name="Google Shape;449;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2185"/>
              <a:buFont typeface="Lato"/>
              <a:buNone/>
            </a:pPr>
            <a:r>
              <a:rPr b="0" i="0" lang="en-US" sz="2185" u="none" cap="none" strike="noStrike">
                <a:solidFill>
                  <a:srgbClr val="DD5137"/>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50" name="Google Shape;450;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2185"/>
              <a:buFont typeface="Lato"/>
              <a:buNone/>
            </a:pPr>
            <a:r>
              <a:rPr b="0" i="0" lang="en-US" sz="2185" u="none" cap="none" strike="noStrike">
                <a:solidFill>
                  <a:srgbClr val="DD5137"/>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51" name="Google Shape;451;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2185"/>
              <a:buFont typeface="Lato"/>
              <a:buNone/>
            </a:pPr>
            <a:r>
              <a:rPr b="0" i="0" lang="en-US" sz="2185" u="none" cap="none" strike="noStrike">
                <a:solidFill>
                  <a:srgbClr val="DD5137"/>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52" name="Google Shape;452;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2185"/>
              <a:buFont typeface="Lato"/>
              <a:buNone/>
            </a:pPr>
            <a:r>
              <a:rPr b="0" i="0" lang="en-US" sz="2185" u="none" cap="none" strike="noStrike">
                <a:solidFill>
                  <a:srgbClr val="DD5137"/>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53" name="Google Shape;453;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2185"/>
              <a:buFont typeface="Lato"/>
              <a:buNone/>
            </a:pPr>
            <a:r>
              <a:rPr b="0" i="0" lang="en-US" sz="2185" u="none" cap="none" strike="noStrike">
                <a:solidFill>
                  <a:srgbClr val="DD5137"/>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54" name="Google Shape;454;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2185"/>
              <a:buFont typeface="Lato"/>
              <a:buNone/>
            </a:pPr>
            <a:r>
              <a:rPr b="0" i="0" lang="en-US" sz="2185" u="none" cap="none" strike="noStrike">
                <a:solidFill>
                  <a:srgbClr val="DD5137"/>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55" name="Google Shape;455;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2185"/>
              <a:buFont typeface="Lato"/>
              <a:buNone/>
            </a:pPr>
            <a:r>
              <a:rPr b="0" i="0" lang="en-US" sz="2185" u="none" cap="none" strike="noStrike">
                <a:solidFill>
                  <a:srgbClr val="DD5137"/>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56" name="Google Shape;456;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1820"/>
              <a:buFont typeface="Lato"/>
              <a:buNone/>
            </a:pPr>
            <a:r>
              <a:rPr b="0" i="0" lang="en-US" sz="1820" u="none" cap="none" strike="noStrike">
                <a:solidFill>
                  <a:srgbClr val="DD5137"/>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57" name="Google Shape;457;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1820"/>
              <a:buFont typeface="Lato"/>
              <a:buNone/>
            </a:pPr>
            <a:r>
              <a:rPr b="0" i="0" lang="en-US" sz="1820" u="none" cap="none" strike="noStrike">
                <a:solidFill>
                  <a:srgbClr val="DD5137"/>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58" name="Google Shape;458;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1820"/>
              <a:buFont typeface="Lato"/>
              <a:buNone/>
            </a:pPr>
            <a:r>
              <a:rPr b="0" i="0" lang="en-US" sz="1820" u="none" cap="none" strike="noStrike">
                <a:solidFill>
                  <a:srgbClr val="DD5137"/>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59" name="Google Shape;459;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1820"/>
              <a:buFont typeface="Lato"/>
              <a:buNone/>
            </a:pPr>
            <a:r>
              <a:rPr b="0" i="0" lang="en-US" sz="1820" u="none" cap="none" strike="noStrike">
                <a:solidFill>
                  <a:srgbClr val="DD5137"/>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60" name="Google Shape;460;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1820"/>
              <a:buFont typeface="Lato"/>
              <a:buNone/>
            </a:pPr>
            <a:r>
              <a:rPr b="0" i="0" lang="en-US" sz="1820" u="none" cap="none" strike="noStrike">
                <a:solidFill>
                  <a:srgbClr val="DD5137"/>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61" name="Google Shape;461;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1820"/>
              <a:buFont typeface="Lato"/>
              <a:buNone/>
            </a:pPr>
            <a:r>
              <a:rPr b="0" i="0" lang="en-US" sz="1820" u="none" cap="none" strike="noStrike">
                <a:solidFill>
                  <a:srgbClr val="DD5137"/>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62" name="Google Shape;462;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1820"/>
              <a:buFont typeface="Lato"/>
              <a:buNone/>
            </a:pPr>
            <a:r>
              <a:rPr b="0" i="0" lang="en-US" sz="1820" u="none" cap="none" strike="noStrike">
                <a:solidFill>
                  <a:srgbClr val="DD5137"/>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63" name="Google Shape;463;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1820"/>
              <a:buFont typeface="Lato"/>
              <a:buNone/>
            </a:pPr>
            <a:r>
              <a:rPr b="0" i="0" lang="en-US" sz="1820" u="none" cap="none" strike="noStrike">
                <a:solidFill>
                  <a:srgbClr val="DD5137"/>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64" name="Google Shape;464;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1820"/>
              <a:buFont typeface="Lato"/>
              <a:buNone/>
            </a:pPr>
            <a:r>
              <a:rPr b="0" i="0" lang="en-US" sz="1820" u="none" cap="none" strike="noStrike">
                <a:solidFill>
                  <a:srgbClr val="DD5137"/>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65" name="Google Shape;465;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1820"/>
              <a:buFont typeface="Lato"/>
              <a:buNone/>
            </a:pPr>
            <a:r>
              <a:rPr b="0" i="0" lang="en-US" sz="1820" u="none" cap="none" strike="noStrike">
                <a:solidFill>
                  <a:srgbClr val="DD5137"/>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66" name="Google Shape;466;p15"/>
          <p:cNvPicPr preferRelativeResize="0"/>
          <p:nvPr/>
        </p:nvPicPr>
        <p:blipFill rotWithShape="1">
          <a:blip r:embed="rId10">
            <a:alphaModFix/>
          </a:blip>
          <a:srcRect b="0" l="0" r="0" t="0"/>
          <a:stretch/>
        </p:blipFill>
        <p:spPr>
          <a:xfrm>
            <a:off x="3368467" y="3771900"/>
            <a:ext cx="8291591" cy="5511006"/>
          </a:xfrm>
          <a:prstGeom prst="rect">
            <a:avLst/>
          </a:prstGeom>
          <a:noFill/>
          <a:ln>
            <a:noFill/>
          </a:ln>
        </p:spPr>
      </p:pic>
      <p:pic>
        <p:nvPicPr>
          <p:cNvPr descr=" " id="467" name="Google Shape;467;p15"/>
          <p:cNvPicPr preferRelativeResize="0"/>
          <p:nvPr/>
        </p:nvPicPr>
        <p:blipFill rotWithShape="1">
          <a:blip r:embed="rId11">
            <a:alphaModFix/>
          </a:blip>
          <a:srcRect b="0" l="0" r="0" t="0"/>
          <a:stretch/>
        </p:blipFill>
        <p:spPr>
          <a:xfrm>
            <a:off x="4512766" y="4185444"/>
            <a:ext cx="11567" cy="5258445"/>
          </a:xfrm>
          <a:prstGeom prst="rect">
            <a:avLst/>
          </a:prstGeom>
          <a:noFill/>
          <a:ln>
            <a:noFill/>
          </a:ln>
        </p:spPr>
      </p:pic>
      <p:pic>
        <p:nvPicPr>
          <p:cNvPr descr=" " id="468" name="Google Shape;468;p15"/>
          <p:cNvPicPr preferRelativeResize="0"/>
          <p:nvPr/>
        </p:nvPicPr>
        <p:blipFill rotWithShape="1">
          <a:blip r:embed="rId12">
            <a:alphaModFix/>
          </a:blip>
          <a:srcRect b="0" l="0" r="0" t="0"/>
          <a:stretch/>
        </p:blipFill>
        <p:spPr>
          <a:xfrm>
            <a:off x="5651279" y="4185444"/>
            <a:ext cx="11567" cy="5258445"/>
          </a:xfrm>
          <a:prstGeom prst="rect">
            <a:avLst/>
          </a:prstGeom>
          <a:noFill/>
          <a:ln>
            <a:noFill/>
          </a:ln>
        </p:spPr>
      </p:pic>
      <p:pic>
        <p:nvPicPr>
          <p:cNvPr descr=" " id="469" name="Google Shape;469;p15"/>
          <p:cNvPicPr preferRelativeResize="0"/>
          <p:nvPr/>
        </p:nvPicPr>
        <p:blipFill rotWithShape="1">
          <a:blip r:embed="rId13">
            <a:alphaModFix/>
          </a:blip>
          <a:srcRect b="0" l="0" r="0" t="0"/>
          <a:stretch/>
        </p:blipFill>
        <p:spPr>
          <a:xfrm>
            <a:off x="6789795" y="4185444"/>
            <a:ext cx="11567" cy="5258445"/>
          </a:xfrm>
          <a:prstGeom prst="rect">
            <a:avLst/>
          </a:prstGeom>
          <a:noFill/>
          <a:ln>
            <a:noFill/>
          </a:ln>
        </p:spPr>
      </p:pic>
      <p:pic>
        <p:nvPicPr>
          <p:cNvPr descr=" " id="470" name="Google Shape;470;p15"/>
          <p:cNvPicPr preferRelativeResize="0"/>
          <p:nvPr/>
        </p:nvPicPr>
        <p:blipFill rotWithShape="1">
          <a:blip r:embed="rId14">
            <a:alphaModFix/>
          </a:blip>
          <a:srcRect b="0" l="0" r="0" t="0"/>
          <a:stretch/>
        </p:blipFill>
        <p:spPr>
          <a:xfrm>
            <a:off x="7928309" y="4185444"/>
            <a:ext cx="11567" cy="5258445"/>
          </a:xfrm>
          <a:prstGeom prst="rect">
            <a:avLst/>
          </a:prstGeom>
          <a:noFill/>
          <a:ln>
            <a:noFill/>
          </a:ln>
        </p:spPr>
      </p:pic>
      <p:pic>
        <p:nvPicPr>
          <p:cNvPr descr=" " id="471" name="Google Shape;471;p15"/>
          <p:cNvPicPr preferRelativeResize="0"/>
          <p:nvPr/>
        </p:nvPicPr>
        <p:blipFill rotWithShape="1">
          <a:blip r:embed="rId15">
            <a:alphaModFix/>
          </a:blip>
          <a:srcRect b="0" l="0" r="0" t="0"/>
          <a:stretch/>
        </p:blipFill>
        <p:spPr>
          <a:xfrm>
            <a:off x="9066828" y="4185444"/>
            <a:ext cx="11567" cy="5258445"/>
          </a:xfrm>
          <a:prstGeom prst="rect">
            <a:avLst/>
          </a:prstGeom>
          <a:noFill/>
          <a:ln>
            <a:noFill/>
          </a:ln>
        </p:spPr>
      </p:pic>
      <p:pic>
        <p:nvPicPr>
          <p:cNvPr descr=" " id="472" name="Google Shape;472;p15"/>
          <p:cNvPicPr preferRelativeResize="0"/>
          <p:nvPr/>
        </p:nvPicPr>
        <p:blipFill rotWithShape="1">
          <a:blip r:embed="rId16">
            <a:alphaModFix/>
          </a:blip>
          <a:srcRect b="0" l="0" r="0" t="0"/>
          <a:stretch/>
        </p:blipFill>
        <p:spPr>
          <a:xfrm>
            <a:off x="10205341" y="4185444"/>
            <a:ext cx="11567" cy="5258445"/>
          </a:xfrm>
          <a:prstGeom prst="rect">
            <a:avLst/>
          </a:prstGeom>
          <a:noFill/>
          <a:ln>
            <a:noFill/>
          </a:ln>
        </p:spPr>
      </p:pic>
      <p:pic>
        <p:nvPicPr>
          <p:cNvPr descr=" " id="473" name="Google Shape;473;p15"/>
          <p:cNvPicPr preferRelativeResize="0"/>
          <p:nvPr/>
        </p:nvPicPr>
        <p:blipFill rotWithShape="1">
          <a:blip r:embed="rId17">
            <a:alphaModFix/>
          </a:blip>
          <a:srcRect b="0" l="0" r="0" t="0"/>
          <a:stretch/>
        </p:blipFill>
        <p:spPr>
          <a:xfrm>
            <a:off x="11343854" y="4185444"/>
            <a:ext cx="11567" cy="5258445"/>
          </a:xfrm>
          <a:prstGeom prst="rect">
            <a:avLst/>
          </a:prstGeom>
          <a:noFill/>
          <a:ln>
            <a:noFill/>
          </a:ln>
        </p:spPr>
      </p:pic>
      <p:pic>
        <p:nvPicPr>
          <p:cNvPr descr=" " id="474" name="Google Shape;474;p15"/>
          <p:cNvPicPr preferRelativeResize="0"/>
          <p:nvPr/>
        </p:nvPicPr>
        <p:blipFill rotWithShape="1">
          <a:blip r:embed="rId18">
            <a:alphaModFix/>
          </a:blip>
          <a:srcRect b="0" l="0" r="0" t="0"/>
          <a:stretch/>
        </p:blipFill>
        <p:spPr>
          <a:xfrm>
            <a:off x="3355539" y="5483845"/>
            <a:ext cx="8050168" cy="2373585"/>
          </a:xfrm>
          <a:prstGeom prst="rect">
            <a:avLst/>
          </a:prstGeom>
          <a:noFill/>
          <a:ln>
            <a:noFill/>
          </a:ln>
        </p:spPr>
      </p:pic>
      <p:pic>
        <p:nvPicPr>
          <p:cNvPr descr=" " id="475" name="Google Shape;475;p15"/>
          <p:cNvPicPr preferRelativeResize="0"/>
          <p:nvPr/>
        </p:nvPicPr>
        <p:blipFill rotWithShape="1">
          <a:blip r:embed="rId19">
            <a:alphaModFix/>
          </a:blip>
          <a:srcRect b="0" l="0" r="0" t="0"/>
          <a:stretch/>
        </p:blipFill>
        <p:spPr>
          <a:xfrm>
            <a:off x="3369143" y="6359525"/>
            <a:ext cx="8044028" cy="2268538"/>
          </a:xfrm>
          <a:prstGeom prst="rect">
            <a:avLst/>
          </a:prstGeom>
          <a:noFill/>
          <a:ln>
            <a:noFill/>
          </a:ln>
        </p:spPr>
      </p:pic>
      <p:pic>
        <p:nvPicPr>
          <p:cNvPr descr=" " id="476" name="Google Shape;476;p15"/>
          <p:cNvPicPr preferRelativeResize="0"/>
          <p:nvPr/>
        </p:nvPicPr>
        <p:blipFill rotWithShape="1">
          <a:blip r:embed="rId20">
            <a:alphaModFix/>
          </a:blip>
          <a:srcRect b="0" l="0" r="0" t="0"/>
          <a:stretch/>
        </p:blipFill>
        <p:spPr>
          <a:xfrm>
            <a:off x="4441751" y="6055643"/>
            <a:ext cx="153591" cy="153566"/>
          </a:xfrm>
          <a:prstGeom prst="rect">
            <a:avLst/>
          </a:prstGeom>
          <a:noFill/>
          <a:ln>
            <a:noFill/>
          </a:ln>
        </p:spPr>
      </p:pic>
      <p:pic>
        <p:nvPicPr>
          <p:cNvPr descr=" " id="477" name="Google Shape;477;p15"/>
          <p:cNvPicPr preferRelativeResize="0"/>
          <p:nvPr/>
        </p:nvPicPr>
        <p:blipFill rotWithShape="1">
          <a:blip r:embed="rId21">
            <a:alphaModFix/>
          </a:blip>
          <a:srcRect b="0" l="0" r="0" t="0"/>
          <a:stretch/>
        </p:blipFill>
        <p:spPr>
          <a:xfrm>
            <a:off x="4441751" y="6981130"/>
            <a:ext cx="153591" cy="153566"/>
          </a:xfrm>
          <a:prstGeom prst="rect">
            <a:avLst/>
          </a:prstGeom>
          <a:noFill/>
          <a:ln>
            <a:noFill/>
          </a:ln>
        </p:spPr>
      </p:pic>
      <p:pic>
        <p:nvPicPr>
          <p:cNvPr descr=" " id="478" name="Google Shape;478;p15"/>
          <p:cNvPicPr preferRelativeResize="0"/>
          <p:nvPr/>
        </p:nvPicPr>
        <p:blipFill rotWithShape="1">
          <a:blip r:embed="rId22">
            <a:alphaModFix/>
          </a:blip>
          <a:srcRect b="0" l="0" r="0" t="0"/>
          <a:stretch/>
        </p:blipFill>
        <p:spPr>
          <a:xfrm>
            <a:off x="5580267" y="5651277"/>
            <a:ext cx="153591" cy="153566"/>
          </a:xfrm>
          <a:prstGeom prst="rect">
            <a:avLst/>
          </a:prstGeom>
          <a:noFill/>
          <a:ln>
            <a:noFill/>
          </a:ln>
        </p:spPr>
      </p:pic>
      <p:pic>
        <p:nvPicPr>
          <p:cNvPr descr=" " id="479" name="Google Shape;479;p15"/>
          <p:cNvPicPr preferRelativeResize="0"/>
          <p:nvPr/>
        </p:nvPicPr>
        <p:blipFill rotWithShape="1">
          <a:blip r:embed="rId23">
            <a:alphaModFix/>
          </a:blip>
          <a:srcRect b="0" l="0" r="0" t="0"/>
          <a:stretch/>
        </p:blipFill>
        <p:spPr>
          <a:xfrm>
            <a:off x="5580267" y="7415510"/>
            <a:ext cx="153591" cy="153566"/>
          </a:xfrm>
          <a:prstGeom prst="rect">
            <a:avLst/>
          </a:prstGeom>
          <a:noFill/>
          <a:ln>
            <a:noFill/>
          </a:ln>
        </p:spPr>
      </p:pic>
      <p:pic>
        <p:nvPicPr>
          <p:cNvPr descr=" " id="480" name="Google Shape;480;p15"/>
          <p:cNvPicPr preferRelativeResize="0"/>
          <p:nvPr/>
        </p:nvPicPr>
        <p:blipFill rotWithShape="1">
          <a:blip r:embed="rId24">
            <a:alphaModFix/>
          </a:blip>
          <a:srcRect b="0" l="0" r="0" t="0"/>
          <a:stretch/>
        </p:blipFill>
        <p:spPr>
          <a:xfrm>
            <a:off x="6718783" y="7732812"/>
            <a:ext cx="153591" cy="153566"/>
          </a:xfrm>
          <a:prstGeom prst="rect">
            <a:avLst/>
          </a:prstGeom>
          <a:noFill/>
          <a:ln>
            <a:noFill/>
          </a:ln>
        </p:spPr>
      </p:pic>
      <p:pic>
        <p:nvPicPr>
          <p:cNvPr descr=" " id="481" name="Google Shape;481;p15"/>
          <p:cNvPicPr preferRelativeResize="0"/>
          <p:nvPr/>
        </p:nvPicPr>
        <p:blipFill rotWithShape="1">
          <a:blip r:embed="rId25">
            <a:alphaModFix/>
          </a:blip>
          <a:srcRect b="0" l="0" r="0" t="0"/>
          <a:stretch/>
        </p:blipFill>
        <p:spPr>
          <a:xfrm>
            <a:off x="6718783" y="6311826"/>
            <a:ext cx="153591" cy="153566"/>
          </a:xfrm>
          <a:prstGeom prst="rect">
            <a:avLst/>
          </a:prstGeom>
          <a:noFill/>
          <a:ln>
            <a:noFill/>
          </a:ln>
        </p:spPr>
      </p:pic>
      <p:pic>
        <p:nvPicPr>
          <p:cNvPr descr=" " id="482" name="Google Shape;482;p15"/>
          <p:cNvPicPr preferRelativeResize="0"/>
          <p:nvPr/>
        </p:nvPicPr>
        <p:blipFill rotWithShape="1">
          <a:blip r:embed="rId26">
            <a:alphaModFix/>
          </a:blip>
          <a:srcRect b="0" l="0" r="0" t="0"/>
          <a:stretch/>
        </p:blipFill>
        <p:spPr>
          <a:xfrm>
            <a:off x="7861923" y="6733232"/>
            <a:ext cx="153591" cy="153566"/>
          </a:xfrm>
          <a:prstGeom prst="rect">
            <a:avLst/>
          </a:prstGeom>
          <a:noFill/>
          <a:ln>
            <a:noFill/>
          </a:ln>
        </p:spPr>
      </p:pic>
      <p:pic>
        <p:nvPicPr>
          <p:cNvPr descr=" " id="483" name="Google Shape;483;p15"/>
          <p:cNvPicPr preferRelativeResize="0"/>
          <p:nvPr/>
        </p:nvPicPr>
        <p:blipFill rotWithShape="1">
          <a:blip r:embed="rId27">
            <a:alphaModFix/>
          </a:blip>
          <a:srcRect b="0" l="0" r="0" t="0"/>
          <a:stretch/>
        </p:blipFill>
        <p:spPr>
          <a:xfrm>
            <a:off x="7861923" y="6420644"/>
            <a:ext cx="153591" cy="153566"/>
          </a:xfrm>
          <a:prstGeom prst="rect">
            <a:avLst/>
          </a:prstGeom>
          <a:noFill/>
          <a:ln>
            <a:noFill/>
          </a:ln>
        </p:spPr>
      </p:pic>
      <p:pic>
        <p:nvPicPr>
          <p:cNvPr descr=" " id="484" name="Google Shape;484;p15"/>
          <p:cNvPicPr preferRelativeResize="0"/>
          <p:nvPr/>
        </p:nvPicPr>
        <p:blipFill rotWithShape="1">
          <a:blip r:embed="rId28">
            <a:alphaModFix/>
          </a:blip>
          <a:srcRect b="0" l="0" r="0" t="0"/>
          <a:stretch/>
        </p:blipFill>
        <p:spPr>
          <a:xfrm>
            <a:off x="8995813" y="7667575"/>
            <a:ext cx="153591" cy="153566"/>
          </a:xfrm>
          <a:prstGeom prst="rect">
            <a:avLst/>
          </a:prstGeom>
          <a:noFill/>
          <a:ln>
            <a:noFill/>
          </a:ln>
        </p:spPr>
      </p:pic>
      <p:pic>
        <p:nvPicPr>
          <p:cNvPr descr=" " id="485" name="Google Shape;485;p15"/>
          <p:cNvPicPr preferRelativeResize="0"/>
          <p:nvPr/>
        </p:nvPicPr>
        <p:blipFill rotWithShape="1">
          <a:blip r:embed="rId29">
            <a:alphaModFix/>
          </a:blip>
          <a:srcRect b="0" l="0" r="0" t="0"/>
          <a:stretch/>
        </p:blipFill>
        <p:spPr>
          <a:xfrm>
            <a:off x="8995813" y="7076877"/>
            <a:ext cx="153591" cy="153566"/>
          </a:xfrm>
          <a:prstGeom prst="rect">
            <a:avLst/>
          </a:prstGeom>
          <a:noFill/>
          <a:ln>
            <a:noFill/>
          </a:ln>
        </p:spPr>
      </p:pic>
      <p:pic>
        <p:nvPicPr>
          <p:cNvPr descr=" " id="486" name="Google Shape;486;p15"/>
          <p:cNvPicPr preferRelativeResize="0"/>
          <p:nvPr/>
        </p:nvPicPr>
        <p:blipFill rotWithShape="1">
          <a:blip r:embed="rId30">
            <a:alphaModFix/>
          </a:blip>
          <a:srcRect b="0" l="0" r="0" t="0"/>
          <a:stretch/>
        </p:blipFill>
        <p:spPr>
          <a:xfrm>
            <a:off x="10138955" y="6972449"/>
            <a:ext cx="153591" cy="153566"/>
          </a:xfrm>
          <a:prstGeom prst="rect">
            <a:avLst/>
          </a:prstGeom>
          <a:noFill/>
          <a:ln>
            <a:noFill/>
          </a:ln>
        </p:spPr>
      </p:pic>
      <p:pic>
        <p:nvPicPr>
          <p:cNvPr descr=" " id="487" name="Google Shape;487;p15"/>
          <p:cNvPicPr preferRelativeResize="0"/>
          <p:nvPr/>
        </p:nvPicPr>
        <p:blipFill rotWithShape="1">
          <a:blip r:embed="rId31">
            <a:alphaModFix/>
          </a:blip>
          <a:srcRect b="0" l="0" r="0" t="0"/>
          <a:stretch/>
        </p:blipFill>
        <p:spPr>
          <a:xfrm>
            <a:off x="10138955" y="6572771"/>
            <a:ext cx="153591" cy="153566"/>
          </a:xfrm>
          <a:prstGeom prst="rect">
            <a:avLst/>
          </a:prstGeom>
          <a:noFill/>
          <a:ln>
            <a:noFill/>
          </a:ln>
        </p:spPr>
      </p:pic>
      <p:sp>
        <p:nvSpPr>
          <p:cNvPr id="488" name="Google Shape;488;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0" name="Google Shape;490;p15"/>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pic>
        <p:nvPicPr>
          <p:cNvPr descr=" " id="491" name="Google Shape;491;p15"/>
          <p:cNvPicPr preferRelativeResize="0"/>
          <p:nvPr/>
        </p:nvPicPr>
        <p:blipFill rotWithShape="1">
          <a:blip r:embed="rId33">
            <a:alphaModFix/>
          </a:blip>
          <a:srcRect b="0" l="0" r="0" t="0"/>
          <a:stretch/>
        </p:blipFill>
        <p:spPr>
          <a:xfrm>
            <a:off x="14403600" y="4191000"/>
            <a:ext cx="5575997" cy="5575300"/>
          </a:xfrm>
          <a:prstGeom prst="rect">
            <a:avLst/>
          </a:prstGeom>
          <a:noFill/>
          <a:ln>
            <a:noFill/>
          </a:ln>
        </p:spPr>
      </p:pic>
      <p:sp>
        <p:nvSpPr>
          <p:cNvPr id="492" name="Google Shape;492;p15"/>
          <p:cNvSpPr/>
          <p:nvPr/>
        </p:nvSpPr>
        <p:spPr>
          <a:xfrm>
            <a:off x="16296137" y="6365379"/>
            <a:ext cx="1803625"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5"/>
          <p:cNvSpPr/>
          <p:nvPr/>
        </p:nvSpPr>
        <p:spPr>
          <a:xfrm>
            <a:off x="16296137" y="6223000"/>
            <a:ext cx="2074593"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34.574</a:t>
            </a:r>
            <a:endParaRPr b="0" i="0" sz="6400" u="none" cap="none" strike="noStrike">
              <a:solidFill>
                <a:schemeClr val="dk1"/>
              </a:solidFill>
              <a:latin typeface="Calibri"/>
              <a:ea typeface="Calibri"/>
              <a:cs typeface="Calibri"/>
              <a:sym typeface="Calibri"/>
            </a:endParaRPr>
          </a:p>
        </p:txBody>
      </p:sp>
      <p:sp>
        <p:nvSpPr>
          <p:cNvPr id="494" name="Google Shape;494;p15"/>
          <p:cNvSpPr/>
          <p:nvPr/>
        </p:nvSpPr>
        <p:spPr>
          <a:xfrm>
            <a:off x="16696237" y="712470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95" name="Google Shape;495;p15"/>
          <p:cNvSpPr/>
          <p:nvPr/>
        </p:nvSpPr>
        <p:spPr>
          <a:xfrm>
            <a:off x="13260457" y="10515600"/>
            <a:ext cx="7874984"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5"/>
          <p:cNvSpPr/>
          <p:nvPr/>
        </p:nvSpPr>
        <p:spPr>
          <a:xfrm>
            <a:off x="13260457" y="10515600"/>
            <a:ext cx="7874984"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5"/>
          <p:cNvSpPr/>
          <p:nvPr/>
        </p:nvSpPr>
        <p:spPr>
          <a:xfrm>
            <a:off x="13124974" y="10515600"/>
            <a:ext cx="8145951" cy="11726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Treasure Found</a:t>
            </a:r>
            <a:endParaRPr b="0" i="0" sz="6400" u="none" cap="none" strike="noStrike">
              <a:solidFill>
                <a:schemeClr val="dk1"/>
              </a:solidFill>
              <a:latin typeface="Calibri"/>
              <a:ea typeface="Calibri"/>
              <a:cs typeface="Calibri"/>
              <a:sym typeface="Calibri"/>
            </a:endParaRPr>
          </a:p>
        </p:txBody>
      </p:sp>
      <p:sp>
        <p:nvSpPr>
          <p:cNvPr id="498" name="Google Shape;498;p15"/>
          <p:cNvSpPr/>
          <p:nvPr/>
        </p:nvSpPr>
        <p:spPr>
          <a:xfrm>
            <a:off x="13192716" y="115189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99" name="Google Shape;499;p15"/>
          <p:cNvSpPr/>
          <p:nvPr/>
        </p:nvSpPr>
        <p:spPr>
          <a:xfrm>
            <a:off x="3251606" y="10515600"/>
            <a:ext cx="7874984"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5"/>
          <p:cNvSpPr/>
          <p:nvPr/>
        </p:nvSpPr>
        <p:spPr>
          <a:xfrm>
            <a:off x="3251606" y="10515600"/>
            <a:ext cx="7874984"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5"/>
          <p:cNvSpPr/>
          <p:nvPr/>
        </p:nvSpPr>
        <p:spPr>
          <a:xfrm>
            <a:off x="3116123" y="10515600"/>
            <a:ext cx="8145951" cy="11726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Spellcasting Progress</a:t>
            </a:r>
            <a:endParaRPr b="0" i="0" sz="6400" u="none" cap="none" strike="noStrike">
              <a:solidFill>
                <a:schemeClr val="dk1"/>
              </a:solidFill>
              <a:latin typeface="Calibri"/>
              <a:ea typeface="Calibri"/>
              <a:cs typeface="Calibri"/>
              <a:sym typeface="Calibri"/>
            </a:endParaRPr>
          </a:p>
        </p:txBody>
      </p:sp>
      <p:sp>
        <p:nvSpPr>
          <p:cNvPr id="502" name="Google Shape;502;p15"/>
          <p:cNvSpPr/>
          <p:nvPr/>
        </p:nvSpPr>
        <p:spPr>
          <a:xfrm>
            <a:off x="3183865" y="115189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507" name="Shape 507"/>
        <p:cNvGrpSpPr/>
        <p:nvPr/>
      </p:nvGrpSpPr>
      <p:grpSpPr>
        <a:xfrm>
          <a:off x="0" y="0"/>
          <a:ext cx="0" cy="0"/>
          <a:chOff x="0" y="0"/>
          <a:chExt cx="0" cy="0"/>
        </a:xfrm>
      </p:grpSpPr>
      <p:pic>
        <p:nvPicPr>
          <p:cNvPr descr=" " id="508" name="Google Shape;508;p16"/>
          <p:cNvPicPr preferRelativeResize="0"/>
          <p:nvPr/>
        </p:nvPicPr>
        <p:blipFill rotWithShape="1">
          <a:blip r:embed="rId3">
            <a:alphaModFix/>
          </a:blip>
          <a:srcRect b="0" l="0" r="0" t="0"/>
          <a:stretch/>
        </p:blipFill>
        <p:spPr>
          <a:xfrm>
            <a:off x="7074784" y="2565400"/>
            <a:ext cx="16791499" cy="16789400"/>
          </a:xfrm>
          <a:prstGeom prst="rect">
            <a:avLst/>
          </a:prstGeom>
          <a:noFill/>
          <a:ln>
            <a:noFill/>
          </a:ln>
        </p:spPr>
      </p:pic>
      <p:pic>
        <p:nvPicPr>
          <p:cNvPr descr=" " id="509" name="Google Shape;509;p16"/>
          <p:cNvPicPr preferRelativeResize="0"/>
          <p:nvPr/>
        </p:nvPicPr>
        <p:blipFill rotWithShape="1">
          <a:blip r:embed="rId4">
            <a:alphaModFix/>
          </a:blip>
          <a:srcRect b="0" l="0" r="0" t="0"/>
          <a:stretch/>
        </p:blipFill>
        <p:spPr>
          <a:xfrm>
            <a:off x="20093911" y="-304800"/>
            <a:ext cx="5258457" cy="5448300"/>
          </a:xfrm>
          <a:prstGeom prst="rect">
            <a:avLst/>
          </a:prstGeom>
          <a:noFill/>
          <a:ln>
            <a:noFill/>
          </a:ln>
        </p:spPr>
      </p:pic>
      <p:pic>
        <p:nvPicPr>
          <p:cNvPr descr=" " id="510" name="Google Shape;510;p16"/>
          <p:cNvPicPr preferRelativeResize="0"/>
          <p:nvPr/>
        </p:nvPicPr>
        <p:blipFill rotWithShape="1">
          <a:blip r:embed="rId5">
            <a:alphaModFix/>
          </a:blip>
          <a:srcRect b="0" l="0" r="0" t="0"/>
          <a:stretch/>
        </p:blipFill>
        <p:spPr>
          <a:xfrm>
            <a:off x="17045530" y="63500"/>
            <a:ext cx="1956044" cy="2362200"/>
          </a:xfrm>
          <a:prstGeom prst="rect">
            <a:avLst/>
          </a:prstGeom>
          <a:noFill/>
          <a:ln>
            <a:noFill/>
          </a:ln>
        </p:spPr>
      </p:pic>
      <p:pic>
        <p:nvPicPr>
          <p:cNvPr descr=" " id="511" name="Google Shape;511;p16"/>
          <p:cNvPicPr preferRelativeResize="0"/>
          <p:nvPr/>
        </p:nvPicPr>
        <p:blipFill rotWithShape="1">
          <a:blip r:embed="rId6">
            <a:alphaModFix/>
          </a:blip>
          <a:srcRect b="0" l="0" r="0" t="0"/>
          <a:stretch/>
        </p:blipFill>
        <p:spPr>
          <a:xfrm>
            <a:off x="-457257" y="10083800"/>
            <a:ext cx="7316114" cy="4902200"/>
          </a:xfrm>
          <a:prstGeom prst="rect">
            <a:avLst/>
          </a:prstGeom>
          <a:noFill/>
          <a:ln>
            <a:noFill/>
          </a:ln>
        </p:spPr>
      </p:pic>
      <p:pic>
        <p:nvPicPr>
          <p:cNvPr descr=" " id="512" name="Google Shape;512;p16"/>
          <p:cNvPicPr preferRelativeResize="0"/>
          <p:nvPr/>
        </p:nvPicPr>
        <p:blipFill rotWithShape="1">
          <a:blip r:embed="rId7">
            <a:alphaModFix/>
          </a:blip>
          <a:srcRect b="0" l="0" r="0" t="0"/>
          <a:stretch/>
        </p:blipFill>
        <p:spPr>
          <a:xfrm>
            <a:off x="685886" y="762000"/>
            <a:ext cx="2934061" cy="2477195"/>
          </a:xfrm>
          <a:prstGeom prst="rect">
            <a:avLst/>
          </a:prstGeom>
          <a:noFill/>
          <a:ln>
            <a:noFill/>
          </a:ln>
        </p:spPr>
      </p:pic>
      <p:pic>
        <p:nvPicPr>
          <p:cNvPr descr=" " id="513" name="Google Shape;513;p16"/>
          <p:cNvPicPr preferRelativeResize="0"/>
          <p:nvPr/>
        </p:nvPicPr>
        <p:blipFill rotWithShape="1">
          <a:blip r:embed="rId8">
            <a:alphaModFix/>
          </a:blip>
          <a:srcRect b="0" l="0" r="0" t="0"/>
          <a:stretch/>
        </p:blipFill>
        <p:spPr>
          <a:xfrm>
            <a:off x="18226778" y="9855200"/>
            <a:ext cx="9449981" cy="6159500"/>
          </a:xfrm>
          <a:prstGeom prst="rect">
            <a:avLst/>
          </a:prstGeom>
          <a:noFill/>
          <a:ln>
            <a:noFill/>
          </a:ln>
        </p:spPr>
      </p:pic>
      <p:pic>
        <p:nvPicPr>
          <p:cNvPr descr=" " id="514" name="Google Shape;514;p16"/>
          <p:cNvPicPr preferRelativeResize="0"/>
          <p:nvPr/>
        </p:nvPicPr>
        <p:blipFill rotWithShape="1">
          <a:blip r:embed="rId9">
            <a:alphaModFix/>
          </a:blip>
          <a:srcRect b="0" l="0" r="0" t="0"/>
          <a:stretch/>
        </p:blipFill>
        <p:spPr>
          <a:xfrm>
            <a:off x="-457257" y="3670300"/>
            <a:ext cx="21054854" cy="7697143"/>
          </a:xfrm>
          <a:prstGeom prst="rect">
            <a:avLst/>
          </a:prstGeom>
          <a:noFill/>
          <a:ln>
            <a:noFill/>
          </a:ln>
        </p:spPr>
      </p:pic>
      <p:pic>
        <p:nvPicPr>
          <p:cNvPr descr=" " id="515" name="Google Shape;515;p16"/>
          <p:cNvPicPr preferRelativeResize="0"/>
          <p:nvPr/>
        </p:nvPicPr>
        <p:blipFill rotWithShape="1">
          <a:blip r:embed="rId10">
            <a:alphaModFix/>
          </a:blip>
          <a:srcRect b="0" l="0" r="0" t="0"/>
          <a:stretch/>
        </p:blipFill>
        <p:spPr>
          <a:xfrm>
            <a:off x="-457257" y="10083800"/>
            <a:ext cx="5207651" cy="4038600"/>
          </a:xfrm>
          <a:prstGeom prst="rect">
            <a:avLst/>
          </a:prstGeom>
          <a:noFill/>
          <a:ln>
            <a:noFill/>
          </a:ln>
        </p:spPr>
      </p:pic>
      <p:sp>
        <p:nvSpPr>
          <p:cNvPr id="516" name="Google Shape;516;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7" name="Google Shape;517;p16"/>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518" name="Google Shape;518;p16"/>
          <p:cNvSpPr/>
          <p:nvPr/>
        </p:nvSpPr>
        <p:spPr>
          <a:xfrm>
            <a:off x="15038680" y="5740400"/>
            <a:ext cx="4712289" cy="354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6"/>
          <p:cNvSpPr/>
          <p:nvPr/>
        </p:nvSpPr>
        <p:spPr>
          <a:xfrm>
            <a:off x="15038680" y="5740400"/>
            <a:ext cx="4712289" cy="354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6"/>
          <p:cNvSpPr/>
          <p:nvPr/>
        </p:nvSpPr>
        <p:spPr>
          <a:xfrm>
            <a:off x="15038680" y="5740400"/>
            <a:ext cx="4983256"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A web application</a:t>
            </a:r>
            <a:endParaRPr b="0" i="0" sz="6400" u="none" cap="none" strike="noStrike">
              <a:solidFill>
                <a:schemeClr val="dk1"/>
              </a:solidFill>
              <a:latin typeface="Calibri"/>
              <a:ea typeface="Calibri"/>
              <a:cs typeface="Calibri"/>
              <a:sym typeface="Calibri"/>
            </a:endParaRPr>
          </a:p>
        </p:txBody>
      </p:sp>
      <p:sp>
        <p:nvSpPr>
          <p:cNvPr id="521" name="Google Shape;521;p16"/>
          <p:cNvSpPr/>
          <p:nvPr/>
        </p:nvSpPr>
        <p:spPr>
          <a:xfrm>
            <a:off x="15038680" y="6845300"/>
            <a:ext cx="4847773"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22" name="Google Shape;522;p16"/>
          <p:cNvPicPr preferRelativeResize="0"/>
          <p:nvPr/>
        </p:nvPicPr>
        <p:blipFill rotWithShape="1">
          <a:blip r:embed="rId12">
            <a:alphaModFix/>
          </a:blip>
          <a:srcRect b="0" l="0" r="0" t="0"/>
          <a:stretch/>
        </p:blipFill>
        <p:spPr>
          <a:xfrm>
            <a:off x="1270159" y="4114800"/>
            <a:ext cx="13768521" cy="8166100"/>
          </a:xfrm>
          <a:prstGeom prst="rect">
            <a:avLst/>
          </a:prstGeom>
          <a:noFill/>
          <a:ln>
            <a:noFill/>
          </a:ln>
        </p:spPr>
      </p:pic>
      <p:pic>
        <p:nvPicPr>
          <p:cNvPr descr=" " id="523" name="Google Shape;523;p16"/>
          <p:cNvPicPr preferRelativeResize="0"/>
          <p:nvPr/>
        </p:nvPicPr>
        <p:blipFill rotWithShape="1">
          <a:blip r:embed="rId13">
            <a:alphaModFix/>
          </a:blip>
          <a:srcRect b="0" l="0" r="0" t="0"/>
          <a:stretch/>
        </p:blipFill>
        <p:spPr>
          <a:xfrm>
            <a:off x="3200800" y="4457700"/>
            <a:ext cx="9894537" cy="6489700"/>
          </a:xfrm>
          <a:prstGeom prst="rect">
            <a:avLst/>
          </a:prstGeom>
          <a:noFill/>
          <a:ln>
            <a:noFill/>
          </a:ln>
        </p:spPr>
      </p:pic>
      <p:sp>
        <p:nvSpPr>
          <p:cNvPr id="524" name="Google Shape;524;p16"/>
          <p:cNvSpPr/>
          <p:nvPr/>
        </p:nvSpPr>
        <p:spPr>
          <a:xfrm>
            <a:off x="3200800" y="1219200"/>
            <a:ext cx="10690503" cy="146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ookie"/>
              <a:buNone/>
            </a:pPr>
            <a:r>
              <a:rPr b="0" i="0" lang="en-US" sz="8000" u="none" cap="none" strike="noStrike">
                <a:solidFill>
                  <a:srgbClr val="272727"/>
                </a:solidFill>
                <a:latin typeface="Cookie"/>
                <a:ea typeface="Cookie"/>
                <a:cs typeface="Cookie"/>
                <a:sym typeface="Cooki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529" name="Shape 529"/>
        <p:cNvGrpSpPr/>
        <p:nvPr/>
      </p:nvGrpSpPr>
      <p:grpSpPr>
        <a:xfrm>
          <a:off x="0" y="0"/>
          <a:ext cx="0" cy="0"/>
          <a:chOff x="0" y="0"/>
          <a:chExt cx="0" cy="0"/>
        </a:xfrm>
      </p:grpSpPr>
      <p:pic>
        <p:nvPicPr>
          <p:cNvPr descr=" " id="530" name="Google Shape;530;p17"/>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531" name="Google Shape;531;p17"/>
          <p:cNvPicPr preferRelativeResize="0"/>
          <p:nvPr/>
        </p:nvPicPr>
        <p:blipFill rotWithShape="1">
          <a:blip r:embed="rId4">
            <a:alphaModFix/>
          </a:blip>
          <a:srcRect b="0" l="0" r="0" t="0"/>
          <a:stretch/>
        </p:blipFill>
        <p:spPr>
          <a:xfrm>
            <a:off x="-647781" y="-749300"/>
            <a:ext cx="4674184" cy="2743200"/>
          </a:xfrm>
          <a:prstGeom prst="rect">
            <a:avLst/>
          </a:prstGeom>
          <a:noFill/>
          <a:ln>
            <a:noFill/>
          </a:ln>
        </p:spPr>
      </p:pic>
      <p:pic>
        <p:nvPicPr>
          <p:cNvPr descr=" " id="532" name="Google Shape;532;p17"/>
          <p:cNvPicPr preferRelativeResize="0"/>
          <p:nvPr/>
        </p:nvPicPr>
        <p:blipFill rotWithShape="1">
          <a:blip r:embed="rId5">
            <a:alphaModFix/>
          </a:blip>
          <a:srcRect b="0" l="0" r="0" t="0"/>
          <a:stretch/>
        </p:blipFill>
        <p:spPr>
          <a:xfrm>
            <a:off x="279435" y="10769600"/>
            <a:ext cx="2819752" cy="2260600"/>
          </a:xfrm>
          <a:prstGeom prst="rect">
            <a:avLst/>
          </a:prstGeom>
          <a:noFill/>
          <a:ln>
            <a:noFill/>
          </a:ln>
        </p:spPr>
      </p:pic>
      <p:pic>
        <p:nvPicPr>
          <p:cNvPr descr=" " id="533" name="Google Shape;533;p17"/>
          <p:cNvPicPr preferRelativeResize="0"/>
          <p:nvPr/>
        </p:nvPicPr>
        <p:blipFill rotWithShape="1">
          <a:blip r:embed="rId6">
            <a:alphaModFix/>
          </a:blip>
          <a:srcRect b="0" l="0" r="0" t="0"/>
          <a:stretch/>
        </p:blipFill>
        <p:spPr>
          <a:xfrm>
            <a:off x="21300562" y="-406400"/>
            <a:ext cx="4750394" cy="4800600"/>
          </a:xfrm>
          <a:prstGeom prst="rect">
            <a:avLst/>
          </a:prstGeom>
          <a:noFill/>
          <a:ln>
            <a:noFill/>
          </a:ln>
        </p:spPr>
      </p:pic>
      <p:pic>
        <p:nvPicPr>
          <p:cNvPr descr=" " id="534" name="Google Shape;534;p17"/>
          <p:cNvPicPr preferRelativeResize="0"/>
          <p:nvPr/>
        </p:nvPicPr>
        <p:blipFill rotWithShape="1">
          <a:blip r:embed="rId7">
            <a:alphaModFix/>
          </a:blip>
          <a:srcRect b="0" l="0" r="0" t="0"/>
          <a:stretch/>
        </p:blipFill>
        <p:spPr>
          <a:xfrm>
            <a:off x="20208226" y="11239500"/>
            <a:ext cx="4496362" cy="2336800"/>
          </a:xfrm>
          <a:prstGeom prst="rect">
            <a:avLst/>
          </a:prstGeom>
          <a:noFill/>
          <a:ln>
            <a:noFill/>
          </a:ln>
        </p:spPr>
      </p:pic>
      <p:sp>
        <p:nvSpPr>
          <p:cNvPr id="535" name="Google Shape;535;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6" name="Google Shape;536;p1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37" name="Google Shape;537;p17"/>
          <p:cNvSpPr/>
          <p:nvPr/>
        </p:nvSpPr>
        <p:spPr>
          <a:xfrm>
            <a:off x="11825178" y="3314700"/>
            <a:ext cx="8738692"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7"/>
          <p:cNvSpPr/>
          <p:nvPr/>
        </p:nvSpPr>
        <p:spPr>
          <a:xfrm>
            <a:off x="11825178" y="3314700"/>
            <a:ext cx="8738692"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7"/>
          <p:cNvSpPr/>
          <p:nvPr/>
        </p:nvSpPr>
        <p:spPr>
          <a:xfrm>
            <a:off x="11825178" y="3314700"/>
            <a:ext cx="9009659"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An mobile app</a:t>
            </a:r>
            <a:endParaRPr b="0" i="0" sz="6400" u="none" cap="none" strike="noStrike">
              <a:solidFill>
                <a:schemeClr val="dk1"/>
              </a:solidFill>
              <a:latin typeface="Calibri"/>
              <a:ea typeface="Calibri"/>
              <a:cs typeface="Calibri"/>
              <a:sym typeface="Calibri"/>
            </a:endParaRPr>
          </a:p>
        </p:txBody>
      </p:sp>
      <p:sp>
        <p:nvSpPr>
          <p:cNvPr id="540" name="Google Shape;540;p17"/>
          <p:cNvSpPr/>
          <p:nvPr/>
        </p:nvSpPr>
        <p:spPr>
          <a:xfrm>
            <a:off x="11825178" y="44196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41" name="Google Shape;541;p17"/>
          <p:cNvSpPr/>
          <p:nvPr/>
        </p:nvSpPr>
        <p:spPr>
          <a:xfrm>
            <a:off x="11825178" y="78613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42" name="Google Shape;542;p17"/>
          <p:cNvSpPr/>
          <p:nvPr/>
        </p:nvSpPr>
        <p:spPr>
          <a:xfrm>
            <a:off x="11825178" y="1511300"/>
            <a:ext cx="12900579" cy="146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ookie"/>
              <a:buNone/>
            </a:pPr>
            <a:r>
              <a:rPr b="0" i="0" lang="en-US" sz="8000" u="none" cap="none" strike="noStrike">
                <a:solidFill>
                  <a:srgbClr val="272727"/>
                </a:solidFill>
                <a:latin typeface="Cookie"/>
                <a:ea typeface="Cookie"/>
                <a:cs typeface="Cookie"/>
                <a:sym typeface="Cookie"/>
              </a:rPr>
              <a:t>The Future of Fantasy</a:t>
            </a:r>
            <a:endParaRPr b="0" i="0" sz="8000" u="none" cap="none" strike="noStrike">
              <a:solidFill>
                <a:schemeClr val="dk1"/>
              </a:solidFill>
              <a:latin typeface="Calibri"/>
              <a:ea typeface="Calibri"/>
              <a:cs typeface="Calibri"/>
              <a:sym typeface="Calibri"/>
            </a:endParaRPr>
          </a:p>
        </p:txBody>
      </p:sp>
      <p:pic>
        <p:nvPicPr>
          <p:cNvPr descr=" " id="543" name="Google Shape;543;p17"/>
          <p:cNvPicPr preferRelativeResize="0"/>
          <p:nvPr/>
        </p:nvPicPr>
        <p:blipFill rotWithShape="1">
          <a:blip r:embed="rId9">
            <a:alphaModFix/>
          </a:blip>
          <a:srcRect b="0" l="0" r="0" t="0"/>
          <a:stretch/>
        </p:blipFill>
        <p:spPr>
          <a:xfrm>
            <a:off x="4470959" y="1028700"/>
            <a:ext cx="5474384" cy="11849100"/>
          </a:xfrm>
          <a:prstGeom prst="rect">
            <a:avLst/>
          </a:prstGeom>
          <a:noFill/>
          <a:ln>
            <a:noFill/>
          </a:ln>
        </p:spPr>
      </p:pic>
      <p:pic>
        <p:nvPicPr>
          <p:cNvPr descr=" " id="544" name="Google Shape;544;p17"/>
          <p:cNvPicPr preferRelativeResize="0"/>
          <p:nvPr/>
        </p:nvPicPr>
        <p:blipFill rotWithShape="1">
          <a:blip r:embed="rId10">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549" name="Shape 549"/>
        <p:cNvGrpSpPr/>
        <p:nvPr/>
      </p:nvGrpSpPr>
      <p:grpSpPr>
        <a:xfrm>
          <a:off x="0" y="0"/>
          <a:ext cx="0" cy="0"/>
          <a:chOff x="0" y="0"/>
          <a:chExt cx="0" cy="0"/>
        </a:xfrm>
      </p:grpSpPr>
      <p:pic>
        <p:nvPicPr>
          <p:cNvPr descr=" " id="550" name="Google Shape;550;p18"/>
          <p:cNvPicPr preferRelativeResize="0"/>
          <p:nvPr/>
        </p:nvPicPr>
        <p:blipFill rotWithShape="1">
          <a:blip r:embed="rId3">
            <a:alphaModFix/>
          </a:blip>
          <a:srcRect b="0" l="0" r="0" t="0"/>
          <a:stretch/>
        </p:blipFill>
        <p:spPr>
          <a:xfrm>
            <a:off x="14898962" y="-2120900"/>
            <a:ext cx="13044530" cy="13042900"/>
          </a:xfrm>
          <a:prstGeom prst="rect">
            <a:avLst/>
          </a:prstGeom>
          <a:noFill/>
          <a:ln>
            <a:noFill/>
          </a:ln>
        </p:spPr>
      </p:pic>
      <p:sp>
        <p:nvSpPr>
          <p:cNvPr id="551" name="Google Shape;551;p18"/>
          <p:cNvSpPr/>
          <p:nvPr/>
        </p:nvSpPr>
        <p:spPr>
          <a:xfrm>
            <a:off x="0" y="58166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p18"/>
          <p:cNvPicPr preferRelativeResize="0"/>
          <p:nvPr/>
        </p:nvPicPr>
        <p:blipFill rotWithShape="1">
          <a:blip r:embed="rId4">
            <a:alphaModFix/>
          </a:blip>
          <a:srcRect b="0" l="0" r="0" t="0"/>
          <a:stretch/>
        </p:blipFill>
        <p:spPr>
          <a:xfrm>
            <a:off x="1270159" y="0"/>
            <a:ext cx="1" cy="13716000"/>
          </a:xfrm>
          <a:prstGeom prst="rect">
            <a:avLst/>
          </a:prstGeom>
          <a:noFill/>
          <a:ln>
            <a:noFill/>
          </a:ln>
        </p:spPr>
      </p:pic>
      <p:pic>
        <p:nvPicPr>
          <p:cNvPr descr=" " id="553" name="Google Shape;553;p18"/>
          <p:cNvPicPr preferRelativeResize="0"/>
          <p:nvPr/>
        </p:nvPicPr>
        <p:blipFill rotWithShape="1">
          <a:blip r:embed="rId5">
            <a:alphaModFix/>
          </a:blip>
          <a:srcRect b="0" l="0" r="0" t="0"/>
          <a:stretch/>
        </p:blipFill>
        <p:spPr>
          <a:xfrm>
            <a:off x="-990724" y="10934700"/>
            <a:ext cx="4775797" cy="3263900"/>
          </a:xfrm>
          <a:prstGeom prst="rect">
            <a:avLst/>
          </a:prstGeom>
          <a:noFill/>
          <a:ln>
            <a:noFill/>
          </a:ln>
        </p:spPr>
      </p:pic>
      <p:pic>
        <p:nvPicPr>
          <p:cNvPr descr=" " id="554" name="Google Shape;554;p18"/>
          <p:cNvPicPr preferRelativeResize="0"/>
          <p:nvPr/>
        </p:nvPicPr>
        <p:blipFill rotWithShape="1">
          <a:blip r:embed="rId6">
            <a:alphaModFix/>
          </a:blip>
          <a:srcRect b="0" l="0" r="0" t="0"/>
          <a:stretch/>
        </p:blipFill>
        <p:spPr>
          <a:xfrm>
            <a:off x="20652781" y="-495300"/>
            <a:ext cx="4470959" cy="3886200"/>
          </a:xfrm>
          <a:prstGeom prst="rect">
            <a:avLst/>
          </a:prstGeom>
          <a:noFill/>
          <a:ln>
            <a:noFill/>
          </a:ln>
        </p:spPr>
      </p:pic>
      <p:pic>
        <p:nvPicPr>
          <p:cNvPr descr=" " id="555" name="Google Shape;555;p18"/>
          <p:cNvPicPr preferRelativeResize="0"/>
          <p:nvPr/>
        </p:nvPicPr>
        <p:blipFill rotWithShape="1">
          <a:blip r:embed="rId7">
            <a:alphaModFix/>
          </a:blip>
          <a:srcRect b="0" l="0" r="0" t="0"/>
          <a:stretch/>
        </p:blipFill>
        <p:spPr>
          <a:xfrm>
            <a:off x="393749" y="4406900"/>
            <a:ext cx="1779642" cy="2180134"/>
          </a:xfrm>
          <a:prstGeom prst="rect">
            <a:avLst/>
          </a:prstGeom>
          <a:noFill/>
          <a:ln>
            <a:noFill/>
          </a:ln>
        </p:spPr>
      </p:pic>
      <p:pic>
        <p:nvPicPr>
          <p:cNvPr descr=" " id="556" name="Google Shape;556;p18"/>
          <p:cNvPicPr preferRelativeResize="0"/>
          <p:nvPr/>
        </p:nvPicPr>
        <p:blipFill rotWithShape="1">
          <a:blip r:embed="rId8">
            <a:alphaModFix/>
          </a:blip>
          <a:srcRect b="0" l="0" r="0" t="0"/>
          <a:stretch/>
        </p:blipFill>
        <p:spPr>
          <a:xfrm>
            <a:off x="558870" y="800100"/>
            <a:ext cx="2768955" cy="2145581"/>
          </a:xfrm>
          <a:prstGeom prst="rect">
            <a:avLst/>
          </a:prstGeom>
          <a:noFill/>
          <a:ln>
            <a:noFill/>
          </a:ln>
        </p:spPr>
      </p:pic>
      <p:pic>
        <p:nvPicPr>
          <p:cNvPr descr=" " id="557" name="Google Shape;557;p18"/>
          <p:cNvPicPr preferRelativeResize="0"/>
          <p:nvPr/>
        </p:nvPicPr>
        <p:blipFill rotWithShape="1">
          <a:blip r:embed="rId9">
            <a:alphaModFix/>
          </a:blip>
          <a:srcRect b="0" l="0" r="0" t="0"/>
          <a:stretch/>
        </p:blipFill>
        <p:spPr>
          <a:xfrm>
            <a:off x="21414877" y="8940800"/>
            <a:ext cx="1676610" cy="1993900"/>
          </a:xfrm>
          <a:prstGeom prst="rect">
            <a:avLst/>
          </a:prstGeom>
          <a:noFill/>
          <a:ln>
            <a:noFill/>
          </a:ln>
        </p:spPr>
      </p:pic>
      <p:pic>
        <p:nvPicPr>
          <p:cNvPr descr=" " id="558" name="Google Shape;558;p18"/>
          <p:cNvPicPr preferRelativeResize="0"/>
          <p:nvPr/>
        </p:nvPicPr>
        <p:blipFill rotWithShape="1">
          <a:blip r:embed="rId10">
            <a:alphaModFix/>
          </a:blip>
          <a:srcRect b="0" l="0" r="0" t="0"/>
          <a:stretch/>
        </p:blipFill>
        <p:spPr>
          <a:xfrm>
            <a:off x="20233629" y="10998200"/>
            <a:ext cx="4648781" cy="3136900"/>
          </a:xfrm>
          <a:prstGeom prst="rect">
            <a:avLst/>
          </a:prstGeom>
          <a:noFill/>
          <a:ln>
            <a:noFill/>
          </a:ln>
        </p:spPr>
      </p:pic>
      <p:sp>
        <p:nvSpPr>
          <p:cNvPr id="559" name="Google Shape;559;p18"/>
          <p:cNvSpPr/>
          <p:nvPr/>
        </p:nvSpPr>
        <p:spPr>
          <a:xfrm>
            <a:off x="23370921" y="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0" name="Google Shape;560;p18"/>
          <p:cNvPicPr preferRelativeResize="0"/>
          <p:nvPr/>
        </p:nvPicPr>
        <p:blipFill rotWithShape="1">
          <a:blip r:embed="rId11">
            <a:alphaModFix/>
          </a:blip>
          <a:srcRect b="0" l="0" r="0" t="0"/>
          <a:stretch/>
        </p:blipFill>
        <p:spPr>
          <a:xfrm>
            <a:off x="23523340" y="304800"/>
            <a:ext cx="711289" cy="2590800"/>
          </a:xfrm>
          <a:prstGeom prst="rect">
            <a:avLst/>
          </a:prstGeom>
          <a:noFill/>
          <a:ln>
            <a:noFill/>
          </a:ln>
        </p:spPr>
      </p:pic>
      <p:sp>
        <p:nvSpPr>
          <p:cNvPr id="561" name="Google Shape;561;p18"/>
          <p:cNvSpPr/>
          <p:nvPr/>
        </p:nvSpPr>
        <p:spPr>
          <a:xfrm>
            <a:off x="2184673" y="8102600"/>
            <a:ext cx="5715714"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8"/>
          <p:cNvSpPr/>
          <p:nvPr/>
        </p:nvSpPr>
        <p:spPr>
          <a:xfrm>
            <a:off x="2184673" y="8102600"/>
            <a:ext cx="5715714"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8"/>
          <p:cNvSpPr/>
          <p:nvPr/>
        </p:nvSpPr>
        <p:spPr>
          <a:xfrm>
            <a:off x="2184673" y="8102600"/>
            <a:ext cx="5986682"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A web application</a:t>
            </a:r>
            <a:endParaRPr b="0" i="0" sz="6400" u="none" cap="none" strike="noStrike">
              <a:solidFill>
                <a:schemeClr val="dk1"/>
              </a:solidFill>
              <a:latin typeface="Calibri"/>
              <a:ea typeface="Calibri"/>
              <a:cs typeface="Calibri"/>
              <a:sym typeface="Calibri"/>
            </a:endParaRPr>
          </a:p>
        </p:txBody>
      </p:sp>
      <p:sp>
        <p:nvSpPr>
          <p:cNvPr id="564" name="Google Shape;564;p18"/>
          <p:cNvSpPr/>
          <p:nvPr/>
        </p:nvSpPr>
        <p:spPr>
          <a:xfrm>
            <a:off x="2184673" y="92075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65" name="Google Shape;565;p18"/>
          <p:cNvSpPr/>
          <p:nvPr/>
        </p:nvSpPr>
        <p:spPr>
          <a:xfrm>
            <a:off x="2349794" y="1816100"/>
            <a:ext cx="7007042" cy="3729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ookie"/>
              <a:buNone/>
            </a:pPr>
            <a:r>
              <a:rPr b="0" i="0" lang="en-US" sz="8000" u="none" cap="none" strike="noStrike">
                <a:solidFill>
                  <a:srgbClr val="272727"/>
                </a:solidFill>
                <a:latin typeface="Cookie"/>
                <a:ea typeface="Cookie"/>
                <a:cs typeface="Cookie"/>
                <a:sym typeface="Cooki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66" name="Google Shape;566;p18"/>
          <p:cNvSpPr/>
          <p:nvPr/>
        </p:nvSpPr>
        <p:spPr>
          <a:xfrm>
            <a:off x="16664483" y="69215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67" name="Google Shape;567;p18"/>
          <p:cNvPicPr preferRelativeResize="0"/>
          <p:nvPr/>
        </p:nvPicPr>
        <p:blipFill rotWithShape="1">
          <a:blip r:embed="rId12">
            <a:alphaModFix/>
          </a:blip>
          <a:srcRect b="0" l="0" r="0" t="0"/>
          <a:stretch/>
        </p:blipFill>
        <p:spPr>
          <a:xfrm>
            <a:off x="7900387" y="749300"/>
            <a:ext cx="8573572" cy="12331700"/>
          </a:xfrm>
          <a:prstGeom prst="rect">
            <a:avLst/>
          </a:prstGeom>
          <a:noFill/>
          <a:ln>
            <a:noFill/>
          </a:ln>
        </p:spPr>
      </p:pic>
      <p:pic>
        <p:nvPicPr>
          <p:cNvPr descr=" " id="568" name="Google Shape;568;p18"/>
          <p:cNvPicPr preferRelativeResize="0"/>
          <p:nvPr/>
        </p:nvPicPr>
        <p:blipFill rotWithShape="1">
          <a:blip r:embed="rId13">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573" name="Shape 573"/>
        <p:cNvGrpSpPr/>
        <p:nvPr/>
      </p:nvGrpSpPr>
      <p:grpSpPr>
        <a:xfrm>
          <a:off x="0" y="0"/>
          <a:ext cx="0" cy="0"/>
          <a:chOff x="0" y="0"/>
          <a:chExt cx="0" cy="0"/>
        </a:xfrm>
      </p:grpSpPr>
      <p:pic>
        <p:nvPicPr>
          <p:cNvPr descr=" " id="574" name="Google Shape;574;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75" name="Google Shape;575;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6" name="Google Shape;576;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77" name="Google Shape;577;p19"/>
          <p:cNvSpPr/>
          <p:nvPr/>
        </p:nvSpPr>
        <p:spPr>
          <a:xfrm>
            <a:off x="15690694" y="698500"/>
            <a:ext cx="7464300" cy="14689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Cookie"/>
              <a:buNone/>
            </a:pPr>
            <a:r>
              <a:rPr b="0" i="0" lang="en-US" sz="8000" u="none" cap="none" strike="noStrike">
                <a:solidFill>
                  <a:srgbClr val="272727"/>
                </a:solidFill>
                <a:latin typeface="Cookie"/>
                <a:ea typeface="Cookie"/>
                <a:cs typeface="Cookie"/>
                <a:sym typeface="Cooki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31" name="Shape 31"/>
        <p:cNvGrpSpPr/>
        <p:nvPr/>
      </p:nvGrpSpPr>
      <p:grpSpPr>
        <a:xfrm>
          <a:off x="0" y="0"/>
          <a:ext cx="0" cy="0"/>
          <a:chOff x="0" y="0"/>
          <a:chExt cx="0" cy="0"/>
        </a:xfrm>
      </p:grpSpPr>
      <p:pic>
        <p:nvPicPr>
          <p:cNvPr descr=" " id="32" name="Google Shape;32;p2"/>
          <p:cNvPicPr preferRelativeResize="0"/>
          <p:nvPr/>
        </p:nvPicPr>
        <p:blipFill rotWithShape="1">
          <a:blip r:embed="rId3">
            <a:alphaModFix/>
          </a:blip>
          <a:srcRect b="0" l="0" r="0" t="0"/>
          <a:stretch/>
        </p:blipFill>
        <p:spPr>
          <a:xfrm>
            <a:off x="7074784" y="2565400"/>
            <a:ext cx="16791499" cy="16789400"/>
          </a:xfrm>
          <a:prstGeom prst="rect">
            <a:avLst/>
          </a:prstGeom>
          <a:noFill/>
          <a:ln>
            <a:noFill/>
          </a:ln>
        </p:spPr>
      </p:pic>
      <p:pic>
        <p:nvPicPr>
          <p:cNvPr descr=" " id="33" name="Google Shape;33;p2"/>
          <p:cNvPicPr preferRelativeResize="0"/>
          <p:nvPr/>
        </p:nvPicPr>
        <p:blipFill rotWithShape="1">
          <a:blip r:embed="rId4">
            <a:alphaModFix/>
          </a:blip>
          <a:srcRect b="0" l="0" r="0" t="0"/>
          <a:stretch/>
        </p:blipFill>
        <p:spPr>
          <a:xfrm>
            <a:off x="20093911" y="-304800"/>
            <a:ext cx="5258457" cy="5448300"/>
          </a:xfrm>
          <a:prstGeom prst="rect">
            <a:avLst/>
          </a:prstGeom>
          <a:noFill/>
          <a:ln>
            <a:noFill/>
          </a:ln>
        </p:spPr>
      </p:pic>
      <p:pic>
        <p:nvPicPr>
          <p:cNvPr descr=" " id="34" name="Google Shape;34;p2"/>
          <p:cNvPicPr preferRelativeResize="0"/>
          <p:nvPr/>
        </p:nvPicPr>
        <p:blipFill rotWithShape="1">
          <a:blip r:embed="rId5">
            <a:alphaModFix/>
          </a:blip>
          <a:srcRect b="0" l="0" r="0" t="0"/>
          <a:stretch/>
        </p:blipFill>
        <p:spPr>
          <a:xfrm>
            <a:off x="17045530" y="63500"/>
            <a:ext cx="1956044" cy="2362200"/>
          </a:xfrm>
          <a:prstGeom prst="rect">
            <a:avLst/>
          </a:prstGeom>
          <a:noFill/>
          <a:ln>
            <a:noFill/>
          </a:ln>
        </p:spPr>
      </p:pic>
      <p:pic>
        <p:nvPicPr>
          <p:cNvPr descr=" " id="35" name="Google Shape;35;p2"/>
          <p:cNvPicPr preferRelativeResize="0"/>
          <p:nvPr/>
        </p:nvPicPr>
        <p:blipFill rotWithShape="1">
          <a:blip r:embed="rId6">
            <a:alphaModFix/>
          </a:blip>
          <a:srcRect b="0" l="0" r="0" t="0"/>
          <a:stretch/>
        </p:blipFill>
        <p:spPr>
          <a:xfrm>
            <a:off x="-457257" y="10083800"/>
            <a:ext cx="7316114" cy="4902200"/>
          </a:xfrm>
          <a:prstGeom prst="rect">
            <a:avLst/>
          </a:prstGeom>
          <a:noFill/>
          <a:ln>
            <a:noFill/>
          </a:ln>
        </p:spPr>
      </p:pic>
      <p:pic>
        <p:nvPicPr>
          <p:cNvPr descr=" " id="36" name="Google Shape;36;p2"/>
          <p:cNvPicPr preferRelativeResize="0"/>
          <p:nvPr/>
        </p:nvPicPr>
        <p:blipFill rotWithShape="1">
          <a:blip r:embed="rId7">
            <a:alphaModFix/>
          </a:blip>
          <a:srcRect b="0" l="0" r="0" t="0"/>
          <a:stretch/>
        </p:blipFill>
        <p:spPr>
          <a:xfrm>
            <a:off x="685886" y="762000"/>
            <a:ext cx="2934061" cy="2477200"/>
          </a:xfrm>
          <a:prstGeom prst="rect">
            <a:avLst/>
          </a:prstGeom>
          <a:noFill/>
          <a:ln>
            <a:noFill/>
          </a:ln>
        </p:spPr>
      </p:pic>
      <p:pic>
        <p:nvPicPr>
          <p:cNvPr descr=" " id="37" name="Google Shape;37;p2"/>
          <p:cNvPicPr preferRelativeResize="0"/>
          <p:nvPr/>
        </p:nvPicPr>
        <p:blipFill rotWithShape="1">
          <a:blip r:embed="rId8">
            <a:alphaModFix/>
          </a:blip>
          <a:srcRect b="0" l="0" r="0" t="0"/>
          <a:stretch/>
        </p:blipFill>
        <p:spPr>
          <a:xfrm>
            <a:off x="18226778" y="9855200"/>
            <a:ext cx="9449981" cy="6159500"/>
          </a:xfrm>
          <a:prstGeom prst="rect">
            <a:avLst/>
          </a:prstGeom>
          <a:noFill/>
          <a:ln>
            <a:noFill/>
          </a:ln>
        </p:spPr>
      </p:pic>
      <p:pic>
        <p:nvPicPr>
          <p:cNvPr descr=" " id="38" name="Google Shape;38;p2"/>
          <p:cNvPicPr preferRelativeResize="0"/>
          <p:nvPr/>
        </p:nvPicPr>
        <p:blipFill rotWithShape="1">
          <a:blip r:embed="rId9">
            <a:alphaModFix/>
          </a:blip>
          <a:srcRect b="0" l="0" r="0" t="0"/>
          <a:stretch/>
        </p:blipFill>
        <p:spPr>
          <a:xfrm>
            <a:off x="-457257" y="3670300"/>
            <a:ext cx="21054854" cy="7697135"/>
          </a:xfrm>
          <a:prstGeom prst="rect">
            <a:avLst/>
          </a:prstGeom>
          <a:noFill/>
          <a:ln>
            <a:noFill/>
          </a:ln>
        </p:spPr>
      </p:pic>
      <p:pic>
        <p:nvPicPr>
          <p:cNvPr descr=" " id="39" name="Google Shape;39;p2"/>
          <p:cNvPicPr preferRelativeResize="0"/>
          <p:nvPr/>
        </p:nvPicPr>
        <p:blipFill rotWithShape="1">
          <a:blip r:embed="rId10">
            <a:alphaModFix/>
          </a:blip>
          <a:srcRect b="0" l="0" r="0" t="0"/>
          <a:stretch/>
        </p:blipFill>
        <p:spPr>
          <a:xfrm>
            <a:off x="-457257" y="10083800"/>
            <a:ext cx="5207651" cy="4038600"/>
          </a:xfrm>
          <a:prstGeom prst="rect">
            <a:avLst/>
          </a:prstGeom>
          <a:noFill/>
          <a:ln>
            <a:noFill/>
          </a:ln>
        </p:spPr>
      </p:pic>
      <p:sp>
        <p:nvSpPr>
          <p:cNvPr id="40" name="Google Shape;40;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p2"/>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42" name="Google Shape;42;p2"/>
          <p:cNvSpPr/>
          <p:nvPr/>
        </p:nvSpPr>
        <p:spPr>
          <a:xfrm>
            <a:off x="2663100" y="4635500"/>
            <a:ext cx="4847773" cy="2345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Cookie"/>
              <a:buNone/>
            </a:pPr>
            <a:r>
              <a:rPr b="0" i="0" lang="en-US" sz="12800" u="none" cap="none" strike="noStrike">
                <a:solidFill>
                  <a:srgbClr val="272727"/>
                </a:solidFill>
                <a:latin typeface="Cookie"/>
                <a:ea typeface="Cookie"/>
                <a:cs typeface="Cookie"/>
                <a:sym typeface="Cookie"/>
              </a:rPr>
              <a:t>Welcome</a:t>
            </a:r>
            <a:endParaRPr b="0" i="0" sz="12800" u="none" cap="none" strike="noStrike">
              <a:solidFill>
                <a:schemeClr val="dk1"/>
              </a:solidFill>
              <a:latin typeface="Calibri"/>
              <a:ea typeface="Calibri"/>
              <a:cs typeface="Calibri"/>
              <a:sym typeface="Calibri"/>
            </a:endParaRPr>
          </a:p>
        </p:txBody>
      </p:sp>
      <p:sp>
        <p:nvSpPr>
          <p:cNvPr id="43" name="Google Shape;43;p2"/>
          <p:cNvSpPr/>
          <p:nvPr/>
        </p:nvSpPr>
        <p:spPr>
          <a:xfrm>
            <a:off x="2934067" y="6985000"/>
            <a:ext cx="13599166"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582" name="Shape 582"/>
        <p:cNvGrpSpPr/>
        <p:nvPr/>
      </p:nvGrpSpPr>
      <p:grpSpPr>
        <a:xfrm>
          <a:off x="0" y="0"/>
          <a:ext cx="0" cy="0"/>
          <a:chOff x="0" y="0"/>
          <a:chExt cx="0" cy="0"/>
        </a:xfrm>
      </p:grpSpPr>
      <p:pic>
        <p:nvPicPr>
          <p:cNvPr descr=" " id="583" name="Google Shape;583;p20"/>
          <p:cNvPicPr preferRelativeResize="0"/>
          <p:nvPr/>
        </p:nvPicPr>
        <p:blipFill rotWithShape="1">
          <a:blip r:embed="rId3">
            <a:alphaModFix/>
          </a:blip>
          <a:srcRect b="0" l="0" r="0" t="0"/>
          <a:stretch/>
        </p:blipFill>
        <p:spPr>
          <a:xfrm>
            <a:off x="11850581" y="-774700"/>
            <a:ext cx="15864283" cy="15862300"/>
          </a:xfrm>
          <a:prstGeom prst="rect">
            <a:avLst/>
          </a:prstGeom>
          <a:noFill/>
          <a:ln>
            <a:noFill/>
          </a:ln>
        </p:spPr>
      </p:pic>
      <p:pic>
        <p:nvPicPr>
          <p:cNvPr descr=" " id="584" name="Google Shape;584;p20"/>
          <p:cNvPicPr preferRelativeResize="0"/>
          <p:nvPr/>
        </p:nvPicPr>
        <p:blipFill rotWithShape="1">
          <a:blip r:embed="rId4">
            <a:alphaModFix/>
          </a:blip>
          <a:srcRect b="0" l="0" r="0" t="0"/>
          <a:stretch/>
        </p:blipFill>
        <p:spPr>
          <a:xfrm>
            <a:off x="18722140" y="9067800"/>
            <a:ext cx="6299987" cy="5486400"/>
          </a:xfrm>
          <a:prstGeom prst="rect">
            <a:avLst/>
          </a:prstGeom>
          <a:noFill/>
          <a:ln>
            <a:noFill/>
          </a:ln>
        </p:spPr>
      </p:pic>
      <p:pic>
        <p:nvPicPr>
          <p:cNvPr descr=" " id="585" name="Google Shape;585;p20"/>
          <p:cNvPicPr preferRelativeResize="0"/>
          <p:nvPr/>
        </p:nvPicPr>
        <p:blipFill rotWithShape="1">
          <a:blip r:embed="rId5">
            <a:alphaModFix/>
          </a:blip>
          <a:srcRect b="0" l="0" r="0" t="0"/>
          <a:stretch/>
        </p:blipFill>
        <p:spPr>
          <a:xfrm>
            <a:off x="-2006851" y="-1544985"/>
            <a:ext cx="6387698" cy="5418485"/>
          </a:xfrm>
          <a:prstGeom prst="rect">
            <a:avLst/>
          </a:prstGeom>
          <a:noFill/>
          <a:ln>
            <a:noFill/>
          </a:ln>
        </p:spPr>
      </p:pic>
      <p:pic>
        <p:nvPicPr>
          <p:cNvPr descr=" " id="586" name="Google Shape;586;p20"/>
          <p:cNvPicPr preferRelativeResize="0"/>
          <p:nvPr/>
        </p:nvPicPr>
        <p:blipFill rotWithShape="1">
          <a:blip r:embed="rId6">
            <a:alphaModFix/>
          </a:blip>
          <a:srcRect b="0" l="0" r="0" t="0"/>
          <a:stretch/>
        </p:blipFill>
        <p:spPr>
          <a:xfrm>
            <a:off x="21516489" y="600050"/>
            <a:ext cx="1974877" cy="2308250"/>
          </a:xfrm>
          <a:prstGeom prst="rect">
            <a:avLst/>
          </a:prstGeom>
          <a:noFill/>
          <a:ln>
            <a:noFill/>
          </a:ln>
        </p:spPr>
      </p:pic>
      <p:pic>
        <p:nvPicPr>
          <p:cNvPr descr=" " id="587" name="Google Shape;587;p20"/>
          <p:cNvPicPr preferRelativeResize="0"/>
          <p:nvPr/>
        </p:nvPicPr>
        <p:blipFill rotWithShape="1">
          <a:blip r:embed="rId7">
            <a:alphaModFix/>
          </a:blip>
          <a:srcRect b="0" l="0" r="0" t="0"/>
          <a:stretch/>
        </p:blipFill>
        <p:spPr>
          <a:xfrm>
            <a:off x="622378" y="10863907"/>
            <a:ext cx="1107869" cy="1582093"/>
          </a:xfrm>
          <a:prstGeom prst="rect">
            <a:avLst/>
          </a:prstGeom>
          <a:noFill/>
          <a:ln>
            <a:noFill/>
          </a:ln>
        </p:spPr>
      </p:pic>
      <p:pic>
        <p:nvPicPr>
          <p:cNvPr descr=" " id="588" name="Google Shape;588;p20"/>
          <p:cNvPicPr preferRelativeResize="0"/>
          <p:nvPr/>
        </p:nvPicPr>
        <p:blipFill rotWithShape="1">
          <a:blip r:embed="rId8">
            <a:alphaModFix/>
          </a:blip>
          <a:srcRect b="0" l="0" r="0" t="0"/>
          <a:stretch/>
        </p:blipFill>
        <p:spPr>
          <a:xfrm>
            <a:off x="21211651" y="6027117"/>
            <a:ext cx="1910463" cy="2304083"/>
          </a:xfrm>
          <a:prstGeom prst="rect">
            <a:avLst/>
          </a:prstGeom>
          <a:noFill/>
          <a:ln>
            <a:noFill/>
          </a:ln>
        </p:spPr>
      </p:pic>
      <p:sp>
        <p:nvSpPr>
          <p:cNvPr id="589" name="Google Shape;589;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p2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591" name="Google Shape;591;p20"/>
          <p:cNvPicPr preferRelativeResize="0"/>
          <p:nvPr/>
        </p:nvPicPr>
        <p:blipFill rotWithShape="1">
          <a:blip r:embed="rId10">
            <a:alphaModFix/>
          </a:blip>
          <a:srcRect b="0" l="0" r="0" t="0"/>
          <a:stretch/>
        </p:blipFill>
        <p:spPr>
          <a:xfrm>
            <a:off x="15419727" y="50800"/>
            <a:ext cx="7646356" cy="4597400"/>
          </a:xfrm>
          <a:prstGeom prst="rect">
            <a:avLst/>
          </a:prstGeom>
          <a:noFill/>
          <a:ln>
            <a:noFill/>
          </a:ln>
        </p:spPr>
      </p:pic>
      <p:pic>
        <p:nvPicPr>
          <p:cNvPr descr=" " id="592" name="Google Shape;592;p20"/>
          <p:cNvPicPr preferRelativeResize="0"/>
          <p:nvPr/>
        </p:nvPicPr>
        <p:blipFill rotWithShape="1">
          <a:blip r:embed="rId11">
            <a:alphaModFix/>
          </a:blip>
          <a:srcRect b="0" l="0" r="0" t="0"/>
          <a:stretch/>
        </p:blipFill>
        <p:spPr>
          <a:xfrm>
            <a:off x="15419727" y="4914900"/>
            <a:ext cx="7646356" cy="8801100"/>
          </a:xfrm>
          <a:prstGeom prst="rect">
            <a:avLst/>
          </a:prstGeom>
          <a:noFill/>
          <a:ln>
            <a:noFill/>
          </a:ln>
        </p:spPr>
      </p:pic>
      <p:sp>
        <p:nvSpPr>
          <p:cNvPr id="593" name="Google Shape;593;p20"/>
          <p:cNvSpPr/>
          <p:nvPr/>
        </p:nvSpPr>
        <p:spPr>
          <a:xfrm>
            <a:off x="609676" y="3759200"/>
            <a:ext cx="6604826"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0"/>
          <p:cNvSpPr/>
          <p:nvPr/>
        </p:nvSpPr>
        <p:spPr>
          <a:xfrm>
            <a:off x="609676" y="4273550"/>
            <a:ext cx="520765" cy="18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0"/>
          <p:cNvSpPr/>
          <p:nvPr/>
        </p:nvSpPr>
        <p:spPr>
          <a:xfrm>
            <a:off x="609676" y="4273550"/>
            <a:ext cx="1062699" cy="2345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ookie"/>
              <a:buNone/>
            </a:pPr>
            <a:r>
              <a:rPr b="0" i="0" lang="en-US" sz="12800" u="none" cap="none" strike="noStrike">
                <a:solidFill>
                  <a:srgbClr val="272727"/>
                </a:solidFill>
                <a:latin typeface="Cookie"/>
                <a:ea typeface="Cookie"/>
                <a:cs typeface="Cookie"/>
                <a:sym typeface="Cookie"/>
              </a:rPr>
              <a:t>1</a:t>
            </a:r>
            <a:endParaRPr b="0" i="0" sz="12800" u="none" cap="none" strike="noStrike">
              <a:solidFill>
                <a:schemeClr val="dk1"/>
              </a:solidFill>
              <a:latin typeface="Calibri"/>
              <a:ea typeface="Calibri"/>
              <a:cs typeface="Calibri"/>
              <a:sym typeface="Calibri"/>
            </a:endParaRPr>
          </a:p>
        </p:txBody>
      </p:sp>
      <p:sp>
        <p:nvSpPr>
          <p:cNvPr id="596" name="Google Shape;596;p20"/>
          <p:cNvSpPr/>
          <p:nvPr/>
        </p:nvSpPr>
        <p:spPr>
          <a:xfrm>
            <a:off x="1333667" y="3759200"/>
            <a:ext cx="5880835"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0"/>
          <p:cNvSpPr/>
          <p:nvPr/>
        </p:nvSpPr>
        <p:spPr>
          <a:xfrm>
            <a:off x="1333667" y="3759200"/>
            <a:ext cx="6151802"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Discover the secrets</a:t>
            </a:r>
            <a:endParaRPr b="0" i="0" sz="6400" u="none" cap="none" strike="noStrike">
              <a:solidFill>
                <a:schemeClr val="dk1"/>
              </a:solidFill>
              <a:latin typeface="Calibri"/>
              <a:ea typeface="Calibri"/>
              <a:cs typeface="Calibri"/>
              <a:sym typeface="Calibri"/>
            </a:endParaRPr>
          </a:p>
        </p:txBody>
      </p:sp>
      <p:sp>
        <p:nvSpPr>
          <p:cNvPr id="598" name="Google Shape;598;p20"/>
          <p:cNvSpPr/>
          <p:nvPr/>
        </p:nvSpPr>
        <p:spPr>
          <a:xfrm>
            <a:off x="1333667" y="4762500"/>
            <a:ext cx="6016319"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99" name="Google Shape;599;p20"/>
          <p:cNvSpPr/>
          <p:nvPr/>
        </p:nvSpPr>
        <p:spPr>
          <a:xfrm>
            <a:off x="609676" y="8178800"/>
            <a:ext cx="6604826" cy="34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0"/>
          <p:cNvSpPr/>
          <p:nvPr/>
        </p:nvSpPr>
        <p:spPr>
          <a:xfrm>
            <a:off x="609676" y="8997950"/>
            <a:ext cx="660483" cy="18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0"/>
          <p:cNvSpPr/>
          <p:nvPr/>
        </p:nvSpPr>
        <p:spPr>
          <a:xfrm>
            <a:off x="609676" y="8997950"/>
            <a:ext cx="1202417" cy="2345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ookie"/>
              <a:buNone/>
            </a:pPr>
            <a:r>
              <a:rPr b="0" i="0" lang="en-US" sz="12800" u="none" cap="none" strike="noStrike">
                <a:solidFill>
                  <a:srgbClr val="272727"/>
                </a:solidFill>
                <a:latin typeface="Cookie"/>
                <a:ea typeface="Cookie"/>
                <a:cs typeface="Cookie"/>
                <a:sym typeface="Cookie"/>
              </a:rPr>
              <a:t>3</a:t>
            </a:r>
            <a:endParaRPr b="0" i="0" sz="12800" u="none" cap="none" strike="noStrike">
              <a:solidFill>
                <a:schemeClr val="dk1"/>
              </a:solidFill>
              <a:latin typeface="Calibri"/>
              <a:ea typeface="Calibri"/>
              <a:cs typeface="Calibri"/>
              <a:sym typeface="Calibri"/>
            </a:endParaRPr>
          </a:p>
        </p:txBody>
      </p:sp>
      <p:sp>
        <p:nvSpPr>
          <p:cNvPr id="602" name="Google Shape;602;p20"/>
          <p:cNvSpPr/>
          <p:nvPr/>
        </p:nvSpPr>
        <p:spPr>
          <a:xfrm>
            <a:off x="1473384" y="8178800"/>
            <a:ext cx="5741118" cy="34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0"/>
          <p:cNvSpPr/>
          <p:nvPr/>
        </p:nvSpPr>
        <p:spPr>
          <a:xfrm>
            <a:off x="1473384" y="8178800"/>
            <a:ext cx="6012085"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Meet the creatures</a:t>
            </a:r>
            <a:endParaRPr b="0" i="0" sz="6400" u="none" cap="none" strike="noStrike">
              <a:solidFill>
                <a:schemeClr val="dk1"/>
              </a:solidFill>
              <a:latin typeface="Calibri"/>
              <a:ea typeface="Calibri"/>
              <a:cs typeface="Calibri"/>
              <a:sym typeface="Calibri"/>
            </a:endParaRPr>
          </a:p>
        </p:txBody>
      </p:sp>
      <p:sp>
        <p:nvSpPr>
          <p:cNvPr id="604" name="Google Shape;604;p20"/>
          <p:cNvSpPr/>
          <p:nvPr/>
        </p:nvSpPr>
        <p:spPr>
          <a:xfrm>
            <a:off x="1473384" y="9182100"/>
            <a:ext cx="5876601"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605" name="Google Shape;605;p20"/>
          <p:cNvSpPr/>
          <p:nvPr/>
        </p:nvSpPr>
        <p:spPr>
          <a:xfrm>
            <a:off x="8116314" y="8178800"/>
            <a:ext cx="6604826" cy="34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0"/>
          <p:cNvSpPr/>
          <p:nvPr/>
        </p:nvSpPr>
        <p:spPr>
          <a:xfrm>
            <a:off x="8116314" y="8997950"/>
            <a:ext cx="723990" cy="18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0"/>
          <p:cNvSpPr/>
          <p:nvPr/>
        </p:nvSpPr>
        <p:spPr>
          <a:xfrm>
            <a:off x="8116314" y="8997950"/>
            <a:ext cx="1265925" cy="2345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ookie"/>
              <a:buNone/>
            </a:pPr>
            <a:r>
              <a:rPr b="0" i="0" lang="en-US" sz="12800" u="none" cap="none" strike="noStrike">
                <a:solidFill>
                  <a:srgbClr val="272727"/>
                </a:solidFill>
                <a:latin typeface="Cookie"/>
                <a:ea typeface="Cookie"/>
                <a:cs typeface="Cookie"/>
                <a:sym typeface="Cookie"/>
              </a:rPr>
              <a:t>4</a:t>
            </a:r>
            <a:endParaRPr b="0" i="0" sz="12800" u="none" cap="none" strike="noStrike">
              <a:solidFill>
                <a:schemeClr val="dk1"/>
              </a:solidFill>
              <a:latin typeface="Calibri"/>
              <a:ea typeface="Calibri"/>
              <a:cs typeface="Calibri"/>
              <a:sym typeface="Calibri"/>
            </a:endParaRPr>
          </a:p>
        </p:txBody>
      </p:sp>
      <p:sp>
        <p:nvSpPr>
          <p:cNvPr id="608" name="Google Shape;608;p20"/>
          <p:cNvSpPr/>
          <p:nvPr/>
        </p:nvSpPr>
        <p:spPr>
          <a:xfrm>
            <a:off x="9043530" y="8178800"/>
            <a:ext cx="5677610" cy="34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0"/>
          <p:cNvSpPr/>
          <p:nvPr/>
        </p:nvSpPr>
        <p:spPr>
          <a:xfrm>
            <a:off x="9043530" y="8178800"/>
            <a:ext cx="5948577"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Uncover the magic</a:t>
            </a:r>
            <a:endParaRPr b="0" i="0" sz="6400" u="none" cap="none" strike="noStrike">
              <a:solidFill>
                <a:schemeClr val="dk1"/>
              </a:solidFill>
              <a:latin typeface="Calibri"/>
              <a:ea typeface="Calibri"/>
              <a:cs typeface="Calibri"/>
              <a:sym typeface="Calibri"/>
            </a:endParaRPr>
          </a:p>
        </p:txBody>
      </p:sp>
      <p:sp>
        <p:nvSpPr>
          <p:cNvPr id="610" name="Google Shape;610;p20"/>
          <p:cNvSpPr/>
          <p:nvPr/>
        </p:nvSpPr>
        <p:spPr>
          <a:xfrm>
            <a:off x="9043530" y="9182100"/>
            <a:ext cx="5813093"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611" name="Google Shape;611;p20"/>
          <p:cNvSpPr/>
          <p:nvPr/>
        </p:nvSpPr>
        <p:spPr>
          <a:xfrm>
            <a:off x="8116314" y="3759200"/>
            <a:ext cx="6604826"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0"/>
          <p:cNvSpPr/>
          <p:nvPr/>
        </p:nvSpPr>
        <p:spPr>
          <a:xfrm>
            <a:off x="8116314" y="4273550"/>
            <a:ext cx="685886" cy="18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0"/>
          <p:cNvSpPr/>
          <p:nvPr/>
        </p:nvSpPr>
        <p:spPr>
          <a:xfrm>
            <a:off x="8116314" y="4273550"/>
            <a:ext cx="1227820" cy="2345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ookie"/>
              <a:buNone/>
            </a:pPr>
            <a:r>
              <a:rPr b="0" i="0" lang="en-US" sz="12800" u="none" cap="none" strike="noStrike">
                <a:solidFill>
                  <a:srgbClr val="272727"/>
                </a:solidFill>
                <a:latin typeface="Cookie"/>
                <a:ea typeface="Cookie"/>
                <a:cs typeface="Cookie"/>
                <a:sym typeface="Cookie"/>
              </a:rPr>
              <a:t>2</a:t>
            </a:r>
            <a:endParaRPr b="0" i="0" sz="12800" u="none" cap="none" strike="noStrike">
              <a:solidFill>
                <a:schemeClr val="dk1"/>
              </a:solidFill>
              <a:latin typeface="Calibri"/>
              <a:ea typeface="Calibri"/>
              <a:cs typeface="Calibri"/>
              <a:sym typeface="Calibri"/>
            </a:endParaRPr>
          </a:p>
        </p:txBody>
      </p:sp>
      <p:sp>
        <p:nvSpPr>
          <p:cNvPr id="614" name="Google Shape;614;p20"/>
          <p:cNvSpPr/>
          <p:nvPr/>
        </p:nvSpPr>
        <p:spPr>
          <a:xfrm>
            <a:off x="9005426" y="3759200"/>
            <a:ext cx="5715714"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0"/>
          <p:cNvSpPr/>
          <p:nvPr/>
        </p:nvSpPr>
        <p:spPr>
          <a:xfrm>
            <a:off x="9005426" y="3759200"/>
            <a:ext cx="5986682"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Find your own path</a:t>
            </a:r>
            <a:endParaRPr b="0" i="0" sz="6400" u="none" cap="none" strike="noStrike">
              <a:solidFill>
                <a:schemeClr val="dk1"/>
              </a:solidFill>
              <a:latin typeface="Calibri"/>
              <a:ea typeface="Calibri"/>
              <a:cs typeface="Calibri"/>
              <a:sym typeface="Calibri"/>
            </a:endParaRPr>
          </a:p>
        </p:txBody>
      </p:sp>
      <p:sp>
        <p:nvSpPr>
          <p:cNvPr id="616" name="Google Shape;616;p20"/>
          <p:cNvSpPr/>
          <p:nvPr/>
        </p:nvSpPr>
        <p:spPr>
          <a:xfrm>
            <a:off x="9005426" y="47625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621" name="Shape 621"/>
        <p:cNvGrpSpPr/>
        <p:nvPr/>
      </p:nvGrpSpPr>
      <p:grpSpPr>
        <a:xfrm>
          <a:off x="0" y="0"/>
          <a:ext cx="0" cy="0"/>
          <a:chOff x="0" y="0"/>
          <a:chExt cx="0" cy="0"/>
        </a:xfrm>
      </p:grpSpPr>
      <p:pic>
        <p:nvPicPr>
          <p:cNvPr descr=" " id="622" name="Google Shape;622;p21"/>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623" name="Google Shape;623;p21"/>
          <p:cNvPicPr preferRelativeResize="0"/>
          <p:nvPr/>
        </p:nvPicPr>
        <p:blipFill rotWithShape="1">
          <a:blip r:embed="rId4">
            <a:alphaModFix/>
          </a:blip>
          <a:srcRect b="0" l="0" r="0" t="0"/>
          <a:stretch/>
        </p:blipFill>
        <p:spPr>
          <a:xfrm>
            <a:off x="-647781" y="-749300"/>
            <a:ext cx="4674184" cy="2743200"/>
          </a:xfrm>
          <a:prstGeom prst="rect">
            <a:avLst/>
          </a:prstGeom>
          <a:noFill/>
          <a:ln>
            <a:noFill/>
          </a:ln>
        </p:spPr>
      </p:pic>
      <p:pic>
        <p:nvPicPr>
          <p:cNvPr descr=" " id="624" name="Google Shape;624;p21"/>
          <p:cNvPicPr preferRelativeResize="0"/>
          <p:nvPr/>
        </p:nvPicPr>
        <p:blipFill rotWithShape="1">
          <a:blip r:embed="rId5">
            <a:alphaModFix/>
          </a:blip>
          <a:srcRect b="0" l="0" r="0" t="0"/>
          <a:stretch/>
        </p:blipFill>
        <p:spPr>
          <a:xfrm>
            <a:off x="279435" y="10769600"/>
            <a:ext cx="2819752" cy="2260600"/>
          </a:xfrm>
          <a:prstGeom prst="rect">
            <a:avLst/>
          </a:prstGeom>
          <a:noFill/>
          <a:ln>
            <a:noFill/>
          </a:ln>
        </p:spPr>
      </p:pic>
      <p:pic>
        <p:nvPicPr>
          <p:cNvPr descr=" " id="625" name="Google Shape;625;p21"/>
          <p:cNvPicPr preferRelativeResize="0"/>
          <p:nvPr/>
        </p:nvPicPr>
        <p:blipFill rotWithShape="1">
          <a:blip r:embed="rId6">
            <a:alphaModFix/>
          </a:blip>
          <a:srcRect b="0" l="0" r="0" t="0"/>
          <a:stretch/>
        </p:blipFill>
        <p:spPr>
          <a:xfrm>
            <a:off x="21300562" y="-406400"/>
            <a:ext cx="4750394" cy="4800600"/>
          </a:xfrm>
          <a:prstGeom prst="rect">
            <a:avLst/>
          </a:prstGeom>
          <a:noFill/>
          <a:ln>
            <a:noFill/>
          </a:ln>
        </p:spPr>
      </p:pic>
      <p:pic>
        <p:nvPicPr>
          <p:cNvPr descr=" " id="626" name="Google Shape;626;p21"/>
          <p:cNvPicPr preferRelativeResize="0"/>
          <p:nvPr/>
        </p:nvPicPr>
        <p:blipFill rotWithShape="1">
          <a:blip r:embed="rId7">
            <a:alphaModFix/>
          </a:blip>
          <a:srcRect b="0" l="0" r="0" t="0"/>
          <a:stretch/>
        </p:blipFill>
        <p:spPr>
          <a:xfrm>
            <a:off x="20208226" y="11239500"/>
            <a:ext cx="4496362" cy="2336800"/>
          </a:xfrm>
          <a:prstGeom prst="rect">
            <a:avLst/>
          </a:prstGeom>
          <a:noFill/>
          <a:ln>
            <a:noFill/>
          </a:ln>
        </p:spPr>
      </p:pic>
      <p:pic>
        <p:nvPicPr>
          <p:cNvPr descr=" " id="627" name="Google Shape;627;p21"/>
          <p:cNvPicPr preferRelativeResize="0"/>
          <p:nvPr/>
        </p:nvPicPr>
        <p:blipFill rotWithShape="1">
          <a:blip r:embed="rId8">
            <a:alphaModFix/>
          </a:blip>
          <a:srcRect b="0" l="0" r="0" t="0"/>
          <a:stretch/>
        </p:blipFill>
        <p:spPr>
          <a:xfrm>
            <a:off x="21186248" y="12700000"/>
            <a:ext cx="3200800" cy="1016000"/>
          </a:xfrm>
          <a:prstGeom prst="rect">
            <a:avLst/>
          </a:prstGeom>
          <a:noFill/>
          <a:ln>
            <a:noFill/>
          </a:ln>
        </p:spPr>
      </p:pic>
      <p:pic>
        <p:nvPicPr>
          <p:cNvPr descr=" " id="628" name="Google Shape;628;p21"/>
          <p:cNvPicPr preferRelativeResize="0"/>
          <p:nvPr/>
        </p:nvPicPr>
        <p:blipFill rotWithShape="1">
          <a:blip r:embed="rId9">
            <a:alphaModFix/>
          </a:blip>
          <a:srcRect b="0" l="0" r="0" t="0"/>
          <a:stretch/>
        </p:blipFill>
        <p:spPr>
          <a:xfrm>
            <a:off x="8713289" y="3390900"/>
            <a:ext cx="14479810" cy="7861300"/>
          </a:xfrm>
          <a:prstGeom prst="rect">
            <a:avLst/>
          </a:prstGeom>
          <a:noFill/>
          <a:ln>
            <a:noFill/>
          </a:ln>
        </p:spPr>
      </p:pic>
      <p:sp>
        <p:nvSpPr>
          <p:cNvPr id="629" name="Google Shape;629;p21"/>
          <p:cNvSpPr/>
          <p:nvPr/>
        </p:nvSpPr>
        <p:spPr>
          <a:xfrm>
            <a:off x="8560870" y="1193800"/>
            <a:ext cx="14348560" cy="146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ookie"/>
              <a:buNone/>
            </a:pPr>
            <a:r>
              <a:rPr b="0" i="0" lang="en-US" sz="8000" u="none" cap="none" strike="noStrike">
                <a:solidFill>
                  <a:srgbClr val="272727"/>
                </a:solidFill>
                <a:latin typeface="Cookie"/>
                <a:ea typeface="Cookie"/>
                <a:cs typeface="Cookie"/>
                <a:sym typeface="Cookie"/>
              </a:rPr>
              <a:t>Fantasy Realm at a Glance</a:t>
            </a:r>
            <a:endParaRPr b="0" i="0" sz="8000" u="none" cap="none" strike="noStrike">
              <a:solidFill>
                <a:schemeClr val="dk1"/>
              </a:solidFill>
              <a:latin typeface="Calibri"/>
              <a:ea typeface="Calibri"/>
              <a:cs typeface="Calibri"/>
              <a:sym typeface="Calibri"/>
            </a:endParaRPr>
          </a:p>
        </p:txBody>
      </p:sp>
      <p:sp>
        <p:nvSpPr>
          <p:cNvPr id="630" name="Google Shape;630;p21"/>
          <p:cNvSpPr/>
          <p:nvPr/>
        </p:nvSpPr>
        <p:spPr>
          <a:xfrm>
            <a:off x="965321" y="3873500"/>
            <a:ext cx="720180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1"/>
          <p:cNvSpPr/>
          <p:nvPr/>
        </p:nvSpPr>
        <p:spPr>
          <a:xfrm>
            <a:off x="965321" y="3873500"/>
            <a:ext cx="720180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1"/>
          <p:cNvSpPr/>
          <p:nvPr/>
        </p:nvSpPr>
        <p:spPr>
          <a:xfrm>
            <a:off x="965321" y="3873500"/>
            <a:ext cx="7472767"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The Enchanted Forest</a:t>
            </a:r>
            <a:endParaRPr b="0" i="0" sz="6400" u="none" cap="none" strike="noStrike">
              <a:solidFill>
                <a:schemeClr val="dk1"/>
              </a:solidFill>
              <a:latin typeface="Calibri"/>
              <a:ea typeface="Calibri"/>
              <a:cs typeface="Calibri"/>
              <a:sym typeface="Calibri"/>
            </a:endParaRPr>
          </a:p>
        </p:txBody>
      </p:sp>
      <p:sp>
        <p:nvSpPr>
          <p:cNvPr id="633" name="Google Shape;633;p21"/>
          <p:cNvSpPr/>
          <p:nvPr/>
        </p:nvSpPr>
        <p:spPr>
          <a:xfrm>
            <a:off x="965321" y="4876800"/>
            <a:ext cx="7337284"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634" name="Google Shape;634;p21"/>
          <p:cNvSpPr/>
          <p:nvPr/>
        </p:nvSpPr>
        <p:spPr>
          <a:xfrm>
            <a:off x="965321" y="7175500"/>
            <a:ext cx="720180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1"/>
          <p:cNvSpPr/>
          <p:nvPr/>
        </p:nvSpPr>
        <p:spPr>
          <a:xfrm>
            <a:off x="965321" y="7175500"/>
            <a:ext cx="720180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1"/>
          <p:cNvSpPr/>
          <p:nvPr/>
        </p:nvSpPr>
        <p:spPr>
          <a:xfrm>
            <a:off x="965321" y="7175500"/>
            <a:ext cx="7472767"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The Crystal Caves</a:t>
            </a:r>
            <a:endParaRPr b="0" i="0" sz="6400" u="none" cap="none" strike="noStrike">
              <a:solidFill>
                <a:schemeClr val="dk1"/>
              </a:solidFill>
              <a:latin typeface="Calibri"/>
              <a:ea typeface="Calibri"/>
              <a:cs typeface="Calibri"/>
              <a:sym typeface="Calibri"/>
            </a:endParaRPr>
          </a:p>
        </p:txBody>
      </p:sp>
      <p:sp>
        <p:nvSpPr>
          <p:cNvPr id="637" name="Google Shape;637;p21"/>
          <p:cNvSpPr/>
          <p:nvPr/>
        </p:nvSpPr>
        <p:spPr>
          <a:xfrm>
            <a:off x="965321" y="8178800"/>
            <a:ext cx="7337284"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638" name="Google Shape;638;p21"/>
          <p:cNvSpPr/>
          <p:nvPr/>
        </p:nvSpPr>
        <p:spPr>
          <a:xfrm>
            <a:off x="965321" y="10477500"/>
            <a:ext cx="720180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1"/>
          <p:cNvSpPr/>
          <p:nvPr/>
        </p:nvSpPr>
        <p:spPr>
          <a:xfrm>
            <a:off x="965321" y="10477500"/>
            <a:ext cx="720180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1"/>
          <p:cNvSpPr/>
          <p:nvPr/>
        </p:nvSpPr>
        <p:spPr>
          <a:xfrm>
            <a:off x="965321" y="10477500"/>
            <a:ext cx="7472767"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The Dragon's Lair</a:t>
            </a:r>
            <a:endParaRPr b="0" i="0" sz="6400" u="none" cap="none" strike="noStrike">
              <a:solidFill>
                <a:schemeClr val="dk1"/>
              </a:solidFill>
              <a:latin typeface="Calibri"/>
              <a:ea typeface="Calibri"/>
              <a:cs typeface="Calibri"/>
              <a:sym typeface="Calibri"/>
            </a:endParaRPr>
          </a:p>
        </p:txBody>
      </p:sp>
      <p:sp>
        <p:nvSpPr>
          <p:cNvPr id="641" name="Google Shape;641;p21"/>
          <p:cNvSpPr/>
          <p:nvPr/>
        </p:nvSpPr>
        <p:spPr>
          <a:xfrm>
            <a:off x="965321" y="11480800"/>
            <a:ext cx="7337284"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646" name="Shape 646"/>
        <p:cNvGrpSpPr/>
        <p:nvPr/>
      </p:nvGrpSpPr>
      <p:grpSpPr>
        <a:xfrm>
          <a:off x="0" y="0"/>
          <a:ext cx="0" cy="0"/>
          <a:chOff x="0" y="0"/>
          <a:chExt cx="0" cy="0"/>
        </a:xfrm>
      </p:grpSpPr>
      <p:pic>
        <p:nvPicPr>
          <p:cNvPr descr=" " id="647" name="Google Shape;647;p22"/>
          <p:cNvPicPr preferRelativeResize="0"/>
          <p:nvPr/>
        </p:nvPicPr>
        <p:blipFill rotWithShape="1">
          <a:blip r:embed="rId3">
            <a:alphaModFix/>
          </a:blip>
          <a:srcRect b="0" l="0" r="0" t="0"/>
          <a:stretch/>
        </p:blipFill>
        <p:spPr>
          <a:xfrm>
            <a:off x="-3556444" y="-2120900"/>
            <a:ext cx="13044530" cy="13042900"/>
          </a:xfrm>
          <a:prstGeom prst="rect">
            <a:avLst/>
          </a:prstGeom>
          <a:noFill/>
          <a:ln>
            <a:noFill/>
          </a:ln>
        </p:spPr>
      </p:pic>
      <p:pic>
        <p:nvPicPr>
          <p:cNvPr descr=" " id="648" name="Google Shape;648;p22"/>
          <p:cNvPicPr preferRelativeResize="0"/>
          <p:nvPr/>
        </p:nvPicPr>
        <p:blipFill rotWithShape="1">
          <a:blip r:embed="rId4">
            <a:alphaModFix/>
          </a:blip>
          <a:srcRect b="0" l="0" r="0" t="0"/>
          <a:stretch/>
        </p:blipFill>
        <p:spPr>
          <a:xfrm>
            <a:off x="0" y="5816600"/>
            <a:ext cx="24387048" cy="0"/>
          </a:xfrm>
          <a:prstGeom prst="rect">
            <a:avLst/>
          </a:prstGeom>
          <a:noFill/>
          <a:ln>
            <a:noFill/>
          </a:ln>
        </p:spPr>
      </p:pic>
      <p:pic>
        <p:nvPicPr>
          <p:cNvPr descr=" " id="649" name="Google Shape;649;p22"/>
          <p:cNvPicPr preferRelativeResize="0"/>
          <p:nvPr/>
        </p:nvPicPr>
        <p:blipFill rotWithShape="1">
          <a:blip r:embed="rId5">
            <a:alphaModFix/>
          </a:blip>
          <a:srcRect b="0" l="0" r="0" t="0"/>
          <a:stretch/>
        </p:blipFill>
        <p:spPr>
          <a:xfrm>
            <a:off x="23116889" y="0"/>
            <a:ext cx="1" cy="13716000"/>
          </a:xfrm>
          <a:prstGeom prst="rect">
            <a:avLst/>
          </a:prstGeom>
          <a:noFill/>
          <a:ln>
            <a:noFill/>
          </a:ln>
        </p:spPr>
      </p:pic>
      <p:pic>
        <p:nvPicPr>
          <p:cNvPr descr=" " id="650" name="Google Shape;650;p22"/>
          <p:cNvPicPr preferRelativeResize="0"/>
          <p:nvPr/>
        </p:nvPicPr>
        <p:blipFill rotWithShape="1">
          <a:blip r:embed="rId6">
            <a:alphaModFix/>
          </a:blip>
          <a:srcRect b="0" l="0" r="0" t="0"/>
          <a:stretch/>
        </p:blipFill>
        <p:spPr>
          <a:xfrm>
            <a:off x="20601975" y="10934700"/>
            <a:ext cx="4775797" cy="3263900"/>
          </a:xfrm>
          <a:prstGeom prst="rect">
            <a:avLst/>
          </a:prstGeom>
          <a:noFill/>
          <a:ln>
            <a:noFill/>
          </a:ln>
        </p:spPr>
      </p:pic>
      <p:pic>
        <p:nvPicPr>
          <p:cNvPr descr=" " id="651" name="Google Shape;651;p22"/>
          <p:cNvPicPr preferRelativeResize="0"/>
          <p:nvPr/>
        </p:nvPicPr>
        <p:blipFill rotWithShape="1">
          <a:blip r:embed="rId7">
            <a:alphaModFix/>
          </a:blip>
          <a:srcRect b="0" l="0" r="0" t="0"/>
          <a:stretch/>
        </p:blipFill>
        <p:spPr>
          <a:xfrm>
            <a:off x="-736692" y="-495300"/>
            <a:ext cx="4470959" cy="3886200"/>
          </a:xfrm>
          <a:prstGeom prst="rect">
            <a:avLst/>
          </a:prstGeom>
          <a:noFill/>
          <a:ln>
            <a:noFill/>
          </a:ln>
        </p:spPr>
      </p:pic>
      <p:pic>
        <p:nvPicPr>
          <p:cNvPr descr=" " id="652" name="Google Shape;652;p22"/>
          <p:cNvPicPr preferRelativeResize="0"/>
          <p:nvPr/>
        </p:nvPicPr>
        <p:blipFill rotWithShape="1">
          <a:blip r:embed="rId8">
            <a:alphaModFix/>
          </a:blip>
          <a:srcRect b="0" l="0" r="0" t="0"/>
          <a:stretch/>
        </p:blipFill>
        <p:spPr>
          <a:xfrm>
            <a:off x="22213656" y="4406900"/>
            <a:ext cx="1779642" cy="2180134"/>
          </a:xfrm>
          <a:prstGeom prst="rect">
            <a:avLst/>
          </a:prstGeom>
          <a:noFill/>
          <a:ln>
            <a:noFill/>
          </a:ln>
        </p:spPr>
      </p:pic>
      <p:pic>
        <p:nvPicPr>
          <p:cNvPr descr=" " id="653" name="Google Shape;653;p22"/>
          <p:cNvPicPr preferRelativeResize="0"/>
          <p:nvPr/>
        </p:nvPicPr>
        <p:blipFill rotWithShape="1">
          <a:blip r:embed="rId9">
            <a:alphaModFix/>
          </a:blip>
          <a:srcRect b="0" l="0" r="0" t="0"/>
          <a:stretch/>
        </p:blipFill>
        <p:spPr>
          <a:xfrm>
            <a:off x="21059223" y="800100"/>
            <a:ext cx="2768955" cy="2145581"/>
          </a:xfrm>
          <a:prstGeom prst="rect">
            <a:avLst/>
          </a:prstGeom>
          <a:noFill/>
          <a:ln>
            <a:noFill/>
          </a:ln>
        </p:spPr>
      </p:pic>
      <p:pic>
        <p:nvPicPr>
          <p:cNvPr descr=" " id="654" name="Google Shape;654;p22"/>
          <p:cNvPicPr preferRelativeResize="0"/>
          <p:nvPr/>
        </p:nvPicPr>
        <p:blipFill rotWithShape="1">
          <a:blip r:embed="rId10">
            <a:alphaModFix/>
          </a:blip>
          <a:srcRect b="0" l="0" r="0" t="0"/>
          <a:stretch/>
        </p:blipFill>
        <p:spPr>
          <a:xfrm>
            <a:off x="1295562" y="8940800"/>
            <a:ext cx="1676610" cy="1993900"/>
          </a:xfrm>
          <a:prstGeom prst="rect">
            <a:avLst/>
          </a:prstGeom>
          <a:noFill/>
          <a:ln>
            <a:noFill/>
          </a:ln>
        </p:spPr>
      </p:pic>
      <p:pic>
        <p:nvPicPr>
          <p:cNvPr descr=" " id="655" name="Google Shape;655;p22"/>
          <p:cNvPicPr preferRelativeResize="0"/>
          <p:nvPr/>
        </p:nvPicPr>
        <p:blipFill rotWithShape="1">
          <a:blip r:embed="rId11">
            <a:alphaModFix/>
          </a:blip>
          <a:srcRect b="0" l="0" r="0" t="0"/>
          <a:stretch/>
        </p:blipFill>
        <p:spPr>
          <a:xfrm>
            <a:off x="-495362" y="10998200"/>
            <a:ext cx="4648781" cy="3136900"/>
          </a:xfrm>
          <a:prstGeom prst="rect">
            <a:avLst/>
          </a:prstGeom>
          <a:noFill/>
          <a:ln>
            <a:noFill/>
          </a:ln>
        </p:spPr>
      </p:pic>
      <p:sp>
        <p:nvSpPr>
          <p:cNvPr id="656" name="Google Shape;656;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7" name="Google Shape;657;p22"/>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658" name="Google Shape;658;p22"/>
          <p:cNvSpPr/>
          <p:nvPr/>
        </p:nvSpPr>
        <p:spPr>
          <a:xfrm>
            <a:off x="10317923" y="11722100"/>
            <a:ext cx="12278201" cy="14689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Cookie"/>
              <a:buNone/>
            </a:pPr>
            <a:r>
              <a:rPr b="0" i="0" lang="en-US" sz="8000" u="none" cap="none" strike="noStrike">
                <a:solidFill>
                  <a:srgbClr val="272727"/>
                </a:solidFill>
                <a:latin typeface="Cookie"/>
                <a:ea typeface="Cookie"/>
                <a:cs typeface="Cookie"/>
                <a:sym typeface="Cookie"/>
              </a:rPr>
              <a:t>The Timeline</a:t>
            </a:r>
            <a:endParaRPr b="0" i="0" sz="8000" u="none" cap="none" strike="noStrike">
              <a:solidFill>
                <a:schemeClr val="dk1"/>
              </a:solidFill>
              <a:latin typeface="Calibri"/>
              <a:ea typeface="Calibri"/>
              <a:cs typeface="Calibri"/>
              <a:sym typeface="Calibri"/>
            </a:endParaRPr>
          </a:p>
        </p:txBody>
      </p:sp>
      <p:pic>
        <p:nvPicPr>
          <p:cNvPr descr=" " id="659" name="Google Shape;659;p22"/>
          <p:cNvPicPr preferRelativeResize="0"/>
          <p:nvPr/>
        </p:nvPicPr>
        <p:blipFill rotWithShape="1">
          <a:blip r:embed="rId13">
            <a:alphaModFix/>
          </a:blip>
          <a:srcRect b="0" l="0" r="0" t="0"/>
          <a:stretch/>
        </p:blipFill>
        <p:spPr>
          <a:xfrm>
            <a:off x="0" y="1333500"/>
            <a:ext cx="24387048" cy="12801600"/>
          </a:xfrm>
          <a:prstGeom prst="rect">
            <a:avLst/>
          </a:prstGeom>
          <a:noFill/>
          <a:ln>
            <a:noFill/>
          </a:ln>
        </p:spPr>
      </p:pic>
      <p:sp>
        <p:nvSpPr>
          <p:cNvPr id="660" name="Google Shape;660;p22"/>
          <p:cNvSpPr/>
          <p:nvPr/>
        </p:nvSpPr>
        <p:spPr>
          <a:xfrm>
            <a:off x="0" y="73025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p22"/>
          <p:cNvPicPr preferRelativeResize="0"/>
          <p:nvPr/>
        </p:nvPicPr>
        <p:blipFill rotWithShape="1">
          <a:blip r:embed="rId14">
            <a:alphaModFix/>
          </a:blip>
          <a:srcRect b="0" l="0" r="0" t="0"/>
          <a:stretch/>
        </p:blipFill>
        <p:spPr>
          <a:xfrm>
            <a:off x="0" y="7289800"/>
            <a:ext cx="24387048" cy="12700"/>
          </a:xfrm>
          <a:prstGeom prst="rect">
            <a:avLst/>
          </a:prstGeom>
          <a:noFill/>
          <a:ln>
            <a:noFill/>
          </a:ln>
        </p:spPr>
      </p:pic>
      <p:pic>
        <p:nvPicPr>
          <p:cNvPr descr=" " id="662" name="Google Shape;662;p22"/>
          <p:cNvPicPr preferRelativeResize="0"/>
          <p:nvPr/>
        </p:nvPicPr>
        <p:blipFill rotWithShape="1">
          <a:blip r:embed="rId15">
            <a:alphaModFix/>
          </a:blip>
          <a:srcRect b="0" l="0" r="0" t="0"/>
          <a:stretch/>
        </p:blipFill>
        <p:spPr>
          <a:xfrm>
            <a:off x="5207651" y="7200900"/>
            <a:ext cx="190524" cy="6934200"/>
          </a:xfrm>
          <a:prstGeom prst="rect">
            <a:avLst/>
          </a:prstGeom>
          <a:noFill/>
          <a:ln>
            <a:noFill/>
          </a:ln>
        </p:spPr>
      </p:pic>
      <p:pic>
        <p:nvPicPr>
          <p:cNvPr descr=" " id="663" name="Google Shape;663;p22"/>
          <p:cNvPicPr preferRelativeResize="0"/>
          <p:nvPr/>
        </p:nvPicPr>
        <p:blipFill rotWithShape="1">
          <a:blip r:embed="rId16">
            <a:alphaModFix/>
          </a:blip>
          <a:srcRect b="0" l="0" r="0" t="0"/>
          <a:stretch/>
        </p:blipFill>
        <p:spPr>
          <a:xfrm>
            <a:off x="9386473" y="4914900"/>
            <a:ext cx="190524" cy="2476500"/>
          </a:xfrm>
          <a:prstGeom prst="rect">
            <a:avLst/>
          </a:prstGeom>
          <a:noFill/>
          <a:ln>
            <a:noFill/>
          </a:ln>
        </p:spPr>
      </p:pic>
      <p:pic>
        <p:nvPicPr>
          <p:cNvPr descr=" " id="664" name="Google Shape;664;p22"/>
          <p:cNvPicPr preferRelativeResize="0"/>
          <p:nvPr/>
        </p:nvPicPr>
        <p:blipFill rotWithShape="1">
          <a:blip r:embed="rId17">
            <a:alphaModFix/>
          </a:blip>
          <a:srcRect b="0" l="0" r="0" t="0"/>
          <a:stretch/>
        </p:blipFill>
        <p:spPr>
          <a:xfrm>
            <a:off x="13565295" y="7200900"/>
            <a:ext cx="190524" cy="1854200"/>
          </a:xfrm>
          <a:prstGeom prst="rect">
            <a:avLst/>
          </a:prstGeom>
          <a:noFill/>
          <a:ln>
            <a:noFill/>
          </a:ln>
        </p:spPr>
      </p:pic>
      <p:pic>
        <p:nvPicPr>
          <p:cNvPr descr=" " id="665" name="Google Shape;665;p22"/>
          <p:cNvPicPr preferRelativeResize="0"/>
          <p:nvPr/>
        </p:nvPicPr>
        <p:blipFill rotWithShape="1">
          <a:blip r:embed="rId18">
            <a:alphaModFix/>
          </a:blip>
          <a:srcRect b="0" l="0" r="0" t="0"/>
          <a:stretch/>
        </p:blipFill>
        <p:spPr>
          <a:xfrm>
            <a:off x="17642505" y="2260600"/>
            <a:ext cx="393750" cy="5130800"/>
          </a:xfrm>
          <a:prstGeom prst="rect">
            <a:avLst/>
          </a:prstGeom>
          <a:noFill/>
          <a:ln>
            <a:noFill/>
          </a:ln>
        </p:spPr>
      </p:pic>
      <p:sp>
        <p:nvSpPr>
          <p:cNvPr id="666" name="Google Shape;666;p22"/>
          <p:cNvSpPr/>
          <p:nvPr/>
        </p:nvSpPr>
        <p:spPr>
          <a:xfrm>
            <a:off x="1371771" y="1333500"/>
            <a:ext cx="6350794" cy="546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7" name="Google Shape;667;p22"/>
          <p:cNvPicPr preferRelativeResize="0"/>
          <p:nvPr/>
        </p:nvPicPr>
        <p:blipFill rotWithShape="1">
          <a:blip r:embed="rId19">
            <a:alphaModFix/>
          </a:blip>
          <a:srcRect b="0" l="0" r="0" t="0"/>
          <a:stretch/>
        </p:blipFill>
        <p:spPr>
          <a:xfrm>
            <a:off x="1371771" y="1333500"/>
            <a:ext cx="6350794" cy="3124200"/>
          </a:xfrm>
          <a:prstGeom prst="rect">
            <a:avLst/>
          </a:prstGeom>
          <a:noFill/>
          <a:ln>
            <a:noFill/>
          </a:ln>
        </p:spPr>
      </p:pic>
      <p:sp>
        <p:nvSpPr>
          <p:cNvPr id="668" name="Google Shape;668;p22"/>
          <p:cNvSpPr/>
          <p:nvPr/>
        </p:nvSpPr>
        <p:spPr>
          <a:xfrm>
            <a:off x="1371771" y="4762500"/>
            <a:ext cx="889111" cy="5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2"/>
          <p:cNvSpPr/>
          <p:nvPr/>
        </p:nvSpPr>
        <p:spPr>
          <a:xfrm>
            <a:off x="1371771" y="4762500"/>
            <a:ext cx="1041530"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Eclipse</a:t>
            </a:r>
            <a:endParaRPr b="0" i="0" sz="3600" u="none" cap="none" strike="noStrike">
              <a:solidFill>
                <a:schemeClr val="dk1"/>
              </a:solidFill>
              <a:latin typeface="Calibri"/>
              <a:ea typeface="Calibri"/>
              <a:cs typeface="Calibri"/>
              <a:sym typeface="Calibri"/>
            </a:endParaRPr>
          </a:p>
        </p:txBody>
      </p:sp>
      <p:sp>
        <p:nvSpPr>
          <p:cNvPr id="670" name="Google Shape;670;p22"/>
          <p:cNvSpPr/>
          <p:nvPr/>
        </p:nvSpPr>
        <p:spPr>
          <a:xfrm>
            <a:off x="1371771" y="5575300"/>
            <a:ext cx="6350794"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2"/>
          <p:cNvSpPr/>
          <p:nvPr/>
        </p:nvSpPr>
        <p:spPr>
          <a:xfrm>
            <a:off x="1371771" y="5575300"/>
            <a:ext cx="648627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672" name="Google Shape;672;p22"/>
          <p:cNvSpPr/>
          <p:nvPr/>
        </p:nvSpPr>
        <p:spPr>
          <a:xfrm>
            <a:off x="5550594" y="7810500"/>
            <a:ext cx="4128016" cy="576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2"/>
          <p:cNvSpPr/>
          <p:nvPr/>
        </p:nvSpPr>
        <p:spPr>
          <a:xfrm>
            <a:off x="5550594" y="7810500"/>
            <a:ext cx="1219352" cy="5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2"/>
          <p:cNvSpPr/>
          <p:nvPr/>
        </p:nvSpPr>
        <p:spPr>
          <a:xfrm>
            <a:off x="5550594" y="7810500"/>
            <a:ext cx="1371771"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Invasion</a:t>
            </a:r>
            <a:endParaRPr b="0" i="0" sz="3600" u="none" cap="none" strike="noStrike">
              <a:solidFill>
                <a:schemeClr val="dk1"/>
              </a:solidFill>
              <a:latin typeface="Calibri"/>
              <a:ea typeface="Calibri"/>
              <a:cs typeface="Calibri"/>
              <a:sym typeface="Calibri"/>
            </a:endParaRPr>
          </a:p>
        </p:txBody>
      </p:sp>
      <p:sp>
        <p:nvSpPr>
          <p:cNvPr id="675" name="Google Shape;675;p22"/>
          <p:cNvSpPr/>
          <p:nvPr/>
        </p:nvSpPr>
        <p:spPr>
          <a:xfrm>
            <a:off x="5550594" y="8623300"/>
            <a:ext cx="4128016"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2"/>
          <p:cNvSpPr/>
          <p:nvPr/>
        </p:nvSpPr>
        <p:spPr>
          <a:xfrm>
            <a:off x="5550594" y="8623300"/>
            <a:ext cx="426350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677" name="Google Shape;677;p22"/>
          <p:cNvPicPr preferRelativeResize="0"/>
          <p:nvPr/>
        </p:nvPicPr>
        <p:blipFill rotWithShape="1">
          <a:blip r:embed="rId20">
            <a:alphaModFix/>
          </a:blip>
          <a:srcRect b="0" l="0" r="0" t="0"/>
          <a:stretch/>
        </p:blipFill>
        <p:spPr>
          <a:xfrm>
            <a:off x="5550594" y="10147300"/>
            <a:ext cx="4128016" cy="3429000"/>
          </a:xfrm>
          <a:prstGeom prst="rect">
            <a:avLst/>
          </a:prstGeom>
          <a:noFill/>
          <a:ln>
            <a:noFill/>
          </a:ln>
        </p:spPr>
      </p:pic>
      <p:sp>
        <p:nvSpPr>
          <p:cNvPr id="678" name="Google Shape;678;p22"/>
          <p:cNvSpPr/>
          <p:nvPr/>
        </p:nvSpPr>
        <p:spPr>
          <a:xfrm>
            <a:off x="13908238" y="7810500"/>
            <a:ext cx="9996149"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2"/>
          <p:cNvSpPr/>
          <p:nvPr/>
        </p:nvSpPr>
        <p:spPr>
          <a:xfrm>
            <a:off x="13908238" y="7810500"/>
            <a:ext cx="1168546" cy="5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2"/>
          <p:cNvSpPr/>
          <p:nvPr/>
        </p:nvSpPr>
        <p:spPr>
          <a:xfrm>
            <a:off x="13908238" y="7810500"/>
            <a:ext cx="1320965"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Betrayal</a:t>
            </a:r>
            <a:endParaRPr b="0" i="0" sz="3600" u="none" cap="none" strike="noStrike">
              <a:solidFill>
                <a:schemeClr val="dk1"/>
              </a:solidFill>
              <a:latin typeface="Calibri"/>
              <a:ea typeface="Calibri"/>
              <a:cs typeface="Calibri"/>
              <a:sym typeface="Calibri"/>
            </a:endParaRPr>
          </a:p>
        </p:txBody>
      </p:sp>
      <p:sp>
        <p:nvSpPr>
          <p:cNvPr id="681" name="Google Shape;681;p22"/>
          <p:cNvSpPr/>
          <p:nvPr/>
        </p:nvSpPr>
        <p:spPr>
          <a:xfrm>
            <a:off x="13908238" y="8623300"/>
            <a:ext cx="9996149"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2"/>
          <p:cNvSpPr/>
          <p:nvPr/>
        </p:nvSpPr>
        <p:spPr>
          <a:xfrm>
            <a:off x="13908238" y="8623300"/>
            <a:ext cx="10131633"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683" name="Google Shape;683;p22"/>
          <p:cNvSpPr/>
          <p:nvPr/>
        </p:nvSpPr>
        <p:spPr>
          <a:xfrm>
            <a:off x="9729416" y="4826000"/>
            <a:ext cx="6350794"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2"/>
          <p:cNvSpPr/>
          <p:nvPr/>
        </p:nvSpPr>
        <p:spPr>
          <a:xfrm>
            <a:off x="9729416" y="4826000"/>
            <a:ext cx="762095" cy="5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2"/>
          <p:cNvSpPr/>
          <p:nvPr/>
        </p:nvSpPr>
        <p:spPr>
          <a:xfrm>
            <a:off x="9729416" y="4826000"/>
            <a:ext cx="914514"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Quest</a:t>
            </a:r>
            <a:endParaRPr b="0" i="0" sz="3600" u="none" cap="none" strike="noStrike">
              <a:solidFill>
                <a:schemeClr val="dk1"/>
              </a:solidFill>
              <a:latin typeface="Calibri"/>
              <a:ea typeface="Calibri"/>
              <a:cs typeface="Calibri"/>
              <a:sym typeface="Calibri"/>
            </a:endParaRPr>
          </a:p>
        </p:txBody>
      </p:sp>
      <p:sp>
        <p:nvSpPr>
          <p:cNvPr id="686" name="Google Shape;686;p22"/>
          <p:cNvSpPr/>
          <p:nvPr/>
        </p:nvSpPr>
        <p:spPr>
          <a:xfrm>
            <a:off x="9729416" y="5638800"/>
            <a:ext cx="6350794"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2"/>
          <p:cNvSpPr/>
          <p:nvPr/>
        </p:nvSpPr>
        <p:spPr>
          <a:xfrm>
            <a:off x="9729416" y="5638800"/>
            <a:ext cx="648627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688" name="Google Shape;688;p22"/>
          <p:cNvSpPr/>
          <p:nvPr/>
        </p:nvSpPr>
        <p:spPr>
          <a:xfrm>
            <a:off x="18087061" y="2260600"/>
            <a:ext cx="4839305"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9" name="Google Shape;689;p22"/>
          <p:cNvPicPr preferRelativeResize="0"/>
          <p:nvPr/>
        </p:nvPicPr>
        <p:blipFill rotWithShape="1">
          <a:blip r:embed="rId21">
            <a:alphaModFix/>
          </a:blip>
          <a:srcRect b="0" l="0" r="0" t="0"/>
          <a:stretch/>
        </p:blipFill>
        <p:spPr>
          <a:xfrm>
            <a:off x="18087061" y="2260600"/>
            <a:ext cx="4839305" cy="2197100"/>
          </a:xfrm>
          <a:prstGeom prst="rect">
            <a:avLst/>
          </a:prstGeom>
          <a:noFill/>
          <a:ln>
            <a:noFill/>
          </a:ln>
        </p:spPr>
      </p:pic>
      <p:sp>
        <p:nvSpPr>
          <p:cNvPr id="690" name="Google Shape;690;p22"/>
          <p:cNvSpPr/>
          <p:nvPr/>
        </p:nvSpPr>
        <p:spPr>
          <a:xfrm>
            <a:off x="18087061" y="4762500"/>
            <a:ext cx="952619" cy="5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2"/>
          <p:cNvSpPr/>
          <p:nvPr/>
        </p:nvSpPr>
        <p:spPr>
          <a:xfrm>
            <a:off x="18087061" y="4762500"/>
            <a:ext cx="1105038"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Obtain</a:t>
            </a:r>
            <a:endParaRPr b="0" i="0" sz="3600" u="none" cap="none" strike="noStrike">
              <a:solidFill>
                <a:schemeClr val="dk1"/>
              </a:solidFill>
              <a:latin typeface="Calibri"/>
              <a:ea typeface="Calibri"/>
              <a:cs typeface="Calibri"/>
              <a:sym typeface="Calibri"/>
            </a:endParaRPr>
          </a:p>
        </p:txBody>
      </p:sp>
      <p:sp>
        <p:nvSpPr>
          <p:cNvPr id="692" name="Google Shape;692;p22"/>
          <p:cNvSpPr/>
          <p:nvPr/>
        </p:nvSpPr>
        <p:spPr>
          <a:xfrm>
            <a:off x="18087061" y="5575300"/>
            <a:ext cx="4839305"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2"/>
          <p:cNvSpPr/>
          <p:nvPr/>
        </p:nvSpPr>
        <p:spPr>
          <a:xfrm>
            <a:off x="18087061" y="5575300"/>
            <a:ext cx="497478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694" name="Google Shape;694;p22"/>
          <p:cNvPicPr preferRelativeResize="0"/>
          <p:nvPr/>
        </p:nvPicPr>
        <p:blipFill rotWithShape="1">
          <a:blip r:embed="rId22">
            <a:alphaModFix/>
          </a:blip>
          <a:srcRect b="0" l="0" r="0" t="0"/>
          <a:stretch/>
        </p:blipFill>
        <p:spPr>
          <a:xfrm>
            <a:off x="1028828" y="1333500"/>
            <a:ext cx="190524" cy="6057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699" name="Shape 699"/>
        <p:cNvGrpSpPr/>
        <p:nvPr/>
      </p:nvGrpSpPr>
      <p:grpSpPr>
        <a:xfrm>
          <a:off x="0" y="0"/>
          <a:ext cx="0" cy="0"/>
          <a:chOff x="0" y="0"/>
          <a:chExt cx="0" cy="0"/>
        </a:xfrm>
      </p:grpSpPr>
      <p:pic>
        <p:nvPicPr>
          <p:cNvPr descr=" " id="700" name="Google Shape;700;p23"/>
          <p:cNvPicPr preferRelativeResize="0"/>
          <p:nvPr/>
        </p:nvPicPr>
        <p:blipFill rotWithShape="1">
          <a:blip r:embed="rId3">
            <a:alphaModFix/>
          </a:blip>
          <a:srcRect b="0" l="0" r="0" t="0"/>
          <a:stretch/>
        </p:blipFill>
        <p:spPr>
          <a:xfrm>
            <a:off x="11850581" y="-1371600"/>
            <a:ext cx="15864283" cy="15862300"/>
          </a:xfrm>
          <a:prstGeom prst="rect">
            <a:avLst/>
          </a:prstGeom>
          <a:noFill/>
          <a:ln>
            <a:noFill/>
          </a:ln>
        </p:spPr>
      </p:pic>
      <p:pic>
        <p:nvPicPr>
          <p:cNvPr descr=" " id="701" name="Google Shape;701;p23"/>
          <p:cNvPicPr preferRelativeResize="0"/>
          <p:nvPr/>
        </p:nvPicPr>
        <p:blipFill rotWithShape="1">
          <a:blip r:embed="rId4">
            <a:alphaModFix/>
          </a:blip>
          <a:srcRect b="0" l="0" r="0" t="0"/>
          <a:stretch/>
        </p:blipFill>
        <p:spPr>
          <a:xfrm>
            <a:off x="18722140" y="-838200"/>
            <a:ext cx="6299987" cy="5486400"/>
          </a:xfrm>
          <a:prstGeom prst="rect">
            <a:avLst/>
          </a:prstGeom>
          <a:noFill/>
          <a:ln>
            <a:noFill/>
          </a:ln>
        </p:spPr>
      </p:pic>
      <p:pic>
        <p:nvPicPr>
          <p:cNvPr descr=" " id="702" name="Google Shape;702;p23"/>
          <p:cNvPicPr preferRelativeResize="0"/>
          <p:nvPr/>
        </p:nvPicPr>
        <p:blipFill rotWithShape="1">
          <a:blip r:embed="rId5">
            <a:alphaModFix/>
          </a:blip>
          <a:srcRect b="0" l="0" r="0" t="0"/>
          <a:stretch/>
        </p:blipFill>
        <p:spPr>
          <a:xfrm>
            <a:off x="-2006851" y="9842500"/>
            <a:ext cx="6387698" cy="5418485"/>
          </a:xfrm>
          <a:prstGeom prst="rect">
            <a:avLst/>
          </a:prstGeom>
          <a:noFill/>
          <a:ln>
            <a:noFill/>
          </a:ln>
        </p:spPr>
      </p:pic>
      <p:pic>
        <p:nvPicPr>
          <p:cNvPr descr=" " id="703" name="Google Shape;703;p23"/>
          <p:cNvPicPr preferRelativeResize="0"/>
          <p:nvPr/>
        </p:nvPicPr>
        <p:blipFill rotWithShape="1">
          <a:blip r:embed="rId6">
            <a:alphaModFix/>
          </a:blip>
          <a:srcRect b="0" l="0" r="0" t="0"/>
          <a:stretch/>
        </p:blipFill>
        <p:spPr>
          <a:xfrm>
            <a:off x="21516489" y="10807700"/>
            <a:ext cx="1974877" cy="2308250"/>
          </a:xfrm>
          <a:prstGeom prst="rect">
            <a:avLst/>
          </a:prstGeom>
          <a:noFill/>
          <a:ln>
            <a:noFill/>
          </a:ln>
        </p:spPr>
      </p:pic>
      <p:pic>
        <p:nvPicPr>
          <p:cNvPr descr=" " id="704" name="Google Shape;704;p23"/>
          <p:cNvPicPr preferRelativeResize="0"/>
          <p:nvPr/>
        </p:nvPicPr>
        <p:blipFill rotWithShape="1">
          <a:blip r:embed="rId7">
            <a:alphaModFix/>
          </a:blip>
          <a:srcRect b="0" l="0" r="0" t="0"/>
          <a:stretch/>
        </p:blipFill>
        <p:spPr>
          <a:xfrm>
            <a:off x="622378" y="1270000"/>
            <a:ext cx="1107869" cy="1582093"/>
          </a:xfrm>
          <a:prstGeom prst="rect">
            <a:avLst/>
          </a:prstGeom>
          <a:noFill/>
          <a:ln>
            <a:noFill/>
          </a:ln>
        </p:spPr>
      </p:pic>
      <p:pic>
        <p:nvPicPr>
          <p:cNvPr descr=" " id="705" name="Google Shape;705;p23"/>
          <p:cNvPicPr preferRelativeResize="0"/>
          <p:nvPr/>
        </p:nvPicPr>
        <p:blipFill rotWithShape="1">
          <a:blip r:embed="rId8">
            <a:alphaModFix/>
          </a:blip>
          <a:srcRect b="0" l="0" r="0" t="0"/>
          <a:stretch/>
        </p:blipFill>
        <p:spPr>
          <a:xfrm>
            <a:off x="21211651" y="5384800"/>
            <a:ext cx="1910463" cy="2304083"/>
          </a:xfrm>
          <a:prstGeom prst="rect">
            <a:avLst/>
          </a:prstGeom>
          <a:noFill/>
          <a:ln>
            <a:noFill/>
          </a:ln>
        </p:spPr>
      </p:pic>
      <p:sp>
        <p:nvSpPr>
          <p:cNvPr id="706" name="Google Shape;706;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7" name="Google Shape;707;p2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708" name="Google Shape;708;p23"/>
          <p:cNvSpPr/>
          <p:nvPr/>
        </p:nvSpPr>
        <p:spPr>
          <a:xfrm>
            <a:off x="7883452" y="1955800"/>
            <a:ext cx="5851198" cy="1468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ookie"/>
              <a:buNone/>
            </a:pPr>
            <a:r>
              <a:rPr b="0" i="0" lang="en-US" sz="8000" u="none" cap="none" strike="noStrike">
                <a:solidFill>
                  <a:srgbClr val="272727"/>
                </a:solidFill>
                <a:latin typeface="Cookie"/>
                <a:ea typeface="Cookie"/>
                <a:cs typeface="Cookie"/>
                <a:sym typeface="Cookie"/>
              </a:rPr>
              <a:t>Our Team</a:t>
            </a:r>
            <a:endParaRPr b="0" i="0" sz="8000" u="none" cap="none" strike="noStrike">
              <a:solidFill>
                <a:schemeClr val="dk1"/>
              </a:solidFill>
              <a:latin typeface="Calibri"/>
              <a:ea typeface="Calibri"/>
              <a:cs typeface="Calibri"/>
              <a:sym typeface="Calibri"/>
            </a:endParaRPr>
          </a:p>
        </p:txBody>
      </p:sp>
      <p:sp>
        <p:nvSpPr>
          <p:cNvPr id="709" name="Google Shape;709;p23"/>
          <p:cNvSpPr/>
          <p:nvPr/>
        </p:nvSpPr>
        <p:spPr>
          <a:xfrm>
            <a:off x="2718140" y="37719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0" name="Google Shape;710;p23"/>
          <p:cNvPicPr preferRelativeResize="0"/>
          <p:nvPr/>
        </p:nvPicPr>
        <p:blipFill rotWithShape="1">
          <a:blip r:embed="rId10">
            <a:alphaModFix/>
          </a:blip>
          <a:srcRect b="0" l="0" r="0" t="0"/>
          <a:stretch/>
        </p:blipFill>
        <p:spPr>
          <a:xfrm>
            <a:off x="2718140" y="3771900"/>
            <a:ext cx="3048381" cy="3073400"/>
          </a:xfrm>
          <a:prstGeom prst="rect">
            <a:avLst/>
          </a:prstGeom>
          <a:noFill/>
          <a:ln>
            <a:noFill/>
          </a:ln>
        </p:spPr>
      </p:pic>
      <p:sp>
        <p:nvSpPr>
          <p:cNvPr id="711" name="Google Shape;711;p23"/>
          <p:cNvSpPr/>
          <p:nvPr/>
        </p:nvSpPr>
        <p:spPr>
          <a:xfrm>
            <a:off x="6071359" y="4476750"/>
            <a:ext cx="2438705"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3"/>
          <p:cNvSpPr/>
          <p:nvPr/>
        </p:nvSpPr>
        <p:spPr>
          <a:xfrm>
            <a:off x="6071359" y="4476750"/>
            <a:ext cx="2438705"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3"/>
          <p:cNvSpPr/>
          <p:nvPr/>
        </p:nvSpPr>
        <p:spPr>
          <a:xfrm>
            <a:off x="6071359" y="4476750"/>
            <a:ext cx="2438705"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3"/>
          <p:cNvSpPr/>
          <p:nvPr/>
        </p:nvSpPr>
        <p:spPr>
          <a:xfrm>
            <a:off x="6071359" y="4476750"/>
            <a:ext cx="2036488"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Eldruin</a:t>
            </a:r>
            <a:endParaRPr b="0" i="0" sz="6400" u="none" cap="none" strike="noStrike">
              <a:solidFill>
                <a:schemeClr val="dk1"/>
              </a:solidFill>
              <a:latin typeface="Calibri"/>
              <a:ea typeface="Calibri"/>
              <a:cs typeface="Calibri"/>
              <a:sym typeface="Calibri"/>
            </a:endParaRPr>
          </a:p>
        </p:txBody>
      </p:sp>
      <p:sp>
        <p:nvSpPr>
          <p:cNvPr id="715" name="Google Shape;715;p23"/>
          <p:cNvSpPr/>
          <p:nvPr/>
        </p:nvSpPr>
        <p:spPr>
          <a:xfrm>
            <a:off x="6071359" y="5530850"/>
            <a:ext cx="295523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716" name="Google Shape;716;p23"/>
          <p:cNvSpPr/>
          <p:nvPr/>
        </p:nvSpPr>
        <p:spPr>
          <a:xfrm>
            <a:off x="12041105" y="86487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7" name="Google Shape;717;p23"/>
          <p:cNvPicPr preferRelativeResize="0"/>
          <p:nvPr/>
        </p:nvPicPr>
        <p:blipFill rotWithShape="1">
          <a:blip r:embed="rId11">
            <a:alphaModFix/>
          </a:blip>
          <a:srcRect b="0" l="0" r="0" t="0"/>
          <a:stretch/>
        </p:blipFill>
        <p:spPr>
          <a:xfrm>
            <a:off x="12041105" y="8648700"/>
            <a:ext cx="3048381" cy="3073400"/>
          </a:xfrm>
          <a:prstGeom prst="rect">
            <a:avLst/>
          </a:prstGeom>
          <a:noFill/>
          <a:ln>
            <a:noFill/>
          </a:ln>
        </p:spPr>
      </p:pic>
      <p:sp>
        <p:nvSpPr>
          <p:cNvPr id="718" name="Google Shape;718;p23"/>
          <p:cNvSpPr/>
          <p:nvPr/>
        </p:nvSpPr>
        <p:spPr>
          <a:xfrm>
            <a:off x="15394324" y="9353550"/>
            <a:ext cx="2438705"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3"/>
          <p:cNvSpPr/>
          <p:nvPr/>
        </p:nvSpPr>
        <p:spPr>
          <a:xfrm>
            <a:off x="15394324" y="9353550"/>
            <a:ext cx="2438705"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3"/>
          <p:cNvSpPr/>
          <p:nvPr/>
        </p:nvSpPr>
        <p:spPr>
          <a:xfrm>
            <a:off x="15394324" y="9353550"/>
            <a:ext cx="2438705"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3"/>
          <p:cNvSpPr/>
          <p:nvPr/>
        </p:nvSpPr>
        <p:spPr>
          <a:xfrm>
            <a:off x="15394324" y="9353550"/>
            <a:ext cx="2036488"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Eldruin</a:t>
            </a:r>
            <a:endParaRPr b="0" i="0" sz="6400" u="none" cap="none" strike="noStrike">
              <a:solidFill>
                <a:schemeClr val="dk1"/>
              </a:solidFill>
              <a:latin typeface="Calibri"/>
              <a:ea typeface="Calibri"/>
              <a:cs typeface="Calibri"/>
              <a:sym typeface="Calibri"/>
            </a:endParaRPr>
          </a:p>
        </p:txBody>
      </p:sp>
      <p:sp>
        <p:nvSpPr>
          <p:cNvPr id="722" name="Google Shape;722;p23"/>
          <p:cNvSpPr/>
          <p:nvPr/>
        </p:nvSpPr>
        <p:spPr>
          <a:xfrm>
            <a:off x="15394324" y="10407650"/>
            <a:ext cx="295523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723" name="Google Shape;723;p23"/>
          <p:cNvSpPr/>
          <p:nvPr/>
        </p:nvSpPr>
        <p:spPr>
          <a:xfrm>
            <a:off x="2718140" y="86487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4" name="Google Shape;724;p23"/>
          <p:cNvPicPr preferRelativeResize="0"/>
          <p:nvPr/>
        </p:nvPicPr>
        <p:blipFill rotWithShape="1">
          <a:blip r:embed="rId12">
            <a:alphaModFix/>
          </a:blip>
          <a:srcRect b="0" l="0" r="0" t="0"/>
          <a:stretch/>
        </p:blipFill>
        <p:spPr>
          <a:xfrm>
            <a:off x="2718140" y="8648700"/>
            <a:ext cx="3048381" cy="3073400"/>
          </a:xfrm>
          <a:prstGeom prst="rect">
            <a:avLst/>
          </a:prstGeom>
          <a:noFill/>
          <a:ln>
            <a:noFill/>
          </a:ln>
        </p:spPr>
      </p:pic>
      <p:sp>
        <p:nvSpPr>
          <p:cNvPr id="725" name="Google Shape;725;p23"/>
          <p:cNvSpPr/>
          <p:nvPr/>
        </p:nvSpPr>
        <p:spPr>
          <a:xfrm>
            <a:off x="6071359" y="9353550"/>
            <a:ext cx="2438705"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3"/>
          <p:cNvSpPr/>
          <p:nvPr/>
        </p:nvSpPr>
        <p:spPr>
          <a:xfrm>
            <a:off x="6071359" y="9353550"/>
            <a:ext cx="2438705"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3"/>
          <p:cNvSpPr/>
          <p:nvPr/>
        </p:nvSpPr>
        <p:spPr>
          <a:xfrm>
            <a:off x="6071359" y="9353550"/>
            <a:ext cx="2438705"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3"/>
          <p:cNvSpPr/>
          <p:nvPr/>
        </p:nvSpPr>
        <p:spPr>
          <a:xfrm>
            <a:off x="6071359" y="9353550"/>
            <a:ext cx="3154228"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Elementalen</a:t>
            </a:r>
            <a:endParaRPr b="0" i="0" sz="6400" u="none" cap="none" strike="noStrike">
              <a:solidFill>
                <a:schemeClr val="dk1"/>
              </a:solidFill>
              <a:latin typeface="Calibri"/>
              <a:ea typeface="Calibri"/>
              <a:cs typeface="Calibri"/>
              <a:sym typeface="Calibri"/>
            </a:endParaRPr>
          </a:p>
        </p:txBody>
      </p:sp>
      <p:sp>
        <p:nvSpPr>
          <p:cNvPr id="729" name="Google Shape;729;p23"/>
          <p:cNvSpPr/>
          <p:nvPr/>
        </p:nvSpPr>
        <p:spPr>
          <a:xfrm>
            <a:off x="6071359" y="10407650"/>
            <a:ext cx="28917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730" name="Google Shape;730;p23"/>
          <p:cNvSpPr/>
          <p:nvPr/>
        </p:nvSpPr>
        <p:spPr>
          <a:xfrm>
            <a:off x="12041105" y="37719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1" name="Google Shape;731;p23"/>
          <p:cNvPicPr preferRelativeResize="0"/>
          <p:nvPr/>
        </p:nvPicPr>
        <p:blipFill rotWithShape="1">
          <a:blip r:embed="rId13">
            <a:alphaModFix/>
          </a:blip>
          <a:srcRect b="0" l="0" r="0" t="0"/>
          <a:stretch/>
        </p:blipFill>
        <p:spPr>
          <a:xfrm>
            <a:off x="12041105" y="3771900"/>
            <a:ext cx="3048381" cy="3073400"/>
          </a:xfrm>
          <a:prstGeom prst="rect">
            <a:avLst/>
          </a:prstGeom>
          <a:noFill/>
          <a:ln>
            <a:noFill/>
          </a:ln>
        </p:spPr>
      </p:pic>
      <p:sp>
        <p:nvSpPr>
          <p:cNvPr id="732" name="Google Shape;732;p23"/>
          <p:cNvSpPr/>
          <p:nvPr/>
        </p:nvSpPr>
        <p:spPr>
          <a:xfrm>
            <a:off x="15394324" y="4476750"/>
            <a:ext cx="2438705"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3"/>
          <p:cNvSpPr/>
          <p:nvPr/>
        </p:nvSpPr>
        <p:spPr>
          <a:xfrm>
            <a:off x="15394324" y="4476750"/>
            <a:ext cx="2438705"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3"/>
          <p:cNvSpPr/>
          <p:nvPr/>
        </p:nvSpPr>
        <p:spPr>
          <a:xfrm>
            <a:off x="15394324" y="4476750"/>
            <a:ext cx="2438705"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3"/>
          <p:cNvSpPr/>
          <p:nvPr/>
        </p:nvSpPr>
        <p:spPr>
          <a:xfrm>
            <a:off x="15394324" y="4476750"/>
            <a:ext cx="2239713"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Lunaria</a:t>
            </a:r>
            <a:endParaRPr b="0" i="0" sz="6400" u="none" cap="none" strike="noStrike">
              <a:solidFill>
                <a:schemeClr val="dk1"/>
              </a:solidFill>
              <a:latin typeface="Calibri"/>
              <a:ea typeface="Calibri"/>
              <a:cs typeface="Calibri"/>
              <a:sym typeface="Calibri"/>
            </a:endParaRPr>
          </a:p>
        </p:txBody>
      </p:sp>
      <p:sp>
        <p:nvSpPr>
          <p:cNvPr id="736" name="Google Shape;736;p23"/>
          <p:cNvSpPr/>
          <p:nvPr/>
        </p:nvSpPr>
        <p:spPr>
          <a:xfrm>
            <a:off x="15394324" y="5530850"/>
            <a:ext cx="399676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741" name="Shape 741"/>
        <p:cNvGrpSpPr/>
        <p:nvPr/>
      </p:nvGrpSpPr>
      <p:grpSpPr>
        <a:xfrm>
          <a:off x="0" y="0"/>
          <a:ext cx="0" cy="0"/>
          <a:chOff x="0" y="0"/>
          <a:chExt cx="0" cy="0"/>
        </a:xfrm>
      </p:grpSpPr>
      <p:pic>
        <p:nvPicPr>
          <p:cNvPr descr=" " id="742" name="Google Shape;742;p24"/>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743" name="Google Shape;743;p24"/>
          <p:cNvPicPr preferRelativeResize="0"/>
          <p:nvPr/>
        </p:nvPicPr>
        <p:blipFill rotWithShape="1">
          <a:blip r:embed="rId4">
            <a:alphaModFix/>
          </a:blip>
          <a:srcRect b="0" l="0" r="0" t="0"/>
          <a:stretch/>
        </p:blipFill>
        <p:spPr>
          <a:xfrm>
            <a:off x="-647781" y="-749300"/>
            <a:ext cx="4674184" cy="2743200"/>
          </a:xfrm>
          <a:prstGeom prst="rect">
            <a:avLst/>
          </a:prstGeom>
          <a:noFill/>
          <a:ln>
            <a:noFill/>
          </a:ln>
        </p:spPr>
      </p:pic>
      <p:pic>
        <p:nvPicPr>
          <p:cNvPr descr=" " id="744" name="Google Shape;744;p24"/>
          <p:cNvPicPr preferRelativeResize="0"/>
          <p:nvPr/>
        </p:nvPicPr>
        <p:blipFill rotWithShape="1">
          <a:blip r:embed="rId5">
            <a:alphaModFix/>
          </a:blip>
          <a:srcRect b="0" l="0" r="0" t="0"/>
          <a:stretch/>
        </p:blipFill>
        <p:spPr>
          <a:xfrm>
            <a:off x="279435" y="10769600"/>
            <a:ext cx="2819752" cy="2260600"/>
          </a:xfrm>
          <a:prstGeom prst="rect">
            <a:avLst/>
          </a:prstGeom>
          <a:noFill/>
          <a:ln>
            <a:noFill/>
          </a:ln>
        </p:spPr>
      </p:pic>
      <p:pic>
        <p:nvPicPr>
          <p:cNvPr descr=" " id="745" name="Google Shape;745;p24"/>
          <p:cNvPicPr preferRelativeResize="0"/>
          <p:nvPr/>
        </p:nvPicPr>
        <p:blipFill rotWithShape="1">
          <a:blip r:embed="rId6">
            <a:alphaModFix/>
          </a:blip>
          <a:srcRect b="0" l="0" r="0" t="0"/>
          <a:stretch/>
        </p:blipFill>
        <p:spPr>
          <a:xfrm>
            <a:off x="21300562" y="-406400"/>
            <a:ext cx="4750394" cy="4800600"/>
          </a:xfrm>
          <a:prstGeom prst="rect">
            <a:avLst/>
          </a:prstGeom>
          <a:noFill/>
          <a:ln>
            <a:noFill/>
          </a:ln>
        </p:spPr>
      </p:pic>
      <p:pic>
        <p:nvPicPr>
          <p:cNvPr descr=" " id="746" name="Google Shape;746;p24"/>
          <p:cNvPicPr preferRelativeResize="0"/>
          <p:nvPr/>
        </p:nvPicPr>
        <p:blipFill rotWithShape="1">
          <a:blip r:embed="rId7">
            <a:alphaModFix/>
          </a:blip>
          <a:srcRect b="0" l="0" r="0" t="0"/>
          <a:stretch/>
        </p:blipFill>
        <p:spPr>
          <a:xfrm>
            <a:off x="20208226" y="11239500"/>
            <a:ext cx="4496362" cy="2336800"/>
          </a:xfrm>
          <a:prstGeom prst="rect">
            <a:avLst/>
          </a:prstGeom>
          <a:noFill/>
          <a:ln>
            <a:noFill/>
          </a:ln>
        </p:spPr>
      </p:pic>
      <p:sp>
        <p:nvSpPr>
          <p:cNvPr id="747" name="Google Shape;747;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8" name="Google Shape;748;p2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749" name="Google Shape;749;p24"/>
          <p:cNvPicPr preferRelativeResize="0"/>
          <p:nvPr/>
        </p:nvPicPr>
        <p:blipFill rotWithShape="1">
          <a:blip r:embed="rId9">
            <a:alphaModFix/>
          </a:blip>
          <a:srcRect b="0" l="0" r="0" t="0"/>
          <a:stretch/>
        </p:blipFill>
        <p:spPr>
          <a:xfrm>
            <a:off x="-38105" y="-25400"/>
            <a:ext cx="7735267" cy="12395200"/>
          </a:xfrm>
          <a:prstGeom prst="rect">
            <a:avLst/>
          </a:prstGeom>
          <a:noFill/>
          <a:ln>
            <a:noFill/>
          </a:ln>
        </p:spPr>
      </p:pic>
      <p:sp>
        <p:nvSpPr>
          <p:cNvPr id="750" name="Google Shape;750;p24"/>
          <p:cNvSpPr/>
          <p:nvPr/>
        </p:nvSpPr>
        <p:spPr>
          <a:xfrm>
            <a:off x="8510064" y="749300"/>
            <a:ext cx="1625803"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4"/>
          <p:cNvSpPr/>
          <p:nvPr/>
        </p:nvSpPr>
        <p:spPr>
          <a:xfrm>
            <a:off x="8510064" y="7493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2" name="Google Shape;752;p24"/>
          <p:cNvPicPr preferRelativeResize="0"/>
          <p:nvPr/>
        </p:nvPicPr>
        <p:blipFill rotWithShape="1">
          <a:blip r:embed="rId10">
            <a:alphaModFix/>
          </a:blip>
          <a:srcRect b="0" l="0" r="0" t="0"/>
          <a:stretch/>
        </p:blipFill>
        <p:spPr>
          <a:xfrm>
            <a:off x="8814902" y="1054100"/>
            <a:ext cx="1016133" cy="1016000"/>
          </a:xfrm>
          <a:prstGeom prst="rect">
            <a:avLst/>
          </a:prstGeom>
          <a:noFill/>
          <a:ln>
            <a:noFill/>
          </a:ln>
        </p:spPr>
      </p:pic>
      <p:pic>
        <p:nvPicPr>
          <p:cNvPr descr=" " id="753" name="Google Shape;753;p24"/>
          <p:cNvPicPr preferRelativeResize="0"/>
          <p:nvPr/>
        </p:nvPicPr>
        <p:blipFill rotWithShape="1">
          <a:blip r:embed="rId11">
            <a:alphaModFix/>
          </a:blip>
          <a:srcRect b="0" l="0" r="0" t="0"/>
          <a:stretch/>
        </p:blipFill>
        <p:spPr>
          <a:xfrm>
            <a:off x="9284860" y="2374900"/>
            <a:ext cx="38105" cy="1625600"/>
          </a:xfrm>
          <a:prstGeom prst="rect">
            <a:avLst/>
          </a:prstGeom>
          <a:noFill/>
          <a:ln>
            <a:noFill/>
          </a:ln>
        </p:spPr>
      </p:pic>
      <p:sp>
        <p:nvSpPr>
          <p:cNvPr id="754" name="Google Shape;754;p24"/>
          <p:cNvSpPr/>
          <p:nvPr/>
        </p:nvSpPr>
        <p:spPr>
          <a:xfrm>
            <a:off x="8510064" y="40005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5" name="Google Shape;755;p24"/>
          <p:cNvPicPr preferRelativeResize="0"/>
          <p:nvPr/>
        </p:nvPicPr>
        <p:blipFill rotWithShape="1">
          <a:blip r:embed="rId12">
            <a:alphaModFix/>
          </a:blip>
          <a:srcRect b="0" l="0" r="0" t="0"/>
          <a:stretch/>
        </p:blipFill>
        <p:spPr>
          <a:xfrm>
            <a:off x="8814902" y="4305300"/>
            <a:ext cx="1096576" cy="1016000"/>
          </a:xfrm>
          <a:prstGeom prst="rect">
            <a:avLst/>
          </a:prstGeom>
          <a:noFill/>
          <a:ln>
            <a:noFill/>
          </a:ln>
        </p:spPr>
      </p:pic>
      <p:pic>
        <p:nvPicPr>
          <p:cNvPr descr=" " id="756" name="Google Shape;756;p24"/>
          <p:cNvPicPr preferRelativeResize="0"/>
          <p:nvPr/>
        </p:nvPicPr>
        <p:blipFill rotWithShape="1">
          <a:blip r:embed="rId11">
            <a:alphaModFix/>
          </a:blip>
          <a:srcRect b="0" l="0" r="0" t="0"/>
          <a:stretch/>
        </p:blipFill>
        <p:spPr>
          <a:xfrm>
            <a:off x="9284860" y="5626100"/>
            <a:ext cx="38105" cy="1625600"/>
          </a:xfrm>
          <a:prstGeom prst="rect">
            <a:avLst/>
          </a:prstGeom>
          <a:noFill/>
          <a:ln>
            <a:noFill/>
          </a:ln>
        </p:spPr>
      </p:pic>
      <p:sp>
        <p:nvSpPr>
          <p:cNvPr id="757" name="Google Shape;757;p24"/>
          <p:cNvSpPr/>
          <p:nvPr/>
        </p:nvSpPr>
        <p:spPr>
          <a:xfrm>
            <a:off x="8510064" y="72517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8" name="Google Shape;758;p24"/>
          <p:cNvPicPr preferRelativeResize="0"/>
          <p:nvPr/>
        </p:nvPicPr>
        <p:blipFill rotWithShape="1">
          <a:blip r:embed="rId13">
            <a:alphaModFix/>
          </a:blip>
          <a:srcRect b="0" l="0" r="0" t="0"/>
          <a:stretch/>
        </p:blipFill>
        <p:spPr>
          <a:xfrm>
            <a:off x="8814902" y="7556500"/>
            <a:ext cx="788085" cy="1016000"/>
          </a:xfrm>
          <a:prstGeom prst="rect">
            <a:avLst/>
          </a:prstGeom>
          <a:noFill/>
          <a:ln>
            <a:noFill/>
          </a:ln>
        </p:spPr>
      </p:pic>
      <p:pic>
        <p:nvPicPr>
          <p:cNvPr descr=" " id="759" name="Google Shape;759;p24"/>
          <p:cNvPicPr preferRelativeResize="0"/>
          <p:nvPr/>
        </p:nvPicPr>
        <p:blipFill rotWithShape="1">
          <a:blip r:embed="rId11">
            <a:alphaModFix/>
          </a:blip>
          <a:srcRect b="0" l="0" r="0" t="0"/>
          <a:stretch/>
        </p:blipFill>
        <p:spPr>
          <a:xfrm>
            <a:off x="9284860" y="8877300"/>
            <a:ext cx="38105" cy="1625600"/>
          </a:xfrm>
          <a:prstGeom prst="rect">
            <a:avLst/>
          </a:prstGeom>
          <a:noFill/>
          <a:ln>
            <a:noFill/>
          </a:ln>
        </p:spPr>
      </p:pic>
      <p:sp>
        <p:nvSpPr>
          <p:cNvPr id="760" name="Google Shape;760;p24"/>
          <p:cNvSpPr/>
          <p:nvPr/>
        </p:nvSpPr>
        <p:spPr>
          <a:xfrm>
            <a:off x="8510064" y="105029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1" name="Google Shape;761;p24"/>
          <p:cNvPicPr preferRelativeResize="0"/>
          <p:nvPr/>
        </p:nvPicPr>
        <p:blipFill rotWithShape="1">
          <a:blip r:embed="rId14">
            <a:alphaModFix/>
          </a:blip>
          <a:srcRect b="0" l="0" r="0" t="0"/>
          <a:stretch/>
        </p:blipFill>
        <p:spPr>
          <a:xfrm>
            <a:off x="8814902" y="10807700"/>
            <a:ext cx="1016192" cy="1016000"/>
          </a:xfrm>
          <a:prstGeom prst="rect">
            <a:avLst/>
          </a:prstGeom>
          <a:noFill/>
          <a:ln>
            <a:noFill/>
          </a:ln>
        </p:spPr>
      </p:pic>
      <p:sp>
        <p:nvSpPr>
          <p:cNvPr id="762" name="Google Shape;762;p24"/>
          <p:cNvSpPr/>
          <p:nvPr/>
        </p:nvSpPr>
        <p:spPr>
          <a:xfrm>
            <a:off x="10135867" y="25400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763" name="Google Shape;763;p24"/>
          <p:cNvSpPr/>
          <p:nvPr/>
        </p:nvSpPr>
        <p:spPr>
          <a:xfrm>
            <a:off x="10135867" y="59563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764" name="Google Shape;764;p24"/>
          <p:cNvSpPr/>
          <p:nvPr/>
        </p:nvSpPr>
        <p:spPr>
          <a:xfrm>
            <a:off x="10135867" y="93091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765" name="Google Shape;765;p24"/>
          <p:cNvSpPr/>
          <p:nvPr/>
        </p:nvSpPr>
        <p:spPr>
          <a:xfrm>
            <a:off x="8878410" y="12446000"/>
            <a:ext cx="8810668" cy="146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ookie"/>
              <a:buNone/>
            </a:pPr>
            <a:r>
              <a:rPr b="0" i="0" lang="en-US" sz="8000" u="none" cap="none" strike="noStrike">
                <a:solidFill>
                  <a:srgbClr val="272727"/>
                </a:solidFill>
                <a:latin typeface="Cookie"/>
                <a:ea typeface="Cookie"/>
                <a:cs typeface="Cookie"/>
                <a:sym typeface="Cooki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770" name="Shape 770"/>
        <p:cNvGrpSpPr/>
        <p:nvPr/>
      </p:nvGrpSpPr>
      <p:grpSpPr>
        <a:xfrm>
          <a:off x="0" y="0"/>
          <a:ext cx="0" cy="0"/>
          <a:chOff x="0" y="0"/>
          <a:chExt cx="0" cy="0"/>
        </a:xfrm>
      </p:grpSpPr>
      <p:pic>
        <p:nvPicPr>
          <p:cNvPr descr=" " id="771" name="Google Shape;771;p25"/>
          <p:cNvPicPr preferRelativeResize="0"/>
          <p:nvPr/>
        </p:nvPicPr>
        <p:blipFill rotWithShape="1">
          <a:blip r:embed="rId3">
            <a:alphaModFix/>
          </a:blip>
          <a:srcRect b="0" l="0" r="0" t="0"/>
          <a:stretch/>
        </p:blipFill>
        <p:spPr>
          <a:xfrm>
            <a:off x="11850581" y="-1371600"/>
            <a:ext cx="15864283" cy="15862300"/>
          </a:xfrm>
          <a:prstGeom prst="rect">
            <a:avLst/>
          </a:prstGeom>
          <a:noFill/>
          <a:ln>
            <a:noFill/>
          </a:ln>
        </p:spPr>
      </p:pic>
      <p:pic>
        <p:nvPicPr>
          <p:cNvPr descr=" " id="772" name="Google Shape;772;p25"/>
          <p:cNvPicPr preferRelativeResize="0"/>
          <p:nvPr/>
        </p:nvPicPr>
        <p:blipFill rotWithShape="1">
          <a:blip r:embed="rId4">
            <a:alphaModFix/>
          </a:blip>
          <a:srcRect b="0" l="0" r="0" t="0"/>
          <a:stretch/>
        </p:blipFill>
        <p:spPr>
          <a:xfrm>
            <a:off x="18722140" y="-838200"/>
            <a:ext cx="6299987" cy="5486400"/>
          </a:xfrm>
          <a:prstGeom prst="rect">
            <a:avLst/>
          </a:prstGeom>
          <a:noFill/>
          <a:ln>
            <a:noFill/>
          </a:ln>
        </p:spPr>
      </p:pic>
      <p:pic>
        <p:nvPicPr>
          <p:cNvPr descr=" " id="773" name="Google Shape;773;p25"/>
          <p:cNvPicPr preferRelativeResize="0"/>
          <p:nvPr/>
        </p:nvPicPr>
        <p:blipFill rotWithShape="1">
          <a:blip r:embed="rId5">
            <a:alphaModFix/>
          </a:blip>
          <a:srcRect b="0" l="0" r="0" t="0"/>
          <a:stretch/>
        </p:blipFill>
        <p:spPr>
          <a:xfrm>
            <a:off x="-2006851" y="9842500"/>
            <a:ext cx="6387698" cy="5418485"/>
          </a:xfrm>
          <a:prstGeom prst="rect">
            <a:avLst/>
          </a:prstGeom>
          <a:noFill/>
          <a:ln>
            <a:noFill/>
          </a:ln>
        </p:spPr>
      </p:pic>
      <p:pic>
        <p:nvPicPr>
          <p:cNvPr descr=" " id="774" name="Google Shape;774;p25"/>
          <p:cNvPicPr preferRelativeResize="0"/>
          <p:nvPr/>
        </p:nvPicPr>
        <p:blipFill rotWithShape="1">
          <a:blip r:embed="rId6">
            <a:alphaModFix/>
          </a:blip>
          <a:srcRect b="0" l="0" r="0" t="0"/>
          <a:stretch/>
        </p:blipFill>
        <p:spPr>
          <a:xfrm>
            <a:off x="21516489" y="10807700"/>
            <a:ext cx="1974877" cy="2308250"/>
          </a:xfrm>
          <a:prstGeom prst="rect">
            <a:avLst/>
          </a:prstGeom>
          <a:noFill/>
          <a:ln>
            <a:noFill/>
          </a:ln>
        </p:spPr>
      </p:pic>
      <p:pic>
        <p:nvPicPr>
          <p:cNvPr descr=" " id="775" name="Google Shape;775;p25"/>
          <p:cNvPicPr preferRelativeResize="0"/>
          <p:nvPr/>
        </p:nvPicPr>
        <p:blipFill rotWithShape="1">
          <a:blip r:embed="rId7">
            <a:alphaModFix/>
          </a:blip>
          <a:srcRect b="0" l="0" r="0" t="0"/>
          <a:stretch/>
        </p:blipFill>
        <p:spPr>
          <a:xfrm>
            <a:off x="622378" y="1270000"/>
            <a:ext cx="1107869" cy="1582093"/>
          </a:xfrm>
          <a:prstGeom prst="rect">
            <a:avLst/>
          </a:prstGeom>
          <a:noFill/>
          <a:ln>
            <a:noFill/>
          </a:ln>
        </p:spPr>
      </p:pic>
      <p:pic>
        <p:nvPicPr>
          <p:cNvPr descr=" " id="776" name="Google Shape;776;p25"/>
          <p:cNvPicPr preferRelativeResize="0"/>
          <p:nvPr/>
        </p:nvPicPr>
        <p:blipFill rotWithShape="1">
          <a:blip r:embed="rId8">
            <a:alphaModFix/>
          </a:blip>
          <a:srcRect b="0" l="0" r="0" t="0"/>
          <a:stretch/>
        </p:blipFill>
        <p:spPr>
          <a:xfrm>
            <a:off x="21211651" y="5384800"/>
            <a:ext cx="1910463" cy="2304083"/>
          </a:xfrm>
          <a:prstGeom prst="rect">
            <a:avLst/>
          </a:prstGeom>
          <a:noFill/>
          <a:ln>
            <a:noFill/>
          </a:ln>
        </p:spPr>
      </p:pic>
      <p:sp>
        <p:nvSpPr>
          <p:cNvPr id="777" name="Google Shape;777;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8" name="Google Shape;778;p2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779" name="Google Shape;779;p25"/>
          <p:cNvSpPr/>
          <p:nvPr/>
        </p:nvSpPr>
        <p:spPr>
          <a:xfrm>
            <a:off x="787498" y="37592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0" name="Google Shape;780;p25"/>
          <p:cNvPicPr preferRelativeResize="0"/>
          <p:nvPr/>
        </p:nvPicPr>
        <p:blipFill rotWithShape="1">
          <a:blip r:embed="rId10">
            <a:alphaModFix/>
          </a:blip>
          <a:srcRect b="0" l="0" r="0" t="0"/>
          <a:stretch/>
        </p:blipFill>
        <p:spPr>
          <a:xfrm>
            <a:off x="10173972" y="3759200"/>
            <a:ext cx="5131441" cy="1549400"/>
          </a:xfrm>
          <a:prstGeom prst="rect">
            <a:avLst/>
          </a:prstGeom>
          <a:noFill/>
          <a:ln>
            <a:noFill/>
          </a:ln>
        </p:spPr>
      </p:pic>
      <p:sp>
        <p:nvSpPr>
          <p:cNvPr id="781" name="Google Shape;781;p25"/>
          <p:cNvSpPr/>
          <p:nvPr/>
        </p:nvSpPr>
        <p:spPr>
          <a:xfrm>
            <a:off x="10732841" y="3721100"/>
            <a:ext cx="4572572" cy="1625600"/>
          </a:xfrm>
          <a:prstGeom prst="roundRect">
            <a:avLst>
              <a:gd fmla="val 3375"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5"/>
          <p:cNvSpPr/>
          <p:nvPr/>
        </p:nvSpPr>
        <p:spPr>
          <a:xfrm>
            <a:off x="11444130" y="3873500"/>
            <a:ext cx="3810476"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Chloe Ng</a:t>
            </a:r>
            <a:endParaRPr b="0" i="0" sz="3600" u="none" cap="none" strike="noStrike">
              <a:solidFill>
                <a:schemeClr val="dk1"/>
              </a:solidFill>
              <a:latin typeface="Calibri"/>
              <a:ea typeface="Calibri"/>
              <a:cs typeface="Calibri"/>
              <a:sym typeface="Calibri"/>
            </a:endParaRPr>
          </a:p>
        </p:txBody>
      </p:sp>
      <p:sp>
        <p:nvSpPr>
          <p:cNvPr id="783" name="Google Shape;783;p25"/>
          <p:cNvSpPr/>
          <p:nvPr/>
        </p:nvSpPr>
        <p:spPr>
          <a:xfrm>
            <a:off x="11444130" y="45847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784" name="Google Shape;784;p25"/>
          <p:cNvPicPr preferRelativeResize="0"/>
          <p:nvPr/>
        </p:nvPicPr>
        <p:blipFill rotWithShape="1">
          <a:blip r:embed="rId11">
            <a:alphaModFix/>
          </a:blip>
          <a:srcRect b="0" l="0" r="0" t="0"/>
          <a:stretch/>
        </p:blipFill>
        <p:spPr>
          <a:xfrm>
            <a:off x="10173972" y="3975100"/>
            <a:ext cx="1117740" cy="1117600"/>
          </a:xfrm>
          <a:prstGeom prst="rect">
            <a:avLst/>
          </a:prstGeom>
          <a:noFill/>
          <a:ln>
            <a:noFill/>
          </a:ln>
        </p:spPr>
      </p:pic>
      <p:pic>
        <p:nvPicPr>
          <p:cNvPr descr=" " id="785" name="Google Shape;785;p25"/>
          <p:cNvPicPr preferRelativeResize="0"/>
          <p:nvPr/>
        </p:nvPicPr>
        <p:blipFill rotWithShape="1">
          <a:blip r:embed="rId10">
            <a:alphaModFix/>
          </a:blip>
          <a:srcRect b="0" l="0" r="0" t="0"/>
          <a:stretch/>
        </p:blipFill>
        <p:spPr>
          <a:xfrm>
            <a:off x="787498" y="6121400"/>
            <a:ext cx="5131441" cy="1549400"/>
          </a:xfrm>
          <a:prstGeom prst="rect">
            <a:avLst/>
          </a:prstGeom>
          <a:noFill/>
          <a:ln>
            <a:noFill/>
          </a:ln>
        </p:spPr>
      </p:pic>
      <p:sp>
        <p:nvSpPr>
          <p:cNvPr id="786" name="Google Shape;786;p25"/>
          <p:cNvSpPr/>
          <p:nvPr/>
        </p:nvSpPr>
        <p:spPr>
          <a:xfrm>
            <a:off x="1346368" y="6083300"/>
            <a:ext cx="4572572" cy="1625600"/>
          </a:xfrm>
          <a:prstGeom prst="roundRect">
            <a:avLst>
              <a:gd fmla="val 3375"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25"/>
          <p:cNvSpPr/>
          <p:nvPr/>
        </p:nvSpPr>
        <p:spPr>
          <a:xfrm>
            <a:off x="2057657" y="6235700"/>
            <a:ext cx="3810476"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Valtorin</a:t>
            </a:r>
            <a:endParaRPr b="0" i="0" sz="3600" u="none" cap="none" strike="noStrike">
              <a:solidFill>
                <a:schemeClr val="dk1"/>
              </a:solidFill>
              <a:latin typeface="Calibri"/>
              <a:ea typeface="Calibri"/>
              <a:cs typeface="Calibri"/>
              <a:sym typeface="Calibri"/>
            </a:endParaRPr>
          </a:p>
        </p:txBody>
      </p:sp>
      <p:sp>
        <p:nvSpPr>
          <p:cNvPr id="788" name="Google Shape;788;p25"/>
          <p:cNvSpPr/>
          <p:nvPr/>
        </p:nvSpPr>
        <p:spPr>
          <a:xfrm>
            <a:off x="2057657" y="69469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789" name="Google Shape;789;p25"/>
          <p:cNvPicPr preferRelativeResize="0"/>
          <p:nvPr/>
        </p:nvPicPr>
        <p:blipFill rotWithShape="1">
          <a:blip r:embed="rId12">
            <a:alphaModFix/>
          </a:blip>
          <a:srcRect b="0" l="0" r="0" t="0"/>
          <a:stretch/>
        </p:blipFill>
        <p:spPr>
          <a:xfrm>
            <a:off x="787498" y="6337300"/>
            <a:ext cx="1117740" cy="1117600"/>
          </a:xfrm>
          <a:prstGeom prst="rect">
            <a:avLst/>
          </a:prstGeom>
          <a:noFill/>
          <a:ln>
            <a:noFill/>
          </a:ln>
        </p:spPr>
      </p:pic>
      <p:pic>
        <p:nvPicPr>
          <p:cNvPr descr=" " id="790" name="Google Shape;790;p25"/>
          <p:cNvPicPr preferRelativeResize="0"/>
          <p:nvPr/>
        </p:nvPicPr>
        <p:blipFill rotWithShape="1">
          <a:blip r:embed="rId10">
            <a:alphaModFix/>
          </a:blip>
          <a:srcRect b="0" l="0" r="0" t="0"/>
          <a:stretch/>
        </p:blipFill>
        <p:spPr>
          <a:xfrm>
            <a:off x="787498" y="8483600"/>
            <a:ext cx="5131441" cy="1549400"/>
          </a:xfrm>
          <a:prstGeom prst="rect">
            <a:avLst/>
          </a:prstGeom>
          <a:noFill/>
          <a:ln>
            <a:noFill/>
          </a:ln>
        </p:spPr>
      </p:pic>
      <p:sp>
        <p:nvSpPr>
          <p:cNvPr id="791" name="Google Shape;791;p25"/>
          <p:cNvSpPr/>
          <p:nvPr/>
        </p:nvSpPr>
        <p:spPr>
          <a:xfrm>
            <a:off x="1346368" y="8445500"/>
            <a:ext cx="4572572" cy="1625600"/>
          </a:xfrm>
          <a:prstGeom prst="roundRect">
            <a:avLst>
              <a:gd fmla="val 3375"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5"/>
          <p:cNvSpPr/>
          <p:nvPr/>
        </p:nvSpPr>
        <p:spPr>
          <a:xfrm>
            <a:off x="2057657" y="8597900"/>
            <a:ext cx="3810476"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Lyrisa</a:t>
            </a:r>
            <a:endParaRPr b="0" i="0" sz="3600" u="none" cap="none" strike="noStrike">
              <a:solidFill>
                <a:schemeClr val="dk1"/>
              </a:solidFill>
              <a:latin typeface="Calibri"/>
              <a:ea typeface="Calibri"/>
              <a:cs typeface="Calibri"/>
              <a:sym typeface="Calibri"/>
            </a:endParaRPr>
          </a:p>
        </p:txBody>
      </p:sp>
      <p:sp>
        <p:nvSpPr>
          <p:cNvPr id="793" name="Google Shape;793;p25"/>
          <p:cNvSpPr/>
          <p:nvPr/>
        </p:nvSpPr>
        <p:spPr>
          <a:xfrm>
            <a:off x="2057657" y="93091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794" name="Google Shape;794;p25"/>
          <p:cNvPicPr preferRelativeResize="0"/>
          <p:nvPr/>
        </p:nvPicPr>
        <p:blipFill rotWithShape="1">
          <a:blip r:embed="rId13">
            <a:alphaModFix/>
          </a:blip>
          <a:srcRect b="0" l="0" r="0" t="0"/>
          <a:stretch/>
        </p:blipFill>
        <p:spPr>
          <a:xfrm>
            <a:off x="787498" y="8699500"/>
            <a:ext cx="1117740" cy="1117600"/>
          </a:xfrm>
          <a:prstGeom prst="rect">
            <a:avLst/>
          </a:prstGeom>
          <a:noFill/>
          <a:ln>
            <a:noFill/>
          </a:ln>
        </p:spPr>
      </p:pic>
      <p:pic>
        <p:nvPicPr>
          <p:cNvPr descr=" " id="795" name="Google Shape;795;p25"/>
          <p:cNvPicPr preferRelativeResize="0"/>
          <p:nvPr/>
        </p:nvPicPr>
        <p:blipFill rotWithShape="1">
          <a:blip r:embed="rId10">
            <a:alphaModFix/>
          </a:blip>
          <a:srcRect b="0" l="0" r="0" t="0"/>
          <a:stretch/>
        </p:blipFill>
        <p:spPr>
          <a:xfrm>
            <a:off x="6681035" y="8483600"/>
            <a:ext cx="5131441" cy="1549400"/>
          </a:xfrm>
          <a:prstGeom prst="rect">
            <a:avLst/>
          </a:prstGeom>
          <a:noFill/>
          <a:ln>
            <a:noFill/>
          </a:ln>
        </p:spPr>
      </p:pic>
      <p:sp>
        <p:nvSpPr>
          <p:cNvPr id="796" name="Google Shape;796;p25"/>
          <p:cNvSpPr/>
          <p:nvPr/>
        </p:nvSpPr>
        <p:spPr>
          <a:xfrm>
            <a:off x="7239905" y="8445500"/>
            <a:ext cx="4572572" cy="1625600"/>
          </a:xfrm>
          <a:prstGeom prst="roundRect">
            <a:avLst>
              <a:gd fmla="val 3375"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5"/>
          <p:cNvSpPr/>
          <p:nvPr/>
        </p:nvSpPr>
        <p:spPr>
          <a:xfrm>
            <a:off x="7951194" y="8597900"/>
            <a:ext cx="3810476"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Lucian</a:t>
            </a:r>
            <a:endParaRPr b="0" i="0" sz="3600" u="none" cap="none" strike="noStrike">
              <a:solidFill>
                <a:schemeClr val="dk1"/>
              </a:solidFill>
              <a:latin typeface="Calibri"/>
              <a:ea typeface="Calibri"/>
              <a:cs typeface="Calibri"/>
              <a:sym typeface="Calibri"/>
            </a:endParaRPr>
          </a:p>
        </p:txBody>
      </p:sp>
      <p:sp>
        <p:nvSpPr>
          <p:cNvPr id="798" name="Google Shape;798;p25"/>
          <p:cNvSpPr/>
          <p:nvPr/>
        </p:nvSpPr>
        <p:spPr>
          <a:xfrm>
            <a:off x="7951194" y="93091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799" name="Google Shape;799;p25"/>
          <p:cNvPicPr preferRelativeResize="0"/>
          <p:nvPr/>
        </p:nvPicPr>
        <p:blipFill rotWithShape="1">
          <a:blip r:embed="rId14">
            <a:alphaModFix/>
          </a:blip>
          <a:srcRect b="0" l="0" r="0" t="0"/>
          <a:stretch/>
        </p:blipFill>
        <p:spPr>
          <a:xfrm>
            <a:off x="6681035" y="8699500"/>
            <a:ext cx="1117740" cy="1117600"/>
          </a:xfrm>
          <a:prstGeom prst="rect">
            <a:avLst/>
          </a:prstGeom>
          <a:noFill/>
          <a:ln>
            <a:noFill/>
          </a:ln>
        </p:spPr>
      </p:pic>
      <p:pic>
        <p:nvPicPr>
          <p:cNvPr descr=" " id="800" name="Google Shape;800;p25"/>
          <p:cNvPicPr preferRelativeResize="0"/>
          <p:nvPr/>
        </p:nvPicPr>
        <p:blipFill rotWithShape="1">
          <a:blip r:embed="rId10">
            <a:alphaModFix/>
          </a:blip>
          <a:srcRect b="0" l="0" r="0" t="0"/>
          <a:stretch/>
        </p:blipFill>
        <p:spPr>
          <a:xfrm>
            <a:off x="6681035" y="10845800"/>
            <a:ext cx="5131441" cy="1549400"/>
          </a:xfrm>
          <a:prstGeom prst="rect">
            <a:avLst/>
          </a:prstGeom>
          <a:noFill/>
          <a:ln>
            <a:noFill/>
          </a:ln>
        </p:spPr>
      </p:pic>
      <p:sp>
        <p:nvSpPr>
          <p:cNvPr id="801" name="Google Shape;801;p25"/>
          <p:cNvSpPr/>
          <p:nvPr/>
        </p:nvSpPr>
        <p:spPr>
          <a:xfrm>
            <a:off x="7239905" y="10807700"/>
            <a:ext cx="4572572" cy="1625600"/>
          </a:xfrm>
          <a:prstGeom prst="roundRect">
            <a:avLst>
              <a:gd fmla="val 3375"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25"/>
          <p:cNvSpPr/>
          <p:nvPr/>
        </p:nvSpPr>
        <p:spPr>
          <a:xfrm>
            <a:off x="7951194" y="10960100"/>
            <a:ext cx="3810476"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Cedric</a:t>
            </a:r>
            <a:endParaRPr b="0" i="0" sz="3600" u="none" cap="none" strike="noStrike">
              <a:solidFill>
                <a:schemeClr val="dk1"/>
              </a:solidFill>
              <a:latin typeface="Calibri"/>
              <a:ea typeface="Calibri"/>
              <a:cs typeface="Calibri"/>
              <a:sym typeface="Calibri"/>
            </a:endParaRPr>
          </a:p>
        </p:txBody>
      </p:sp>
      <p:sp>
        <p:nvSpPr>
          <p:cNvPr id="803" name="Google Shape;803;p25"/>
          <p:cNvSpPr/>
          <p:nvPr/>
        </p:nvSpPr>
        <p:spPr>
          <a:xfrm>
            <a:off x="7951194" y="116713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804" name="Google Shape;804;p25"/>
          <p:cNvPicPr preferRelativeResize="0"/>
          <p:nvPr/>
        </p:nvPicPr>
        <p:blipFill rotWithShape="1">
          <a:blip r:embed="rId15">
            <a:alphaModFix/>
          </a:blip>
          <a:srcRect b="0" l="0" r="0" t="0"/>
          <a:stretch/>
        </p:blipFill>
        <p:spPr>
          <a:xfrm>
            <a:off x="6681035" y="11061700"/>
            <a:ext cx="1117740" cy="1117600"/>
          </a:xfrm>
          <a:prstGeom prst="rect">
            <a:avLst/>
          </a:prstGeom>
          <a:noFill/>
          <a:ln>
            <a:noFill/>
          </a:ln>
        </p:spPr>
      </p:pic>
      <p:pic>
        <p:nvPicPr>
          <p:cNvPr descr=" " id="805" name="Google Shape;805;p25"/>
          <p:cNvPicPr preferRelativeResize="0"/>
          <p:nvPr/>
        </p:nvPicPr>
        <p:blipFill rotWithShape="1">
          <a:blip r:embed="rId10">
            <a:alphaModFix/>
          </a:blip>
          <a:srcRect b="0" l="0" r="0" t="0"/>
          <a:stretch/>
        </p:blipFill>
        <p:spPr>
          <a:xfrm>
            <a:off x="12574572" y="8483600"/>
            <a:ext cx="5131441" cy="1549400"/>
          </a:xfrm>
          <a:prstGeom prst="rect">
            <a:avLst/>
          </a:prstGeom>
          <a:noFill/>
          <a:ln>
            <a:noFill/>
          </a:ln>
        </p:spPr>
      </p:pic>
      <p:sp>
        <p:nvSpPr>
          <p:cNvPr id="806" name="Google Shape;806;p25"/>
          <p:cNvSpPr/>
          <p:nvPr/>
        </p:nvSpPr>
        <p:spPr>
          <a:xfrm>
            <a:off x="13133441" y="8445500"/>
            <a:ext cx="4572572" cy="1625600"/>
          </a:xfrm>
          <a:prstGeom prst="roundRect">
            <a:avLst>
              <a:gd fmla="val 3375"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25"/>
          <p:cNvSpPr/>
          <p:nvPr/>
        </p:nvSpPr>
        <p:spPr>
          <a:xfrm>
            <a:off x="13844730" y="8597900"/>
            <a:ext cx="3810476"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Elvina</a:t>
            </a:r>
            <a:endParaRPr b="0" i="0" sz="3600" u="none" cap="none" strike="noStrike">
              <a:solidFill>
                <a:schemeClr val="dk1"/>
              </a:solidFill>
              <a:latin typeface="Calibri"/>
              <a:ea typeface="Calibri"/>
              <a:cs typeface="Calibri"/>
              <a:sym typeface="Calibri"/>
            </a:endParaRPr>
          </a:p>
        </p:txBody>
      </p:sp>
      <p:sp>
        <p:nvSpPr>
          <p:cNvPr id="808" name="Google Shape;808;p25"/>
          <p:cNvSpPr/>
          <p:nvPr/>
        </p:nvSpPr>
        <p:spPr>
          <a:xfrm>
            <a:off x="13844730" y="93091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809" name="Google Shape;809;p25"/>
          <p:cNvPicPr preferRelativeResize="0"/>
          <p:nvPr/>
        </p:nvPicPr>
        <p:blipFill rotWithShape="1">
          <a:blip r:embed="rId16">
            <a:alphaModFix/>
          </a:blip>
          <a:srcRect b="0" l="0" r="0" t="0"/>
          <a:stretch/>
        </p:blipFill>
        <p:spPr>
          <a:xfrm>
            <a:off x="12574572" y="8699500"/>
            <a:ext cx="1117740" cy="1117600"/>
          </a:xfrm>
          <a:prstGeom prst="rect">
            <a:avLst/>
          </a:prstGeom>
          <a:noFill/>
          <a:ln>
            <a:noFill/>
          </a:ln>
        </p:spPr>
      </p:pic>
      <p:pic>
        <p:nvPicPr>
          <p:cNvPr descr=" " id="810" name="Google Shape;810;p25"/>
          <p:cNvPicPr preferRelativeResize="0"/>
          <p:nvPr/>
        </p:nvPicPr>
        <p:blipFill rotWithShape="1">
          <a:blip r:embed="rId10">
            <a:alphaModFix/>
          </a:blip>
          <a:srcRect b="0" l="0" r="0" t="0"/>
          <a:stretch/>
        </p:blipFill>
        <p:spPr>
          <a:xfrm>
            <a:off x="12574572" y="10845800"/>
            <a:ext cx="5131441" cy="1549400"/>
          </a:xfrm>
          <a:prstGeom prst="rect">
            <a:avLst/>
          </a:prstGeom>
          <a:noFill/>
          <a:ln>
            <a:noFill/>
          </a:ln>
        </p:spPr>
      </p:pic>
      <p:sp>
        <p:nvSpPr>
          <p:cNvPr id="811" name="Google Shape;811;p25"/>
          <p:cNvSpPr/>
          <p:nvPr/>
        </p:nvSpPr>
        <p:spPr>
          <a:xfrm>
            <a:off x="13133441" y="10807700"/>
            <a:ext cx="4572572" cy="1625600"/>
          </a:xfrm>
          <a:prstGeom prst="roundRect">
            <a:avLst>
              <a:gd fmla="val 3375"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5"/>
          <p:cNvSpPr/>
          <p:nvPr/>
        </p:nvSpPr>
        <p:spPr>
          <a:xfrm>
            <a:off x="13844730" y="10960100"/>
            <a:ext cx="3810476"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Seraphina</a:t>
            </a:r>
            <a:endParaRPr b="0" i="0" sz="3600" u="none" cap="none" strike="noStrike">
              <a:solidFill>
                <a:schemeClr val="dk1"/>
              </a:solidFill>
              <a:latin typeface="Calibri"/>
              <a:ea typeface="Calibri"/>
              <a:cs typeface="Calibri"/>
              <a:sym typeface="Calibri"/>
            </a:endParaRPr>
          </a:p>
        </p:txBody>
      </p:sp>
      <p:sp>
        <p:nvSpPr>
          <p:cNvPr id="813" name="Google Shape;813;p25"/>
          <p:cNvSpPr/>
          <p:nvPr/>
        </p:nvSpPr>
        <p:spPr>
          <a:xfrm>
            <a:off x="13844730" y="116713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814" name="Google Shape;814;p25"/>
          <p:cNvPicPr preferRelativeResize="0"/>
          <p:nvPr/>
        </p:nvPicPr>
        <p:blipFill rotWithShape="1">
          <a:blip r:embed="rId17">
            <a:alphaModFix/>
          </a:blip>
          <a:srcRect b="0" l="0" r="0" t="0"/>
          <a:stretch/>
        </p:blipFill>
        <p:spPr>
          <a:xfrm>
            <a:off x="12574572" y="11061700"/>
            <a:ext cx="1117740" cy="1117600"/>
          </a:xfrm>
          <a:prstGeom prst="rect">
            <a:avLst/>
          </a:prstGeom>
          <a:noFill/>
          <a:ln>
            <a:noFill/>
          </a:ln>
        </p:spPr>
      </p:pic>
      <p:pic>
        <p:nvPicPr>
          <p:cNvPr descr=" " id="815" name="Google Shape;815;p25"/>
          <p:cNvPicPr preferRelativeResize="0"/>
          <p:nvPr/>
        </p:nvPicPr>
        <p:blipFill rotWithShape="1">
          <a:blip r:embed="rId10">
            <a:alphaModFix/>
          </a:blip>
          <a:srcRect b="0" l="0" r="0" t="0"/>
          <a:stretch/>
        </p:blipFill>
        <p:spPr>
          <a:xfrm>
            <a:off x="18468108" y="8483600"/>
            <a:ext cx="5131441" cy="1549400"/>
          </a:xfrm>
          <a:prstGeom prst="rect">
            <a:avLst/>
          </a:prstGeom>
          <a:noFill/>
          <a:ln>
            <a:noFill/>
          </a:ln>
        </p:spPr>
      </p:pic>
      <p:sp>
        <p:nvSpPr>
          <p:cNvPr id="816" name="Google Shape;816;p25"/>
          <p:cNvSpPr/>
          <p:nvPr/>
        </p:nvSpPr>
        <p:spPr>
          <a:xfrm>
            <a:off x="19026978" y="8445500"/>
            <a:ext cx="4572572" cy="1625600"/>
          </a:xfrm>
          <a:prstGeom prst="roundRect">
            <a:avLst>
              <a:gd fmla="val 3375"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25"/>
          <p:cNvSpPr/>
          <p:nvPr/>
        </p:nvSpPr>
        <p:spPr>
          <a:xfrm>
            <a:off x="19738267" y="8597900"/>
            <a:ext cx="3810476"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Kaelen</a:t>
            </a:r>
            <a:endParaRPr b="0" i="0" sz="3600" u="none" cap="none" strike="noStrike">
              <a:solidFill>
                <a:schemeClr val="dk1"/>
              </a:solidFill>
              <a:latin typeface="Calibri"/>
              <a:ea typeface="Calibri"/>
              <a:cs typeface="Calibri"/>
              <a:sym typeface="Calibri"/>
            </a:endParaRPr>
          </a:p>
        </p:txBody>
      </p:sp>
      <p:sp>
        <p:nvSpPr>
          <p:cNvPr id="818" name="Google Shape;818;p25"/>
          <p:cNvSpPr/>
          <p:nvPr/>
        </p:nvSpPr>
        <p:spPr>
          <a:xfrm>
            <a:off x="19738267" y="93091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819" name="Google Shape;819;p25"/>
          <p:cNvPicPr preferRelativeResize="0"/>
          <p:nvPr/>
        </p:nvPicPr>
        <p:blipFill rotWithShape="1">
          <a:blip r:embed="rId18">
            <a:alphaModFix/>
          </a:blip>
          <a:srcRect b="0" l="0" r="0" t="0"/>
          <a:stretch/>
        </p:blipFill>
        <p:spPr>
          <a:xfrm>
            <a:off x="18468108" y="8699500"/>
            <a:ext cx="1117740" cy="1117600"/>
          </a:xfrm>
          <a:prstGeom prst="rect">
            <a:avLst/>
          </a:prstGeom>
          <a:noFill/>
          <a:ln>
            <a:noFill/>
          </a:ln>
        </p:spPr>
      </p:pic>
      <p:pic>
        <p:nvPicPr>
          <p:cNvPr descr=" " id="820" name="Google Shape;820;p25"/>
          <p:cNvPicPr preferRelativeResize="0"/>
          <p:nvPr/>
        </p:nvPicPr>
        <p:blipFill rotWithShape="1">
          <a:blip r:embed="rId10">
            <a:alphaModFix/>
          </a:blip>
          <a:srcRect b="0" l="0" r="0" t="0"/>
          <a:stretch/>
        </p:blipFill>
        <p:spPr>
          <a:xfrm>
            <a:off x="6681035" y="6121400"/>
            <a:ext cx="5131441" cy="1549400"/>
          </a:xfrm>
          <a:prstGeom prst="rect">
            <a:avLst/>
          </a:prstGeom>
          <a:noFill/>
          <a:ln>
            <a:noFill/>
          </a:ln>
        </p:spPr>
      </p:pic>
      <p:sp>
        <p:nvSpPr>
          <p:cNvPr id="821" name="Google Shape;821;p25"/>
          <p:cNvSpPr/>
          <p:nvPr/>
        </p:nvSpPr>
        <p:spPr>
          <a:xfrm>
            <a:off x="7239905" y="6083300"/>
            <a:ext cx="4572572" cy="1625600"/>
          </a:xfrm>
          <a:prstGeom prst="roundRect">
            <a:avLst>
              <a:gd fmla="val 3375"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5"/>
          <p:cNvSpPr/>
          <p:nvPr/>
        </p:nvSpPr>
        <p:spPr>
          <a:xfrm>
            <a:off x="7951194" y="6235700"/>
            <a:ext cx="3810476"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Aurielle</a:t>
            </a:r>
            <a:endParaRPr b="0" i="0" sz="3600" u="none" cap="none" strike="noStrike">
              <a:solidFill>
                <a:schemeClr val="dk1"/>
              </a:solidFill>
              <a:latin typeface="Calibri"/>
              <a:ea typeface="Calibri"/>
              <a:cs typeface="Calibri"/>
              <a:sym typeface="Calibri"/>
            </a:endParaRPr>
          </a:p>
        </p:txBody>
      </p:sp>
      <p:sp>
        <p:nvSpPr>
          <p:cNvPr id="823" name="Google Shape;823;p25"/>
          <p:cNvSpPr/>
          <p:nvPr/>
        </p:nvSpPr>
        <p:spPr>
          <a:xfrm>
            <a:off x="7951194" y="69469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824" name="Google Shape;824;p25"/>
          <p:cNvPicPr preferRelativeResize="0"/>
          <p:nvPr/>
        </p:nvPicPr>
        <p:blipFill rotWithShape="1">
          <a:blip r:embed="rId19">
            <a:alphaModFix/>
          </a:blip>
          <a:srcRect b="0" l="0" r="0" t="0"/>
          <a:stretch/>
        </p:blipFill>
        <p:spPr>
          <a:xfrm>
            <a:off x="6681035" y="6337300"/>
            <a:ext cx="1117740" cy="1117600"/>
          </a:xfrm>
          <a:prstGeom prst="rect">
            <a:avLst/>
          </a:prstGeom>
          <a:noFill/>
          <a:ln>
            <a:noFill/>
          </a:ln>
        </p:spPr>
      </p:pic>
      <p:pic>
        <p:nvPicPr>
          <p:cNvPr descr=" " id="825" name="Google Shape;825;p25"/>
          <p:cNvPicPr preferRelativeResize="0"/>
          <p:nvPr/>
        </p:nvPicPr>
        <p:blipFill rotWithShape="1">
          <a:blip r:embed="rId10">
            <a:alphaModFix/>
          </a:blip>
          <a:srcRect b="0" l="0" r="0" t="0"/>
          <a:stretch/>
        </p:blipFill>
        <p:spPr>
          <a:xfrm>
            <a:off x="18468108" y="6121400"/>
            <a:ext cx="5131441" cy="1549400"/>
          </a:xfrm>
          <a:prstGeom prst="rect">
            <a:avLst/>
          </a:prstGeom>
          <a:noFill/>
          <a:ln>
            <a:noFill/>
          </a:ln>
        </p:spPr>
      </p:pic>
      <p:sp>
        <p:nvSpPr>
          <p:cNvPr id="826" name="Google Shape;826;p25"/>
          <p:cNvSpPr/>
          <p:nvPr/>
        </p:nvSpPr>
        <p:spPr>
          <a:xfrm>
            <a:off x="19026978" y="6083300"/>
            <a:ext cx="4572572" cy="1625600"/>
          </a:xfrm>
          <a:prstGeom prst="roundRect">
            <a:avLst>
              <a:gd fmla="val 3375"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25"/>
          <p:cNvSpPr/>
          <p:nvPr/>
        </p:nvSpPr>
        <p:spPr>
          <a:xfrm>
            <a:off x="19738267" y="6235700"/>
            <a:ext cx="3810476"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Dariana</a:t>
            </a:r>
            <a:endParaRPr b="0" i="0" sz="3600" u="none" cap="none" strike="noStrike">
              <a:solidFill>
                <a:schemeClr val="dk1"/>
              </a:solidFill>
              <a:latin typeface="Calibri"/>
              <a:ea typeface="Calibri"/>
              <a:cs typeface="Calibri"/>
              <a:sym typeface="Calibri"/>
            </a:endParaRPr>
          </a:p>
        </p:txBody>
      </p:sp>
      <p:sp>
        <p:nvSpPr>
          <p:cNvPr id="828" name="Google Shape;828;p25"/>
          <p:cNvSpPr/>
          <p:nvPr/>
        </p:nvSpPr>
        <p:spPr>
          <a:xfrm>
            <a:off x="19738267" y="69469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829" name="Google Shape;829;p25"/>
          <p:cNvPicPr preferRelativeResize="0"/>
          <p:nvPr/>
        </p:nvPicPr>
        <p:blipFill rotWithShape="1">
          <a:blip r:embed="rId20">
            <a:alphaModFix/>
          </a:blip>
          <a:srcRect b="0" l="0" r="0" t="0"/>
          <a:stretch/>
        </p:blipFill>
        <p:spPr>
          <a:xfrm>
            <a:off x="18468108" y="6337300"/>
            <a:ext cx="1117740" cy="1117600"/>
          </a:xfrm>
          <a:prstGeom prst="rect">
            <a:avLst/>
          </a:prstGeom>
          <a:noFill/>
          <a:ln>
            <a:noFill/>
          </a:ln>
        </p:spPr>
      </p:pic>
      <p:pic>
        <p:nvPicPr>
          <p:cNvPr descr=" " id="830" name="Google Shape;830;p25"/>
          <p:cNvPicPr preferRelativeResize="0"/>
          <p:nvPr/>
        </p:nvPicPr>
        <p:blipFill rotWithShape="1">
          <a:blip r:embed="rId10">
            <a:alphaModFix/>
          </a:blip>
          <a:srcRect b="0" l="0" r="0" t="0"/>
          <a:stretch/>
        </p:blipFill>
        <p:spPr>
          <a:xfrm>
            <a:off x="12574572" y="6121400"/>
            <a:ext cx="5131441" cy="1549400"/>
          </a:xfrm>
          <a:prstGeom prst="rect">
            <a:avLst/>
          </a:prstGeom>
          <a:noFill/>
          <a:ln>
            <a:noFill/>
          </a:ln>
        </p:spPr>
      </p:pic>
      <p:sp>
        <p:nvSpPr>
          <p:cNvPr id="831" name="Google Shape;831;p25"/>
          <p:cNvSpPr/>
          <p:nvPr/>
        </p:nvSpPr>
        <p:spPr>
          <a:xfrm>
            <a:off x="13133441" y="6083300"/>
            <a:ext cx="4572572" cy="1625600"/>
          </a:xfrm>
          <a:prstGeom prst="roundRect">
            <a:avLst>
              <a:gd fmla="val 3375"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5"/>
          <p:cNvSpPr/>
          <p:nvPr/>
        </p:nvSpPr>
        <p:spPr>
          <a:xfrm>
            <a:off x="13844730" y="6235700"/>
            <a:ext cx="3810476"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Theronis</a:t>
            </a:r>
            <a:endParaRPr b="0" i="0" sz="3600" u="none" cap="none" strike="noStrike">
              <a:solidFill>
                <a:schemeClr val="dk1"/>
              </a:solidFill>
              <a:latin typeface="Calibri"/>
              <a:ea typeface="Calibri"/>
              <a:cs typeface="Calibri"/>
              <a:sym typeface="Calibri"/>
            </a:endParaRPr>
          </a:p>
        </p:txBody>
      </p:sp>
      <p:sp>
        <p:nvSpPr>
          <p:cNvPr id="833" name="Google Shape;833;p25"/>
          <p:cNvSpPr/>
          <p:nvPr/>
        </p:nvSpPr>
        <p:spPr>
          <a:xfrm>
            <a:off x="13844730" y="694690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834" name="Google Shape;834;p25"/>
          <p:cNvPicPr preferRelativeResize="0"/>
          <p:nvPr/>
        </p:nvPicPr>
        <p:blipFill rotWithShape="1">
          <a:blip r:embed="rId21">
            <a:alphaModFix/>
          </a:blip>
          <a:srcRect b="0" l="0" r="0" t="0"/>
          <a:stretch/>
        </p:blipFill>
        <p:spPr>
          <a:xfrm>
            <a:off x="12574572" y="6337300"/>
            <a:ext cx="1117740" cy="1117600"/>
          </a:xfrm>
          <a:prstGeom prst="rect">
            <a:avLst/>
          </a:prstGeom>
          <a:noFill/>
          <a:ln>
            <a:noFill/>
          </a:ln>
        </p:spPr>
      </p:pic>
      <p:pic>
        <p:nvPicPr>
          <p:cNvPr descr=" " id="835" name="Google Shape;835;p25"/>
          <p:cNvPicPr preferRelativeResize="0"/>
          <p:nvPr/>
        </p:nvPicPr>
        <p:blipFill rotWithShape="1">
          <a:blip r:embed="rId22">
            <a:alphaModFix/>
          </a:blip>
          <a:srcRect b="0" l="0" r="0" t="0"/>
          <a:stretch/>
        </p:blipFill>
        <p:spPr>
          <a:xfrm>
            <a:off x="3353219" y="5702300"/>
            <a:ext cx="17680610" cy="12700"/>
          </a:xfrm>
          <a:prstGeom prst="rect">
            <a:avLst/>
          </a:prstGeom>
          <a:noFill/>
          <a:ln>
            <a:noFill/>
          </a:ln>
        </p:spPr>
      </p:pic>
      <p:pic>
        <p:nvPicPr>
          <p:cNvPr descr=" " id="836" name="Google Shape;836;p25"/>
          <p:cNvPicPr preferRelativeResize="0"/>
          <p:nvPr/>
        </p:nvPicPr>
        <p:blipFill rotWithShape="1">
          <a:blip r:embed="rId23">
            <a:alphaModFix/>
          </a:blip>
          <a:srcRect b="0" l="0" r="0" t="0"/>
          <a:stretch/>
        </p:blipFill>
        <p:spPr>
          <a:xfrm>
            <a:off x="13006426" y="5308600"/>
            <a:ext cx="12702" cy="406400"/>
          </a:xfrm>
          <a:prstGeom prst="rect">
            <a:avLst/>
          </a:prstGeom>
          <a:noFill/>
          <a:ln>
            <a:noFill/>
          </a:ln>
        </p:spPr>
      </p:pic>
      <p:pic>
        <p:nvPicPr>
          <p:cNvPr descr=" " id="837" name="Google Shape;837;p25"/>
          <p:cNvPicPr preferRelativeResize="0"/>
          <p:nvPr/>
        </p:nvPicPr>
        <p:blipFill rotWithShape="1">
          <a:blip r:embed="rId24">
            <a:alphaModFix/>
          </a:blip>
          <a:srcRect b="0" l="0" r="0" t="0"/>
          <a:stretch/>
        </p:blipFill>
        <p:spPr>
          <a:xfrm>
            <a:off x="3353219" y="5715000"/>
            <a:ext cx="12702" cy="419100"/>
          </a:xfrm>
          <a:prstGeom prst="rect">
            <a:avLst/>
          </a:prstGeom>
          <a:noFill/>
          <a:ln>
            <a:noFill/>
          </a:ln>
        </p:spPr>
      </p:pic>
      <p:pic>
        <p:nvPicPr>
          <p:cNvPr descr=" " id="838" name="Google Shape;838;p25"/>
          <p:cNvPicPr preferRelativeResize="0"/>
          <p:nvPr/>
        </p:nvPicPr>
        <p:blipFill rotWithShape="1">
          <a:blip r:embed="rId24">
            <a:alphaModFix/>
          </a:blip>
          <a:srcRect b="0" l="0" r="0" t="0"/>
          <a:stretch/>
        </p:blipFill>
        <p:spPr>
          <a:xfrm>
            <a:off x="9513489" y="5715000"/>
            <a:ext cx="12702" cy="419100"/>
          </a:xfrm>
          <a:prstGeom prst="rect">
            <a:avLst/>
          </a:prstGeom>
          <a:noFill/>
          <a:ln>
            <a:noFill/>
          </a:ln>
        </p:spPr>
      </p:pic>
      <p:pic>
        <p:nvPicPr>
          <p:cNvPr descr=" " id="839" name="Google Shape;839;p25"/>
          <p:cNvPicPr preferRelativeResize="0"/>
          <p:nvPr/>
        </p:nvPicPr>
        <p:blipFill rotWithShape="1">
          <a:blip r:embed="rId24">
            <a:alphaModFix/>
          </a:blip>
          <a:srcRect b="0" l="0" r="0" t="0"/>
          <a:stretch/>
        </p:blipFill>
        <p:spPr>
          <a:xfrm>
            <a:off x="15407026" y="5715000"/>
            <a:ext cx="12702" cy="419100"/>
          </a:xfrm>
          <a:prstGeom prst="rect">
            <a:avLst/>
          </a:prstGeom>
          <a:noFill/>
          <a:ln>
            <a:noFill/>
          </a:ln>
        </p:spPr>
      </p:pic>
      <p:pic>
        <p:nvPicPr>
          <p:cNvPr descr=" " id="840" name="Google Shape;840;p25"/>
          <p:cNvPicPr preferRelativeResize="0"/>
          <p:nvPr/>
        </p:nvPicPr>
        <p:blipFill rotWithShape="1">
          <a:blip r:embed="rId24">
            <a:alphaModFix/>
          </a:blip>
          <a:srcRect b="0" l="0" r="0" t="0"/>
          <a:stretch/>
        </p:blipFill>
        <p:spPr>
          <a:xfrm>
            <a:off x="21021127" y="5715000"/>
            <a:ext cx="12702" cy="419100"/>
          </a:xfrm>
          <a:prstGeom prst="rect">
            <a:avLst/>
          </a:prstGeom>
          <a:noFill/>
          <a:ln>
            <a:noFill/>
          </a:ln>
        </p:spPr>
      </p:pic>
      <p:pic>
        <p:nvPicPr>
          <p:cNvPr descr=" " id="841" name="Google Shape;841;p25"/>
          <p:cNvPicPr preferRelativeResize="0"/>
          <p:nvPr/>
        </p:nvPicPr>
        <p:blipFill rotWithShape="1">
          <a:blip r:embed="rId25">
            <a:alphaModFix/>
          </a:blip>
          <a:srcRect b="0" l="0" r="0" t="0"/>
          <a:stretch/>
        </p:blipFill>
        <p:spPr>
          <a:xfrm>
            <a:off x="3353219" y="7670800"/>
            <a:ext cx="12702" cy="812800"/>
          </a:xfrm>
          <a:prstGeom prst="rect">
            <a:avLst/>
          </a:prstGeom>
          <a:noFill/>
          <a:ln>
            <a:noFill/>
          </a:ln>
        </p:spPr>
      </p:pic>
      <p:pic>
        <p:nvPicPr>
          <p:cNvPr descr=" " id="842" name="Google Shape;842;p25"/>
          <p:cNvPicPr preferRelativeResize="0"/>
          <p:nvPr/>
        </p:nvPicPr>
        <p:blipFill rotWithShape="1">
          <a:blip r:embed="rId25">
            <a:alphaModFix/>
          </a:blip>
          <a:srcRect b="0" l="0" r="0" t="0"/>
          <a:stretch/>
        </p:blipFill>
        <p:spPr>
          <a:xfrm>
            <a:off x="9513489" y="7670800"/>
            <a:ext cx="12702" cy="812800"/>
          </a:xfrm>
          <a:prstGeom prst="rect">
            <a:avLst/>
          </a:prstGeom>
          <a:noFill/>
          <a:ln>
            <a:noFill/>
          </a:ln>
        </p:spPr>
      </p:pic>
      <p:pic>
        <p:nvPicPr>
          <p:cNvPr descr=" " id="843" name="Google Shape;843;p25"/>
          <p:cNvPicPr preferRelativeResize="0"/>
          <p:nvPr/>
        </p:nvPicPr>
        <p:blipFill rotWithShape="1">
          <a:blip r:embed="rId25">
            <a:alphaModFix/>
          </a:blip>
          <a:srcRect b="0" l="0" r="0" t="0"/>
          <a:stretch/>
        </p:blipFill>
        <p:spPr>
          <a:xfrm>
            <a:off x="15407026" y="7670800"/>
            <a:ext cx="12702" cy="812800"/>
          </a:xfrm>
          <a:prstGeom prst="rect">
            <a:avLst/>
          </a:prstGeom>
          <a:noFill/>
          <a:ln>
            <a:noFill/>
          </a:ln>
        </p:spPr>
      </p:pic>
      <p:pic>
        <p:nvPicPr>
          <p:cNvPr descr=" " id="844" name="Google Shape;844;p25"/>
          <p:cNvPicPr preferRelativeResize="0"/>
          <p:nvPr/>
        </p:nvPicPr>
        <p:blipFill rotWithShape="1">
          <a:blip r:embed="rId25">
            <a:alphaModFix/>
          </a:blip>
          <a:srcRect b="0" l="0" r="0" t="0"/>
          <a:stretch/>
        </p:blipFill>
        <p:spPr>
          <a:xfrm>
            <a:off x="21021127" y="7670800"/>
            <a:ext cx="12702" cy="812800"/>
          </a:xfrm>
          <a:prstGeom prst="rect">
            <a:avLst/>
          </a:prstGeom>
          <a:noFill/>
          <a:ln>
            <a:noFill/>
          </a:ln>
        </p:spPr>
      </p:pic>
      <p:pic>
        <p:nvPicPr>
          <p:cNvPr descr=" " id="845" name="Google Shape;845;p25"/>
          <p:cNvPicPr preferRelativeResize="0"/>
          <p:nvPr/>
        </p:nvPicPr>
        <p:blipFill rotWithShape="1">
          <a:blip r:embed="rId25">
            <a:alphaModFix/>
          </a:blip>
          <a:srcRect b="0" l="0" r="0" t="0"/>
          <a:stretch/>
        </p:blipFill>
        <p:spPr>
          <a:xfrm>
            <a:off x="9513489" y="10033000"/>
            <a:ext cx="12702" cy="812800"/>
          </a:xfrm>
          <a:prstGeom prst="rect">
            <a:avLst/>
          </a:prstGeom>
          <a:noFill/>
          <a:ln>
            <a:noFill/>
          </a:ln>
        </p:spPr>
      </p:pic>
      <p:pic>
        <p:nvPicPr>
          <p:cNvPr descr=" " id="846" name="Google Shape;846;p25"/>
          <p:cNvPicPr preferRelativeResize="0"/>
          <p:nvPr/>
        </p:nvPicPr>
        <p:blipFill rotWithShape="1">
          <a:blip r:embed="rId25">
            <a:alphaModFix/>
          </a:blip>
          <a:srcRect b="0" l="0" r="0" t="0"/>
          <a:stretch/>
        </p:blipFill>
        <p:spPr>
          <a:xfrm>
            <a:off x="15407026" y="10033000"/>
            <a:ext cx="12702" cy="812800"/>
          </a:xfrm>
          <a:prstGeom prst="rect">
            <a:avLst/>
          </a:prstGeom>
          <a:noFill/>
          <a:ln>
            <a:noFill/>
          </a:ln>
        </p:spPr>
      </p:pic>
      <p:sp>
        <p:nvSpPr>
          <p:cNvPr id="847" name="Google Shape;847;p25"/>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6">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848" name="Google Shape;848;p25"/>
          <p:cNvSpPr/>
          <p:nvPr/>
        </p:nvSpPr>
        <p:spPr>
          <a:xfrm>
            <a:off x="6816519" y="1676400"/>
            <a:ext cx="10754011" cy="1468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ookie"/>
              <a:buNone/>
            </a:pPr>
            <a:r>
              <a:rPr b="0" i="0" lang="en-US" sz="8000" u="none" cap="none" strike="noStrike">
                <a:solidFill>
                  <a:srgbClr val="272727"/>
                </a:solidFill>
                <a:latin typeface="Cookie"/>
                <a:ea typeface="Cookie"/>
                <a:cs typeface="Cookie"/>
                <a:sym typeface="Cooki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853" name="Shape 853"/>
        <p:cNvGrpSpPr/>
        <p:nvPr/>
      </p:nvGrpSpPr>
      <p:grpSpPr>
        <a:xfrm>
          <a:off x="0" y="0"/>
          <a:ext cx="0" cy="0"/>
          <a:chOff x="0" y="0"/>
          <a:chExt cx="0" cy="0"/>
        </a:xfrm>
      </p:grpSpPr>
      <p:pic>
        <p:nvPicPr>
          <p:cNvPr descr=" " id="854" name="Google Shape;854;p26"/>
          <p:cNvPicPr preferRelativeResize="0"/>
          <p:nvPr/>
        </p:nvPicPr>
        <p:blipFill rotWithShape="1">
          <a:blip r:embed="rId3">
            <a:alphaModFix/>
          </a:blip>
          <a:srcRect b="0" l="0" r="0" t="0"/>
          <a:stretch/>
        </p:blipFill>
        <p:spPr>
          <a:xfrm>
            <a:off x="520765" y="2565400"/>
            <a:ext cx="16791499" cy="16789400"/>
          </a:xfrm>
          <a:prstGeom prst="rect">
            <a:avLst/>
          </a:prstGeom>
          <a:noFill/>
          <a:ln>
            <a:noFill/>
          </a:ln>
        </p:spPr>
      </p:pic>
      <p:pic>
        <p:nvPicPr>
          <p:cNvPr descr=" " id="855" name="Google Shape;855;p26"/>
          <p:cNvPicPr preferRelativeResize="0"/>
          <p:nvPr/>
        </p:nvPicPr>
        <p:blipFill rotWithShape="1">
          <a:blip r:embed="rId4">
            <a:alphaModFix/>
          </a:blip>
          <a:srcRect b="0" l="0" r="0" t="0"/>
          <a:stretch/>
        </p:blipFill>
        <p:spPr>
          <a:xfrm>
            <a:off x="-965321" y="-304800"/>
            <a:ext cx="5258457" cy="5448300"/>
          </a:xfrm>
          <a:prstGeom prst="rect">
            <a:avLst/>
          </a:prstGeom>
          <a:noFill/>
          <a:ln>
            <a:noFill/>
          </a:ln>
        </p:spPr>
      </p:pic>
      <p:pic>
        <p:nvPicPr>
          <p:cNvPr descr=" " id="856" name="Google Shape;856;p26"/>
          <p:cNvPicPr preferRelativeResize="0"/>
          <p:nvPr/>
        </p:nvPicPr>
        <p:blipFill rotWithShape="1">
          <a:blip r:embed="rId5">
            <a:alphaModFix/>
          </a:blip>
          <a:srcRect b="0" l="0" r="0" t="0"/>
          <a:stretch/>
        </p:blipFill>
        <p:spPr>
          <a:xfrm>
            <a:off x="5385473" y="63500"/>
            <a:ext cx="1956044" cy="2362200"/>
          </a:xfrm>
          <a:prstGeom prst="rect">
            <a:avLst/>
          </a:prstGeom>
          <a:noFill/>
          <a:ln>
            <a:noFill/>
          </a:ln>
        </p:spPr>
      </p:pic>
      <p:pic>
        <p:nvPicPr>
          <p:cNvPr descr=" " id="857" name="Google Shape;857;p26"/>
          <p:cNvPicPr preferRelativeResize="0"/>
          <p:nvPr/>
        </p:nvPicPr>
        <p:blipFill rotWithShape="1">
          <a:blip r:embed="rId6">
            <a:alphaModFix/>
          </a:blip>
          <a:srcRect b="0" l="0" r="0" t="0"/>
          <a:stretch/>
        </p:blipFill>
        <p:spPr>
          <a:xfrm>
            <a:off x="17528191" y="10083800"/>
            <a:ext cx="7316114" cy="4902200"/>
          </a:xfrm>
          <a:prstGeom prst="rect">
            <a:avLst/>
          </a:prstGeom>
          <a:noFill/>
          <a:ln>
            <a:noFill/>
          </a:ln>
        </p:spPr>
      </p:pic>
      <p:pic>
        <p:nvPicPr>
          <p:cNvPr descr=" " id="858" name="Google Shape;858;p26"/>
          <p:cNvPicPr preferRelativeResize="0"/>
          <p:nvPr/>
        </p:nvPicPr>
        <p:blipFill rotWithShape="1">
          <a:blip r:embed="rId7">
            <a:alphaModFix/>
          </a:blip>
          <a:srcRect b="0" l="0" r="0" t="0"/>
          <a:stretch/>
        </p:blipFill>
        <p:spPr>
          <a:xfrm>
            <a:off x="20767102" y="762000"/>
            <a:ext cx="2934061" cy="2477195"/>
          </a:xfrm>
          <a:prstGeom prst="rect">
            <a:avLst/>
          </a:prstGeom>
          <a:noFill/>
          <a:ln>
            <a:noFill/>
          </a:ln>
        </p:spPr>
      </p:pic>
      <p:pic>
        <p:nvPicPr>
          <p:cNvPr descr=" " id="859" name="Google Shape;859;p26"/>
          <p:cNvPicPr preferRelativeResize="0"/>
          <p:nvPr/>
        </p:nvPicPr>
        <p:blipFill rotWithShape="1">
          <a:blip r:embed="rId8">
            <a:alphaModFix/>
          </a:blip>
          <a:srcRect b="0" l="0" r="0" t="0"/>
          <a:stretch/>
        </p:blipFill>
        <p:spPr>
          <a:xfrm>
            <a:off x="-3289711" y="9855200"/>
            <a:ext cx="9449981" cy="6159500"/>
          </a:xfrm>
          <a:prstGeom prst="rect">
            <a:avLst/>
          </a:prstGeom>
          <a:noFill/>
          <a:ln>
            <a:noFill/>
          </a:ln>
        </p:spPr>
      </p:pic>
      <p:pic>
        <p:nvPicPr>
          <p:cNvPr descr=" " id="860" name="Google Shape;860;p26"/>
          <p:cNvPicPr preferRelativeResize="0"/>
          <p:nvPr/>
        </p:nvPicPr>
        <p:blipFill rotWithShape="1">
          <a:blip r:embed="rId9">
            <a:alphaModFix/>
          </a:blip>
          <a:srcRect b="0" l="0" r="0" t="0"/>
          <a:stretch/>
        </p:blipFill>
        <p:spPr>
          <a:xfrm>
            <a:off x="-63506" y="3670300"/>
            <a:ext cx="21054852" cy="7697143"/>
          </a:xfrm>
          <a:prstGeom prst="rect">
            <a:avLst/>
          </a:prstGeom>
          <a:noFill/>
          <a:ln>
            <a:noFill/>
          </a:ln>
        </p:spPr>
      </p:pic>
      <p:pic>
        <p:nvPicPr>
          <p:cNvPr descr=" " id="861" name="Google Shape;861;p26"/>
          <p:cNvPicPr preferRelativeResize="0"/>
          <p:nvPr/>
        </p:nvPicPr>
        <p:blipFill rotWithShape="1">
          <a:blip r:embed="rId10">
            <a:alphaModFix/>
          </a:blip>
          <a:srcRect b="0" l="0" r="0" t="0"/>
          <a:stretch/>
        </p:blipFill>
        <p:spPr>
          <a:xfrm>
            <a:off x="19636654" y="10083800"/>
            <a:ext cx="5207651" cy="4038600"/>
          </a:xfrm>
          <a:prstGeom prst="rect">
            <a:avLst/>
          </a:prstGeom>
          <a:noFill/>
          <a:ln>
            <a:noFill/>
          </a:ln>
        </p:spPr>
      </p:pic>
      <p:sp>
        <p:nvSpPr>
          <p:cNvPr id="862" name="Google Shape;862;p26"/>
          <p:cNvSpPr/>
          <p:nvPr/>
        </p:nvSpPr>
        <p:spPr>
          <a:xfrm>
            <a:off x="23370921" y="8483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63" name="Google Shape;863;p26"/>
          <p:cNvPicPr preferRelativeResize="0"/>
          <p:nvPr/>
        </p:nvPicPr>
        <p:blipFill rotWithShape="1">
          <a:blip r:embed="rId11">
            <a:alphaModFix/>
          </a:blip>
          <a:srcRect b="0" l="0" r="0" t="0"/>
          <a:stretch/>
        </p:blipFill>
        <p:spPr>
          <a:xfrm>
            <a:off x="23523340" y="8788400"/>
            <a:ext cx="711289" cy="2590800"/>
          </a:xfrm>
          <a:prstGeom prst="rect">
            <a:avLst/>
          </a:prstGeom>
          <a:noFill/>
          <a:ln>
            <a:noFill/>
          </a:ln>
        </p:spPr>
      </p:pic>
      <p:sp>
        <p:nvSpPr>
          <p:cNvPr id="864" name="Google Shape;864;p26"/>
          <p:cNvSpPr/>
          <p:nvPr/>
        </p:nvSpPr>
        <p:spPr>
          <a:xfrm>
            <a:off x="1917940" y="5092700"/>
            <a:ext cx="10563487" cy="430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865" name="Google Shape;865;p26"/>
          <p:cNvSpPr/>
          <p:nvPr/>
        </p:nvSpPr>
        <p:spPr>
          <a:xfrm>
            <a:off x="1663908" y="1854200"/>
            <a:ext cx="12329008" cy="146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ookie"/>
              <a:buNone/>
            </a:pPr>
            <a:r>
              <a:rPr b="0" i="0" lang="en-US" sz="8000" u="none" cap="none" strike="noStrike">
                <a:solidFill>
                  <a:srgbClr val="272727"/>
                </a:solidFill>
                <a:latin typeface="Cookie"/>
                <a:ea typeface="Cookie"/>
                <a:cs typeface="Cookie"/>
                <a:sym typeface="Cookie"/>
              </a:rPr>
              <a:t>Thank you for choosing EaTemp</a:t>
            </a:r>
            <a:endParaRPr b="0" i="0" sz="8000" u="none" cap="none" strike="noStrike">
              <a:solidFill>
                <a:schemeClr val="dk1"/>
              </a:solidFill>
              <a:latin typeface="Calibri"/>
              <a:ea typeface="Calibri"/>
              <a:cs typeface="Calibri"/>
              <a:sym typeface="Calibri"/>
            </a:endParaRPr>
          </a:p>
        </p:txBody>
      </p:sp>
      <p:sp>
        <p:nvSpPr>
          <p:cNvPr id="866" name="Google Shape;866;p26"/>
          <p:cNvSpPr/>
          <p:nvPr/>
        </p:nvSpPr>
        <p:spPr>
          <a:xfrm rot="-5400000">
            <a:off x="22204468" y="6294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2">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867" name="Google Shape;867;p26"/>
          <p:cNvPicPr preferRelativeResize="0"/>
          <p:nvPr/>
        </p:nvPicPr>
        <p:blipFill rotWithShape="1">
          <a:blip r:embed="rId13">
            <a:alphaModFix/>
          </a:blip>
          <a:srcRect b="0" l="0" r="0" t="0"/>
          <a:stretch/>
        </p:blipFill>
        <p:spPr>
          <a:xfrm>
            <a:off x="12663483" y="3276600"/>
            <a:ext cx="10391251" cy="739973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48" name="Shape 48"/>
        <p:cNvGrpSpPr/>
        <p:nvPr/>
      </p:nvGrpSpPr>
      <p:grpSpPr>
        <a:xfrm>
          <a:off x="0" y="0"/>
          <a:ext cx="0" cy="0"/>
          <a:chOff x="0" y="0"/>
          <a:chExt cx="0" cy="0"/>
        </a:xfrm>
      </p:grpSpPr>
      <p:pic>
        <p:nvPicPr>
          <p:cNvPr descr=" " id="49" name="Google Shape;49;p3"/>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50" name="Google Shape;50;p3"/>
          <p:cNvPicPr preferRelativeResize="0"/>
          <p:nvPr/>
        </p:nvPicPr>
        <p:blipFill rotWithShape="1">
          <a:blip r:embed="rId4">
            <a:alphaModFix/>
          </a:blip>
          <a:srcRect b="0" l="0" r="0" t="0"/>
          <a:stretch/>
        </p:blipFill>
        <p:spPr>
          <a:xfrm>
            <a:off x="-647781" y="-749300"/>
            <a:ext cx="4674184" cy="2743200"/>
          </a:xfrm>
          <a:prstGeom prst="rect">
            <a:avLst/>
          </a:prstGeom>
          <a:noFill/>
          <a:ln>
            <a:noFill/>
          </a:ln>
        </p:spPr>
      </p:pic>
      <p:pic>
        <p:nvPicPr>
          <p:cNvPr descr=" " id="51" name="Google Shape;51;p3"/>
          <p:cNvPicPr preferRelativeResize="0"/>
          <p:nvPr/>
        </p:nvPicPr>
        <p:blipFill rotWithShape="1">
          <a:blip r:embed="rId5">
            <a:alphaModFix/>
          </a:blip>
          <a:srcRect b="0" l="0" r="0" t="0"/>
          <a:stretch/>
        </p:blipFill>
        <p:spPr>
          <a:xfrm>
            <a:off x="279435" y="10769600"/>
            <a:ext cx="2819752" cy="2260600"/>
          </a:xfrm>
          <a:prstGeom prst="rect">
            <a:avLst/>
          </a:prstGeom>
          <a:noFill/>
          <a:ln>
            <a:noFill/>
          </a:ln>
        </p:spPr>
      </p:pic>
      <p:pic>
        <p:nvPicPr>
          <p:cNvPr descr=" " id="52" name="Google Shape;52;p3"/>
          <p:cNvPicPr preferRelativeResize="0"/>
          <p:nvPr/>
        </p:nvPicPr>
        <p:blipFill rotWithShape="1">
          <a:blip r:embed="rId6">
            <a:alphaModFix/>
          </a:blip>
          <a:srcRect b="0" l="0" r="0" t="0"/>
          <a:stretch/>
        </p:blipFill>
        <p:spPr>
          <a:xfrm>
            <a:off x="21300562" y="-406400"/>
            <a:ext cx="4750394" cy="4800600"/>
          </a:xfrm>
          <a:prstGeom prst="rect">
            <a:avLst/>
          </a:prstGeom>
          <a:noFill/>
          <a:ln>
            <a:noFill/>
          </a:ln>
        </p:spPr>
      </p:pic>
      <p:pic>
        <p:nvPicPr>
          <p:cNvPr descr=" " id="53" name="Google Shape;53;p3"/>
          <p:cNvPicPr preferRelativeResize="0"/>
          <p:nvPr/>
        </p:nvPicPr>
        <p:blipFill rotWithShape="1">
          <a:blip r:embed="rId7">
            <a:alphaModFix/>
          </a:blip>
          <a:srcRect b="0" l="0" r="0" t="0"/>
          <a:stretch/>
        </p:blipFill>
        <p:spPr>
          <a:xfrm>
            <a:off x="20208226" y="11239500"/>
            <a:ext cx="4496362" cy="2336800"/>
          </a:xfrm>
          <a:prstGeom prst="rect">
            <a:avLst/>
          </a:prstGeom>
          <a:noFill/>
          <a:ln>
            <a:noFill/>
          </a:ln>
        </p:spPr>
      </p:pic>
      <p:pic>
        <p:nvPicPr>
          <p:cNvPr descr=" " id="54" name="Google Shape;54;p3"/>
          <p:cNvPicPr preferRelativeResize="0"/>
          <p:nvPr/>
        </p:nvPicPr>
        <p:blipFill rotWithShape="1">
          <a:blip r:embed="rId8">
            <a:alphaModFix/>
          </a:blip>
          <a:srcRect b="0" l="0" r="0" t="0"/>
          <a:stretch/>
        </p:blipFill>
        <p:spPr>
          <a:xfrm>
            <a:off x="21186248" y="12674600"/>
            <a:ext cx="3200800" cy="1016000"/>
          </a:xfrm>
          <a:prstGeom prst="rect">
            <a:avLst/>
          </a:prstGeom>
          <a:noFill/>
          <a:ln>
            <a:noFill/>
          </a:ln>
        </p:spPr>
      </p:pic>
      <p:sp>
        <p:nvSpPr>
          <p:cNvPr id="55" name="Google Shape;55;p3"/>
          <p:cNvSpPr/>
          <p:nvPr/>
        </p:nvSpPr>
        <p:spPr>
          <a:xfrm rot="-5400000">
            <a:off x="-16055" y="6343270"/>
            <a:ext cx="8747160" cy="2345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ookie"/>
              <a:buNone/>
            </a:pPr>
            <a:r>
              <a:rPr b="0" i="0" lang="en-US" sz="12800" u="none" cap="none" strike="noStrike">
                <a:solidFill>
                  <a:srgbClr val="272727"/>
                </a:solidFill>
                <a:latin typeface="Cookie"/>
                <a:ea typeface="Cookie"/>
                <a:cs typeface="Cookie"/>
                <a:sym typeface="Cookie"/>
              </a:rPr>
              <a:t>Table of Contents</a:t>
            </a:r>
            <a:endParaRPr b="0" i="0" sz="12800" u="none" cap="none" strike="noStrike">
              <a:solidFill>
                <a:schemeClr val="dk1"/>
              </a:solidFill>
              <a:latin typeface="Calibri"/>
              <a:ea typeface="Calibri"/>
              <a:cs typeface="Calibri"/>
              <a:sym typeface="Calibri"/>
            </a:endParaRPr>
          </a:p>
        </p:txBody>
      </p:sp>
      <p:sp>
        <p:nvSpPr>
          <p:cNvPr id="56" name="Google Shape;56;p3"/>
          <p:cNvSpPr/>
          <p:nvPr/>
        </p:nvSpPr>
        <p:spPr>
          <a:xfrm>
            <a:off x="10199375" y="16383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 name="Google Shape;57;p3"/>
          <p:cNvPicPr preferRelativeResize="0"/>
          <p:nvPr/>
        </p:nvPicPr>
        <p:blipFill rotWithShape="1">
          <a:blip r:embed="rId9">
            <a:alphaModFix/>
          </a:blip>
          <a:srcRect b="0" l="0" r="0" t="0"/>
          <a:stretch/>
        </p:blipFill>
        <p:spPr>
          <a:xfrm>
            <a:off x="10199375" y="1638300"/>
            <a:ext cx="1625803" cy="1625600"/>
          </a:xfrm>
          <a:prstGeom prst="rect">
            <a:avLst/>
          </a:prstGeom>
          <a:noFill/>
          <a:ln>
            <a:noFill/>
          </a:ln>
        </p:spPr>
      </p:pic>
      <p:sp>
        <p:nvSpPr>
          <p:cNvPr id="58" name="Google Shape;58;p3"/>
          <p:cNvSpPr/>
          <p:nvPr/>
        </p:nvSpPr>
        <p:spPr>
          <a:xfrm>
            <a:off x="10199375" y="163830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10559253" y="1864783"/>
            <a:ext cx="906047" cy="1172633"/>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6400"/>
              <a:buFont typeface="Cookie"/>
              <a:buNone/>
            </a:pPr>
            <a:r>
              <a:rPr b="0" i="0" lang="en-US" sz="6400" u="none" cap="none" strike="noStrike">
                <a:solidFill>
                  <a:srgbClr val="000000"/>
                </a:solidFill>
                <a:latin typeface="Cookie"/>
                <a:ea typeface="Cookie"/>
                <a:cs typeface="Cookie"/>
                <a:sym typeface="Cookie"/>
              </a:rPr>
              <a:t>01</a:t>
            </a:r>
            <a:endParaRPr b="0" i="0" sz="6400" u="none" cap="none" strike="noStrike">
              <a:solidFill>
                <a:schemeClr val="dk1"/>
              </a:solidFill>
              <a:latin typeface="Calibri"/>
              <a:ea typeface="Calibri"/>
              <a:cs typeface="Calibri"/>
              <a:sym typeface="Calibri"/>
            </a:endParaRPr>
          </a:p>
        </p:txBody>
      </p:sp>
      <p:sp>
        <p:nvSpPr>
          <p:cNvPr id="60" name="Google Shape;60;p3"/>
          <p:cNvSpPr/>
          <p:nvPr/>
        </p:nvSpPr>
        <p:spPr>
          <a:xfrm>
            <a:off x="12028403" y="1644650"/>
            <a:ext cx="5931641" cy="16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12028403" y="1644650"/>
            <a:ext cx="6202609"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Introduction</a:t>
            </a:r>
            <a:endParaRPr b="0" i="0" sz="6400" u="none" cap="none" strike="noStrike">
              <a:solidFill>
                <a:schemeClr val="dk1"/>
              </a:solidFill>
              <a:latin typeface="Calibri"/>
              <a:ea typeface="Calibri"/>
              <a:cs typeface="Calibri"/>
              <a:sym typeface="Calibri"/>
            </a:endParaRPr>
          </a:p>
        </p:txBody>
      </p:sp>
      <p:sp>
        <p:nvSpPr>
          <p:cNvPr id="62" name="Google Shape;62;p3"/>
          <p:cNvSpPr/>
          <p:nvPr/>
        </p:nvSpPr>
        <p:spPr>
          <a:xfrm>
            <a:off x="12028403" y="264795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63" name="Google Shape;63;p3"/>
          <p:cNvSpPr/>
          <p:nvPr/>
        </p:nvSpPr>
        <p:spPr>
          <a:xfrm>
            <a:off x="12028403" y="43561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 name="Google Shape;64;p3"/>
          <p:cNvPicPr preferRelativeResize="0"/>
          <p:nvPr/>
        </p:nvPicPr>
        <p:blipFill rotWithShape="1">
          <a:blip r:embed="rId9">
            <a:alphaModFix/>
          </a:blip>
          <a:srcRect b="0" l="0" r="0" t="0"/>
          <a:stretch/>
        </p:blipFill>
        <p:spPr>
          <a:xfrm>
            <a:off x="12028403" y="4356100"/>
            <a:ext cx="1625803" cy="1625600"/>
          </a:xfrm>
          <a:prstGeom prst="rect">
            <a:avLst/>
          </a:prstGeom>
          <a:noFill/>
          <a:ln>
            <a:noFill/>
          </a:ln>
        </p:spPr>
      </p:pic>
      <p:sp>
        <p:nvSpPr>
          <p:cNvPr id="65" name="Google Shape;65;p3"/>
          <p:cNvSpPr/>
          <p:nvPr/>
        </p:nvSpPr>
        <p:spPr>
          <a:xfrm>
            <a:off x="12028403" y="435610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12343826" y="4582583"/>
            <a:ext cx="994958" cy="1172633"/>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6400"/>
              <a:buFont typeface="Cookie"/>
              <a:buNone/>
            </a:pPr>
            <a:r>
              <a:rPr b="0" i="0" lang="en-US" sz="6400" u="none" cap="none" strike="noStrike">
                <a:solidFill>
                  <a:srgbClr val="000000"/>
                </a:solidFill>
                <a:latin typeface="Cookie"/>
                <a:ea typeface="Cookie"/>
                <a:cs typeface="Cookie"/>
                <a:sym typeface="Cookie"/>
              </a:rPr>
              <a:t>02</a:t>
            </a:r>
            <a:endParaRPr b="0" i="0" sz="6400" u="none" cap="none" strike="noStrike">
              <a:solidFill>
                <a:schemeClr val="dk1"/>
              </a:solidFill>
              <a:latin typeface="Calibri"/>
              <a:ea typeface="Calibri"/>
              <a:cs typeface="Calibri"/>
              <a:sym typeface="Calibri"/>
            </a:endParaRPr>
          </a:p>
        </p:txBody>
      </p:sp>
      <p:sp>
        <p:nvSpPr>
          <p:cNvPr id="67" name="Google Shape;67;p3"/>
          <p:cNvSpPr/>
          <p:nvPr/>
        </p:nvSpPr>
        <p:spPr>
          <a:xfrm>
            <a:off x="13857432" y="4362450"/>
            <a:ext cx="5931641" cy="16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13857432" y="4362450"/>
            <a:ext cx="6202609"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Encounters</a:t>
            </a:r>
            <a:endParaRPr b="0" i="0" sz="6400" u="none" cap="none" strike="noStrike">
              <a:solidFill>
                <a:schemeClr val="dk1"/>
              </a:solidFill>
              <a:latin typeface="Calibri"/>
              <a:ea typeface="Calibri"/>
              <a:cs typeface="Calibri"/>
              <a:sym typeface="Calibri"/>
            </a:endParaRPr>
          </a:p>
        </p:txBody>
      </p:sp>
      <p:sp>
        <p:nvSpPr>
          <p:cNvPr id="69" name="Google Shape;69;p3"/>
          <p:cNvSpPr/>
          <p:nvPr/>
        </p:nvSpPr>
        <p:spPr>
          <a:xfrm>
            <a:off x="13857432" y="536575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70" name="Google Shape;70;p3"/>
          <p:cNvSpPr/>
          <p:nvPr/>
        </p:nvSpPr>
        <p:spPr>
          <a:xfrm>
            <a:off x="13857432" y="70739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 name="Google Shape;71;p3"/>
          <p:cNvPicPr preferRelativeResize="0"/>
          <p:nvPr/>
        </p:nvPicPr>
        <p:blipFill rotWithShape="1">
          <a:blip r:embed="rId9">
            <a:alphaModFix/>
          </a:blip>
          <a:srcRect b="0" l="0" r="0" t="0"/>
          <a:stretch/>
        </p:blipFill>
        <p:spPr>
          <a:xfrm>
            <a:off x="13857432" y="7073900"/>
            <a:ext cx="1625803" cy="1625600"/>
          </a:xfrm>
          <a:prstGeom prst="rect">
            <a:avLst/>
          </a:prstGeom>
          <a:noFill/>
          <a:ln>
            <a:noFill/>
          </a:ln>
        </p:spPr>
      </p:pic>
      <p:sp>
        <p:nvSpPr>
          <p:cNvPr id="72" name="Google Shape;72;p3"/>
          <p:cNvSpPr/>
          <p:nvPr/>
        </p:nvSpPr>
        <p:spPr>
          <a:xfrm>
            <a:off x="13857432" y="707390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4179206" y="7300383"/>
            <a:ext cx="982256" cy="1172633"/>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6400"/>
              <a:buFont typeface="Cookie"/>
              <a:buNone/>
            </a:pPr>
            <a:r>
              <a:rPr b="0" i="0" lang="en-US" sz="6400" u="none" cap="none" strike="noStrike">
                <a:solidFill>
                  <a:srgbClr val="000000"/>
                </a:solidFill>
                <a:latin typeface="Cookie"/>
                <a:ea typeface="Cookie"/>
                <a:cs typeface="Cookie"/>
                <a:sym typeface="Cookie"/>
              </a:rPr>
              <a:t>03</a:t>
            </a:r>
            <a:endParaRPr b="0" i="0" sz="6400" u="none" cap="none" strike="noStrike">
              <a:solidFill>
                <a:schemeClr val="dk1"/>
              </a:solidFill>
              <a:latin typeface="Calibri"/>
              <a:ea typeface="Calibri"/>
              <a:cs typeface="Calibri"/>
              <a:sym typeface="Calibri"/>
            </a:endParaRPr>
          </a:p>
        </p:txBody>
      </p:sp>
      <p:sp>
        <p:nvSpPr>
          <p:cNvPr id="74" name="Google Shape;74;p3"/>
          <p:cNvSpPr/>
          <p:nvPr/>
        </p:nvSpPr>
        <p:spPr>
          <a:xfrm>
            <a:off x="15686461" y="7080250"/>
            <a:ext cx="5931641" cy="16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15686461" y="7080250"/>
            <a:ext cx="6202609"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Wonders</a:t>
            </a:r>
            <a:endParaRPr b="0" i="0" sz="6400" u="none" cap="none" strike="noStrike">
              <a:solidFill>
                <a:schemeClr val="dk1"/>
              </a:solidFill>
              <a:latin typeface="Calibri"/>
              <a:ea typeface="Calibri"/>
              <a:cs typeface="Calibri"/>
              <a:sym typeface="Calibri"/>
            </a:endParaRPr>
          </a:p>
        </p:txBody>
      </p:sp>
      <p:sp>
        <p:nvSpPr>
          <p:cNvPr id="76" name="Google Shape;76;p3"/>
          <p:cNvSpPr/>
          <p:nvPr/>
        </p:nvSpPr>
        <p:spPr>
          <a:xfrm>
            <a:off x="15686461" y="808355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7" name="Google Shape;77;p3"/>
          <p:cNvSpPr/>
          <p:nvPr/>
        </p:nvSpPr>
        <p:spPr>
          <a:xfrm>
            <a:off x="15686461" y="9791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p3"/>
          <p:cNvPicPr preferRelativeResize="0"/>
          <p:nvPr/>
        </p:nvPicPr>
        <p:blipFill rotWithShape="1">
          <a:blip r:embed="rId9">
            <a:alphaModFix/>
          </a:blip>
          <a:srcRect b="0" l="0" r="0" t="0"/>
          <a:stretch/>
        </p:blipFill>
        <p:spPr>
          <a:xfrm>
            <a:off x="15686461" y="9791700"/>
            <a:ext cx="1625803" cy="1625600"/>
          </a:xfrm>
          <a:prstGeom prst="rect">
            <a:avLst/>
          </a:prstGeom>
          <a:noFill/>
          <a:ln>
            <a:noFill/>
          </a:ln>
        </p:spPr>
      </p:pic>
      <p:sp>
        <p:nvSpPr>
          <p:cNvPr id="79" name="Google Shape;79;p3"/>
          <p:cNvSpPr/>
          <p:nvPr/>
        </p:nvSpPr>
        <p:spPr>
          <a:xfrm>
            <a:off x="15686461" y="9791700"/>
            <a:ext cx="1625803" cy="16256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15989182" y="10018183"/>
            <a:ext cx="1020361" cy="1172633"/>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6400"/>
              <a:buFont typeface="Cookie"/>
              <a:buNone/>
            </a:pPr>
            <a:r>
              <a:rPr b="0" i="0" lang="en-US" sz="6400" u="none" cap="none" strike="noStrike">
                <a:solidFill>
                  <a:srgbClr val="000000"/>
                </a:solidFill>
                <a:latin typeface="Cookie"/>
                <a:ea typeface="Cookie"/>
                <a:cs typeface="Cookie"/>
                <a:sym typeface="Cookie"/>
              </a:rPr>
              <a:t>04</a:t>
            </a:r>
            <a:endParaRPr b="0" i="0" sz="6400" u="none" cap="none" strike="noStrike">
              <a:solidFill>
                <a:schemeClr val="dk1"/>
              </a:solidFill>
              <a:latin typeface="Calibri"/>
              <a:ea typeface="Calibri"/>
              <a:cs typeface="Calibri"/>
              <a:sym typeface="Calibri"/>
            </a:endParaRPr>
          </a:p>
        </p:txBody>
      </p:sp>
      <p:sp>
        <p:nvSpPr>
          <p:cNvPr id="81" name="Google Shape;81;p3"/>
          <p:cNvSpPr/>
          <p:nvPr/>
        </p:nvSpPr>
        <p:spPr>
          <a:xfrm>
            <a:off x="17515489" y="9798050"/>
            <a:ext cx="5931641" cy="16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17515489" y="9798050"/>
            <a:ext cx="6202609"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Magic</a:t>
            </a:r>
            <a:endParaRPr b="0" i="0" sz="6400" u="none" cap="none" strike="noStrike">
              <a:solidFill>
                <a:schemeClr val="dk1"/>
              </a:solidFill>
              <a:latin typeface="Calibri"/>
              <a:ea typeface="Calibri"/>
              <a:cs typeface="Calibri"/>
              <a:sym typeface="Calibri"/>
            </a:endParaRPr>
          </a:p>
        </p:txBody>
      </p:sp>
      <p:sp>
        <p:nvSpPr>
          <p:cNvPr id="83" name="Google Shape;83;p3"/>
          <p:cNvSpPr/>
          <p:nvPr/>
        </p:nvSpPr>
        <p:spPr>
          <a:xfrm>
            <a:off x="17515489" y="1080135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84" name="Google Shape;84;p3"/>
          <p:cNvSpPr/>
          <p:nvPr/>
        </p:nvSpPr>
        <p:spPr>
          <a:xfrm>
            <a:off x="10262883" y="3810000"/>
            <a:ext cx="9322965"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 name="Google Shape;85;p3"/>
          <p:cNvPicPr preferRelativeResize="0"/>
          <p:nvPr/>
        </p:nvPicPr>
        <p:blipFill rotWithShape="1">
          <a:blip r:embed="rId10">
            <a:alphaModFix/>
          </a:blip>
          <a:srcRect b="0" l="0" r="0" t="0"/>
          <a:stretch/>
        </p:blipFill>
        <p:spPr>
          <a:xfrm>
            <a:off x="10262883" y="3771900"/>
            <a:ext cx="9322965" cy="38100"/>
          </a:xfrm>
          <a:prstGeom prst="rect">
            <a:avLst/>
          </a:prstGeom>
          <a:noFill/>
          <a:ln>
            <a:noFill/>
          </a:ln>
        </p:spPr>
      </p:pic>
      <p:sp>
        <p:nvSpPr>
          <p:cNvPr id="86" name="Google Shape;86;p3"/>
          <p:cNvSpPr/>
          <p:nvPr/>
        </p:nvSpPr>
        <p:spPr>
          <a:xfrm>
            <a:off x="12193524" y="6527800"/>
            <a:ext cx="9322965"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p3"/>
          <p:cNvPicPr preferRelativeResize="0"/>
          <p:nvPr/>
        </p:nvPicPr>
        <p:blipFill rotWithShape="1">
          <a:blip r:embed="rId10">
            <a:alphaModFix/>
          </a:blip>
          <a:srcRect b="0" l="0" r="0" t="0"/>
          <a:stretch/>
        </p:blipFill>
        <p:spPr>
          <a:xfrm>
            <a:off x="12193524" y="6489700"/>
            <a:ext cx="9322965" cy="38100"/>
          </a:xfrm>
          <a:prstGeom prst="rect">
            <a:avLst/>
          </a:prstGeom>
          <a:noFill/>
          <a:ln>
            <a:noFill/>
          </a:ln>
        </p:spPr>
      </p:pic>
      <p:sp>
        <p:nvSpPr>
          <p:cNvPr id="88" name="Google Shape;88;p3"/>
          <p:cNvSpPr/>
          <p:nvPr/>
        </p:nvSpPr>
        <p:spPr>
          <a:xfrm>
            <a:off x="13857432" y="9245600"/>
            <a:ext cx="9322965"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p3"/>
          <p:cNvPicPr preferRelativeResize="0"/>
          <p:nvPr/>
        </p:nvPicPr>
        <p:blipFill rotWithShape="1">
          <a:blip r:embed="rId10">
            <a:alphaModFix/>
          </a:blip>
          <a:srcRect b="0" l="0" r="0" t="0"/>
          <a:stretch/>
        </p:blipFill>
        <p:spPr>
          <a:xfrm>
            <a:off x="13857432" y="9207500"/>
            <a:ext cx="9322965" cy="38100"/>
          </a:xfrm>
          <a:prstGeom prst="rect">
            <a:avLst/>
          </a:prstGeom>
          <a:noFill/>
          <a:ln>
            <a:noFill/>
          </a:ln>
        </p:spPr>
      </p:pic>
      <p:pic>
        <p:nvPicPr>
          <p:cNvPr descr=" " id="90" name="Google Shape;90;p3"/>
          <p:cNvPicPr preferRelativeResize="0"/>
          <p:nvPr/>
        </p:nvPicPr>
        <p:blipFill rotWithShape="1">
          <a:blip r:embed="rId11">
            <a:alphaModFix/>
          </a:blip>
          <a:srcRect b="0" l="0" r="0" t="0"/>
          <a:stretch/>
        </p:blipFill>
        <p:spPr>
          <a:xfrm>
            <a:off x="6490511" y="9321800"/>
            <a:ext cx="2616527" cy="3124200"/>
          </a:xfrm>
          <a:prstGeom prst="rect">
            <a:avLst/>
          </a:prstGeom>
          <a:noFill/>
          <a:ln>
            <a:noFill/>
          </a:ln>
        </p:spPr>
      </p:pic>
      <p:pic>
        <p:nvPicPr>
          <p:cNvPr descr=" " id="91" name="Google Shape;91;p3"/>
          <p:cNvPicPr preferRelativeResize="0"/>
          <p:nvPr/>
        </p:nvPicPr>
        <p:blipFill rotWithShape="1">
          <a:blip r:embed="rId12">
            <a:alphaModFix/>
          </a:blip>
          <a:srcRect b="0" l="0" r="0" t="0"/>
          <a:stretch/>
        </p:blipFill>
        <p:spPr>
          <a:xfrm>
            <a:off x="8395749" y="4953000"/>
            <a:ext cx="1803625" cy="1689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96" name="Shape 96"/>
        <p:cNvGrpSpPr/>
        <p:nvPr/>
      </p:nvGrpSpPr>
      <p:grpSpPr>
        <a:xfrm>
          <a:off x="0" y="0"/>
          <a:ext cx="0" cy="0"/>
          <a:chOff x="0" y="0"/>
          <a:chExt cx="0" cy="0"/>
        </a:xfrm>
      </p:grpSpPr>
      <p:pic>
        <p:nvPicPr>
          <p:cNvPr descr=" " id="97" name="Google Shape;97;p4"/>
          <p:cNvPicPr preferRelativeResize="0"/>
          <p:nvPr/>
        </p:nvPicPr>
        <p:blipFill rotWithShape="1">
          <a:blip r:embed="rId3">
            <a:alphaModFix/>
          </a:blip>
          <a:srcRect b="0" l="0" r="0" t="0"/>
          <a:stretch/>
        </p:blipFill>
        <p:spPr>
          <a:xfrm>
            <a:off x="14898962" y="-2120900"/>
            <a:ext cx="13044530" cy="13042900"/>
          </a:xfrm>
          <a:prstGeom prst="rect">
            <a:avLst/>
          </a:prstGeom>
          <a:noFill/>
          <a:ln>
            <a:noFill/>
          </a:ln>
        </p:spPr>
      </p:pic>
      <p:sp>
        <p:nvSpPr>
          <p:cNvPr id="98" name="Google Shape;98;p4"/>
          <p:cNvSpPr/>
          <p:nvPr/>
        </p:nvSpPr>
        <p:spPr>
          <a:xfrm>
            <a:off x="0" y="58166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9" name="Google Shape;99;p4"/>
          <p:cNvPicPr preferRelativeResize="0"/>
          <p:nvPr/>
        </p:nvPicPr>
        <p:blipFill rotWithShape="1">
          <a:blip r:embed="rId4">
            <a:alphaModFix/>
          </a:blip>
          <a:srcRect b="0" l="0" r="0" t="0"/>
          <a:stretch/>
        </p:blipFill>
        <p:spPr>
          <a:xfrm>
            <a:off x="1270159" y="0"/>
            <a:ext cx="1" cy="13716000"/>
          </a:xfrm>
          <a:prstGeom prst="rect">
            <a:avLst/>
          </a:prstGeom>
          <a:noFill/>
          <a:ln>
            <a:noFill/>
          </a:ln>
        </p:spPr>
      </p:pic>
      <p:pic>
        <p:nvPicPr>
          <p:cNvPr descr=" " id="100" name="Google Shape;100;p4"/>
          <p:cNvPicPr preferRelativeResize="0"/>
          <p:nvPr/>
        </p:nvPicPr>
        <p:blipFill rotWithShape="1">
          <a:blip r:embed="rId5">
            <a:alphaModFix/>
          </a:blip>
          <a:srcRect b="0" l="0" r="0" t="0"/>
          <a:stretch/>
        </p:blipFill>
        <p:spPr>
          <a:xfrm>
            <a:off x="-990724" y="10934700"/>
            <a:ext cx="4775797" cy="3263900"/>
          </a:xfrm>
          <a:prstGeom prst="rect">
            <a:avLst/>
          </a:prstGeom>
          <a:noFill/>
          <a:ln>
            <a:noFill/>
          </a:ln>
        </p:spPr>
      </p:pic>
      <p:pic>
        <p:nvPicPr>
          <p:cNvPr descr=" " id="101" name="Google Shape;101;p4"/>
          <p:cNvPicPr preferRelativeResize="0"/>
          <p:nvPr/>
        </p:nvPicPr>
        <p:blipFill rotWithShape="1">
          <a:blip r:embed="rId6">
            <a:alphaModFix/>
          </a:blip>
          <a:srcRect b="0" l="0" r="0" t="0"/>
          <a:stretch/>
        </p:blipFill>
        <p:spPr>
          <a:xfrm>
            <a:off x="20652781" y="-495300"/>
            <a:ext cx="4470959" cy="3886200"/>
          </a:xfrm>
          <a:prstGeom prst="rect">
            <a:avLst/>
          </a:prstGeom>
          <a:noFill/>
          <a:ln>
            <a:noFill/>
          </a:ln>
        </p:spPr>
      </p:pic>
      <p:pic>
        <p:nvPicPr>
          <p:cNvPr descr=" " id="102" name="Google Shape;102;p4"/>
          <p:cNvPicPr preferRelativeResize="0"/>
          <p:nvPr/>
        </p:nvPicPr>
        <p:blipFill rotWithShape="1">
          <a:blip r:embed="rId7">
            <a:alphaModFix/>
          </a:blip>
          <a:srcRect b="0" l="0" r="0" t="0"/>
          <a:stretch/>
        </p:blipFill>
        <p:spPr>
          <a:xfrm>
            <a:off x="393749" y="4406900"/>
            <a:ext cx="1779642" cy="2180130"/>
          </a:xfrm>
          <a:prstGeom prst="rect">
            <a:avLst/>
          </a:prstGeom>
          <a:noFill/>
          <a:ln>
            <a:noFill/>
          </a:ln>
        </p:spPr>
      </p:pic>
      <p:pic>
        <p:nvPicPr>
          <p:cNvPr descr=" " id="103" name="Google Shape;103;p4"/>
          <p:cNvPicPr preferRelativeResize="0"/>
          <p:nvPr/>
        </p:nvPicPr>
        <p:blipFill rotWithShape="1">
          <a:blip r:embed="rId8">
            <a:alphaModFix/>
          </a:blip>
          <a:srcRect b="0" l="0" r="0" t="0"/>
          <a:stretch/>
        </p:blipFill>
        <p:spPr>
          <a:xfrm>
            <a:off x="558870" y="800100"/>
            <a:ext cx="2768955" cy="2145574"/>
          </a:xfrm>
          <a:prstGeom prst="rect">
            <a:avLst/>
          </a:prstGeom>
          <a:noFill/>
          <a:ln>
            <a:noFill/>
          </a:ln>
        </p:spPr>
      </p:pic>
      <p:pic>
        <p:nvPicPr>
          <p:cNvPr descr=" " id="104" name="Google Shape;104;p4"/>
          <p:cNvPicPr preferRelativeResize="0"/>
          <p:nvPr/>
        </p:nvPicPr>
        <p:blipFill rotWithShape="1">
          <a:blip r:embed="rId9">
            <a:alphaModFix/>
          </a:blip>
          <a:srcRect b="0" l="0" r="0" t="0"/>
          <a:stretch/>
        </p:blipFill>
        <p:spPr>
          <a:xfrm>
            <a:off x="21414877" y="8940800"/>
            <a:ext cx="1676610" cy="1993900"/>
          </a:xfrm>
          <a:prstGeom prst="rect">
            <a:avLst/>
          </a:prstGeom>
          <a:noFill/>
          <a:ln>
            <a:noFill/>
          </a:ln>
        </p:spPr>
      </p:pic>
      <p:pic>
        <p:nvPicPr>
          <p:cNvPr descr=" " id="105" name="Google Shape;105;p4"/>
          <p:cNvPicPr preferRelativeResize="0"/>
          <p:nvPr/>
        </p:nvPicPr>
        <p:blipFill rotWithShape="1">
          <a:blip r:embed="rId10">
            <a:alphaModFix/>
          </a:blip>
          <a:srcRect b="0" l="0" r="0" t="0"/>
          <a:stretch/>
        </p:blipFill>
        <p:spPr>
          <a:xfrm>
            <a:off x="20233629" y="10998200"/>
            <a:ext cx="4648781" cy="3136900"/>
          </a:xfrm>
          <a:prstGeom prst="rect">
            <a:avLst/>
          </a:prstGeom>
          <a:noFill/>
          <a:ln>
            <a:noFill/>
          </a:ln>
        </p:spPr>
      </p:pic>
      <p:sp>
        <p:nvSpPr>
          <p:cNvPr id="106" name="Google Shape;106;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p4"/>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108" name="Google Shape;108;p4"/>
          <p:cNvSpPr/>
          <p:nvPr/>
        </p:nvSpPr>
        <p:spPr>
          <a:xfrm>
            <a:off x="2959470" y="2603500"/>
            <a:ext cx="9953811" cy="146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ookie"/>
              <a:buNone/>
            </a:pPr>
            <a:r>
              <a:rPr b="0" i="0" lang="en-US" sz="8000" u="none" cap="none" strike="noStrike">
                <a:solidFill>
                  <a:srgbClr val="272727"/>
                </a:solidFill>
                <a:latin typeface="Cookie"/>
                <a:ea typeface="Cookie"/>
                <a:cs typeface="Cookie"/>
                <a:sym typeface="Cookie"/>
              </a:rPr>
              <a:t>The Realm of the Extraordinary</a:t>
            </a:r>
            <a:endParaRPr b="0" i="0" sz="8000" u="none" cap="none" strike="noStrike">
              <a:solidFill>
                <a:schemeClr val="dk1"/>
              </a:solidFill>
              <a:latin typeface="Calibri"/>
              <a:ea typeface="Calibri"/>
              <a:cs typeface="Calibri"/>
              <a:sym typeface="Calibri"/>
            </a:endParaRPr>
          </a:p>
        </p:txBody>
      </p:sp>
      <p:sp>
        <p:nvSpPr>
          <p:cNvPr id="109" name="Google Shape;109;p4"/>
          <p:cNvSpPr/>
          <p:nvPr/>
        </p:nvSpPr>
        <p:spPr>
          <a:xfrm>
            <a:off x="2959470" y="47498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0" name="Google Shape;110;p4"/>
          <p:cNvSpPr/>
          <p:nvPr/>
        </p:nvSpPr>
        <p:spPr>
          <a:xfrm>
            <a:off x="12701588" y="47498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115" name="Shape 115"/>
        <p:cNvGrpSpPr/>
        <p:nvPr/>
      </p:nvGrpSpPr>
      <p:grpSpPr>
        <a:xfrm>
          <a:off x="0" y="0"/>
          <a:ext cx="0" cy="0"/>
          <a:chOff x="0" y="0"/>
          <a:chExt cx="0" cy="0"/>
        </a:xfrm>
      </p:grpSpPr>
      <p:pic>
        <p:nvPicPr>
          <p:cNvPr descr=" " id="116" name="Google Shape;116;p5"/>
          <p:cNvPicPr preferRelativeResize="0"/>
          <p:nvPr/>
        </p:nvPicPr>
        <p:blipFill rotWithShape="1">
          <a:blip r:embed="rId3">
            <a:alphaModFix/>
          </a:blip>
          <a:srcRect b="0" l="0" r="0" t="0"/>
          <a:stretch/>
        </p:blipFill>
        <p:spPr>
          <a:xfrm>
            <a:off x="11850581" y="-774700"/>
            <a:ext cx="15864283" cy="15862300"/>
          </a:xfrm>
          <a:prstGeom prst="rect">
            <a:avLst/>
          </a:prstGeom>
          <a:noFill/>
          <a:ln>
            <a:noFill/>
          </a:ln>
        </p:spPr>
      </p:pic>
      <p:pic>
        <p:nvPicPr>
          <p:cNvPr descr=" " id="117" name="Google Shape;117;p5"/>
          <p:cNvPicPr preferRelativeResize="0"/>
          <p:nvPr/>
        </p:nvPicPr>
        <p:blipFill rotWithShape="1">
          <a:blip r:embed="rId4">
            <a:alphaModFix/>
          </a:blip>
          <a:srcRect b="0" l="0" r="0" t="0"/>
          <a:stretch/>
        </p:blipFill>
        <p:spPr>
          <a:xfrm>
            <a:off x="18722140" y="9067800"/>
            <a:ext cx="6299987" cy="5486400"/>
          </a:xfrm>
          <a:prstGeom prst="rect">
            <a:avLst/>
          </a:prstGeom>
          <a:noFill/>
          <a:ln>
            <a:noFill/>
          </a:ln>
        </p:spPr>
      </p:pic>
      <p:pic>
        <p:nvPicPr>
          <p:cNvPr descr=" " id="118" name="Google Shape;118;p5"/>
          <p:cNvPicPr preferRelativeResize="0"/>
          <p:nvPr/>
        </p:nvPicPr>
        <p:blipFill rotWithShape="1">
          <a:blip r:embed="rId5">
            <a:alphaModFix/>
          </a:blip>
          <a:srcRect b="0" l="0" r="0" t="0"/>
          <a:stretch/>
        </p:blipFill>
        <p:spPr>
          <a:xfrm>
            <a:off x="-2006851" y="-1544991"/>
            <a:ext cx="6387698" cy="5418491"/>
          </a:xfrm>
          <a:prstGeom prst="rect">
            <a:avLst/>
          </a:prstGeom>
          <a:noFill/>
          <a:ln>
            <a:noFill/>
          </a:ln>
        </p:spPr>
      </p:pic>
      <p:pic>
        <p:nvPicPr>
          <p:cNvPr descr=" " id="119" name="Google Shape;119;p5"/>
          <p:cNvPicPr preferRelativeResize="0"/>
          <p:nvPr/>
        </p:nvPicPr>
        <p:blipFill rotWithShape="1">
          <a:blip r:embed="rId6">
            <a:alphaModFix/>
          </a:blip>
          <a:srcRect b="0" l="0" r="0" t="0"/>
          <a:stretch/>
        </p:blipFill>
        <p:spPr>
          <a:xfrm>
            <a:off x="21516489" y="600044"/>
            <a:ext cx="1974877" cy="2308256"/>
          </a:xfrm>
          <a:prstGeom prst="rect">
            <a:avLst/>
          </a:prstGeom>
          <a:noFill/>
          <a:ln>
            <a:noFill/>
          </a:ln>
        </p:spPr>
      </p:pic>
      <p:pic>
        <p:nvPicPr>
          <p:cNvPr descr=" " id="120" name="Google Shape;120;p5"/>
          <p:cNvPicPr preferRelativeResize="0"/>
          <p:nvPr/>
        </p:nvPicPr>
        <p:blipFill rotWithShape="1">
          <a:blip r:embed="rId7">
            <a:alphaModFix/>
          </a:blip>
          <a:srcRect b="0" l="0" r="0" t="0"/>
          <a:stretch/>
        </p:blipFill>
        <p:spPr>
          <a:xfrm>
            <a:off x="622378" y="10863914"/>
            <a:ext cx="1107869" cy="1582086"/>
          </a:xfrm>
          <a:prstGeom prst="rect">
            <a:avLst/>
          </a:prstGeom>
          <a:noFill/>
          <a:ln>
            <a:noFill/>
          </a:ln>
        </p:spPr>
      </p:pic>
      <p:pic>
        <p:nvPicPr>
          <p:cNvPr descr=" " id="121" name="Google Shape;121;p5"/>
          <p:cNvPicPr preferRelativeResize="0"/>
          <p:nvPr/>
        </p:nvPicPr>
        <p:blipFill rotWithShape="1">
          <a:blip r:embed="rId8">
            <a:alphaModFix/>
          </a:blip>
          <a:srcRect b="0" l="0" r="0" t="0"/>
          <a:stretch/>
        </p:blipFill>
        <p:spPr>
          <a:xfrm>
            <a:off x="21211651" y="6027124"/>
            <a:ext cx="1910463" cy="2304076"/>
          </a:xfrm>
          <a:prstGeom prst="rect">
            <a:avLst/>
          </a:prstGeom>
          <a:noFill/>
          <a:ln>
            <a:noFill/>
          </a:ln>
        </p:spPr>
      </p:pic>
      <p:sp>
        <p:nvSpPr>
          <p:cNvPr id="122" name="Google Shape;122;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p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124" name="Google Shape;124;p5"/>
          <p:cNvPicPr preferRelativeResize="0"/>
          <p:nvPr/>
        </p:nvPicPr>
        <p:blipFill rotWithShape="1">
          <a:blip r:embed="rId10">
            <a:alphaModFix/>
          </a:blip>
          <a:srcRect b="0" l="0" r="0" t="0"/>
          <a:stretch/>
        </p:blipFill>
        <p:spPr>
          <a:xfrm>
            <a:off x="13260457" y="1270000"/>
            <a:ext cx="9818327" cy="12446000"/>
          </a:xfrm>
          <a:prstGeom prst="rect">
            <a:avLst/>
          </a:prstGeom>
          <a:noFill/>
          <a:ln>
            <a:noFill/>
          </a:ln>
        </p:spPr>
      </p:pic>
      <p:sp>
        <p:nvSpPr>
          <p:cNvPr id="125" name="Google Shape;125;p5"/>
          <p:cNvSpPr/>
          <p:nvPr/>
        </p:nvSpPr>
        <p:spPr>
          <a:xfrm>
            <a:off x="2502213" y="3022600"/>
            <a:ext cx="9589699" cy="42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6" name="Google Shape;126;p5"/>
          <p:cNvPicPr preferRelativeResize="0"/>
          <p:nvPr/>
        </p:nvPicPr>
        <p:blipFill rotWithShape="1">
          <a:blip r:embed="rId11">
            <a:alphaModFix/>
          </a:blip>
          <a:srcRect b="0" l="0" r="0" t="0"/>
          <a:stretch/>
        </p:blipFill>
        <p:spPr>
          <a:xfrm>
            <a:off x="2502213" y="3022600"/>
            <a:ext cx="1016127" cy="1016000"/>
          </a:xfrm>
          <a:prstGeom prst="rect">
            <a:avLst/>
          </a:prstGeom>
          <a:noFill/>
          <a:ln>
            <a:noFill/>
          </a:ln>
        </p:spPr>
      </p:pic>
      <p:sp>
        <p:nvSpPr>
          <p:cNvPr id="127" name="Google Shape;127;p5"/>
          <p:cNvSpPr/>
          <p:nvPr/>
        </p:nvSpPr>
        <p:spPr>
          <a:xfrm>
            <a:off x="2502213" y="4343400"/>
            <a:ext cx="9589699"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
          <p:cNvSpPr/>
          <p:nvPr/>
        </p:nvSpPr>
        <p:spPr>
          <a:xfrm>
            <a:off x="2502213" y="4343400"/>
            <a:ext cx="9860666"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Unicorn Sightings</a:t>
            </a:r>
            <a:endParaRPr b="0" i="0" sz="6400" u="none" cap="none" strike="noStrike">
              <a:solidFill>
                <a:schemeClr val="dk1"/>
              </a:solidFill>
              <a:latin typeface="Calibri"/>
              <a:ea typeface="Calibri"/>
              <a:cs typeface="Calibri"/>
              <a:sym typeface="Calibri"/>
            </a:endParaRPr>
          </a:p>
        </p:txBody>
      </p:sp>
      <p:sp>
        <p:nvSpPr>
          <p:cNvPr id="129" name="Google Shape;129;p5"/>
          <p:cNvSpPr/>
          <p:nvPr/>
        </p:nvSpPr>
        <p:spPr>
          <a:xfrm>
            <a:off x="2502213" y="5448300"/>
            <a:ext cx="9725182"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30" name="Google Shape;130;p5"/>
          <p:cNvSpPr/>
          <p:nvPr/>
        </p:nvSpPr>
        <p:spPr>
          <a:xfrm>
            <a:off x="2502213" y="7937500"/>
            <a:ext cx="9589699" cy="42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p5"/>
          <p:cNvPicPr preferRelativeResize="0"/>
          <p:nvPr/>
        </p:nvPicPr>
        <p:blipFill rotWithShape="1">
          <a:blip r:embed="rId12">
            <a:alphaModFix/>
          </a:blip>
          <a:srcRect b="0" l="0" r="0" t="0"/>
          <a:stretch/>
        </p:blipFill>
        <p:spPr>
          <a:xfrm>
            <a:off x="2502213" y="7937500"/>
            <a:ext cx="1214205" cy="1016000"/>
          </a:xfrm>
          <a:prstGeom prst="rect">
            <a:avLst/>
          </a:prstGeom>
          <a:noFill/>
          <a:ln>
            <a:noFill/>
          </a:ln>
        </p:spPr>
      </p:pic>
      <p:sp>
        <p:nvSpPr>
          <p:cNvPr id="132" name="Google Shape;132;p5"/>
          <p:cNvSpPr/>
          <p:nvPr/>
        </p:nvSpPr>
        <p:spPr>
          <a:xfrm>
            <a:off x="2502213" y="9258300"/>
            <a:ext cx="9589699"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5"/>
          <p:cNvSpPr/>
          <p:nvPr/>
        </p:nvSpPr>
        <p:spPr>
          <a:xfrm>
            <a:off x="2502213" y="9258300"/>
            <a:ext cx="9860666"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Dragon Taming</a:t>
            </a:r>
            <a:endParaRPr b="0" i="0" sz="6400" u="none" cap="none" strike="noStrike">
              <a:solidFill>
                <a:schemeClr val="dk1"/>
              </a:solidFill>
              <a:latin typeface="Calibri"/>
              <a:ea typeface="Calibri"/>
              <a:cs typeface="Calibri"/>
              <a:sym typeface="Calibri"/>
            </a:endParaRPr>
          </a:p>
        </p:txBody>
      </p:sp>
      <p:sp>
        <p:nvSpPr>
          <p:cNvPr id="134" name="Google Shape;134;p5"/>
          <p:cNvSpPr/>
          <p:nvPr/>
        </p:nvSpPr>
        <p:spPr>
          <a:xfrm>
            <a:off x="2502213" y="10363200"/>
            <a:ext cx="9725182"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139" name="Shape 139"/>
        <p:cNvGrpSpPr/>
        <p:nvPr/>
      </p:nvGrpSpPr>
      <p:grpSpPr>
        <a:xfrm>
          <a:off x="0" y="0"/>
          <a:ext cx="0" cy="0"/>
          <a:chOff x="0" y="0"/>
          <a:chExt cx="0" cy="0"/>
        </a:xfrm>
      </p:grpSpPr>
      <p:pic>
        <p:nvPicPr>
          <p:cNvPr descr=" " id="140" name="Google Shape;140;p6"/>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141" name="Google Shape;141;p6"/>
          <p:cNvPicPr preferRelativeResize="0"/>
          <p:nvPr/>
        </p:nvPicPr>
        <p:blipFill rotWithShape="1">
          <a:blip r:embed="rId4">
            <a:alphaModFix/>
          </a:blip>
          <a:srcRect b="0" l="0" r="0" t="0"/>
          <a:stretch/>
        </p:blipFill>
        <p:spPr>
          <a:xfrm>
            <a:off x="-647781" y="-749300"/>
            <a:ext cx="4674184" cy="2743200"/>
          </a:xfrm>
          <a:prstGeom prst="rect">
            <a:avLst/>
          </a:prstGeom>
          <a:noFill/>
          <a:ln>
            <a:noFill/>
          </a:ln>
        </p:spPr>
      </p:pic>
      <p:pic>
        <p:nvPicPr>
          <p:cNvPr descr=" " id="142" name="Google Shape;142;p6"/>
          <p:cNvPicPr preferRelativeResize="0"/>
          <p:nvPr/>
        </p:nvPicPr>
        <p:blipFill rotWithShape="1">
          <a:blip r:embed="rId5">
            <a:alphaModFix/>
          </a:blip>
          <a:srcRect b="0" l="0" r="0" t="0"/>
          <a:stretch/>
        </p:blipFill>
        <p:spPr>
          <a:xfrm>
            <a:off x="279435" y="10769600"/>
            <a:ext cx="2819752" cy="2260600"/>
          </a:xfrm>
          <a:prstGeom prst="rect">
            <a:avLst/>
          </a:prstGeom>
          <a:noFill/>
          <a:ln>
            <a:noFill/>
          </a:ln>
        </p:spPr>
      </p:pic>
      <p:pic>
        <p:nvPicPr>
          <p:cNvPr descr=" " id="143" name="Google Shape;143;p6"/>
          <p:cNvPicPr preferRelativeResize="0"/>
          <p:nvPr/>
        </p:nvPicPr>
        <p:blipFill rotWithShape="1">
          <a:blip r:embed="rId6">
            <a:alphaModFix/>
          </a:blip>
          <a:srcRect b="0" l="0" r="0" t="0"/>
          <a:stretch/>
        </p:blipFill>
        <p:spPr>
          <a:xfrm>
            <a:off x="21300562" y="-406400"/>
            <a:ext cx="4750394" cy="4800600"/>
          </a:xfrm>
          <a:prstGeom prst="rect">
            <a:avLst/>
          </a:prstGeom>
          <a:noFill/>
          <a:ln>
            <a:noFill/>
          </a:ln>
        </p:spPr>
      </p:pic>
      <p:pic>
        <p:nvPicPr>
          <p:cNvPr descr=" " id="144" name="Google Shape;144;p6"/>
          <p:cNvPicPr preferRelativeResize="0"/>
          <p:nvPr/>
        </p:nvPicPr>
        <p:blipFill rotWithShape="1">
          <a:blip r:embed="rId7">
            <a:alphaModFix/>
          </a:blip>
          <a:srcRect b="0" l="0" r="0" t="0"/>
          <a:stretch/>
        </p:blipFill>
        <p:spPr>
          <a:xfrm>
            <a:off x="20208226" y="11239500"/>
            <a:ext cx="4496362" cy="2336800"/>
          </a:xfrm>
          <a:prstGeom prst="rect">
            <a:avLst/>
          </a:prstGeom>
          <a:noFill/>
          <a:ln>
            <a:noFill/>
          </a:ln>
        </p:spPr>
      </p:pic>
      <p:sp>
        <p:nvSpPr>
          <p:cNvPr id="145" name="Google Shape;145;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6" name="Google Shape;146;p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47" name="Google Shape;147;p6"/>
          <p:cNvSpPr/>
          <p:nvPr/>
        </p:nvSpPr>
        <p:spPr>
          <a:xfrm>
            <a:off x="800200" y="1181100"/>
            <a:ext cx="7049381"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8" name="Google Shape;148;p6"/>
          <p:cNvPicPr preferRelativeResize="0"/>
          <p:nvPr/>
        </p:nvPicPr>
        <p:blipFill rotWithShape="1">
          <a:blip r:embed="rId9">
            <a:alphaModFix/>
          </a:blip>
          <a:srcRect b="0" l="0" r="0" t="0"/>
          <a:stretch/>
        </p:blipFill>
        <p:spPr>
          <a:xfrm>
            <a:off x="800200" y="1181100"/>
            <a:ext cx="7049381" cy="5143500"/>
          </a:xfrm>
          <a:prstGeom prst="rect">
            <a:avLst/>
          </a:prstGeom>
          <a:noFill/>
          <a:ln>
            <a:noFill/>
          </a:ln>
        </p:spPr>
      </p:pic>
      <p:sp>
        <p:nvSpPr>
          <p:cNvPr id="149" name="Google Shape;149;p6"/>
          <p:cNvSpPr/>
          <p:nvPr/>
        </p:nvSpPr>
        <p:spPr>
          <a:xfrm>
            <a:off x="2184673" y="6934200"/>
            <a:ext cx="4280435" cy="90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
          <p:cNvSpPr/>
          <p:nvPr/>
        </p:nvSpPr>
        <p:spPr>
          <a:xfrm>
            <a:off x="2184673" y="6934200"/>
            <a:ext cx="4551402"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Unicorn Sightings</a:t>
            </a:r>
            <a:endParaRPr b="0" i="0" sz="6400" u="none" cap="none" strike="noStrike">
              <a:solidFill>
                <a:schemeClr val="dk1"/>
              </a:solidFill>
              <a:latin typeface="Calibri"/>
              <a:ea typeface="Calibri"/>
              <a:cs typeface="Calibri"/>
              <a:sym typeface="Calibri"/>
            </a:endParaRPr>
          </a:p>
        </p:txBody>
      </p:sp>
      <p:sp>
        <p:nvSpPr>
          <p:cNvPr id="151" name="Google Shape;151;p6"/>
          <p:cNvSpPr/>
          <p:nvPr/>
        </p:nvSpPr>
        <p:spPr>
          <a:xfrm>
            <a:off x="800200" y="8445500"/>
            <a:ext cx="704938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a:off x="732458" y="8445500"/>
            <a:ext cx="718486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53" name="Google Shape;153;p6"/>
          <p:cNvSpPr/>
          <p:nvPr/>
        </p:nvSpPr>
        <p:spPr>
          <a:xfrm>
            <a:off x="3772371" y="11493500"/>
            <a:ext cx="1105038" cy="90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
          <p:cNvSpPr/>
          <p:nvPr/>
        </p:nvSpPr>
        <p:spPr>
          <a:xfrm>
            <a:off x="3772371" y="11493500"/>
            <a:ext cx="1376005"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6400"/>
              <a:buFont typeface="Cookie"/>
              <a:buNone/>
            </a:pPr>
            <a:r>
              <a:rPr b="0" i="0" lang="en-US" sz="6400" u="none" cap="none" strike="noStrike">
                <a:solidFill>
                  <a:srgbClr val="DD5137"/>
                </a:solidFill>
                <a:latin typeface="Cookie"/>
                <a:ea typeface="Cookie"/>
                <a:cs typeface="Cookie"/>
                <a:sym typeface="Cookie"/>
              </a:rPr>
              <a:t>45%</a:t>
            </a:r>
            <a:endParaRPr b="0" i="0" sz="6400" u="none" cap="none" strike="noStrike">
              <a:solidFill>
                <a:schemeClr val="dk1"/>
              </a:solidFill>
              <a:latin typeface="Calibri"/>
              <a:ea typeface="Calibri"/>
              <a:cs typeface="Calibri"/>
              <a:sym typeface="Calibri"/>
            </a:endParaRPr>
          </a:p>
        </p:txBody>
      </p:sp>
      <p:sp>
        <p:nvSpPr>
          <p:cNvPr id="155" name="Google Shape;155;p6"/>
          <p:cNvSpPr/>
          <p:nvPr/>
        </p:nvSpPr>
        <p:spPr>
          <a:xfrm>
            <a:off x="16016702" y="1181100"/>
            <a:ext cx="7049381"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p6"/>
          <p:cNvPicPr preferRelativeResize="0"/>
          <p:nvPr/>
        </p:nvPicPr>
        <p:blipFill rotWithShape="1">
          <a:blip r:embed="rId10">
            <a:alphaModFix/>
          </a:blip>
          <a:srcRect b="0" l="0" r="0" t="0"/>
          <a:stretch/>
        </p:blipFill>
        <p:spPr>
          <a:xfrm>
            <a:off x="16016702" y="1181100"/>
            <a:ext cx="7049381" cy="5143500"/>
          </a:xfrm>
          <a:prstGeom prst="rect">
            <a:avLst/>
          </a:prstGeom>
          <a:noFill/>
          <a:ln>
            <a:noFill/>
          </a:ln>
        </p:spPr>
      </p:pic>
      <p:sp>
        <p:nvSpPr>
          <p:cNvPr id="157" name="Google Shape;157;p6"/>
          <p:cNvSpPr/>
          <p:nvPr/>
        </p:nvSpPr>
        <p:spPr>
          <a:xfrm>
            <a:off x="17401175" y="6934200"/>
            <a:ext cx="4280435" cy="90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
          <p:cNvSpPr/>
          <p:nvPr/>
        </p:nvSpPr>
        <p:spPr>
          <a:xfrm>
            <a:off x="17401175" y="6934200"/>
            <a:ext cx="4551402"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Unicorn Sightings</a:t>
            </a:r>
            <a:endParaRPr b="0" i="0" sz="6400" u="none" cap="none" strike="noStrike">
              <a:solidFill>
                <a:schemeClr val="dk1"/>
              </a:solidFill>
              <a:latin typeface="Calibri"/>
              <a:ea typeface="Calibri"/>
              <a:cs typeface="Calibri"/>
              <a:sym typeface="Calibri"/>
            </a:endParaRPr>
          </a:p>
        </p:txBody>
      </p:sp>
      <p:sp>
        <p:nvSpPr>
          <p:cNvPr id="159" name="Google Shape;159;p6"/>
          <p:cNvSpPr/>
          <p:nvPr/>
        </p:nvSpPr>
        <p:spPr>
          <a:xfrm>
            <a:off x="16016702" y="8445500"/>
            <a:ext cx="704938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
          <p:cNvSpPr/>
          <p:nvPr/>
        </p:nvSpPr>
        <p:spPr>
          <a:xfrm>
            <a:off x="15948960" y="8445500"/>
            <a:ext cx="718486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61" name="Google Shape;161;p6"/>
          <p:cNvSpPr/>
          <p:nvPr/>
        </p:nvSpPr>
        <p:spPr>
          <a:xfrm>
            <a:off x="18988873" y="11493500"/>
            <a:ext cx="1105038" cy="90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
          <p:cNvSpPr/>
          <p:nvPr/>
        </p:nvSpPr>
        <p:spPr>
          <a:xfrm>
            <a:off x="18988873" y="11493500"/>
            <a:ext cx="1376005"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6400"/>
              <a:buFont typeface="Cookie"/>
              <a:buNone/>
            </a:pPr>
            <a:r>
              <a:rPr b="0" i="0" lang="en-US" sz="6400" u="none" cap="none" strike="noStrike">
                <a:solidFill>
                  <a:srgbClr val="DD5137"/>
                </a:solidFill>
                <a:latin typeface="Cookie"/>
                <a:ea typeface="Cookie"/>
                <a:cs typeface="Cookie"/>
                <a:sym typeface="Cookie"/>
              </a:rPr>
              <a:t>45%</a:t>
            </a:r>
            <a:endParaRPr b="0" i="0" sz="6400" u="none" cap="none" strike="noStrike">
              <a:solidFill>
                <a:schemeClr val="dk1"/>
              </a:solidFill>
              <a:latin typeface="Calibri"/>
              <a:ea typeface="Calibri"/>
              <a:cs typeface="Calibri"/>
              <a:sym typeface="Calibri"/>
            </a:endParaRPr>
          </a:p>
        </p:txBody>
      </p:sp>
      <p:sp>
        <p:nvSpPr>
          <p:cNvPr id="163" name="Google Shape;163;p6"/>
          <p:cNvSpPr/>
          <p:nvPr/>
        </p:nvSpPr>
        <p:spPr>
          <a:xfrm>
            <a:off x="8408451" y="1181100"/>
            <a:ext cx="7049381"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p:nvPr/>
        </p:nvSpPr>
        <p:spPr>
          <a:xfrm>
            <a:off x="9951694" y="1181100"/>
            <a:ext cx="3962895" cy="90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6"/>
          <p:cNvSpPr/>
          <p:nvPr/>
        </p:nvSpPr>
        <p:spPr>
          <a:xfrm>
            <a:off x="9951694" y="1181100"/>
            <a:ext cx="4233863"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Dragon Taming</a:t>
            </a:r>
            <a:endParaRPr b="0" i="0" sz="6400" u="none" cap="none" strike="noStrike">
              <a:solidFill>
                <a:schemeClr val="dk1"/>
              </a:solidFill>
              <a:latin typeface="Calibri"/>
              <a:ea typeface="Calibri"/>
              <a:cs typeface="Calibri"/>
              <a:sym typeface="Calibri"/>
            </a:endParaRPr>
          </a:p>
        </p:txBody>
      </p:sp>
      <p:sp>
        <p:nvSpPr>
          <p:cNvPr id="166" name="Google Shape;166;p6"/>
          <p:cNvSpPr/>
          <p:nvPr/>
        </p:nvSpPr>
        <p:spPr>
          <a:xfrm>
            <a:off x="8408451" y="2692400"/>
            <a:ext cx="704938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p:nvPr/>
        </p:nvSpPr>
        <p:spPr>
          <a:xfrm>
            <a:off x="8340709" y="2692400"/>
            <a:ext cx="718486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8" name="Google Shape;168;p6"/>
          <p:cNvPicPr preferRelativeResize="0"/>
          <p:nvPr/>
        </p:nvPicPr>
        <p:blipFill rotWithShape="1">
          <a:blip r:embed="rId11">
            <a:alphaModFix/>
          </a:blip>
          <a:srcRect b="0" l="0" r="0" t="0"/>
          <a:stretch/>
        </p:blipFill>
        <p:spPr>
          <a:xfrm>
            <a:off x="8408451" y="5740400"/>
            <a:ext cx="7049381" cy="5143500"/>
          </a:xfrm>
          <a:prstGeom prst="rect">
            <a:avLst/>
          </a:prstGeom>
          <a:noFill/>
          <a:ln>
            <a:noFill/>
          </a:ln>
        </p:spPr>
      </p:pic>
      <p:sp>
        <p:nvSpPr>
          <p:cNvPr id="169" name="Google Shape;169;p6"/>
          <p:cNvSpPr/>
          <p:nvPr/>
        </p:nvSpPr>
        <p:spPr>
          <a:xfrm>
            <a:off x="11393324" y="11493500"/>
            <a:ext cx="1079635" cy="90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
          <p:cNvSpPr/>
          <p:nvPr/>
        </p:nvSpPr>
        <p:spPr>
          <a:xfrm>
            <a:off x="11393324" y="11493500"/>
            <a:ext cx="1350602" cy="1172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D5137"/>
              </a:buClr>
              <a:buSzPts val="6400"/>
              <a:buFont typeface="Cookie"/>
              <a:buNone/>
            </a:pPr>
            <a:r>
              <a:rPr b="0" i="0" lang="en-US" sz="6400" u="none" cap="none" strike="noStrike">
                <a:solidFill>
                  <a:srgbClr val="DD5137"/>
                </a:solidFill>
                <a:latin typeface="Cookie"/>
                <a:ea typeface="Cookie"/>
                <a:cs typeface="Cookie"/>
                <a:sym typeface="Cookie"/>
              </a:rPr>
              <a:t>67%</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175" name="Shape 175"/>
        <p:cNvGrpSpPr/>
        <p:nvPr/>
      </p:nvGrpSpPr>
      <p:grpSpPr>
        <a:xfrm>
          <a:off x="0" y="0"/>
          <a:ext cx="0" cy="0"/>
          <a:chOff x="0" y="0"/>
          <a:chExt cx="0" cy="0"/>
        </a:xfrm>
      </p:grpSpPr>
      <p:pic>
        <p:nvPicPr>
          <p:cNvPr descr=" " id="176" name="Google Shape;176;p7"/>
          <p:cNvPicPr preferRelativeResize="0"/>
          <p:nvPr/>
        </p:nvPicPr>
        <p:blipFill rotWithShape="1">
          <a:blip r:embed="rId3">
            <a:alphaModFix/>
          </a:blip>
          <a:srcRect b="0" l="0" r="0" t="0"/>
          <a:stretch/>
        </p:blipFill>
        <p:spPr>
          <a:xfrm>
            <a:off x="520765" y="2565400"/>
            <a:ext cx="16791499" cy="16789400"/>
          </a:xfrm>
          <a:prstGeom prst="rect">
            <a:avLst/>
          </a:prstGeom>
          <a:noFill/>
          <a:ln>
            <a:noFill/>
          </a:ln>
        </p:spPr>
      </p:pic>
      <p:pic>
        <p:nvPicPr>
          <p:cNvPr descr=" " id="177" name="Google Shape;177;p7"/>
          <p:cNvPicPr preferRelativeResize="0"/>
          <p:nvPr/>
        </p:nvPicPr>
        <p:blipFill rotWithShape="1">
          <a:blip r:embed="rId4">
            <a:alphaModFix/>
          </a:blip>
          <a:srcRect b="0" l="0" r="0" t="0"/>
          <a:stretch/>
        </p:blipFill>
        <p:spPr>
          <a:xfrm>
            <a:off x="-965321" y="-304800"/>
            <a:ext cx="5258457" cy="5448300"/>
          </a:xfrm>
          <a:prstGeom prst="rect">
            <a:avLst/>
          </a:prstGeom>
          <a:noFill/>
          <a:ln>
            <a:noFill/>
          </a:ln>
        </p:spPr>
      </p:pic>
      <p:pic>
        <p:nvPicPr>
          <p:cNvPr descr=" " id="178" name="Google Shape;178;p7"/>
          <p:cNvPicPr preferRelativeResize="0"/>
          <p:nvPr/>
        </p:nvPicPr>
        <p:blipFill rotWithShape="1">
          <a:blip r:embed="rId5">
            <a:alphaModFix/>
          </a:blip>
          <a:srcRect b="0" l="0" r="0" t="0"/>
          <a:stretch/>
        </p:blipFill>
        <p:spPr>
          <a:xfrm>
            <a:off x="5385473" y="63500"/>
            <a:ext cx="1956044" cy="2362200"/>
          </a:xfrm>
          <a:prstGeom prst="rect">
            <a:avLst/>
          </a:prstGeom>
          <a:noFill/>
          <a:ln>
            <a:noFill/>
          </a:ln>
        </p:spPr>
      </p:pic>
      <p:pic>
        <p:nvPicPr>
          <p:cNvPr descr=" " id="179" name="Google Shape;179;p7"/>
          <p:cNvPicPr preferRelativeResize="0"/>
          <p:nvPr/>
        </p:nvPicPr>
        <p:blipFill rotWithShape="1">
          <a:blip r:embed="rId6">
            <a:alphaModFix/>
          </a:blip>
          <a:srcRect b="0" l="0" r="0" t="0"/>
          <a:stretch/>
        </p:blipFill>
        <p:spPr>
          <a:xfrm>
            <a:off x="17528191" y="10083800"/>
            <a:ext cx="7316114" cy="4902200"/>
          </a:xfrm>
          <a:prstGeom prst="rect">
            <a:avLst/>
          </a:prstGeom>
          <a:noFill/>
          <a:ln>
            <a:noFill/>
          </a:ln>
        </p:spPr>
      </p:pic>
      <p:pic>
        <p:nvPicPr>
          <p:cNvPr descr=" " id="180" name="Google Shape;180;p7"/>
          <p:cNvPicPr preferRelativeResize="0"/>
          <p:nvPr/>
        </p:nvPicPr>
        <p:blipFill rotWithShape="1">
          <a:blip r:embed="rId7">
            <a:alphaModFix/>
          </a:blip>
          <a:srcRect b="0" l="0" r="0" t="0"/>
          <a:stretch/>
        </p:blipFill>
        <p:spPr>
          <a:xfrm>
            <a:off x="20767102" y="762000"/>
            <a:ext cx="2934061" cy="2477201"/>
          </a:xfrm>
          <a:prstGeom prst="rect">
            <a:avLst/>
          </a:prstGeom>
          <a:noFill/>
          <a:ln>
            <a:noFill/>
          </a:ln>
        </p:spPr>
      </p:pic>
      <p:pic>
        <p:nvPicPr>
          <p:cNvPr descr=" " id="181" name="Google Shape;181;p7"/>
          <p:cNvPicPr preferRelativeResize="0"/>
          <p:nvPr/>
        </p:nvPicPr>
        <p:blipFill rotWithShape="1">
          <a:blip r:embed="rId8">
            <a:alphaModFix/>
          </a:blip>
          <a:srcRect b="0" l="0" r="0" t="0"/>
          <a:stretch/>
        </p:blipFill>
        <p:spPr>
          <a:xfrm>
            <a:off x="-3289711" y="9855200"/>
            <a:ext cx="9449981" cy="6159500"/>
          </a:xfrm>
          <a:prstGeom prst="rect">
            <a:avLst/>
          </a:prstGeom>
          <a:noFill/>
          <a:ln>
            <a:noFill/>
          </a:ln>
        </p:spPr>
      </p:pic>
      <p:pic>
        <p:nvPicPr>
          <p:cNvPr descr=" " id="182" name="Google Shape;182;p7"/>
          <p:cNvPicPr preferRelativeResize="0"/>
          <p:nvPr/>
        </p:nvPicPr>
        <p:blipFill rotWithShape="1">
          <a:blip r:embed="rId9">
            <a:alphaModFix/>
          </a:blip>
          <a:srcRect b="0" l="0" r="0" t="0"/>
          <a:stretch/>
        </p:blipFill>
        <p:spPr>
          <a:xfrm>
            <a:off x="3789452" y="3670300"/>
            <a:ext cx="21054854" cy="7697136"/>
          </a:xfrm>
          <a:prstGeom prst="rect">
            <a:avLst/>
          </a:prstGeom>
          <a:noFill/>
          <a:ln>
            <a:noFill/>
          </a:ln>
        </p:spPr>
      </p:pic>
      <p:pic>
        <p:nvPicPr>
          <p:cNvPr descr=" " id="183" name="Google Shape;183;p7"/>
          <p:cNvPicPr preferRelativeResize="0"/>
          <p:nvPr/>
        </p:nvPicPr>
        <p:blipFill rotWithShape="1">
          <a:blip r:embed="rId10">
            <a:alphaModFix/>
          </a:blip>
          <a:srcRect b="0" l="0" r="0" t="0"/>
          <a:stretch/>
        </p:blipFill>
        <p:spPr>
          <a:xfrm>
            <a:off x="19636654" y="10083800"/>
            <a:ext cx="5207651" cy="4038600"/>
          </a:xfrm>
          <a:prstGeom prst="rect">
            <a:avLst/>
          </a:prstGeom>
          <a:noFill/>
          <a:ln>
            <a:noFill/>
          </a:ln>
        </p:spPr>
      </p:pic>
      <p:sp>
        <p:nvSpPr>
          <p:cNvPr id="184" name="Google Shape;184;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p7"/>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186" name="Google Shape;186;p7"/>
          <p:cNvPicPr preferRelativeResize="0"/>
          <p:nvPr/>
        </p:nvPicPr>
        <p:blipFill rotWithShape="1">
          <a:blip r:embed="rId12">
            <a:alphaModFix/>
          </a:blip>
          <a:srcRect b="0" l="0" r="0" t="0"/>
          <a:stretch/>
        </p:blipFill>
        <p:spPr>
          <a:xfrm>
            <a:off x="2400600" y="3238500"/>
            <a:ext cx="5966698" cy="4437887"/>
          </a:xfrm>
          <a:prstGeom prst="rect">
            <a:avLst/>
          </a:prstGeom>
          <a:noFill/>
          <a:ln>
            <a:noFill/>
          </a:ln>
        </p:spPr>
      </p:pic>
      <p:sp>
        <p:nvSpPr>
          <p:cNvPr id="187" name="Google Shape;187;p7"/>
          <p:cNvSpPr/>
          <p:nvPr/>
        </p:nvSpPr>
        <p:spPr>
          <a:xfrm>
            <a:off x="7582848" y="5664200"/>
            <a:ext cx="136034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7"/>
          <p:cNvSpPr/>
          <p:nvPr/>
        </p:nvSpPr>
        <p:spPr>
          <a:xfrm>
            <a:off x="7582848" y="5664200"/>
            <a:ext cx="13874367" cy="38777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Fantasy is the gateway to the impossible, the land where the ordinary becomes extraordinary, and the impossible becomes possible. It is the realm of the imagination, where anything can happen and everything is possible.</a:t>
            </a:r>
            <a:endParaRPr b="0" i="0" sz="6400" u="none" cap="none" strike="noStrike">
              <a:solidFill>
                <a:schemeClr val="dk1"/>
              </a:solidFill>
              <a:latin typeface="Calibri"/>
              <a:ea typeface="Calibri"/>
              <a:cs typeface="Calibri"/>
              <a:sym typeface="Calibri"/>
            </a:endParaRPr>
          </a:p>
        </p:txBody>
      </p:sp>
      <p:sp>
        <p:nvSpPr>
          <p:cNvPr id="189" name="Google Shape;189;p7"/>
          <p:cNvSpPr/>
          <p:nvPr/>
        </p:nvSpPr>
        <p:spPr>
          <a:xfrm>
            <a:off x="18493511" y="9575800"/>
            <a:ext cx="2845156" cy="66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ookie"/>
              <a:buNone/>
            </a:pPr>
            <a:r>
              <a:rPr b="0" i="0" lang="en-US" sz="3600" u="none" cap="none" strike="noStrike">
                <a:solidFill>
                  <a:srgbClr val="0E0E0E"/>
                </a:solidFill>
                <a:latin typeface="Cookie"/>
                <a:ea typeface="Cookie"/>
                <a:cs typeface="Cookie"/>
                <a:sym typeface="Cooki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194" name="Shape 194"/>
        <p:cNvGrpSpPr/>
        <p:nvPr/>
      </p:nvGrpSpPr>
      <p:grpSpPr>
        <a:xfrm>
          <a:off x="0" y="0"/>
          <a:ext cx="0" cy="0"/>
          <a:chOff x="0" y="0"/>
          <a:chExt cx="0" cy="0"/>
        </a:xfrm>
      </p:grpSpPr>
      <p:pic>
        <p:nvPicPr>
          <p:cNvPr descr=" " id="195" name="Google Shape;195;p8"/>
          <p:cNvPicPr preferRelativeResize="0"/>
          <p:nvPr/>
        </p:nvPicPr>
        <p:blipFill rotWithShape="1">
          <a:blip r:embed="rId3">
            <a:alphaModFix/>
          </a:blip>
          <a:srcRect b="0" l="0" r="0" t="0"/>
          <a:stretch/>
        </p:blipFill>
        <p:spPr>
          <a:xfrm>
            <a:off x="14898962" y="-2120900"/>
            <a:ext cx="13044530" cy="13042900"/>
          </a:xfrm>
          <a:prstGeom prst="rect">
            <a:avLst/>
          </a:prstGeom>
          <a:noFill/>
          <a:ln>
            <a:noFill/>
          </a:ln>
        </p:spPr>
      </p:pic>
      <p:sp>
        <p:nvSpPr>
          <p:cNvPr id="196" name="Google Shape;196;p8"/>
          <p:cNvSpPr/>
          <p:nvPr/>
        </p:nvSpPr>
        <p:spPr>
          <a:xfrm>
            <a:off x="0" y="58166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p8"/>
          <p:cNvPicPr preferRelativeResize="0"/>
          <p:nvPr/>
        </p:nvPicPr>
        <p:blipFill rotWithShape="1">
          <a:blip r:embed="rId4">
            <a:alphaModFix/>
          </a:blip>
          <a:srcRect b="0" l="0" r="0" t="0"/>
          <a:stretch/>
        </p:blipFill>
        <p:spPr>
          <a:xfrm>
            <a:off x="1270159" y="0"/>
            <a:ext cx="1" cy="13716000"/>
          </a:xfrm>
          <a:prstGeom prst="rect">
            <a:avLst/>
          </a:prstGeom>
          <a:noFill/>
          <a:ln>
            <a:noFill/>
          </a:ln>
        </p:spPr>
      </p:pic>
      <p:pic>
        <p:nvPicPr>
          <p:cNvPr descr=" " id="198" name="Google Shape;198;p8"/>
          <p:cNvPicPr preferRelativeResize="0"/>
          <p:nvPr/>
        </p:nvPicPr>
        <p:blipFill rotWithShape="1">
          <a:blip r:embed="rId5">
            <a:alphaModFix/>
          </a:blip>
          <a:srcRect b="0" l="0" r="0" t="0"/>
          <a:stretch/>
        </p:blipFill>
        <p:spPr>
          <a:xfrm>
            <a:off x="-990724" y="10934700"/>
            <a:ext cx="4775797" cy="3263900"/>
          </a:xfrm>
          <a:prstGeom prst="rect">
            <a:avLst/>
          </a:prstGeom>
          <a:noFill/>
          <a:ln>
            <a:noFill/>
          </a:ln>
        </p:spPr>
      </p:pic>
      <p:pic>
        <p:nvPicPr>
          <p:cNvPr descr=" " id="199" name="Google Shape;199;p8"/>
          <p:cNvPicPr preferRelativeResize="0"/>
          <p:nvPr/>
        </p:nvPicPr>
        <p:blipFill rotWithShape="1">
          <a:blip r:embed="rId6">
            <a:alphaModFix/>
          </a:blip>
          <a:srcRect b="0" l="0" r="0" t="0"/>
          <a:stretch/>
        </p:blipFill>
        <p:spPr>
          <a:xfrm>
            <a:off x="20652781" y="-495300"/>
            <a:ext cx="4470959" cy="3886200"/>
          </a:xfrm>
          <a:prstGeom prst="rect">
            <a:avLst/>
          </a:prstGeom>
          <a:noFill/>
          <a:ln>
            <a:noFill/>
          </a:ln>
        </p:spPr>
      </p:pic>
      <p:pic>
        <p:nvPicPr>
          <p:cNvPr descr=" " id="200" name="Google Shape;200;p8"/>
          <p:cNvPicPr preferRelativeResize="0"/>
          <p:nvPr/>
        </p:nvPicPr>
        <p:blipFill rotWithShape="1">
          <a:blip r:embed="rId7">
            <a:alphaModFix/>
          </a:blip>
          <a:srcRect b="0" l="0" r="0" t="0"/>
          <a:stretch/>
        </p:blipFill>
        <p:spPr>
          <a:xfrm>
            <a:off x="393749" y="4406900"/>
            <a:ext cx="1779642" cy="2180134"/>
          </a:xfrm>
          <a:prstGeom prst="rect">
            <a:avLst/>
          </a:prstGeom>
          <a:noFill/>
          <a:ln>
            <a:noFill/>
          </a:ln>
        </p:spPr>
      </p:pic>
      <p:pic>
        <p:nvPicPr>
          <p:cNvPr descr=" " id="201" name="Google Shape;201;p8"/>
          <p:cNvPicPr preferRelativeResize="0"/>
          <p:nvPr/>
        </p:nvPicPr>
        <p:blipFill rotWithShape="1">
          <a:blip r:embed="rId8">
            <a:alphaModFix/>
          </a:blip>
          <a:srcRect b="0" l="0" r="0" t="0"/>
          <a:stretch/>
        </p:blipFill>
        <p:spPr>
          <a:xfrm>
            <a:off x="558870" y="800100"/>
            <a:ext cx="2768955" cy="2145581"/>
          </a:xfrm>
          <a:prstGeom prst="rect">
            <a:avLst/>
          </a:prstGeom>
          <a:noFill/>
          <a:ln>
            <a:noFill/>
          </a:ln>
        </p:spPr>
      </p:pic>
      <p:pic>
        <p:nvPicPr>
          <p:cNvPr descr=" " id="202" name="Google Shape;202;p8"/>
          <p:cNvPicPr preferRelativeResize="0"/>
          <p:nvPr/>
        </p:nvPicPr>
        <p:blipFill rotWithShape="1">
          <a:blip r:embed="rId9">
            <a:alphaModFix/>
          </a:blip>
          <a:srcRect b="0" l="0" r="0" t="0"/>
          <a:stretch/>
        </p:blipFill>
        <p:spPr>
          <a:xfrm>
            <a:off x="21414877" y="8940800"/>
            <a:ext cx="1676610" cy="1993900"/>
          </a:xfrm>
          <a:prstGeom prst="rect">
            <a:avLst/>
          </a:prstGeom>
          <a:noFill/>
          <a:ln>
            <a:noFill/>
          </a:ln>
        </p:spPr>
      </p:pic>
      <p:pic>
        <p:nvPicPr>
          <p:cNvPr descr=" " id="203" name="Google Shape;203;p8"/>
          <p:cNvPicPr preferRelativeResize="0"/>
          <p:nvPr/>
        </p:nvPicPr>
        <p:blipFill rotWithShape="1">
          <a:blip r:embed="rId10">
            <a:alphaModFix/>
          </a:blip>
          <a:srcRect b="0" l="0" r="0" t="0"/>
          <a:stretch/>
        </p:blipFill>
        <p:spPr>
          <a:xfrm>
            <a:off x="20233629" y="10998200"/>
            <a:ext cx="4648781" cy="3136900"/>
          </a:xfrm>
          <a:prstGeom prst="rect">
            <a:avLst/>
          </a:prstGeom>
          <a:noFill/>
          <a:ln>
            <a:noFill/>
          </a:ln>
        </p:spPr>
      </p:pic>
      <p:sp>
        <p:nvSpPr>
          <p:cNvPr id="204" name="Google Shape;204;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p8"/>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206" name="Google Shape;206;p8"/>
          <p:cNvPicPr preferRelativeResize="0"/>
          <p:nvPr/>
        </p:nvPicPr>
        <p:blipFill rotWithShape="1">
          <a:blip r:embed="rId12">
            <a:alphaModFix/>
          </a:blip>
          <a:srcRect b="0" l="0" r="0" t="0"/>
          <a:stretch/>
        </p:blipFill>
        <p:spPr>
          <a:xfrm>
            <a:off x="8395749" y="1155700"/>
            <a:ext cx="7595549" cy="11404600"/>
          </a:xfrm>
          <a:prstGeom prst="rect">
            <a:avLst/>
          </a:prstGeom>
          <a:noFill/>
          <a:ln>
            <a:noFill/>
          </a:ln>
        </p:spPr>
      </p:pic>
      <p:sp>
        <p:nvSpPr>
          <p:cNvPr id="207" name="Google Shape;207;p8"/>
          <p:cNvSpPr/>
          <p:nvPr/>
        </p:nvSpPr>
        <p:spPr>
          <a:xfrm>
            <a:off x="2108464" y="8178800"/>
            <a:ext cx="5067933" cy="39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8"/>
          <p:cNvSpPr/>
          <p:nvPr/>
        </p:nvSpPr>
        <p:spPr>
          <a:xfrm>
            <a:off x="2108464" y="8178800"/>
            <a:ext cx="5338901" cy="2074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Dragon Taming Technique</a:t>
            </a:r>
            <a:endParaRPr b="0" i="0" sz="6400" u="none" cap="none" strike="noStrike">
              <a:solidFill>
                <a:schemeClr val="dk1"/>
              </a:solidFill>
              <a:latin typeface="Calibri"/>
              <a:ea typeface="Calibri"/>
              <a:cs typeface="Calibri"/>
              <a:sym typeface="Calibri"/>
            </a:endParaRPr>
          </a:p>
        </p:txBody>
      </p:sp>
      <p:sp>
        <p:nvSpPr>
          <p:cNvPr id="209" name="Google Shape;209;p8"/>
          <p:cNvSpPr/>
          <p:nvPr/>
        </p:nvSpPr>
        <p:spPr>
          <a:xfrm>
            <a:off x="2108464" y="10287000"/>
            <a:ext cx="5203417"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10" name="Google Shape;210;p8"/>
          <p:cNvSpPr/>
          <p:nvPr/>
        </p:nvSpPr>
        <p:spPr>
          <a:xfrm>
            <a:off x="16715289" y="1155700"/>
            <a:ext cx="5436279" cy="39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8"/>
          <p:cNvSpPr/>
          <p:nvPr/>
        </p:nvSpPr>
        <p:spPr>
          <a:xfrm>
            <a:off x="16715289" y="1155700"/>
            <a:ext cx="5707247" cy="2074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The Art of Unicorn Sighting</a:t>
            </a:r>
            <a:endParaRPr b="0" i="0" sz="6400" u="none" cap="none" strike="noStrike">
              <a:solidFill>
                <a:schemeClr val="dk1"/>
              </a:solidFill>
              <a:latin typeface="Calibri"/>
              <a:ea typeface="Calibri"/>
              <a:cs typeface="Calibri"/>
              <a:sym typeface="Calibri"/>
            </a:endParaRPr>
          </a:p>
        </p:txBody>
      </p:sp>
      <p:sp>
        <p:nvSpPr>
          <p:cNvPr id="212" name="Google Shape;212;p8"/>
          <p:cNvSpPr/>
          <p:nvPr/>
        </p:nvSpPr>
        <p:spPr>
          <a:xfrm>
            <a:off x="16715289" y="3263900"/>
            <a:ext cx="5571763"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213" name="Google Shape;213;p8"/>
          <p:cNvPicPr preferRelativeResize="0"/>
          <p:nvPr/>
        </p:nvPicPr>
        <p:blipFill rotWithShape="1">
          <a:blip r:embed="rId13">
            <a:alphaModFix/>
          </a:blip>
          <a:srcRect b="0" l="0" r="0" t="0"/>
          <a:stretch/>
        </p:blipFill>
        <p:spPr>
          <a:xfrm>
            <a:off x="2235479" y="1155700"/>
            <a:ext cx="5436279" cy="4305300"/>
          </a:xfrm>
          <a:prstGeom prst="rect">
            <a:avLst/>
          </a:prstGeom>
          <a:noFill/>
          <a:ln>
            <a:noFill/>
          </a:ln>
        </p:spPr>
      </p:pic>
      <p:pic>
        <p:nvPicPr>
          <p:cNvPr descr=" " id="214" name="Google Shape;214;p8"/>
          <p:cNvPicPr preferRelativeResize="0"/>
          <p:nvPr/>
        </p:nvPicPr>
        <p:blipFill rotWithShape="1">
          <a:blip r:embed="rId14">
            <a:alphaModFix/>
          </a:blip>
          <a:srcRect b="0" l="0" r="0" t="0"/>
          <a:stretch/>
        </p:blipFill>
        <p:spPr>
          <a:xfrm>
            <a:off x="16715289" y="6858000"/>
            <a:ext cx="5436279" cy="5702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0CD"/>
        </a:solidFill>
      </p:bgPr>
    </p:bg>
    <p:spTree>
      <p:nvGrpSpPr>
        <p:cNvPr id="219" name="Shape 219"/>
        <p:cNvGrpSpPr/>
        <p:nvPr/>
      </p:nvGrpSpPr>
      <p:grpSpPr>
        <a:xfrm>
          <a:off x="0" y="0"/>
          <a:ext cx="0" cy="0"/>
          <a:chOff x="0" y="0"/>
          <a:chExt cx="0" cy="0"/>
        </a:xfrm>
      </p:grpSpPr>
      <p:pic>
        <p:nvPicPr>
          <p:cNvPr descr=" " id="220" name="Google Shape;220;p9"/>
          <p:cNvPicPr preferRelativeResize="0"/>
          <p:nvPr/>
        </p:nvPicPr>
        <p:blipFill rotWithShape="1">
          <a:blip r:embed="rId3">
            <a:alphaModFix/>
          </a:blip>
          <a:srcRect b="0" l="0" r="0" t="0"/>
          <a:stretch/>
        </p:blipFill>
        <p:spPr>
          <a:xfrm>
            <a:off x="11850581" y="-1371600"/>
            <a:ext cx="15864283" cy="15862300"/>
          </a:xfrm>
          <a:prstGeom prst="rect">
            <a:avLst/>
          </a:prstGeom>
          <a:noFill/>
          <a:ln>
            <a:noFill/>
          </a:ln>
        </p:spPr>
      </p:pic>
      <p:pic>
        <p:nvPicPr>
          <p:cNvPr descr=" " id="221" name="Google Shape;221;p9"/>
          <p:cNvPicPr preferRelativeResize="0"/>
          <p:nvPr/>
        </p:nvPicPr>
        <p:blipFill rotWithShape="1">
          <a:blip r:embed="rId4">
            <a:alphaModFix/>
          </a:blip>
          <a:srcRect b="0" l="0" r="0" t="0"/>
          <a:stretch/>
        </p:blipFill>
        <p:spPr>
          <a:xfrm>
            <a:off x="18722140" y="-838200"/>
            <a:ext cx="6299987" cy="5486400"/>
          </a:xfrm>
          <a:prstGeom prst="rect">
            <a:avLst/>
          </a:prstGeom>
          <a:noFill/>
          <a:ln>
            <a:noFill/>
          </a:ln>
        </p:spPr>
      </p:pic>
      <p:pic>
        <p:nvPicPr>
          <p:cNvPr descr=" " id="222" name="Google Shape;222;p9"/>
          <p:cNvPicPr preferRelativeResize="0"/>
          <p:nvPr/>
        </p:nvPicPr>
        <p:blipFill rotWithShape="1">
          <a:blip r:embed="rId5">
            <a:alphaModFix/>
          </a:blip>
          <a:srcRect b="0" l="0" r="0" t="0"/>
          <a:stretch/>
        </p:blipFill>
        <p:spPr>
          <a:xfrm>
            <a:off x="-2006851" y="9842500"/>
            <a:ext cx="6387698" cy="5418497"/>
          </a:xfrm>
          <a:prstGeom prst="rect">
            <a:avLst/>
          </a:prstGeom>
          <a:noFill/>
          <a:ln>
            <a:noFill/>
          </a:ln>
        </p:spPr>
      </p:pic>
      <p:pic>
        <p:nvPicPr>
          <p:cNvPr descr=" " id="223" name="Google Shape;223;p9"/>
          <p:cNvPicPr preferRelativeResize="0"/>
          <p:nvPr/>
        </p:nvPicPr>
        <p:blipFill rotWithShape="1">
          <a:blip r:embed="rId6">
            <a:alphaModFix/>
          </a:blip>
          <a:srcRect b="0" l="0" r="0" t="0"/>
          <a:stretch/>
        </p:blipFill>
        <p:spPr>
          <a:xfrm>
            <a:off x="21516489" y="10807700"/>
            <a:ext cx="1974877" cy="2308250"/>
          </a:xfrm>
          <a:prstGeom prst="rect">
            <a:avLst/>
          </a:prstGeom>
          <a:noFill/>
          <a:ln>
            <a:noFill/>
          </a:ln>
        </p:spPr>
      </p:pic>
      <p:pic>
        <p:nvPicPr>
          <p:cNvPr descr=" " id="224" name="Google Shape;224;p9"/>
          <p:cNvPicPr preferRelativeResize="0"/>
          <p:nvPr/>
        </p:nvPicPr>
        <p:blipFill rotWithShape="1">
          <a:blip r:embed="rId7">
            <a:alphaModFix/>
          </a:blip>
          <a:srcRect b="0" l="0" r="0" t="0"/>
          <a:stretch/>
        </p:blipFill>
        <p:spPr>
          <a:xfrm>
            <a:off x="622378" y="1270000"/>
            <a:ext cx="1107869" cy="1582093"/>
          </a:xfrm>
          <a:prstGeom prst="rect">
            <a:avLst/>
          </a:prstGeom>
          <a:noFill/>
          <a:ln>
            <a:noFill/>
          </a:ln>
        </p:spPr>
      </p:pic>
      <p:pic>
        <p:nvPicPr>
          <p:cNvPr descr=" " id="225" name="Google Shape;225;p9"/>
          <p:cNvPicPr preferRelativeResize="0"/>
          <p:nvPr/>
        </p:nvPicPr>
        <p:blipFill rotWithShape="1">
          <a:blip r:embed="rId8">
            <a:alphaModFix/>
          </a:blip>
          <a:srcRect b="0" l="0" r="0" t="0"/>
          <a:stretch/>
        </p:blipFill>
        <p:spPr>
          <a:xfrm>
            <a:off x="21211651" y="5384800"/>
            <a:ext cx="1910463" cy="2304070"/>
          </a:xfrm>
          <a:prstGeom prst="rect">
            <a:avLst/>
          </a:prstGeom>
          <a:noFill/>
          <a:ln>
            <a:noFill/>
          </a:ln>
        </p:spPr>
      </p:pic>
      <p:sp>
        <p:nvSpPr>
          <p:cNvPr id="226" name="Google Shape;226;p9"/>
          <p:cNvSpPr/>
          <p:nvPr/>
        </p:nvSpPr>
        <p:spPr>
          <a:xfrm>
            <a:off x="1621569" y="1930400"/>
            <a:ext cx="20216693" cy="1468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ookie"/>
              <a:buNone/>
            </a:pPr>
            <a:r>
              <a:rPr b="0" i="0" lang="en-US" sz="8000" u="none" cap="none" strike="noStrike">
                <a:solidFill>
                  <a:srgbClr val="272727"/>
                </a:solidFill>
                <a:latin typeface="Cookie"/>
                <a:ea typeface="Cookie"/>
                <a:cs typeface="Cookie"/>
                <a:sym typeface="Cookie"/>
              </a:rPr>
              <a:t>The Magic of Dragons: A Research</a:t>
            </a:r>
            <a:endParaRPr b="0" i="0" sz="8000" u="none" cap="none" strike="noStrike">
              <a:solidFill>
                <a:schemeClr val="dk1"/>
              </a:solidFill>
              <a:latin typeface="Calibri"/>
              <a:ea typeface="Calibri"/>
              <a:cs typeface="Calibri"/>
              <a:sym typeface="Calibri"/>
            </a:endParaRPr>
          </a:p>
        </p:txBody>
      </p:sp>
      <p:sp>
        <p:nvSpPr>
          <p:cNvPr id="227" name="Google Shape;227;p9"/>
          <p:cNvSpPr/>
          <p:nvPr/>
        </p:nvSpPr>
        <p:spPr>
          <a:xfrm>
            <a:off x="1371771" y="3695700"/>
            <a:ext cx="6096762" cy="6096000"/>
          </a:xfrm>
          <a:prstGeom prst="roundRect">
            <a:avLst>
              <a:gd fmla="val 2083350" name="adj"/>
            </a:avLst>
          </a:prstGeom>
          <a:solidFill>
            <a:srgbClr val="EEBE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p9"/>
          <p:cNvPicPr preferRelativeResize="0"/>
          <p:nvPr/>
        </p:nvPicPr>
        <p:blipFill rotWithShape="1">
          <a:blip r:embed="rId9">
            <a:alphaModFix/>
          </a:blip>
          <a:srcRect b="0" l="0" r="0" t="0"/>
          <a:stretch/>
        </p:blipFill>
        <p:spPr>
          <a:xfrm>
            <a:off x="3939005" y="5327650"/>
            <a:ext cx="962297" cy="1625600"/>
          </a:xfrm>
          <a:prstGeom prst="rect">
            <a:avLst/>
          </a:prstGeom>
          <a:noFill/>
          <a:ln>
            <a:noFill/>
          </a:ln>
        </p:spPr>
      </p:pic>
      <p:sp>
        <p:nvSpPr>
          <p:cNvPr id="229" name="Google Shape;229;p9"/>
          <p:cNvSpPr/>
          <p:nvPr/>
        </p:nvSpPr>
        <p:spPr>
          <a:xfrm>
            <a:off x="1524191" y="7258050"/>
            <a:ext cx="5791924" cy="90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9"/>
          <p:cNvSpPr/>
          <p:nvPr/>
        </p:nvSpPr>
        <p:spPr>
          <a:xfrm>
            <a:off x="1388707" y="7258050"/>
            <a:ext cx="6062891" cy="11726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Unicorn Sighting</a:t>
            </a:r>
            <a:endParaRPr b="0" i="0" sz="6400" u="none" cap="none" strike="noStrike">
              <a:solidFill>
                <a:schemeClr val="dk1"/>
              </a:solidFill>
              <a:latin typeface="Calibri"/>
              <a:ea typeface="Calibri"/>
              <a:cs typeface="Calibri"/>
              <a:sym typeface="Calibri"/>
            </a:endParaRPr>
          </a:p>
        </p:txBody>
      </p:sp>
      <p:sp>
        <p:nvSpPr>
          <p:cNvPr id="231" name="Google Shape;231;p9"/>
          <p:cNvSpPr/>
          <p:nvPr/>
        </p:nvSpPr>
        <p:spPr>
          <a:xfrm>
            <a:off x="8395749" y="3695700"/>
            <a:ext cx="6096762" cy="6096000"/>
          </a:xfrm>
          <a:prstGeom prst="roundRect">
            <a:avLst>
              <a:gd fmla="val 2083350" name="adj"/>
            </a:avLst>
          </a:prstGeom>
          <a:solidFill>
            <a:srgbClr val="EEBE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2" name="Google Shape;232;p9"/>
          <p:cNvPicPr preferRelativeResize="0"/>
          <p:nvPr/>
        </p:nvPicPr>
        <p:blipFill rotWithShape="1">
          <a:blip r:embed="rId10">
            <a:alphaModFix/>
          </a:blip>
          <a:srcRect b="0" l="0" r="0" t="0"/>
          <a:stretch/>
        </p:blipFill>
        <p:spPr>
          <a:xfrm>
            <a:off x="10631229" y="5327650"/>
            <a:ext cx="1625803" cy="1625600"/>
          </a:xfrm>
          <a:prstGeom prst="rect">
            <a:avLst/>
          </a:prstGeom>
          <a:noFill/>
          <a:ln>
            <a:noFill/>
          </a:ln>
        </p:spPr>
      </p:pic>
      <p:sp>
        <p:nvSpPr>
          <p:cNvPr id="233" name="Google Shape;233;p9"/>
          <p:cNvSpPr/>
          <p:nvPr/>
        </p:nvSpPr>
        <p:spPr>
          <a:xfrm>
            <a:off x="8548168" y="7258050"/>
            <a:ext cx="5791924" cy="90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9"/>
          <p:cNvSpPr/>
          <p:nvPr/>
        </p:nvSpPr>
        <p:spPr>
          <a:xfrm>
            <a:off x="8412685" y="7258050"/>
            <a:ext cx="6062891" cy="11726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Dragon taming</a:t>
            </a:r>
            <a:endParaRPr b="0" i="0" sz="6400" u="none" cap="none" strike="noStrike">
              <a:solidFill>
                <a:schemeClr val="dk1"/>
              </a:solidFill>
              <a:latin typeface="Calibri"/>
              <a:ea typeface="Calibri"/>
              <a:cs typeface="Calibri"/>
              <a:sym typeface="Calibri"/>
            </a:endParaRPr>
          </a:p>
        </p:txBody>
      </p:sp>
      <p:sp>
        <p:nvSpPr>
          <p:cNvPr id="235" name="Google Shape;235;p9"/>
          <p:cNvSpPr/>
          <p:nvPr/>
        </p:nvSpPr>
        <p:spPr>
          <a:xfrm>
            <a:off x="15419727" y="3695700"/>
            <a:ext cx="6096762" cy="6096000"/>
          </a:xfrm>
          <a:prstGeom prst="roundRect">
            <a:avLst>
              <a:gd fmla="val 2083350" name="adj"/>
            </a:avLst>
          </a:prstGeom>
          <a:solidFill>
            <a:srgbClr val="EEBE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6" name="Google Shape;236;p9"/>
          <p:cNvPicPr preferRelativeResize="0"/>
          <p:nvPr/>
        </p:nvPicPr>
        <p:blipFill rotWithShape="1">
          <a:blip r:embed="rId11">
            <a:alphaModFix/>
          </a:blip>
          <a:srcRect b="0" l="0" r="0" t="0"/>
          <a:stretch/>
        </p:blipFill>
        <p:spPr>
          <a:xfrm>
            <a:off x="17754760" y="5327650"/>
            <a:ext cx="1426699" cy="1625600"/>
          </a:xfrm>
          <a:prstGeom prst="rect">
            <a:avLst/>
          </a:prstGeom>
          <a:noFill/>
          <a:ln>
            <a:noFill/>
          </a:ln>
        </p:spPr>
      </p:pic>
      <p:sp>
        <p:nvSpPr>
          <p:cNvPr id="237" name="Google Shape;237;p9"/>
          <p:cNvSpPr/>
          <p:nvPr/>
        </p:nvSpPr>
        <p:spPr>
          <a:xfrm>
            <a:off x="15572146" y="7258050"/>
            <a:ext cx="5791924" cy="90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9"/>
          <p:cNvSpPr/>
          <p:nvPr/>
        </p:nvSpPr>
        <p:spPr>
          <a:xfrm>
            <a:off x="15436663" y="7258050"/>
            <a:ext cx="6062891" cy="11726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Cookie"/>
              <a:buNone/>
            </a:pPr>
            <a:r>
              <a:rPr b="0" i="0" lang="en-US" sz="6400" u="none" cap="none" strike="noStrike">
                <a:solidFill>
                  <a:srgbClr val="0E0E0E"/>
                </a:solidFill>
                <a:latin typeface="Cookie"/>
                <a:ea typeface="Cookie"/>
                <a:cs typeface="Cookie"/>
                <a:sym typeface="Cookie"/>
              </a:rPr>
              <a:t>rainbow seeing</a:t>
            </a:r>
            <a:endParaRPr b="0" i="0" sz="6400" u="none" cap="none" strike="noStrike">
              <a:solidFill>
                <a:schemeClr val="dk1"/>
              </a:solidFill>
              <a:latin typeface="Calibri"/>
              <a:ea typeface="Calibri"/>
              <a:cs typeface="Calibri"/>
              <a:sym typeface="Calibri"/>
            </a:endParaRPr>
          </a:p>
        </p:txBody>
      </p:sp>
      <p:sp>
        <p:nvSpPr>
          <p:cNvPr id="239" name="Google Shape;239;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0" name="Google Shape;240;p9"/>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241" name="Google Shape;241;p9"/>
          <p:cNvSpPr/>
          <p:nvPr/>
        </p:nvSpPr>
        <p:spPr>
          <a:xfrm>
            <a:off x="1397175"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9"/>
          <p:cNvSpPr/>
          <p:nvPr/>
        </p:nvSpPr>
        <p:spPr>
          <a:xfrm>
            <a:off x="1397175"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9"/>
          <p:cNvSpPr/>
          <p:nvPr/>
        </p:nvSpPr>
        <p:spPr>
          <a:xfrm>
            <a:off x="1397175" y="10401300"/>
            <a:ext cx="623224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44" name="Google Shape;244;p9"/>
          <p:cNvSpPr/>
          <p:nvPr/>
        </p:nvSpPr>
        <p:spPr>
          <a:xfrm>
            <a:off x="8395749"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9"/>
          <p:cNvSpPr/>
          <p:nvPr/>
        </p:nvSpPr>
        <p:spPr>
          <a:xfrm>
            <a:off x="8395749"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9"/>
          <p:cNvSpPr/>
          <p:nvPr/>
        </p:nvSpPr>
        <p:spPr>
          <a:xfrm>
            <a:off x="8395749" y="10401300"/>
            <a:ext cx="623224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47" name="Google Shape;247;p9"/>
          <p:cNvSpPr/>
          <p:nvPr/>
        </p:nvSpPr>
        <p:spPr>
          <a:xfrm>
            <a:off x="15419727"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9"/>
          <p:cNvSpPr/>
          <p:nvPr/>
        </p:nvSpPr>
        <p:spPr>
          <a:xfrm>
            <a:off x="15419727"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9"/>
          <p:cNvSpPr/>
          <p:nvPr/>
        </p:nvSpPr>
        <p:spPr>
          <a:xfrm>
            <a:off x="15419727" y="10401300"/>
            <a:ext cx="623224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2024-01-05T09:39:06Z</dcterms:created>
  <dc:creator>PptxGenJS</dc:creator>
</cp:coreProperties>
</file>