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7"/>
  </p:notesMasterIdLst>
  <p:sldIdLst>
    <p:sldId id="256" r:id="rId2"/>
    <p:sldId id="259" r:id="rId3"/>
    <p:sldId id="260" r:id="rId4"/>
    <p:sldId id="262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18-10-2025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அல்லேலூயா</a:t>
            </a:r>
          </a:p>
          <a:p>
            <a:r>
              <a:rPr lang="en-IN" dirty="0"/>
              <a:t>Slide 2 - </a:t>
            </a:r>
            <a:r>
              <a:rPr lang="ta-IN" dirty="0" err="1"/>
              <a:t>வானாதி</a:t>
            </a:r>
            <a:r>
              <a:rPr lang="ta-IN" dirty="0"/>
              <a:t> </a:t>
            </a:r>
            <a:r>
              <a:rPr lang="ta-IN" dirty="0" err="1"/>
              <a:t>வானங்கள்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 err="1"/>
              <a:t>பரலோக</a:t>
            </a:r>
            <a:r>
              <a:rPr lang="ta-IN" dirty="0"/>
              <a:t> கவனத்தை</a:t>
            </a:r>
          </a:p>
          <a:p>
            <a:r>
              <a:rPr lang="en-IN" dirty="0"/>
              <a:t>Slide 4 - </a:t>
            </a:r>
            <a:r>
              <a:rPr lang="ta-IN" dirty="0" err="1"/>
              <a:t>விலகாதா</a:t>
            </a:r>
            <a:r>
              <a:rPr lang="ta-IN" dirty="0"/>
              <a:t> பிரியாத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அல்லேலூயா</a:t>
            </a:r>
          </a:p>
          <a:p>
            <a:r>
              <a:rPr lang="en-IN" dirty="0"/>
              <a:t>Slide 2 - </a:t>
            </a:r>
            <a:r>
              <a:rPr lang="ta-IN" dirty="0" err="1"/>
              <a:t>வானாதி</a:t>
            </a:r>
            <a:r>
              <a:rPr lang="ta-IN" dirty="0"/>
              <a:t> </a:t>
            </a:r>
            <a:r>
              <a:rPr lang="ta-IN" dirty="0" err="1"/>
              <a:t>வானங்கள்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 err="1"/>
              <a:t>பரலோக</a:t>
            </a:r>
            <a:r>
              <a:rPr lang="ta-IN" dirty="0"/>
              <a:t> கவனத்தை</a:t>
            </a:r>
          </a:p>
          <a:p>
            <a:r>
              <a:rPr lang="en-IN" dirty="0"/>
              <a:t>Slide 4 - </a:t>
            </a:r>
            <a:r>
              <a:rPr lang="ta-IN" dirty="0" err="1"/>
              <a:t>விலகாதா</a:t>
            </a:r>
            <a:r>
              <a:rPr lang="ta-IN" dirty="0"/>
              <a:t> பிரியாத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அல்லேலூயா</a:t>
            </a:r>
          </a:p>
          <a:p>
            <a:r>
              <a:rPr lang="en-IN" dirty="0"/>
              <a:t>Slide 2 - </a:t>
            </a:r>
            <a:r>
              <a:rPr lang="ta-IN" dirty="0" err="1"/>
              <a:t>வானாதி</a:t>
            </a:r>
            <a:r>
              <a:rPr lang="ta-IN" dirty="0"/>
              <a:t> </a:t>
            </a:r>
            <a:r>
              <a:rPr lang="ta-IN" dirty="0" err="1"/>
              <a:t>வானங்கள்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 err="1"/>
              <a:t>பரலோக</a:t>
            </a:r>
            <a:r>
              <a:rPr lang="ta-IN" dirty="0"/>
              <a:t> கவனத்தை</a:t>
            </a:r>
          </a:p>
          <a:p>
            <a:r>
              <a:rPr lang="en-IN" dirty="0"/>
              <a:t>Slide 4 - </a:t>
            </a:r>
            <a:r>
              <a:rPr lang="ta-IN" dirty="0" err="1"/>
              <a:t>விலகாதா</a:t>
            </a:r>
            <a:r>
              <a:rPr lang="ta-IN" dirty="0"/>
              <a:t> பிரியாத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அல்லேலூயா</a:t>
            </a:r>
          </a:p>
          <a:p>
            <a:r>
              <a:rPr lang="en-IN" dirty="0"/>
              <a:t>Slide 2 - </a:t>
            </a:r>
            <a:r>
              <a:rPr lang="ta-IN" dirty="0" err="1"/>
              <a:t>வானாதி</a:t>
            </a:r>
            <a:r>
              <a:rPr lang="ta-IN" dirty="0"/>
              <a:t> </a:t>
            </a:r>
            <a:r>
              <a:rPr lang="ta-IN" dirty="0" err="1"/>
              <a:t>வானங்கள்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 err="1"/>
              <a:t>பரலோக</a:t>
            </a:r>
            <a:r>
              <a:rPr lang="ta-IN" dirty="0"/>
              <a:t> கவனத்தை</a:t>
            </a:r>
          </a:p>
          <a:p>
            <a:r>
              <a:rPr lang="en-IN" dirty="0"/>
              <a:t>Slide 4 - </a:t>
            </a:r>
            <a:r>
              <a:rPr lang="ta-IN" dirty="0" err="1"/>
              <a:t>விலகாதா</a:t>
            </a:r>
            <a:r>
              <a:rPr lang="ta-IN" dirty="0"/>
              <a:t> பிரியாத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CC0CC10-63D9-F38D-F857-14C7E0F92F2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3AC34806-9C40-0C85-F27F-92C136D1FAF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4FFC6F39-3073-70CD-8E0D-5FF5B77DCA5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2F7917C-9691-EB2C-33E4-23994C87BD8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FCA85A6-A3C2-21D4-0894-FB6FEE97DC9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54E0BEC-6A34-1D64-3CCE-7893377BAB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97C51AF-DA62-562C-C1FA-78D0E38548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48</TotalTime>
  <Words>80</Words>
  <Application>Microsoft Office PowerPoint</Application>
  <PresentationFormat>On-screen Show (4:3)</PresentationFormat>
  <Paragraphs>20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20</cp:revision>
  <dcterms:created xsi:type="dcterms:W3CDTF">2024-03-09T15:16:34Z</dcterms:created>
  <dcterms:modified xsi:type="dcterms:W3CDTF">2025-10-18T12:54:07Z</dcterms:modified>
</cp:coreProperties>
</file>