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4" r:id="rId5"/>
    <p:sldId id="265" r:id="rId6"/>
    <p:sldId id="268" r:id="rId7"/>
    <p:sldId id="267" r:id="rId8"/>
    <p:sldId id="261" r:id="rId9"/>
    <p:sldId id="266" r:id="rId10"/>
    <p:sldId id="269" r:id="rId11"/>
    <p:sldId id="272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663"/>
    <a:srgbClr val="262626"/>
    <a:srgbClr val="053249"/>
    <a:srgbClr val="043B57"/>
    <a:srgbClr val="031627"/>
    <a:srgbClr val="02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F310-5FAE-45CA-8E15-1EBEBF893ADD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E0E69-370C-4B8F-B374-58313A2436EF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B3BA-3BE0-4DB8-A6AB-69D2BC6E378E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8976-5741-47EC-B71F-781664B86F65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0470-0FA9-47EA-8AA9-DADF6AF514C1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18ED-975A-4659-92A7-1DBFEAC7B0D3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66C0-F0CF-4817-B566-9570CB8F15D5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8484-F8F5-4DC9-9C93-74C9A3CB9C74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5401-4DBF-4B15-837A-787BE0B85745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816-0C36-47D3-91D4-9CAB3BF32BCF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BC76-3E7E-40F1-BED9-002B565D2543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4418-1480-42DC-BA92-BCA6D6CAEA6E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9BF3-3FF9-4E6D-8D43-777AE8C02856}" type="slidenum">
              <a:rPr lang="zh-CN" altLang="zh-CN"/>
              <a:t>‹Nº›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88766-DAF5-4213-9EC3-B1A8A005787E}" type="slidenum">
              <a:rPr lang="zh-CN" altLang="zh-CN"/>
              <a:t>‹Nº›</a:t>
            </a:fld>
            <a:endParaRPr lang="zh-CN" altLang="zh-CN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833981" y="2023043"/>
            <a:ext cx="52866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1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1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1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80584" y="5296379"/>
            <a:ext cx="1379812" cy="381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星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6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等腰三角形 8"/>
          <p:cNvSpPr/>
          <p:nvPr/>
        </p:nvSpPr>
        <p:spPr>
          <a:xfrm rot="16200000">
            <a:off x="3423444" y="3683794"/>
            <a:ext cx="839788" cy="679450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1350963" y="2060575"/>
            <a:ext cx="3071812" cy="2647950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0924" y="2544120"/>
            <a:ext cx="3671887" cy="1323975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4000" b="1" dirty="0">
                <a:solidFill>
                  <a:schemeClr val="bg1">
                    <a:lumMod val="95000"/>
                  </a:schemeClr>
                </a:solidFill>
              </a:rPr>
              <a:t>POWERPOINT</a:t>
            </a: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kumimoji="1" lang="en-US" altLang="zh-CN" sz="4000" b="1" dirty="0">
                <a:solidFill>
                  <a:schemeClr val="bg1">
                    <a:lumMod val="95000"/>
                  </a:schemeClr>
                </a:solidFill>
              </a:rPr>
              <a:t>  TEMPLATE</a:t>
            </a:r>
            <a:endParaRPr kumimoji="1" lang="zh-CN" alt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5" name="矩形 5"/>
          <p:cNvSpPr>
            <a:spLocks noChangeArrowheads="1"/>
          </p:cNvSpPr>
          <p:nvPr/>
        </p:nvSpPr>
        <p:spPr bwMode="auto">
          <a:xfrm>
            <a:off x="3095625" y="4513263"/>
            <a:ext cx="1006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515143" y="4993529"/>
            <a:ext cx="5184775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sed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do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labore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et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dolore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magna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aliqua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enim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ad minim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veniam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quis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nostrud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ullamco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laboris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nisi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aliquip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ex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ea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commodo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consequat</a:t>
            </a:r>
            <a:r>
              <a:rPr 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12192000" cy="7461449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s-PE" altLang="zh-CN" sz="2400" b="1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089650" y="2133600"/>
            <a:ext cx="609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6959600" y="3024188"/>
            <a:ext cx="47529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2" name="矩形 1"/>
          <p:cNvSpPr/>
          <p:nvPr/>
        </p:nvSpPr>
        <p:spPr>
          <a:xfrm>
            <a:off x="1865313" y="2301875"/>
            <a:ext cx="360362" cy="2447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631950" y="4778375"/>
            <a:ext cx="3455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960688" y="2921000"/>
            <a:ext cx="327025" cy="1851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852863" y="3525838"/>
            <a:ext cx="298450" cy="123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276" name="文本框 4"/>
          <p:cNvSpPr txBox="1">
            <a:spLocks noChangeArrowheads="1"/>
          </p:cNvSpPr>
          <p:nvPr/>
        </p:nvSpPr>
        <p:spPr bwMode="auto">
          <a:xfrm>
            <a:off x="1868488" y="4849813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文本框 38"/>
          <p:cNvSpPr txBox="1">
            <a:spLocks noChangeArrowheads="1"/>
          </p:cNvSpPr>
          <p:nvPr/>
        </p:nvSpPr>
        <p:spPr bwMode="auto">
          <a:xfrm>
            <a:off x="2959100" y="4805363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文本框 39"/>
          <p:cNvSpPr txBox="1">
            <a:spLocks noChangeArrowheads="1"/>
          </p:cNvSpPr>
          <p:nvPr/>
        </p:nvSpPr>
        <p:spPr bwMode="auto">
          <a:xfrm>
            <a:off x="3863975" y="48180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星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66763" y="3429000"/>
            <a:ext cx="5113337" cy="10160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60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r>
              <a:rPr kumimoji="1" lang="zh-CN" altLang="en-US" sz="6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en-US" altLang="zh-CN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985838" y="5153025"/>
            <a:ext cx="5183187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s-PE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http://plantillaspowerpoint.org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982663" y="4445000"/>
            <a:ext cx="10080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38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星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196975"/>
            <a:ext cx="10775950" cy="4752975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1747044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881063" y="620713"/>
            <a:ext cx="1357312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160588" cy="523875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CONTENTS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03838" y="23495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s-PE" altLang="zh-CN" sz="32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s-PE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s-PE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03838" y="3179763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303838" y="4013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303838" y="4759325"/>
            <a:ext cx="579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6200000">
            <a:off x="4896644" y="334724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>
            <a:off x="4896644" y="2539206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4872832" y="41536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200000">
            <a:off x="4896644" y="49029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098" name="Picture 2" descr="星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59375" y="4257675"/>
            <a:ext cx="2160588" cy="522288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PART ONE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2" name="文本框 5"/>
          <p:cNvSpPr txBox="1">
            <a:spLocks noChangeArrowheads="1"/>
          </p:cNvSpPr>
          <p:nvPr/>
        </p:nvSpPr>
        <p:spPr bwMode="auto">
          <a:xfrm>
            <a:off x="3231356" y="5207002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蓝色地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3" y="-4763"/>
            <a:ext cx="121999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s-PE" altLang="zh-CN" sz="2400" b="1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2225" y="-4763"/>
            <a:ext cx="12182475" cy="6862763"/>
          </a:xfrm>
          <a:custGeom>
            <a:avLst/>
            <a:gdLst>
              <a:gd name="connsiteX0" fmla="*/ 583791 w 12182621"/>
              <a:gd name="connsiteY0" fmla="*/ 1043690 h 6862763"/>
              <a:gd name="connsiteX1" fmla="*/ 0 w 12182621"/>
              <a:gd name="connsiteY1" fmla="*/ 1407557 h 6862763"/>
              <a:gd name="connsiteX2" fmla="*/ 0 w 12182621"/>
              <a:gd name="connsiteY2" fmla="*/ 1372553 h 6862763"/>
              <a:gd name="connsiteX3" fmla="*/ 7658981 w 12182621"/>
              <a:gd name="connsiteY3" fmla="*/ 0 h 6862763"/>
              <a:gd name="connsiteX4" fmla="*/ 12182621 w 12182621"/>
              <a:gd name="connsiteY4" fmla="*/ 0 h 6862763"/>
              <a:gd name="connsiteX5" fmla="*/ 12182621 w 12182621"/>
              <a:gd name="connsiteY5" fmla="*/ 6862763 h 6862763"/>
              <a:gd name="connsiteX6" fmla="*/ 0 w 12182621"/>
              <a:gd name="connsiteY6" fmla="*/ 6862763 h 6862763"/>
              <a:gd name="connsiteX7" fmla="*/ 0 w 12182621"/>
              <a:gd name="connsiteY7" fmla="*/ 4817744 h 6862763"/>
              <a:gd name="connsiteX8" fmla="*/ 7681989 w 12182621"/>
              <a:gd name="connsiteY8" fmla="*/ 29676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2621" h="6862763">
                <a:moveTo>
                  <a:pt x="583791" y="1043690"/>
                </a:moveTo>
                <a:lnTo>
                  <a:pt x="0" y="1407557"/>
                </a:lnTo>
                <a:lnTo>
                  <a:pt x="0" y="1372553"/>
                </a:lnTo>
                <a:close/>
                <a:moveTo>
                  <a:pt x="7658981" y="0"/>
                </a:moveTo>
                <a:lnTo>
                  <a:pt x="12182621" y="0"/>
                </a:lnTo>
                <a:lnTo>
                  <a:pt x="12182621" y="6862763"/>
                </a:lnTo>
                <a:lnTo>
                  <a:pt x="0" y="6862763"/>
                </a:lnTo>
                <a:lnTo>
                  <a:pt x="0" y="4817744"/>
                </a:lnTo>
                <a:lnTo>
                  <a:pt x="7681989" y="29676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rot="14109135">
            <a:off x="2715419" y="-2291556"/>
            <a:ext cx="1087437" cy="8531225"/>
          </a:xfrm>
          <a:custGeom>
            <a:avLst/>
            <a:gdLst>
              <a:gd name="connsiteX0" fmla="*/ 0 w 1219295"/>
              <a:gd name="connsiteY0" fmla="*/ 8482573 h 8482573"/>
              <a:gd name="connsiteX1" fmla="*/ 304824 w 1219295"/>
              <a:gd name="connsiteY1" fmla="*/ 0 h 8482573"/>
              <a:gd name="connsiteX2" fmla="*/ 1219295 w 1219295"/>
              <a:gd name="connsiteY2" fmla="*/ 0 h 8482573"/>
              <a:gd name="connsiteX3" fmla="*/ 914471 w 1219295"/>
              <a:gd name="connsiteY3" fmla="*/ 8482573 h 8482573"/>
              <a:gd name="connsiteX4" fmla="*/ 0 w 1219295"/>
              <a:gd name="connsiteY4" fmla="*/ 8482573 h 8482573"/>
              <a:gd name="connsiteX0-1" fmla="*/ 0 w 1157262"/>
              <a:gd name="connsiteY0-2" fmla="*/ 8482573 h 8482573"/>
              <a:gd name="connsiteX1-3" fmla="*/ 304824 w 1157262"/>
              <a:gd name="connsiteY1-4" fmla="*/ 0 h 8482573"/>
              <a:gd name="connsiteX2-5" fmla="*/ 1157262 w 1157262"/>
              <a:gd name="connsiteY2-6" fmla="*/ 787400 h 8482573"/>
              <a:gd name="connsiteX3-7" fmla="*/ 914471 w 1157262"/>
              <a:gd name="connsiteY3-8" fmla="*/ 8482573 h 8482573"/>
              <a:gd name="connsiteX4-9" fmla="*/ 0 w 1157262"/>
              <a:gd name="connsiteY4-10" fmla="*/ 8482573 h 8482573"/>
              <a:gd name="connsiteX0-11" fmla="*/ 0 w 1157262"/>
              <a:gd name="connsiteY0-12" fmla="*/ 8340777 h 8340777"/>
              <a:gd name="connsiteX1-13" fmla="*/ 246615 w 1157262"/>
              <a:gd name="connsiteY1-14" fmla="*/ 0 h 8340777"/>
              <a:gd name="connsiteX2-15" fmla="*/ 1157262 w 1157262"/>
              <a:gd name="connsiteY2-16" fmla="*/ 645604 h 8340777"/>
              <a:gd name="connsiteX3-17" fmla="*/ 914471 w 1157262"/>
              <a:gd name="connsiteY3-18" fmla="*/ 8340777 h 8340777"/>
              <a:gd name="connsiteX4-19" fmla="*/ 0 w 1157262"/>
              <a:gd name="connsiteY4-20" fmla="*/ 8340777 h 8340777"/>
              <a:gd name="connsiteX0-21" fmla="*/ 0 w 1157262"/>
              <a:gd name="connsiteY0-22" fmla="*/ 8340777 h 8340777"/>
              <a:gd name="connsiteX1-23" fmla="*/ 246615 w 1157262"/>
              <a:gd name="connsiteY1-24" fmla="*/ 0 h 8340777"/>
              <a:gd name="connsiteX2-25" fmla="*/ 1157262 w 1157262"/>
              <a:gd name="connsiteY2-26" fmla="*/ 645604 h 8340777"/>
              <a:gd name="connsiteX3-27" fmla="*/ 939204 w 1157262"/>
              <a:gd name="connsiteY3-28" fmla="*/ 7345081 h 8340777"/>
              <a:gd name="connsiteX4-29" fmla="*/ 0 w 1157262"/>
              <a:gd name="connsiteY4-30" fmla="*/ 8340777 h 8340777"/>
              <a:gd name="connsiteX0-31" fmla="*/ 0 w 1087319"/>
              <a:gd name="connsiteY0-32" fmla="*/ 8531283 h 8531283"/>
              <a:gd name="connsiteX1-33" fmla="*/ 176672 w 1087319"/>
              <a:gd name="connsiteY1-34" fmla="*/ 0 h 8531283"/>
              <a:gd name="connsiteX2-35" fmla="*/ 1087319 w 1087319"/>
              <a:gd name="connsiteY2-36" fmla="*/ 645604 h 8531283"/>
              <a:gd name="connsiteX3-37" fmla="*/ 869261 w 1087319"/>
              <a:gd name="connsiteY3-38" fmla="*/ 7345081 h 8531283"/>
              <a:gd name="connsiteX4-39" fmla="*/ 0 w 1087319"/>
              <a:gd name="connsiteY4-40" fmla="*/ 8531283 h 85312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7319" h="8531283">
                <a:moveTo>
                  <a:pt x="0" y="8531283"/>
                </a:moveTo>
                <a:lnTo>
                  <a:pt x="176672" y="0"/>
                </a:lnTo>
                <a:lnTo>
                  <a:pt x="1087319" y="645604"/>
                </a:lnTo>
                <a:lnTo>
                  <a:pt x="869261" y="7345081"/>
                </a:lnTo>
                <a:lnTo>
                  <a:pt x="0" y="8531283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656138" y="5967413"/>
            <a:ext cx="7339012" cy="701675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165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096000" y="2092325"/>
            <a:ext cx="589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92D05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4079875" y="2876550"/>
            <a:ext cx="7777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29" name="矩形 28"/>
          <p:cNvSpPr/>
          <p:nvPr/>
        </p:nvSpPr>
        <p:spPr>
          <a:xfrm>
            <a:off x="4079875" y="4167188"/>
            <a:ext cx="7777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s-PE" altLang="zh-CN" sz="2400" b="1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983432" y="2932219"/>
            <a:ext cx="6096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500" b="1" dirty="0">
                <a:solidFill>
                  <a:srgbClr val="92D05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1060450" y="3421063"/>
            <a:ext cx="51403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2600325" y="3141663"/>
            <a:ext cx="308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矩形 4"/>
          <p:cNvSpPr>
            <a:spLocks noChangeArrowheads="1"/>
          </p:cNvSpPr>
          <p:nvPr/>
        </p:nvSpPr>
        <p:spPr bwMode="auto">
          <a:xfrm>
            <a:off x="2403475" y="2201863"/>
            <a:ext cx="369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11272" name="矩形 9"/>
          <p:cNvSpPr>
            <a:spLocks noChangeArrowheads="1"/>
          </p:cNvSpPr>
          <p:nvPr/>
        </p:nvSpPr>
        <p:spPr bwMode="auto">
          <a:xfrm>
            <a:off x="2636838" y="4467225"/>
            <a:ext cx="308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2305050" y="4845050"/>
            <a:ext cx="3679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11274" name="矩形 12"/>
          <p:cNvSpPr>
            <a:spLocks noChangeArrowheads="1"/>
          </p:cNvSpPr>
          <p:nvPr/>
        </p:nvSpPr>
        <p:spPr bwMode="auto">
          <a:xfrm>
            <a:off x="7310438" y="4343400"/>
            <a:ext cx="308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矩形 15"/>
          <p:cNvSpPr>
            <a:spLocks noChangeArrowheads="1"/>
          </p:cNvSpPr>
          <p:nvPr/>
        </p:nvSpPr>
        <p:spPr bwMode="auto">
          <a:xfrm>
            <a:off x="7061200" y="4813300"/>
            <a:ext cx="35829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wasted.</a:t>
            </a:r>
          </a:p>
        </p:txBody>
      </p:sp>
      <p:sp>
        <p:nvSpPr>
          <p:cNvPr id="24" name="矩形 23"/>
          <p:cNvSpPr/>
          <p:nvPr/>
        </p:nvSpPr>
        <p:spPr>
          <a:xfrm>
            <a:off x="2320925" y="1970088"/>
            <a:ext cx="3733800" cy="19129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027863" y="1849438"/>
            <a:ext cx="3641725" cy="20335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031038" y="4244975"/>
            <a:ext cx="3643312" cy="17668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30438" y="4368800"/>
            <a:ext cx="3824287" cy="16430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80" name="矩形 33"/>
          <p:cNvSpPr>
            <a:spLocks noChangeArrowheads="1"/>
          </p:cNvSpPr>
          <p:nvPr/>
        </p:nvSpPr>
        <p:spPr bwMode="auto">
          <a:xfrm>
            <a:off x="7405688" y="3173413"/>
            <a:ext cx="308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1" name="矩形 34"/>
          <p:cNvSpPr>
            <a:spLocks noChangeArrowheads="1"/>
          </p:cNvSpPr>
          <p:nvPr/>
        </p:nvSpPr>
        <p:spPr bwMode="auto">
          <a:xfrm>
            <a:off x="7121525" y="2016125"/>
            <a:ext cx="35687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wasted.</a:t>
            </a:r>
          </a:p>
        </p:txBody>
      </p:sp>
      <p:sp>
        <p:nvSpPr>
          <p:cNvPr id="39" name="等腰三角形 38"/>
          <p:cNvSpPr/>
          <p:nvPr/>
        </p:nvSpPr>
        <p:spPr>
          <a:xfrm rot="7070444">
            <a:off x="3988594" y="3715544"/>
            <a:ext cx="522288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s-PE" altLang="zh-CN" sz="2400" b="1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7070444">
            <a:off x="8686006" y="37742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7070444">
            <a:off x="8695531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7070444">
            <a:off x="3982244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2" grpId="0"/>
      <p:bldP spid="11273" grpId="0"/>
      <p:bldP spid="11274" grpId="0"/>
      <p:bldP spid="11275" grpId="0"/>
      <p:bldP spid="24" grpId="0" animBg="1"/>
      <p:bldP spid="25" grpId="0" animBg="1"/>
      <p:bldP spid="28" grpId="0" animBg="1"/>
      <p:bldP spid="29" grpId="0" animBg="1"/>
      <p:bldP spid="11280" grpId="0"/>
      <p:bldP spid="11281" grpId="0"/>
      <p:bldP spid="39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" y="-30163"/>
            <a:ext cx="12179175" cy="7611984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s-PE" altLang="zh-CN" sz="2400" b="1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空心弧 35"/>
          <p:cNvSpPr/>
          <p:nvPr/>
        </p:nvSpPr>
        <p:spPr>
          <a:xfrm rot="16200000" flipV="1">
            <a:off x="2417762" y="2136776"/>
            <a:ext cx="1452563" cy="1452562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空心弧 36"/>
          <p:cNvSpPr/>
          <p:nvPr/>
        </p:nvSpPr>
        <p:spPr>
          <a:xfrm rot="16200000" flipV="1">
            <a:off x="2417762" y="2136776"/>
            <a:ext cx="1452563" cy="1452562"/>
          </a:xfrm>
          <a:prstGeom prst="blockArc">
            <a:avLst>
              <a:gd name="adj1" fmla="val 10907759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544763" y="2325688"/>
            <a:ext cx="138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6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50</a:t>
            </a:r>
            <a:r>
              <a:rPr kumimoji="1" lang="en-US" altLang="zh-CN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%</a:t>
            </a:r>
            <a:endParaRPr kumimoji="1" lang="zh-CN" altLang="en-US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5" name="空心弧 44"/>
          <p:cNvSpPr/>
          <p:nvPr/>
        </p:nvSpPr>
        <p:spPr>
          <a:xfrm rot="16200000" flipV="1">
            <a:off x="5369720" y="2243931"/>
            <a:ext cx="1452562" cy="145097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空心弧 45"/>
          <p:cNvSpPr/>
          <p:nvPr/>
        </p:nvSpPr>
        <p:spPr>
          <a:xfrm rot="16200000" flipV="1">
            <a:off x="5369720" y="2243931"/>
            <a:ext cx="1452562" cy="1450975"/>
          </a:xfrm>
          <a:prstGeom prst="blockArc">
            <a:avLst>
              <a:gd name="adj1" fmla="val 5524817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497513" y="2432050"/>
            <a:ext cx="138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6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75</a:t>
            </a:r>
            <a:r>
              <a:rPr kumimoji="1" lang="en-US" altLang="zh-CN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%</a:t>
            </a:r>
            <a:endParaRPr kumimoji="1" lang="zh-CN" altLang="en-US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8" name="空心弧 47"/>
          <p:cNvSpPr/>
          <p:nvPr/>
        </p:nvSpPr>
        <p:spPr>
          <a:xfrm rot="16200000" flipV="1">
            <a:off x="8183563" y="2255838"/>
            <a:ext cx="1452562" cy="1452562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空心弧 48"/>
          <p:cNvSpPr/>
          <p:nvPr/>
        </p:nvSpPr>
        <p:spPr>
          <a:xfrm rot="16200000" flipV="1">
            <a:off x="8183563" y="2255838"/>
            <a:ext cx="1452562" cy="1452562"/>
          </a:xfrm>
          <a:prstGeom prst="blockArc">
            <a:avLst>
              <a:gd name="adj1" fmla="val 514516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8312150" y="2444750"/>
            <a:ext cx="1389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6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96</a:t>
            </a:r>
            <a:r>
              <a:rPr kumimoji="1" lang="en-US" altLang="zh-CN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%</a:t>
            </a:r>
            <a:endParaRPr kumimoji="1" lang="zh-CN" altLang="en-US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2009775" y="3722688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2084388" y="4137025"/>
            <a:ext cx="245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4965700" y="3759200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矩形 4"/>
          <p:cNvSpPr>
            <a:spLocks noChangeArrowheads="1"/>
          </p:cNvSpPr>
          <p:nvPr/>
        </p:nvSpPr>
        <p:spPr bwMode="auto">
          <a:xfrm>
            <a:off x="5049838" y="4210050"/>
            <a:ext cx="249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7816850" y="3736975"/>
            <a:ext cx="225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矩形 4"/>
          <p:cNvSpPr>
            <a:spLocks noChangeArrowheads="1"/>
          </p:cNvSpPr>
          <p:nvPr/>
        </p:nvSpPr>
        <p:spPr bwMode="auto">
          <a:xfrm>
            <a:off x="8054975" y="4210050"/>
            <a:ext cx="2427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星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59375" y="4257675"/>
            <a:ext cx="2160588" cy="522288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PART TWO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22" name="文本框 5"/>
          <p:cNvSpPr txBox="1">
            <a:spLocks noChangeArrowheads="1"/>
          </p:cNvSpPr>
          <p:nvPr/>
        </p:nvSpPr>
        <p:spPr bwMode="auto">
          <a:xfrm>
            <a:off x="3231356" y="5294404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PE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s-PE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dolor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317"/>
            <a:ext cx="12203819" cy="7041317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5514975" y="2492375"/>
            <a:ext cx="1162050" cy="11636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6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340100" y="2460625"/>
            <a:ext cx="1163638" cy="116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s-PE" altLang="zh-CN" sz="2400" b="1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287713" y="5229225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2233613" y="4108450"/>
            <a:ext cx="83137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/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14" name="椭圆 13"/>
          <p:cNvSpPr/>
          <p:nvPr/>
        </p:nvSpPr>
        <p:spPr>
          <a:xfrm>
            <a:off x="7680325" y="2482850"/>
            <a:ext cx="1162050" cy="116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5" name="组 4"/>
          <p:cNvGrpSpPr/>
          <p:nvPr/>
        </p:nvGrpSpPr>
        <p:grpSpPr>
          <a:xfrm>
            <a:off x="3515273" y="2530291"/>
            <a:ext cx="831850" cy="99695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6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1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5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4194" y="2663798"/>
            <a:ext cx="822325" cy="796925"/>
            <a:chOff x="5314950" y="3314700"/>
            <a:chExt cx="822325" cy="796925"/>
          </a:xfrm>
          <a:solidFill>
            <a:schemeClr val="bg1"/>
          </a:solidFill>
        </p:grpSpPr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5314950" y="3336925"/>
              <a:ext cx="777875" cy="768350"/>
            </a:xfrm>
            <a:custGeom>
              <a:avLst/>
              <a:gdLst/>
              <a:ahLst/>
              <a:cxnLst>
                <a:cxn ang="0">
                  <a:pos x="320" y="254"/>
                </a:cxn>
                <a:cxn ang="0">
                  <a:pos x="164" y="102"/>
                </a:cxn>
                <a:cxn ang="0">
                  <a:pos x="166" y="92"/>
                </a:cxn>
                <a:cxn ang="0">
                  <a:pos x="166" y="70"/>
                </a:cxn>
                <a:cxn ang="0">
                  <a:pos x="160" y="50"/>
                </a:cxn>
                <a:cxn ang="0">
                  <a:pos x="150" y="32"/>
                </a:cxn>
                <a:cxn ang="0">
                  <a:pos x="142" y="24"/>
                </a:cxn>
                <a:cxn ang="0">
                  <a:pos x="122" y="10"/>
                </a:cxn>
                <a:cxn ang="0">
                  <a:pos x="102" y="2"/>
                </a:cxn>
                <a:cxn ang="0">
                  <a:pos x="78" y="0"/>
                </a:cxn>
                <a:cxn ang="0">
                  <a:pos x="56" y="4"/>
                </a:cxn>
                <a:cxn ang="0">
                  <a:pos x="96" y="44"/>
                </a:cxn>
                <a:cxn ang="0">
                  <a:pos x="104" y="56"/>
                </a:cxn>
                <a:cxn ang="0">
                  <a:pos x="106" y="70"/>
                </a:cxn>
                <a:cxn ang="0">
                  <a:pos x="104" y="82"/>
                </a:cxn>
                <a:cxn ang="0">
                  <a:pos x="96" y="96"/>
                </a:cxn>
                <a:cxn ang="0">
                  <a:pos x="90" y="100"/>
                </a:cxn>
                <a:cxn ang="0">
                  <a:pos x="76" y="106"/>
                </a:cxn>
                <a:cxn ang="0">
                  <a:pos x="62" y="106"/>
                </a:cxn>
                <a:cxn ang="0">
                  <a:pos x="50" y="102"/>
                </a:cxn>
                <a:cxn ang="0">
                  <a:pos x="4" y="58"/>
                </a:cxn>
                <a:cxn ang="0">
                  <a:pos x="2" y="68"/>
                </a:cxn>
                <a:cxn ang="0">
                  <a:pos x="0" y="92"/>
                </a:cxn>
                <a:cxn ang="0">
                  <a:pos x="6" y="114"/>
                </a:cxn>
                <a:cxn ang="0">
                  <a:pos x="16" y="134"/>
                </a:cxn>
                <a:cxn ang="0">
                  <a:pos x="24" y="144"/>
                </a:cxn>
                <a:cxn ang="0">
                  <a:pos x="42" y="156"/>
                </a:cxn>
                <a:cxn ang="0">
                  <a:pos x="62" y="164"/>
                </a:cxn>
                <a:cxn ang="0">
                  <a:pos x="82" y="168"/>
                </a:cxn>
                <a:cxn ang="0">
                  <a:pos x="102" y="164"/>
                </a:cxn>
                <a:cxn ang="0">
                  <a:pos x="194" y="256"/>
                </a:cxn>
                <a:cxn ang="0">
                  <a:pos x="208" y="268"/>
                </a:cxn>
                <a:cxn ang="0">
                  <a:pos x="256" y="314"/>
                </a:cxn>
                <a:cxn ang="0">
                  <a:pos x="354" y="412"/>
                </a:cxn>
                <a:cxn ang="0">
                  <a:pos x="358" y="440"/>
                </a:cxn>
                <a:cxn ang="0">
                  <a:pos x="374" y="464"/>
                </a:cxn>
                <a:cxn ang="0">
                  <a:pos x="384" y="474"/>
                </a:cxn>
                <a:cxn ang="0">
                  <a:pos x="410" y="484"/>
                </a:cxn>
                <a:cxn ang="0">
                  <a:pos x="436" y="482"/>
                </a:cxn>
                <a:cxn ang="0">
                  <a:pos x="460" y="472"/>
                </a:cxn>
                <a:cxn ang="0">
                  <a:pos x="470" y="464"/>
                </a:cxn>
                <a:cxn ang="0">
                  <a:pos x="484" y="442"/>
                </a:cxn>
                <a:cxn ang="0">
                  <a:pos x="490" y="416"/>
                </a:cxn>
                <a:cxn ang="0">
                  <a:pos x="484" y="390"/>
                </a:cxn>
                <a:cxn ang="0">
                  <a:pos x="470" y="368"/>
                </a:cxn>
                <a:cxn ang="0">
                  <a:pos x="458" y="360"/>
                </a:cxn>
                <a:cxn ang="0">
                  <a:pos x="430" y="350"/>
                </a:cxn>
                <a:cxn ang="0">
                  <a:pos x="416" y="350"/>
                </a:cxn>
                <a:cxn ang="0">
                  <a:pos x="412" y="452"/>
                </a:cxn>
                <a:cxn ang="0">
                  <a:pos x="396" y="392"/>
                </a:cxn>
                <a:cxn ang="0">
                  <a:pos x="456" y="408"/>
                </a:cxn>
              </a:cxnLst>
              <a:rect l="0" t="0" r="r" b="b"/>
              <a:pathLst>
                <a:path w="490" h="484">
                  <a:moveTo>
                    <a:pt x="416" y="350"/>
                  </a:moveTo>
                  <a:lnTo>
                    <a:pt x="320" y="254"/>
                  </a:lnTo>
                  <a:lnTo>
                    <a:pt x="236" y="17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6" y="92"/>
                  </a:lnTo>
                  <a:lnTo>
                    <a:pt x="168" y="82"/>
                  </a:lnTo>
                  <a:lnTo>
                    <a:pt x="166" y="70"/>
                  </a:lnTo>
                  <a:lnTo>
                    <a:pt x="164" y="60"/>
                  </a:lnTo>
                  <a:lnTo>
                    <a:pt x="160" y="50"/>
                  </a:lnTo>
                  <a:lnTo>
                    <a:pt x="156" y="42"/>
                  </a:lnTo>
                  <a:lnTo>
                    <a:pt x="150" y="32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2" y="16"/>
                  </a:lnTo>
                  <a:lnTo>
                    <a:pt x="122" y="10"/>
                  </a:lnTo>
                  <a:lnTo>
                    <a:pt x="112" y="4"/>
                  </a:lnTo>
                  <a:lnTo>
                    <a:pt x="102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6" y="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6" y="62"/>
                  </a:lnTo>
                  <a:lnTo>
                    <a:pt x="106" y="70"/>
                  </a:lnTo>
                  <a:lnTo>
                    <a:pt x="106" y="76"/>
                  </a:lnTo>
                  <a:lnTo>
                    <a:pt x="104" y="82"/>
                  </a:lnTo>
                  <a:lnTo>
                    <a:pt x="100" y="90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0"/>
                  </a:lnTo>
                  <a:lnTo>
                    <a:pt x="84" y="104"/>
                  </a:lnTo>
                  <a:lnTo>
                    <a:pt x="76" y="106"/>
                  </a:lnTo>
                  <a:lnTo>
                    <a:pt x="70" y="106"/>
                  </a:lnTo>
                  <a:lnTo>
                    <a:pt x="62" y="106"/>
                  </a:lnTo>
                  <a:lnTo>
                    <a:pt x="56" y="104"/>
                  </a:lnTo>
                  <a:lnTo>
                    <a:pt x="50" y="102"/>
                  </a:lnTo>
                  <a:lnTo>
                    <a:pt x="44" y="9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32" y="150"/>
                  </a:lnTo>
                  <a:lnTo>
                    <a:pt x="42" y="156"/>
                  </a:lnTo>
                  <a:lnTo>
                    <a:pt x="52" y="162"/>
                  </a:lnTo>
                  <a:lnTo>
                    <a:pt x="62" y="164"/>
                  </a:lnTo>
                  <a:lnTo>
                    <a:pt x="72" y="166"/>
                  </a:lnTo>
                  <a:lnTo>
                    <a:pt x="82" y="168"/>
                  </a:lnTo>
                  <a:lnTo>
                    <a:pt x="92" y="166"/>
                  </a:lnTo>
                  <a:lnTo>
                    <a:pt x="102" y="164"/>
                  </a:lnTo>
                  <a:lnTo>
                    <a:pt x="172" y="234"/>
                  </a:lnTo>
                  <a:lnTo>
                    <a:pt x="194" y="25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56" y="314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6" y="426"/>
                  </a:lnTo>
                  <a:lnTo>
                    <a:pt x="358" y="440"/>
                  </a:lnTo>
                  <a:lnTo>
                    <a:pt x="364" y="45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84" y="474"/>
                  </a:lnTo>
                  <a:lnTo>
                    <a:pt x="396" y="480"/>
                  </a:lnTo>
                  <a:lnTo>
                    <a:pt x="410" y="484"/>
                  </a:lnTo>
                  <a:lnTo>
                    <a:pt x="422" y="484"/>
                  </a:lnTo>
                  <a:lnTo>
                    <a:pt x="436" y="482"/>
                  </a:lnTo>
                  <a:lnTo>
                    <a:pt x="448" y="480"/>
                  </a:lnTo>
                  <a:lnTo>
                    <a:pt x="460" y="472"/>
                  </a:lnTo>
                  <a:lnTo>
                    <a:pt x="470" y="464"/>
                  </a:lnTo>
                  <a:lnTo>
                    <a:pt x="470" y="464"/>
                  </a:lnTo>
                  <a:lnTo>
                    <a:pt x="478" y="454"/>
                  </a:lnTo>
                  <a:lnTo>
                    <a:pt x="484" y="442"/>
                  </a:lnTo>
                  <a:lnTo>
                    <a:pt x="488" y="430"/>
                  </a:lnTo>
                  <a:lnTo>
                    <a:pt x="490" y="416"/>
                  </a:lnTo>
                  <a:lnTo>
                    <a:pt x="488" y="404"/>
                  </a:lnTo>
                  <a:lnTo>
                    <a:pt x="484" y="390"/>
                  </a:lnTo>
                  <a:lnTo>
                    <a:pt x="478" y="380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58" y="360"/>
                  </a:lnTo>
                  <a:lnTo>
                    <a:pt x="444" y="354"/>
                  </a:lnTo>
                  <a:lnTo>
                    <a:pt x="430" y="350"/>
                  </a:lnTo>
                  <a:lnTo>
                    <a:pt x="416" y="350"/>
                  </a:lnTo>
                  <a:lnTo>
                    <a:pt x="416" y="350"/>
                  </a:lnTo>
                  <a:close/>
                  <a:moveTo>
                    <a:pt x="446" y="442"/>
                  </a:moveTo>
                  <a:lnTo>
                    <a:pt x="412" y="452"/>
                  </a:lnTo>
                  <a:lnTo>
                    <a:pt x="388" y="426"/>
                  </a:lnTo>
                  <a:lnTo>
                    <a:pt x="396" y="392"/>
                  </a:lnTo>
                  <a:lnTo>
                    <a:pt x="430" y="382"/>
                  </a:lnTo>
                  <a:lnTo>
                    <a:pt x="456" y="408"/>
                  </a:lnTo>
                  <a:lnTo>
                    <a:pt x="446" y="4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Freeform 210"/>
            <p:cNvSpPr>
              <a:spLocks noEditPoints="1"/>
            </p:cNvSpPr>
            <p:nvPr/>
          </p:nvSpPr>
          <p:spPr bwMode="auto">
            <a:xfrm>
              <a:off x="5340350" y="3733800"/>
              <a:ext cx="377825" cy="377825"/>
            </a:xfrm>
            <a:custGeom>
              <a:avLst/>
              <a:gdLst/>
              <a:ahLst/>
              <a:cxnLst>
                <a:cxn ang="0">
                  <a:pos x="54" y="80"/>
                </a:cxn>
                <a:cxn ang="0">
                  <a:pos x="16" y="118"/>
                </a:cxn>
                <a:cxn ang="0">
                  <a:pos x="4" y="134"/>
                </a:cxn>
                <a:cxn ang="0">
                  <a:pos x="0" y="152"/>
                </a:cxn>
                <a:cxn ang="0">
                  <a:pos x="4" y="170"/>
                </a:cxn>
                <a:cxn ang="0">
                  <a:pos x="14" y="188"/>
                </a:cxn>
                <a:cxn ang="0">
                  <a:pos x="50" y="224"/>
                </a:cxn>
                <a:cxn ang="0">
                  <a:pos x="66" y="234"/>
                </a:cxn>
                <a:cxn ang="0">
                  <a:pos x="86" y="238"/>
                </a:cxn>
                <a:cxn ang="0">
                  <a:pos x="104" y="234"/>
                </a:cxn>
                <a:cxn ang="0">
                  <a:pos x="120" y="224"/>
                </a:cxn>
                <a:cxn ang="0">
                  <a:pos x="182" y="162"/>
                </a:cxn>
                <a:cxn ang="0">
                  <a:pos x="132" y="0"/>
                </a:cxn>
                <a:cxn ang="0">
                  <a:pos x="188" y="88"/>
                </a:cxn>
                <a:cxn ang="0">
                  <a:pos x="192" y="94"/>
                </a:cxn>
                <a:cxn ang="0">
                  <a:pos x="192" y="104"/>
                </a:cxn>
                <a:cxn ang="0">
                  <a:pos x="88" y="208"/>
                </a:cxn>
                <a:cxn ang="0">
                  <a:pos x="84" y="212"/>
                </a:cxn>
                <a:cxn ang="0">
                  <a:pos x="72" y="212"/>
                </a:cxn>
                <a:cxn ang="0">
                  <a:pos x="68" y="210"/>
                </a:cxn>
                <a:cxn ang="0">
                  <a:pos x="64" y="200"/>
                </a:cxn>
                <a:cxn ang="0">
                  <a:pos x="68" y="190"/>
                </a:cxn>
                <a:cxn ang="0">
                  <a:pos x="168" y="90"/>
                </a:cxn>
                <a:cxn ang="0">
                  <a:pos x="178" y="84"/>
                </a:cxn>
                <a:cxn ang="0">
                  <a:pos x="188" y="88"/>
                </a:cxn>
                <a:cxn ang="0">
                  <a:pos x="150" y="50"/>
                </a:cxn>
                <a:cxn ang="0">
                  <a:pos x="152" y="54"/>
                </a:cxn>
                <a:cxn ang="0">
                  <a:pos x="152" y="66"/>
                </a:cxn>
                <a:cxn ang="0">
                  <a:pos x="50" y="170"/>
                </a:cxn>
                <a:cxn ang="0">
                  <a:pos x="44" y="172"/>
                </a:cxn>
                <a:cxn ang="0">
                  <a:pos x="34" y="172"/>
                </a:cxn>
                <a:cxn ang="0">
                  <a:pos x="30" y="170"/>
                </a:cxn>
                <a:cxn ang="0">
                  <a:pos x="26" y="160"/>
                </a:cxn>
                <a:cxn ang="0">
                  <a:pos x="30" y="150"/>
                </a:cxn>
                <a:cxn ang="0">
                  <a:pos x="130" y="50"/>
                </a:cxn>
                <a:cxn ang="0">
                  <a:pos x="140" y="46"/>
                </a:cxn>
                <a:cxn ang="0">
                  <a:pos x="150" y="50"/>
                </a:cxn>
              </a:cxnLst>
              <a:rect l="0" t="0" r="r" b="b"/>
              <a:pathLst>
                <a:path w="238" h="238">
                  <a:moveTo>
                    <a:pt x="78" y="56"/>
                  </a:moveTo>
                  <a:lnTo>
                    <a:pt x="54" y="8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8" y="126"/>
                  </a:lnTo>
                  <a:lnTo>
                    <a:pt x="4" y="134"/>
                  </a:lnTo>
                  <a:lnTo>
                    <a:pt x="2" y="142"/>
                  </a:lnTo>
                  <a:lnTo>
                    <a:pt x="0" y="152"/>
                  </a:lnTo>
                  <a:lnTo>
                    <a:pt x="2" y="162"/>
                  </a:lnTo>
                  <a:lnTo>
                    <a:pt x="4" y="170"/>
                  </a:lnTo>
                  <a:lnTo>
                    <a:pt x="8" y="180"/>
                  </a:lnTo>
                  <a:lnTo>
                    <a:pt x="14" y="188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30"/>
                  </a:lnTo>
                  <a:lnTo>
                    <a:pt x="66" y="234"/>
                  </a:lnTo>
                  <a:lnTo>
                    <a:pt x="76" y="236"/>
                  </a:lnTo>
                  <a:lnTo>
                    <a:pt x="86" y="238"/>
                  </a:lnTo>
                  <a:lnTo>
                    <a:pt x="96" y="236"/>
                  </a:lnTo>
                  <a:lnTo>
                    <a:pt x="104" y="234"/>
                  </a:lnTo>
                  <a:lnTo>
                    <a:pt x="112" y="230"/>
                  </a:lnTo>
                  <a:lnTo>
                    <a:pt x="120" y="224"/>
                  </a:lnTo>
                  <a:lnTo>
                    <a:pt x="160" y="186"/>
                  </a:lnTo>
                  <a:lnTo>
                    <a:pt x="182" y="162"/>
                  </a:lnTo>
                  <a:lnTo>
                    <a:pt x="238" y="106"/>
                  </a:lnTo>
                  <a:lnTo>
                    <a:pt x="132" y="0"/>
                  </a:lnTo>
                  <a:lnTo>
                    <a:pt x="78" y="56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92" y="94"/>
                  </a:lnTo>
                  <a:lnTo>
                    <a:pt x="192" y="98"/>
                  </a:lnTo>
                  <a:lnTo>
                    <a:pt x="192" y="104"/>
                  </a:lnTo>
                  <a:lnTo>
                    <a:pt x="188" y="1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4" y="212"/>
                  </a:lnTo>
                  <a:lnTo>
                    <a:pt x="78" y="214"/>
                  </a:lnTo>
                  <a:lnTo>
                    <a:pt x="72" y="212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6" y="204"/>
                  </a:lnTo>
                  <a:lnTo>
                    <a:pt x="64" y="200"/>
                  </a:lnTo>
                  <a:lnTo>
                    <a:pt x="66" y="194"/>
                  </a:lnTo>
                  <a:lnTo>
                    <a:pt x="68" y="1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4" y="86"/>
                  </a:lnTo>
                  <a:lnTo>
                    <a:pt x="188" y="88"/>
                  </a:lnTo>
                  <a:lnTo>
                    <a:pt x="188" y="88"/>
                  </a:lnTo>
                  <a:close/>
                  <a:moveTo>
                    <a:pt x="150" y="50"/>
                  </a:moveTo>
                  <a:lnTo>
                    <a:pt x="150" y="50"/>
                  </a:lnTo>
                  <a:lnTo>
                    <a:pt x="152" y="54"/>
                  </a:lnTo>
                  <a:lnTo>
                    <a:pt x="154" y="60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44" y="172"/>
                  </a:lnTo>
                  <a:lnTo>
                    <a:pt x="40" y="174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6" y="160"/>
                  </a:lnTo>
                  <a:lnTo>
                    <a:pt x="26" y="154"/>
                  </a:lnTo>
                  <a:lnTo>
                    <a:pt x="30" y="1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4" y="46"/>
                  </a:lnTo>
                  <a:lnTo>
                    <a:pt x="140" y="46"/>
                  </a:lnTo>
                  <a:lnTo>
                    <a:pt x="146" y="46"/>
                  </a:lnTo>
                  <a:lnTo>
                    <a:pt x="150" y="50"/>
                  </a:lnTo>
                  <a:lnTo>
                    <a:pt x="1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5759450" y="3314700"/>
              <a:ext cx="377825" cy="377825"/>
            </a:xfrm>
            <a:custGeom>
              <a:avLst/>
              <a:gdLst/>
              <a:ahLst/>
              <a:cxnLst>
                <a:cxn ang="0">
                  <a:pos x="38" y="238"/>
                </a:cxn>
                <a:cxn ang="0">
                  <a:pos x="104" y="170"/>
                </a:cxn>
                <a:cxn ang="0">
                  <a:pos x="128" y="196"/>
                </a:cxn>
                <a:cxn ang="0">
                  <a:pos x="238" y="86"/>
                </a:cxn>
                <a:cxn ang="0">
                  <a:pos x="150" y="0"/>
                </a:cxn>
                <a:cxn ang="0">
                  <a:pos x="42" y="110"/>
                </a:cxn>
                <a:cxn ang="0">
                  <a:pos x="68" y="134"/>
                </a:cxn>
                <a:cxn ang="0">
                  <a:pos x="0" y="200"/>
                </a:cxn>
                <a:cxn ang="0">
                  <a:pos x="38" y="238"/>
                </a:cxn>
              </a:cxnLst>
              <a:rect l="0" t="0" r="r" b="b"/>
              <a:pathLst>
                <a:path w="238" h="238">
                  <a:moveTo>
                    <a:pt x="38" y="238"/>
                  </a:moveTo>
                  <a:lnTo>
                    <a:pt x="104" y="170"/>
                  </a:lnTo>
                  <a:lnTo>
                    <a:pt x="128" y="196"/>
                  </a:lnTo>
                  <a:lnTo>
                    <a:pt x="238" y="86"/>
                  </a:lnTo>
                  <a:lnTo>
                    <a:pt x="150" y="0"/>
                  </a:lnTo>
                  <a:lnTo>
                    <a:pt x="42" y="110"/>
                  </a:lnTo>
                  <a:lnTo>
                    <a:pt x="68" y="134"/>
                  </a:lnTo>
                  <a:lnTo>
                    <a:pt x="0" y="200"/>
                  </a:lnTo>
                  <a:lnTo>
                    <a:pt x="38" y="2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3" name="Freeform 183"/>
          <p:cNvSpPr>
            <a:spLocks noEditPoints="1"/>
          </p:cNvSpPr>
          <p:nvPr/>
        </p:nvSpPr>
        <p:spPr bwMode="auto">
          <a:xfrm>
            <a:off x="8001000" y="2686050"/>
            <a:ext cx="746125" cy="742950"/>
          </a:xfrm>
          <a:custGeom>
            <a:avLst/>
            <a:gdLst>
              <a:gd name="T0" fmla="*/ 0 w 470"/>
              <a:gd name="T1" fmla="*/ 0 h 468"/>
              <a:gd name="T2" fmla="*/ 31750 w 470"/>
              <a:gd name="T3" fmla="*/ 742950 h 468"/>
              <a:gd name="T4" fmla="*/ 304800 w 470"/>
              <a:gd name="T5" fmla="*/ 593725 h 468"/>
              <a:gd name="T6" fmla="*/ 368300 w 470"/>
              <a:gd name="T7" fmla="*/ 701675 h 468"/>
              <a:gd name="T8" fmla="*/ 466725 w 470"/>
              <a:gd name="T9" fmla="*/ 523875 h 468"/>
              <a:gd name="T10" fmla="*/ 746125 w 470"/>
              <a:gd name="T11" fmla="*/ 450850 h 468"/>
              <a:gd name="T12" fmla="*/ 0 w 470"/>
              <a:gd name="T13" fmla="*/ 0 h 468"/>
              <a:gd name="T14" fmla="*/ 368300 w 470"/>
              <a:gd name="T15" fmla="*/ 628650 h 468"/>
              <a:gd name="T16" fmla="*/ 85725 w 470"/>
              <a:gd name="T17" fmla="*/ 127000 h 468"/>
              <a:gd name="T18" fmla="*/ 431800 w 470"/>
              <a:gd name="T19" fmla="*/ 514350 h 468"/>
              <a:gd name="T20" fmla="*/ 368300 w 470"/>
              <a:gd name="T21" fmla="*/ 628650 h 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HOMEPPT，www.homeppt.com">
  <a:themeElements>
    <a:clrScheme name="Personalizado 5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1970</Words>
  <Application>Microsoft Office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Microsoft YaHei</vt:lpstr>
      <vt:lpstr>Microsoft YaHei</vt:lpstr>
      <vt:lpstr>宋体</vt:lpstr>
      <vt:lpstr>Arial</vt:lpstr>
      <vt:lpstr>Calibri</vt:lpstr>
      <vt:lpstr>Calibri Light</vt:lpstr>
      <vt:lpstr>Microsoft Himalaya</vt:lpstr>
      <vt:lpstr>Segoe UI Light</vt:lpstr>
      <vt:lpstr>HOMEPPT，www.homeppt.com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宇宙星球</dc:title>
  <dc:creator>第一PPT</dc:creator>
  <cp:keywords>www.1ppt.com</cp:keywords>
  <cp:lastModifiedBy>eduardo</cp:lastModifiedBy>
  <cp:revision>25</cp:revision>
  <dcterms:created xsi:type="dcterms:W3CDTF">2015-08-24T08:38:00Z</dcterms:created>
  <dcterms:modified xsi:type="dcterms:W3CDTF">2023-12-03T05:17:15Z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2052-11.1.0.7875</vt:lpwstr>
  </property>
</Properties>
</file>