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2B0698D-1B2F-4496-B5D1-5A075F62B8BF}">
  <a:tblStyle styleId="{C2B0698D-1B2F-4496-B5D1-5A075F62B8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warm up a frozen playground?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{C2B0698D-1B2F-4496-B5D1-5A075F62B8BF}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inventor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someone who comes up with something new, often an object or a way of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comes from the Sun and lamps and makes it possible to see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mirror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 object so shiny that light bounces off of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dark, cool place that is not directly in the sunlight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 shape made when an object is in front of a light source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summer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warmest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large ball of light in the sky during the day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light from the Sun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warm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something hotter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coldest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warm up a frozen playground?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