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1" r:id="rId4"/>
    <p:sldMasterId id="2147483702" r:id="rId5"/>
    <p:sldMasterId id="214748370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50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b8200cedc7_6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b8200cedc7_6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b8200cedc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b8200cedc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10:00</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a:t>
            </a:r>
            <a:r>
              <a:rPr lang="en" sz="1200">
                <a:solidFill>
                  <a:schemeClr val="dk1"/>
                </a:solidFill>
                <a:latin typeface="Roboto"/>
                <a:ea typeface="Roboto"/>
                <a:cs typeface="Roboto"/>
                <a:sym typeface="Roboto"/>
              </a:rPr>
              <a:t>Where our current performance stands in relation to our standards.</a:t>
            </a:r>
            <a:endParaRPr sz="12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Please click on the link and enter your thoughts on why Self-Assessment is an important piece when looking at professional growth.</a:t>
            </a:r>
            <a:endParaRPr sz="1200">
              <a:solidFill>
                <a:schemeClr val="dk1"/>
              </a:solidFill>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477295a4b6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1477295a4b6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Time: 10</a:t>
            </a:r>
            <a:endParaRPr sz="1200">
              <a:solidFill>
                <a:schemeClr val="dk1"/>
              </a:solidFill>
              <a:latin typeface="Roboto Light"/>
              <a:ea typeface="Roboto Light"/>
              <a:cs typeface="Roboto Light"/>
              <a:sym typeface="Roboto Light"/>
            </a:endParaRPr>
          </a:p>
          <a:p>
            <a:pPr indent="0" lvl="0" marL="0" rtl="0" algn="l">
              <a:lnSpc>
                <a:spcPct val="115000"/>
              </a:lnSpc>
              <a:spcBef>
                <a:spcPts val="100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Think of two specific things that you can do to improve your performance.  Your plan should focus on utilizing your  strength, and improving one area of weakness.  </a:t>
            </a:r>
            <a:br>
              <a:rPr lang="en" sz="1200">
                <a:solidFill>
                  <a:schemeClr val="dk1"/>
                </a:solidFill>
                <a:latin typeface="Roboto Light"/>
                <a:ea typeface="Roboto Light"/>
                <a:cs typeface="Roboto Light"/>
                <a:sym typeface="Roboto Light"/>
              </a:rPr>
            </a:br>
            <a:r>
              <a:rPr lang="en">
                <a:solidFill>
                  <a:schemeClr val="dk1"/>
                </a:solidFill>
                <a:latin typeface="Roboto Light"/>
                <a:ea typeface="Roboto Light"/>
                <a:cs typeface="Roboto Light"/>
                <a:sym typeface="Roboto Light"/>
              </a:rPr>
              <a:t>What are you going to do to utilize your strength?</a:t>
            </a:r>
            <a:br>
              <a:rPr lang="en">
                <a:solidFill>
                  <a:schemeClr val="dk1"/>
                </a:solidFill>
                <a:latin typeface="Roboto Light"/>
                <a:ea typeface="Roboto Light"/>
                <a:cs typeface="Roboto Light"/>
                <a:sym typeface="Roboto Light"/>
              </a:rPr>
            </a:br>
            <a:r>
              <a:rPr lang="en">
                <a:solidFill>
                  <a:schemeClr val="dk1"/>
                </a:solidFill>
                <a:latin typeface="Roboto Light"/>
                <a:ea typeface="Roboto Light"/>
                <a:cs typeface="Roboto Light"/>
                <a:sym typeface="Roboto Light"/>
              </a:rPr>
              <a:t>What would you hope to see if you used this strength to improve your performance?</a:t>
            </a:r>
            <a:br>
              <a:rPr lang="en">
                <a:solidFill>
                  <a:schemeClr val="dk1"/>
                </a:solidFill>
                <a:latin typeface="Roboto Light"/>
                <a:ea typeface="Roboto Light"/>
                <a:cs typeface="Roboto Light"/>
                <a:sym typeface="Roboto Light"/>
              </a:rPr>
            </a:br>
            <a:r>
              <a:rPr lang="en">
                <a:solidFill>
                  <a:schemeClr val="dk1"/>
                </a:solidFill>
                <a:latin typeface="Roboto Light"/>
                <a:ea typeface="Roboto Light"/>
                <a:cs typeface="Roboto Light"/>
                <a:sym typeface="Roboto Light"/>
              </a:rPr>
              <a:t>What will you do to improve your area of weakness?</a:t>
            </a:r>
            <a:br>
              <a:rPr lang="en">
                <a:solidFill>
                  <a:schemeClr val="dk1"/>
                </a:solidFill>
                <a:latin typeface="Roboto Light"/>
                <a:ea typeface="Roboto Light"/>
                <a:cs typeface="Roboto Light"/>
                <a:sym typeface="Roboto Light"/>
              </a:rPr>
            </a:br>
            <a:r>
              <a:rPr lang="en">
                <a:solidFill>
                  <a:schemeClr val="dk1"/>
                </a:solidFill>
                <a:latin typeface="Roboto Light"/>
                <a:ea typeface="Roboto Light"/>
                <a:cs typeface="Roboto Light"/>
                <a:sym typeface="Roboto Light"/>
              </a:rPr>
              <a:t>What would you hope to see if you were able to improve in this area?</a:t>
            </a:r>
            <a:endParaRPr sz="1200">
              <a:solidFill>
                <a:schemeClr val="dk1"/>
              </a:solidFill>
              <a:latin typeface="Roboto Light"/>
              <a:ea typeface="Roboto Light"/>
              <a:cs typeface="Roboto Light"/>
              <a:sym typeface="Roboto Light"/>
            </a:endParaRPr>
          </a:p>
          <a:p>
            <a:pPr indent="0" lvl="0" marL="0" rtl="0" algn="l">
              <a:lnSpc>
                <a:spcPct val="115000"/>
              </a:lnSpc>
              <a:spcBef>
                <a:spcPts val="1000"/>
              </a:spcBef>
              <a:spcAft>
                <a:spcPts val="1000"/>
              </a:spcAft>
              <a:buClr>
                <a:schemeClr val="dk1"/>
              </a:buClr>
              <a:buSzPts val="1100"/>
              <a:buFont typeface="Arial"/>
              <a:buNone/>
            </a:pPr>
            <a:r>
              <a:rPr lang="en" sz="1200">
                <a:solidFill>
                  <a:schemeClr val="dk1"/>
                </a:solidFill>
                <a:latin typeface="Roboto Light"/>
                <a:ea typeface="Roboto Light"/>
                <a:cs typeface="Roboto Light"/>
                <a:sym typeface="Roboto Light"/>
              </a:rPr>
              <a:t>Share your plan with your group.</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e44d8a13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e44d8a13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a:t>
            </a:r>
            <a:r>
              <a:rPr lang="en">
                <a:solidFill>
                  <a:schemeClr val="dk1"/>
                </a:solidFill>
              </a:rPr>
              <a:t> Notes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Take a minute and reflect on your progress regarding these questions.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are some things that we do to ensure that we follow through with our action plans we set.  Could share examples that are not connected to our role as a school leader? (Diet plans, completing a home improvement project, learning to tile a shower) What gets me to do it?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told someone I was going to do it.  Or I write it down.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5776b46b99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5776b46b99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 2:00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Presenter notes: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going to focus on this coaching </a:t>
            </a:r>
            <a:r>
              <a:rPr lang="en"/>
              <a:t>piece in more depth during the October Principal Professional Learning session.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4724c26a65_4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14724c26a65_4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a:t>
            </a:r>
            <a:endParaRPr/>
          </a:p>
          <a:p>
            <a:pPr indent="0" lvl="0" marL="0" rtl="0" algn="l">
              <a:spcBef>
                <a:spcPts val="0"/>
              </a:spcBef>
              <a:spcAft>
                <a:spcPts val="0"/>
              </a:spcAft>
              <a:buNone/>
            </a:pPr>
            <a:r>
              <a:rPr lang="en"/>
              <a:t>Presenter</a:t>
            </a:r>
            <a:r>
              <a:rPr lang="en"/>
              <a:t> Notes:</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4724c26a65_0_20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not a thing of doing it is a thing of being. </a:t>
            </a:r>
            <a:endParaRPr/>
          </a:p>
        </p:txBody>
      </p:sp>
      <p:sp>
        <p:nvSpPr>
          <p:cNvPr id="447" name="Google Shape;447;g14724c26a65_0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4724c26a65_4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g14724c26a65_4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Clr>
                <a:schemeClr val="dk1"/>
              </a:buClr>
              <a:buSzPts val="1600"/>
              <a:buFont typeface="Noto Sans Symbols"/>
              <a:buNone/>
            </a:pPr>
            <a:r>
              <a:rPr lang="en"/>
              <a:t>We will be going in depth on coaching techniques in October</a:t>
            </a:r>
            <a:endParaRPr/>
          </a:p>
          <a:p>
            <a:pPr indent="0" lvl="1" marL="457200" rtl="0" algn="l">
              <a:spcBef>
                <a:spcPts val="0"/>
              </a:spcBef>
              <a:spcAft>
                <a:spcPts val="0"/>
              </a:spcAft>
              <a:buClr>
                <a:schemeClr val="dk1"/>
              </a:buClr>
              <a:buSzPts val="1600"/>
              <a:buFont typeface="Noto Sans Symbols"/>
              <a:buNone/>
            </a:pPr>
            <a:r>
              <a:rPr lang="en"/>
              <a:t>Stakeholder Goals  and student growth reflection will be presented in December</a:t>
            </a:r>
            <a:endParaRPr/>
          </a:p>
        </p:txBody>
      </p:sp>
      <p:sp>
        <p:nvSpPr>
          <p:cNvPr id="455" name="Google Shape;455;g14724c26a65_4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4724c26a65_4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4724c26a65_4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8a140207db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8a140207db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  3:00</a:t>
            </a:r>
            <a:endParaRPr/>
          </a:p>
          <a:p>
            <a:pPr indent="0" lvl="0" marL="0" rtl="0" algn="l">
              <a:spcBef>
                <a:spcPts val="0"/>
              </a:spcBef>
              <a:spcAft>
                <a:spcPts val="0"/>
              </a:spcAft>
              <a:buNone/>
            </a:pPr>
            <a:r>
              <a:rPr lang="en"/>
              <a:t>Presenter notes: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going to want to emphasize that every year there will be evaluation by your administrator.  If it is formative, we will meet at the end of the year to complete a end of year evaluation of all of the teaching standards just as we do with summative </a:t>
            </a:r>
            <a:r>
              <a:rPr lang="en"/>
              <a:t>evaluations</a:t>
            </a:r>
            <a:r>
              <a:rPr lang="en"/>
              <a:t>.  The only difference in the form is that it will not have the two check boxes for continued employment.  The end of year formative evaluation form will be added to frontline this year.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5776b46b9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5776b46b9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a:t>
            </a:r>
            <a:endParaRPr/>
          </a:p>
          <a:p>
            <a:pPr indent="0" lvl="0" marL="0" rtl="0" algn="l">
              <a:spcBef>
                <a:spcPts val="0"/>
              </a:spcBef>
              <a:spcAft>
                <a:spcPts val="0"/>
              </a:spcAft>
              <a:buNone/>
            </a:pPr>
            <a:r>
              <a:rPr lang="en"/>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892c0808c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892c0808c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 :30</a:t>
            </a:r>
            <a:endParaRPr/>
          </a:p>
          <a:p>
            <a:pPr indent="0" lvl="0" marL="0" rtl="0" algn="l">
              <a:spcBef>
                <a:spcPts val="0"/>
              </a:spcBef>
              <a:spcAft>
                <a:spcPts val="0"/>
              </a:spcAft>
              <a:buNone/>
            </a:pPr>
            <a:r>
              <a:rPr lang="en"/>
              <a:t>Presenter Notes:  Introduce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5776b46b9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5776b46b9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505b2345d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1505b2345d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new admin, Bill led my cadre through this process of completing our PG and E and it radically changed the way I thought about setting goals.  Over the course of the year, I reflected on this process and the things I know about motivation and leadership.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505b2345d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1505b2345d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 your hobbies and things you like to do.  Why don’t you burn out of doing those things? Even if they are hard?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505b2345d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1505b2345d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505b2345d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1505b2345d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b8200cedc7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b8200cedc7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PG&amp;E is  often seen as a way of doing/.We want it to be a way of being.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4a2c067b4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4a2c067b4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2:00</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Connecting Graduate of Granite Strategic plan to the PG&amp;E Principal Professional Learning Series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Importance of Talent Development in building teacher capacity which in turn increases student learning</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Investing at all the different levels in coaching</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the starting point for what we will discuss today.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46ca57d9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46ca57d9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Time:3:00</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a:t>
            </a:r>
            <a:endParaRPr/>
          </a:p>
          <a:p>
            <a:pPr indent="0" lvl="0" marL="0" rtl="0" algn="l">
              <a:spcBef>
                <a:spcPts val="0"/>
              </a:spcBef>
              <a:spcAft>
                <a:spcPts val="0"/>
              </a:spcAft>
              <a:buNone/>
            </a:pPr>
            <a:r>
              <a:rPr lang="en"/>
              <a:t>Connecting Graduate of Granite Strategic plan to the PG&amp;E Principal Professional Learning Series - How does this presentation relates to Talent Development focus on the strategic plan</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3ed3bd99d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3ed3bd99d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3:00 - 5:00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Notes: This will be the new professional development plan.  We have had GWPL.  It is not going away.  It is a 3rd year sequence.  This is a 4th year that will cover our Teacher evaluation process.  We have very general standards and because our process is so general it leaves a lot of room for inconsistency. PPL committee has been tasked with looking closely at our evaluation process.  It includes someone from each division, GEA Leadership involved.  They looked at what other district were doing.  Some are to check-list driven and we felt we were to general.  We really feel that we need something more specific.  The PPL committee decided that these things are the things we need to focus on.  Our standards do not really helping us to go into an observation based on those standards.  It is just too big..  This new evaluation system will not role out until next year.   This is a learning year for Principals and will be introduced to teachers in the spring.  So this will take effect in the 23-24 school year.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4724c26a6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4724c26a6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2:00 </a:t>
            </a:r>
            <a:endParaRPr>
              <a:solidFill>
                <a:schemeClr val="dk1"/>
              </a:solidFill>
            </a:endParaRPr>
          </a:p>
          <a:p>
            <a:pPr indent="0" lvl="0" marL="0" rtl="0" algn="l">
              <a:spcBef>
                <a:spcPts val="0"/>
              </a:spcBef>
              <a:spcAft>
                <a:spcPts val="0"/>
              </a:spcAft>
              <a:buNone/>
            </a:pPr>
            <a:r>
              <a:rPr lang="en">
                <a:solidFill>
                  <a:schemeClr val="dk1"/>
                </a:solidFill>
              </a:rPr>
              <a:t>Presenter Notes::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really want the activities that revolved around our professional growth process and less about being procedural.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48067d08f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48067d08f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Time:  5:00</a:t>
            </a:r>
            <a:endParaRPr>
              <a:solidFill>
                <a:schemeClr val="dk1"/>
              </a:solidFill>
            </a:endParaRPr>
          </a:p>
          <a:p>
            <a:pPr indent="0" lvl="0" marL="0" rtl="0" algn="l">
              <a:lnSpc>
                <a:spcPct val="115000"/>
              </a:lnSpc>
              <a:spcBef>
                <a:spcPts val="1000"/>
              </a:spcBef>
              <a:spcAft>
                <a:spcPts val="0"/>
              </a:spcAft>
              <a:buNone/>
            </a:pPr>
            <a:r>
              <a:rPr lang="en">
                <a:solidFill>
                  <a:schemeClr val="dk1"/>
                </a:solidFill>
              </a:rPr>
              <a:t>Presenter Notes: </a:t>
            </a:r>
            <a:br>
              <a:rPr lang="en">
                <a:solidFill>
                  <a:schemeClr val="dk1"/>
                </a:solidFill>
              </a:rPr>
            </a:br>
            <a:r>
              <a:rPr lang="en">
                <a:solidFill>
                  <a:schemeClr val="dk1"/>
                </a:solidFill>
              </a:rPr>
              <a:t>Possible responses:</a:t>
            </a:r>
            <a:endParaRPr>
              <a:solidFill>
                <a:schemeClr val="dk1"/>
              </a:solidFill>
            </a:endParaRPr>
          </a:p>
          <a:p>
            <a:pPr indent="-298450" lvl="0" marL="457200" rtl="0" algn="l">
              <a:lnSpc>
                <a:spcPct val="115000"/>
              </a:lnSpc>
              <a:spcBef>
                <a:spcPts val="1000"/>
              </a:spcBef>
              <a:spcAft>
                <a:spcPts val="0"/>
              </a:spcAft>
              <a:buClr>
                <a:schemeClr val="dk1"/>
              </a:buClr>
              <a:buSzPts val="1100"/>
              <a:buChar char="-"/>
            </a:pPr>
            <a:r>
              <a:rPr lang="en">
                <a:solidFill>
                  <a:schemeClr val="dk1"/>
                </a:solidFill>
              </a:rPr>
              <a:t>We as an organization can ensure employees know what is expected of them.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have indicators to identify when employees need support and what that looks like for them.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Helps us identify the areas of </a:t>
            </a:r>
            <a:r>
              <a:rPr lang="en">
                <a:solidFill>
                  <a:schemeClr val="dk1"/>
                </a:solidFill>
              </a:rPr>
              <a:t>strength</a:t>
            </a:r>
            <a:r>
              <a:rPr lang="en">
                <a:solidFill>
                  <a:schemeClr val="dk1"/>
                </a:solidFill>
              </a:rPr>
              <a:t> and those areas in which we need to focus and grow.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b8200cedc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b8200cedc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8:00 </a:t>
            </a:r>
            <a:endParaRPr>
              <a:solidFill>
                <a:schemeClr val="dk1"/>
              </a:solidFill>
            </a:endParaRPr>
          </a:p>
          <a:p>
            <a:pPr indent="0" lvl="0" marL="0" rtl="0" algn="l">
              <a:spcBef>
                <a:spcPts val="0"/>
              </a:spcBef>
              <a:spcAft>
                <a:spcPts val="0"/>
              </a:spcAft>
              <a:buNone/>
            </a:pPr>
            <a:r>
              <a:rPr lang="en">
                <a:solidFill>
                  <a:schemeClr val="dk1"/>
                </a:solidFill>
              </a:rPr>
              <a:t>Presenter Notes:</a:t>
            </a:r>
            <a:endParaRPr>
              <a:solidFill>
                <a:schemeClr val="dk1"/>
              </a:solidFill>
            </a:endParaRPr>
          </a:p>
          <a:p>
            <a:pPr indent="0" lvl="0" marL="0" rtl="0" algn="l">
              <a:spcBef>
                <a:spcPts val="0"/>
              </a:spcBef>
              <a:spcAft>
                <a:spcPts val="0"/>
              </a:spcAft>
              <a:buNone/>
            </a:pPr>
            <a:r>
              <a:rPr lang="en"/>
              <a:t>We may want to have highlighters are each table and the Leadership standards. </a:t>
            </a:r>
            <a:endParaRPr/>
          </a:p>
          <a:p>
            <a:pPr indent="0" lvl="0" marL="0" rtl="0" algn="l">
              <a:spcBef>
                <a:spcPts val="0"/>
              </a:spcBef>
              <a:spcAft>
                <a:spcPts val="0"/>
              </a:spcAft>
              <a:buNone/>
            </a:pPr>
            <a:r>
              <a:rPr lang="en">
                <a:solidFill>
                  <a:schemeClr val="dk1"/>
                </a:solidFill>
                <a:latin typeface="Roboto"/>
                <a:ea typeface="Roboto"/>
                <a:cs typeface="Roboto"/>
                <a:sym typeface="Roboto"/>
              </a:rPr>
              <a:t>(Discuss as a whole group - Share results from Google Form)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3D5D7F"/>
        </a:solidFill>
      </p:bgPr>
    </p:bg>
    <p:spTree>
      <p:nvGrpSpPr>
        <p:cNvPr id="9" name="Shape 9"/>
        <p:cNvGrpSpPr/>
        <p:nvPr/>
      </p:nvGrpSpPr>
      <p:grpSpPr>
        <a:xfrm>
          <a:off x="0" y="0"/>
          <a:ext cx="0" cy="0"/>
          <a:chOff x="0" y="0"/>
          <a:chExt cx="0" cy="0"/>
        </a:xfrm>
      </p:grpSpPr>
      <p:sp>
        <p:nvSpPr>
          <p:cNvPr id="10" name="Google Shape;10;p2"/>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 name="Google Shape;14;p2"/>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6" name="Google Shape;16;p2"/>
          <p:cNvPicPr preferRelativeResize="0"/>
          <p:nvPr/>
        </p:nvPicPr>
        <p:blipFill rotWithShape="1">
          <a:blip r:embed="rId2">
            <a:alphaModFix/>
          </a:blip>
          <a:srcRect b="26542" l="9717" r="12606" t="25181"/>
          <a:stretch/>
        </p:blipFill>
        <p:spPr>
          <a:xfrm>
            <a:off x="2151199" y="3422124"/>
            <a:ext cx="2460521" cy="118170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0" name="Shape 60"/>
        <p:cNvGrpSpPr/>
        <p:nvPr/>
      </p:nvGrpSpPr>
      <p:grpSpPr>
        <a:xfrm>
          <a:off x="0" y="0"/>
          <a:ext cx="0" cy="0"/>
          <a:chOff x="0" y="0"/>
          <a:chExt cx="0" cy="0"/>
        </a:xfrm>
      </p:grpSpPr>
      <p:sp>
        <p:nvSpPr>
          <p:cNvPr id="61" name="Google Shape;61;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3" name="Google Shape;63;p1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4" name="Google Shape;64;p1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65" name="Shape 65"/>
        <p:cNvGrpSpPr/>
        <p:nvPr/>
      </p:nvGrpSpPr>
      <p:grpSpPr>
        <a:xfrm>
          <a:off x="0" y="0"/>
          <a:ext cx="0" cy="0"/>
          <a:chOff x="0" y="0"/>
          <a:chExt cx="0" cy="0"/>
        </a:xfrm>
      </p:grpSpPr>
      <p:sp>
        <p:nvSpPr>
          <p:cNvPr id="66" name="Google Shape;66;p12"/>
          <p:cNvSpPr/>
          <p:nvPr/>
        </p:nvSpPr>
        <p:spPr>
          <a:xfrm>
            <a:off x="4572000" y="-125"/>
            <a:ext cx="4572000" cy="5143500"/>
          </a:xfrm>
          <a:prstGeom prst="rect">
            <a:avLst/>
          </a:prstGeom>
          <a:solidFill>
            <a:srgbClr val="3D5D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8" name="Google Shape;68;p1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9" name="Google Shape;69;p1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70" name="Google Shape;7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_TITLE_AND_DESCRIPTION_1_1">
    <p:spTree>
      <p:nvGrpSpPr>
        <p:cNvPr id="71" name="Shape 71"/>
        <p:cNvGrpSpPr/>
        <p:nvPr/>
      </p:nvGrpSpPr>
      <p:grpSpPr>
        <a:xfrm>
          <a:off x="0" y="0"/>
          <a:ext cx="0" cy="0"/>
          <a:chOff x="0" y="0"/>
          <a:chExt cx="0" cy="0"/>
        </a:xfrm>
      </p:grpSpPr>
      <p:sp>
        <p:nvSpPr>
          <p:cNvPr id="72" name="Google Shape;72;p13"/>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74" name="Google Shape;74;p1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5" name="Google Shape;75;p1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6" name="Shape 76"/>
        <p:cNvGrpSpPr/>
        <p:nvPr/>
      </p:nvGrpSpPr>
      <p:grpSpPr>
        <a:xfrm>
          <a:off x="0" y="0"/>
          <a:ext cx="0" cy="0"/>
          <a:chOff x="0" y="0"/>
          <a:chExt cx="0" cy="0"/>
        </a:xfrm>
      </p:grpSpPr>
      <p:sp>
        <p:nvSpPr>
          <p:cNvPr id="77" name="Google Shape;77;p1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78" name="Google Shape;7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9" name="Shape 79"/>
        <p:cNvGrpSpPr/>
        <p:nvPr/>
      </p:nvGrpSpPr>
      <p:grpSpPr>
        <a:xfrm>
          <a:off x="0" y="0"/>
          <a:ext cx="0" cy="0"/>
          <a:chOff x="0" y="0"/>
          <a:chExt cx="0" cy="0"/>
        </a:xfrm>
      </p:grpSpPr>
      <p:sp>
        <p:nvSpPr>
          <p:cNvPr id="80" name="Google Shape;80;p1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1" name="Google Shape;81;p1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82" name="Google Shape;82;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15"/>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84" name="Google Shape;84;p15"/>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 name="Shape 85"/>
        <p:cNvGrpSpPr/>
        <p:nvPr/>
      </p:nvGrpSpPr>
      <p:grpSpPr>
        <a:xfrm>
          <a:off x="0" y="0"/>
          <a:ext cx="0" cy="0"/>
          <a:chOff x="0" y="0"/>
          <a:chExt cx="0" cy="0"/>
        </a:xfrm>
      </p:grpSpPr>
      <p:sp>
        <p:nvSpPr>
          <p:cNvPr id="86" name="Google Shape;8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7" name="Google Shape;87;p16"/>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88" name="Google Shape;88;p16"/>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1">
    <p:spTree>
      <p:nvGrpSpPr>
        <p:cNvPr id="89" name="Shape 89"/>
        <p:cNvGrpSpPr/>
        <p:nvPr/>
      </p:nvGrpSpPr>
      <p:grpSpPr>
        <a:xfrm>
          <a:off x="0" y="0"/>
          <a:ext cx="0" cy="0"/>
          <a:chOff x="0" y="0"/>
          <a:chExt cx="0" cy="0"/>
        </a:xfrm>
      </p:grpSpPr>
      <p:sp>
        <p:nvSpPr>
          <p:cNvPr id="90" name="Google Shape;90;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1">
    <p:spTree>
      <p:nvGrpSpPr>
        <p:cNvPr id="91" name="Shape 9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19"/>
          <p:cNvSpPr txBox="1"/>
          <p:nvPr>
            <p:ph type="title"/>
          </p:nvPr>
        </p:nvSpPr>
        <p:spPr>
          <a:xfrm>
            <a:off x="514351" y="514350"/>
            <a:ext cx="7797600" cy="8640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4" name="Google Shape;94;p19"/>
          <p:cNvSpPr txBox="1"/>
          <p:nvPr>
            <p:ph idx="1" type="body"/>
          </p:nvPr>
        </p:nvSpPr>
        <p:spPr>
          <a:xfrm>
            <a:off x="514350" y="1547547"/>
            <a:ext cx="7796100" cy="2483400"/>
          </a:xfrm>
          <a:prstGeom prst="rect">
            <a:avLst/>
          </a:prstGeom>
          <a:noFill/>
          <a:ln>
            <a:noFill/>
          </a:ln>
        </p:spPr>
        <p:txBody>
          <a:bodyPr anchorCtr="0" anchor="ctr" bIns="34275" lIns="68575" spcFirstLastPara="1" rIns="68575" wrap="square" tIns="34275">
            <a:noAutofit/>
          </a:bodyPr>
          <a:lstStyle>
            <a:lvl1pPr indent="-368300" lvl="0" marL="457200" rtl="0" algn="l">
              <a:lnSpc>
                <a:spcPct val="120000"/>
              </a:lnSpc>
              <a:spcBef>
                <a:spcPts val="800"/>
              </a:spcBef>
              <a:spcAft>
                <a:spcPts val="0"/>
              </a:spcAft>
              <a:buSzPts val="2200"/>
              <a:buChar char="●"/>
              <a:defRPr/>
            </a:lvl1pPr>
            <a:lvl2pPr indent="-368300" lvl="1" marL="914400" rtl="0" algn="l">
              <a:lnSpc>
                <a:spcPct val="120000"/>
              </a:lnSpc>
              <a:spcBef>
                <a:spcPts val="1600"/>
              </a:spcBef>
              <a:spcAft>
                <a:spcPts val="0"/>
              </a:spcAft>
              <a:buSzPts val="2200"/>
              <a:buChar char="○"/>
              <a:defRPr/>
            </a:lvl2pPr>
            <a:lvl3pPr indent="-368300" lvl="2" marL="1371600" rtl="0" algn="l">
              <a:lnSpc>
                <a:spcPct val="120000"/>
              </a:lnSpc>
              <a:spcBef>
                <a:spcPts val="1600"/>
              </a:spcBef>
              <a:spcAft>
                <a:spcPts val="0"/>
              </a:spcAft>
              <a:buSzPts val="2200"/>
              <a:buChar char="■"/>
              <a:defRPr/>
            </a:lvl3pPr>
            <a:lvl4pPr indent="-368300" lvl="3" marL="1828800" rtl="0" algn="l">
              <a:lnSpc>
                <a:spcPct val="120000"/>
              </a:lnSpc>
              <a:spcBef>
                <a:spcPts val="1600"/>
              </a:spcBef>
              <a:spcAft>
                <a:spcPts val="0"/>
              </a:spcAft>
              <a:buSzPts val="2200"/>
              <a:buChar char="●"/>
              <a:defRPr/>
            </a:lvl4pPr>
            <a:lvl5pPr indent="-368300" lvl="4" marL="2286000" rtl="0" algn="l">
              <a:lnSpc>
                <a:spcPct val="120000"/>
              </a:lnSpc>
              <a:spcBef>
                <a:spcPts val="1600"/>
              </a:spcBef>
              <a:spcAft>
                <a:spcPts val="0"/>
              </a:spcAft>
              <a:buSzPts val="2200"/>
              <a:buChar char="○"/>
              <a:defRPr/>
            </a:lvl5pPr>
            <a:lvl6pPr indent="-368300" lvl="5" marL="2743200" rtl="0" algn="l">
              <a:lnSpc>
                <a:spcPct val="120000"/>
              </a:lnSpc>
              <a:spcBef>
                <a:spcPts val="1600"/>
              </a:spcBef>
              <a:spcAft>
                <a:spcPts val="0"/>
              </a:spcAft>
              <a:buSzPts val="2200"/>
              <a:buChar char="■"/>
              <a:defRPr/>
            </a:lvl6pPr>
            <a:lvl7pPr indent="-368300" lvl="6" marL="3200400" rtl="0" algn="l">
              <a:lnSpc>
                <a:spcPct val="120000"/>
              </a:lnSpc>
              <a:spcBef>
                <a:spcPts val="1600"/>
              </a:spcBef>
              <a:spcAft>
                <a:spcPts val="0"/>
              </a:spcAft>
              <a:buSzPts val="2200"/>
              <a:buChar char="●"/>
              <a:defRPr/>
            </a:lvl7pPr>
            <a:lvl8pPr indent="-368300" lvl="7" marL="3657600" rtl="0" algn="l">
              <a:lnSpc>
                <a:spcPct val="120000"/>
              </a:lnSpc>
              <a:spcBef>
                <a:spcPts val="1600"/>
              </a:spcBef>
              <a:spcAft>
                <a:spcPts val="0"/>
              </a:spcAft>
              <a:buSzPts val="2200"/>
              <a:buChar char="○"/>
              <a:defRPr/>
            </a:lvl8pPr>
            <a:lvl9pPr indent="-368300" lvl="8" marL="4114800" rtl="0" algn="l">
              <a:lnSpc>
                <a:spcPct val="120000"/>
              </a:lnSpc>
              <a:spcBef>
                <a:spcPts val="1600"/>
              </a:spcBef>
              <a:spcAft>
                <a:spcPts val="1600"/>
              </a:spcAft>
              <a:buSzPts val="2200"/>
              <a:buChar char="■"/>
              <a:defRPr/>
            </a:lvl9pPr>
          </a:lstStyle>
          <a:p/>
        </p:txBody>
      </p:sp>
      <p:sp>
        <p:nvSpPr>
          <p:cNvPr id="95" name="Google Shape;95;p19"/>
          <p:cNvSpPr txBox="1"/>
          <p:nvPr>
            <p:ph idx="10" type="dt"/>
          </p:nvPr>
        </p:nvSpPr>
        <p:spPr>
          <a:xfrm>
            <a:off x="5473562" y="4318000"/>
            <a:ext cx="2838300" cy="373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96" name="Google Shape;96;p19"/>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97" name="Google Shape;97;p19"/>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3D5D7F"/>
        </a:solidFill>
      </p:bgPr>
    </p:bg>
    <p:spTree>
      <p:nvGrpSpPr>
        <p:cNvPr id="102" name="Shape 102"/>
        <p:cNvGrpSpPr/>
        <p:nvPr/>
      </p:nvGrpSpPr>
      <p:grpSpPr>
        <a:xfrm>
          <a:off x="0" y="0"/>
          <a:ext cx="0" cy="0"/>
          <a:chOff x="0" y="0"/>
          <a:chExt cx="0" cy="0"/>
        </a:xfrm>
      </p:grpSpPr>
      <p:sp>
        <p:nvSpPr>
          <p:cNvPr id="103" name="Google Shape;103;p21"/>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1"/>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1"/>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1"/>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7" name="Google Shape;107;p21"/>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8" name="Google Shape;10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bg>
      <p:bgPr>
        <a:solidFill>
          <a:srgbClr val="169296"/>
        </a:solidFill>
      </p:bgPr>
    </p:bg>
    <p:spTree>
      <p:nvGrpSpPr>
        <p:cNvPr id="17" name="Shape 17"/>
        <p:cNvGrpSpPr/>
        <p:nvPr/>
      </p:nvGrpSpPr>
      <p:grpSpPr>
        <a:xfrm>
          <a:off x="0" y="0"/>
          <a:ext cx="0" cy="0"/>
          <a:chOff x="0" y="0"/>
          <a:chExt cx="0" cy="0"/>
        </a:xfrm>
      </p:grpSpPr>
      <p:sp>
        <p:nvSpPr>
          <p:cNvPr id="18" name="Google Shape;18;p3"/>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2" name="Google Shape;22;p3"/>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 name="Google Shape;23;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3"/>
          <p:cNvPicPr preferRelativeResize="0"/>
          <p:nvPr/>
        </p:nvPicPr>
        <p:blipFill rotWithShape="1">
          <a:blip r:embed="rId2">
            <a:alphaModFix/>
          </a:blip>
          <a:srcRect b="26542" l="9717" r="12606" t="25181"/>
          <a:stretch/>
        </p:blipFill>
        <p:spPr>
          <a:xfrm>
            <a:off x="2151199" y="3422124"/>
            <a:ext cx="2460521" cy="118170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bg>
      <p:bgPr>
        <a:solidFill>
          <a:srgbClr val="169296"/>
        </a:solidFill>
      </p:bgPr>
    </p:bg>
    <p:spTree>
      <p:nvGrpSpPr>
        <p:cNvPr id="109" name="Shape 109"/>
        <p:cNvGrpSpPr/>
        <p:nvPr/>
      </p:nvGrpSpPr>
      <p:grpSpPr>
        <a:xfrm>
          <a:off x="0" y="0"/>
          <a:ext cx="0" cy="0"/>
          <a:chOff x="0" y="0"/>
          <a:chExt cx="0" cy="0"/>
        </a:xfrm>
      </p:grpSpPr>
      <p:sp>
        <p:nvSpPr>
          <p:cNvPr id="110" name="Google Shape;110;p22"/>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2"/>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2"/>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2"/>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4" name="Google Shape;114;p22"/>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5" name="Google Shape;115;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16" name="Google Shape;116;p22"/>
          <p:cNvPicPr preferRelativeResize="0"/>
          <p:nvPr/>
        </p:nvPicPr>
        <p:blipFill rotWithShape="1">
          <a:blip r:embed="rId2">
            <a:alphaModFix/>
          </a:blip>
          <a:srcRect b="26542" l="9717" r="12606" t="25181"/>
          <a:stretch/>
        </p:blipFill>
        <p:spPr>
          <a:xfrm>
            <a:off x="2151199" y="3422124"/>
            <a:ext cx="2460521" cy="118170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TITLE_1">
    <p:spTree>
      <p:nvGrpSpPr>
        <p:cNvPr id="117" name="Shape 117"/>
        <p:cNvGrpSpPr/>
        <p:nvPr/>
      </p:nvGrpSpPr>
      <p:grpSpPr>
        <a:xfrm>
          <a:off x="0" y="0"/>
          <a:ext cx="0" cy="0"/>
          <a:chOff x="0" y="0"/>
          <a:chExt cx="0" cy="0"/>
        </a:xfrm>
      </p:grpSpPr>
      <p:sp>
        <p:nvSpPr>
          <p:cNvPr id="118" name="Google Shape;118;p23"/>
          <p:cNvSpPr txBox="1"/>
          <p:nvPr>
            <p:ph idx="1" type="subTitle"/>
          </p:nvPr>
        </p:nvSpPr>
        <p:spPr>
          <a:xfrm>
            <a:off x="414900" y="981425"/>
            <a:ext cx="8352300" cy="3472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atin typeface="Roboto Light"/>
                <a:ea typeface="Roboto Light"/>
                <a:cs typeface="Roboto Light"/>
                <a:sym typeface="Roboto Light"/>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19" name="Google Shape;119;p23"/>
          <p:cNvSpPr txBox="1"/>
          <p:nvPr>
            <p:ph type="title"/>
          </p:nvPr>
        </p:nvSpPr>
        <p:spPr>
          <a:xfrm>
            <a:off x="422900" y="287250"/>
            <a:ext cx="5646900" cy="444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Roboto Thin"/>
                <a:ea typeface="Roboto Thin"/>
                <a:cs typeface="Roboto Thin"/>
                <a:sym typeface="Roboto Thin"/>
              </a:defRPr>
            </a:lvl2pPr>
            <a:lvl3pPr lvl="2" rtl="0">
              <a:spcBef>
                <a:spcPts val="0"/>
              </a:spcBef>
              <a:spcAft>
                <a:spcPts val="0"/>
              </a:spcAft>
              <a:buNone/>
              <a:defRPr>
                <a:latin typeface="Roboto Thin"/>
                <a:ea typeface="Roboto Thin"/>
                <a:cs typeface="Roboto Thin"/>
                <a:sym typeface="Roboto Thin"/>
              </a:defRPr>
            </a:lvl3pPr>
            <a:lvl4pPr lvl="3" rtl="0">
              <a:spcBef>
                <a:spcPts val="0"/>
              </a:spcBef>
              <a:spcAft>
                <a:spcPts val="0"/>
              </a:spcAft>
              <a:buNone/>
              <a:defRPr>
                <a:latin typeface="Roboto Thin"/>
                <a:ea typeface="Roboto Thin"/>
                <a:cs typeface="Roboto Thin"/>
                <a:sym typeface="Roboto Thin"/>
              </a:defRPr>
            </a:lvl4pPr>
            <a:lvl5pPr lvl="4" rtl="0">
              <a:spcBef>
                <a:spcPts val="0"/>
              </a:spcBef>
              <a:spcAft>
                <a:spcPts val="0"/>
              </a:spcAft>
              <a:buNone/>
              <a:defRPr>
                <a:latin typeface="Roboto Thin"/>
                <a:ea typeface="Roboto Thin"/>
                <a:cs typeface="Roboto Thin"/>
                <a:sym typeface="Roboto Thin"/>
              </a:defRPr>
            </a:lvl5pPr>
            <a:lvl6pPr lvl="5" rtl="0">
              <a:spcBef>
                <a:spcPts val="0"/>
              </a:spcBef>
              <a:spcAft>
                <a:spcPts val="0"/>
              </a:spcAft>
              <a:buNone/>
              <a:defRPr>
                <a:latin typeface="Roboto Thin"/>
                <a:ea typeface="Roboto Thin"/>
                <a:cs typeface="Roboto Thin"/>
                <a:sym typeface="Roboto Thin"/>
              </a:defRPr>
            </a:lvl6pPr>
            <a:lvl7pPr lvl="6" rtl="0">
              <a:spcBef>
                <a:spcPts val="0"/>
              </a:spcBef>
              <a:spcAft>
                <a:spcPts val="0"/>
              </a:spcAft>
              <a:buNone/>
              <a:defRPr>
                <a:latin typeface="Roboto Thin"/>
                <a:ea typeface="Roboto Thin"/>
                <a:cs typeface="Roboto Thin"/>
                <a:sym typeface="Roboto Thin"/>
              </a:defRPr>
            </a:lvl7pPr>
            <a:lvl8pPr lvl="7" rtl="0">
              <a:spcBef>
                <a:spcPts val="0"/>
              </a:spcBef>
              <a:spcAft>
                <a:spcPts val="0"/>
              </a:spcAft>
              <a:buNone/>
              <a:defRPr>
                <a:latin typeface="Roboto Thin"/>
                <a:ea typeface="Roboto Thin"/>
                <a:cs typeface="Roboto Thin"/>
                <a:sym typeface="Roboto Thin"/>
              </a:defRPr>
            </a:lvl8pPr>
            <a:lvl9pPr lvl="8" rtl="0">
              <a:spcBef>
                <a:spcPts val="0"/>
              </a:spcBef>
              <a:spcAft>
                <a:spcPts val="0"/>
              </a:spcAft>
              <a:buNone/>
              <a:defRPr>
                <a:latin typeface="Roboto Thin"/>
                <a:ea typeface="Roboto Thin"/>
                <a:cs typeface="Roboto Thin"/>
                <a:sym typeface="Roboto Thin"/>
              </a:defRPr>
            </a:lvl9pPr>
          </a:lstStyle>
          <a:p/>
        </p:txBody>
      </p:sp>
      <p:sp>
        <p:nvSpPr>
          <p:cNvPr id="120" name="Google Shape;12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23"/>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22" name="Google Shape;122;p23"/>
          <p:cNvPicPr preferRelativeResize="0"/>
          <p:nvPr/>
        </p:nvPicPr>
        <p:blipFill>
          <a:blip r:embed="rId2">
            <a:alphaModFix/>
          </a:blip>
          <a:stretch>
            <a:fillRect/>
          </a:stretch>
        </p:blipFill>
        <p:spPr>
          <a:xfrm>
            <a:off x="8689875" y="4712975"/>
            <a:ext cx="369418" cy="353201"/>
          </a:xfrm>
          <a:prstGeom prst="rect">
            <a:avLst/>
          </a:prstGeom>
          <a:noFill/>
          <a:ln>
            <a:noFill/>
          </a:ln>
        </p:spPr>
      </p:pic>
      <p:pic>
        <p:nvPicPr>
          <p:cNvPr id="123" name="Google Shape;123;p23"/>
          <p:cNvPicPr preferRelativeResize="0"/>
          <p:nvPr/>
        </p:nvPicPr>
        <p:blipFill>
          <a:blip r:embed="rId3">
            <a:alphaModFix amt="17000"/>
          </a:blip>
          <a:stretch>
            <a:fillRect/>
          </a:stretch>
        </p:blipFill>
        <p:spPr>
          <a:xfrm>
            <a:off x="67738" y="886863"/>
            <a:ext cx="2377440" cy="237744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4" name="Shape 124"/>
        <p:cNvGrpSpPr/>
        <p:nvPr/>
      </p:nvGrpSpPr>
      <p:grpSpPr>
        <a:xfrm>
          <a:off x="0" y="0"/>
          <a:ext cx="0" cy="0"/>
          <a:chOff x="0" y="0"/>
          <a:chExt cx="0" cy="0"/>
        </a:xfrm>
      </p:grpSpPr>
      <p:sp>
        <p:nvSpPr>
          <p:cNvPr id="125" name="Google Shape;125;p2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6" name="Google Shape;12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9" name="Google Shape;129;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0" name="Google Shape;130;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25"/>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32" name="Google Shape;132;p25"/>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33" name="Shape 133"/>
        <p:cNvGrpSpPr/>
        <p:nvPr/>
      </p:nvGrpSpPr>
      <p:grpSpPr>
        <a:xfrm>
          <a:off x="0" y="0"/>
          <a:ext cx="0" cy="0"/>
          <a:chOff x="0" y="0"/>
          <a:chExt cx="0" cy="0"/>
        </a:xfrm>
      </p:grpSpPr>
      <p:sp>
        <p:nvSpPr>
          <p:cNvPr id="134" name="Google Shape;13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5" name="Google Shape;135;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6" name="Google Shape;136;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7" name="Shape 137"/>
        <p:cNvGrpSpPr/>
        <p:nvPr/>
      </p:nvGrpSpPr>
      <p:grpSpPr>
        <a:xfrm>
          <a:off x="0" y="0"/>
          <a:ext cx="0" cy="0"/>
          <a:chOff x="0" y="0"/>
          <a:chExt cx="0" cy="0"/>
        </a:xfrm>
      </p:grpSpPr>
      <p:sp>
        <p:nvSpPr>
          <p:cNvPr id="138" name="Google Shape;13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9" name="Google Shape;139;p2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0" name="Google Shape;140;p2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1" name="Google Shape;141;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2" name="Google Shape;142;p27"/>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43" name="Google Shape;143;p27"/>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6" name="Google Shape;146;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7" name="Google Shape;147;p28"/>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48" name="Google Shape;148;p28"/>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9" name="Shape 149"/>
        <p:cNvGrpSpPr/>
        <p:nvPr/>
      </p:nvGrpSpPr>
      <p:grpSpPr>
        <a:xfrm>
          <a:off x="0" y="0"/>
          <a:ext cx="0" cy="0"/>
          <a:chOff x="0" y="0"/>
          <a:chExt cx="0" cy="0"/>
        </a:xfrm>
      </p:grpSpPr>
      <p:sp>
        <p:nvSpPr>
          <p:cNvPr id="150" name="Google Shape;150;p2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1" name="Google Shape;151;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2" name="Shape 152"/>
        <p:cNvGrpSpPr/>
        <p:nvPr/>
      </p:nvGrpSpPr>
      <p:grpSpPr>
        <a:xfrm>
          <a:off x="0" y="0"/>
          <a:ext cx="0" cy="0"/>
          <a:chOff x="0" y="0"/>
          <a:chExt cx="0" cy="0"/>
        </a:xfrm>
      </p:grpSpPr>
      <p:sp>
        <p:nvSpPr>
          <p:cNvPr id="153" name="Google Shape;153;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55" name="Google Shape;155;p3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6" name="Google Shape;156;p3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157" name="Shape 157"/>
        <p:cNvGrpSpPr/>
        <p:nvPr/>
      </p:nvGrpSpPr>
      <p:grpSpPr>
        <a:xfrm>
          <a:off x="0" y="0"/>
          <a:ext cx="0" cy="0"/>
          <a:chOff x="0" y="0"/>
          <a:chExt cx="0" cy="0"/>
        </a:xfrm>
      </p:grpSpPr>
      <p:sp>
        <p:nvSpPr>
          <p:cNvPr id="158" name="Google Shape;158;p31"/>
          <p:cNvSpPr/>
          <p:nvPr/>
        </p:nvSpPr>
        <p:spPr>
          <a:xfrm>
            <a:off x="4572000" y="-125"/>
            <a:ext cx="4572000" cy="5143500"/>
          </a:xfrm>
          <a:prstGeom prst="rect">
            <a:avLst/>
          </a:prstGeom>
          <a:solidFill>
            <a:srgbClr val="3D5D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60" name="Google Shape;160;p3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1" name="Google Shape;161;p3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162" name="Google Shape;162;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TITLE_1">
    <p:spTree>
      <p:nvGrpSpPr>
        <p:cNvPr id="25" name="Shape 25"/>
        <p:cNvGrpSpPr/>
        <p:nvPr/>
      </p:nvGrpSpPr>
      <p:grpSpPr>
        <a:xfrm>
          <a:off x="0" y="0"/>
          <a:ext cx="0" cy="0"/>
          <a:chOff x="0" y="0"/>
          <a:chExt cx="0" cy="0"/>
        </a:xfrm>
      </p:grpSpPr>
      <p:sp>
        <p:nvSpPr>
          <p:cNvPr id="26" name="Google Shape;26;p4"/>
          <p:cNvSpPr txBox="1"/>
          <p:nvPr>
            <p:ph idx="1" type="subTitle"/>
          </p:nvPr>
        </p:nvSpPr>
        <p:spPr>
          <a:xfrm>
            <a:off x="414900" y="981425"/>
            <a:ext cx="8352300" cy="3472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atin typeface="Roboto Light"/>
                <a:ea typeface="Roboto Light"/>
                <a:cs typeface="Roboto Light"/>
                <a:sym typeface="Roboto Light"/>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27" name="Google Shape;27;p4"/>
          <p:cNvSpPr txBox="1"/>
          <p:nvPr>
            <p:ph type="title"/>
          </p:nvPr>
        </p:nvSpPr>
        <p:spPr>
          <a:xfrm>
            <a:off x="422900" y="287250"/>
            <a:ext cx="5646900" cy="444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Roboto Thin"/>
                <a:ea typeface="Roboto Thin"/>
                <a:cs typeface="Roboto Thin"/>
                <a:sym typeface="Roboto Thin"/>
              </a:defRPr>
            </a:lvl2pPr>
            <a:lvl3pPr lvl="2" rtl="0">
              <a:spcBef>
                <a:spcPts val="0"/>
              </a:spcBef>
              <a:spcAft>
                <a:spcPts val="0"/>
              </a:spcAft>
              <a:buNone/>
              <a:defRPr>
                <a:latin typeface="Roboto Thin"/>
                <a:ea typeface="Roboto Thin"/>
                <a:cs typeface="Roboto Thin"/>
                <a:sym typeface="Roboto Thin"/>
              </a:defRPr>
            </a:lvl3pPr>
            <a:lvl4pPr lvl="3" rtl="0">
              <a:spcBef>
                <a:spcPts val="0"/>
              </a:spcBef>
              <a:spcAft>
                <a:spcPts val="0"/>
              </a:spcAft>
              <a:buNone/>
              <a:defRPr>
                <a:latin typeface="Roboto Thin"/>
                <a:ea typeface="Roboto Thin"/>
                <a:cs typeface="Roboto Thin"/>
                <a:sym typeface="Roboto Thin"/>
              </a:defRPr>
            </a:lvl4pPr>
            <a:lvl5pPr lvl="4" rtl="0">
              <a:spcBef>
                <a:spcPts val="0"/>
              </a:spcBef>
              <a:spcAft>
                <a:spcPts val="0"/>
              </a:spcAft>
              <a:buNone/>
              <a:defRPr>
                <a:latin typeface="Roboto Thin"/>
                <a:ea typeface="Roboto Thin"/>
                <a:cs typeface="Roboto Thin"/>
                <a:sym typeface="Roboto Thin"/>
              </a:defRPr>
            </a:lvl5pPr>
            <a:lvl6pPr lvl="5" rtl="0">
              <a:spcBef>
                <a:spcPts val="0"/>
              </a:spcBef>
              <a:spcAft>
                <a:spcPts val="0"/>
              </a:spcAft>
              <a:buNone/>
              <a:defRPr>
                <a:latin typeface="Roboto Thin"/>
                <a:ea typeface="Roboto Thin"/>
                <a:cs typeface="Roboto Thin"/>
                <a:sym typeface="Roboto Thin"/>
              </a:defRPr>
            </a:lvl6pPr>
            <a:lvl7pPr lvl="6" rtl="0">
              <a:spcBef>
                <a:spcPts val="0"/>
              </a:spcBef>
              <a:spcAft>
                <a:spcPts val="0"/>
              </a:spcAft>
              <a:buNone/>
              <a:defRPr>
                <a:latin typeface="Roboto Thin"/>
                <a:ea typeface="Roboto Thin"/>
                <a:cs typeface="Roboto Thin"/>
                <a:sym typeface="Roboto Thin"/>
              </a:defRPr>
            </a:lvl7pPr>
            <a:lvl8pPr lvl="7" rtl="0">
              <a:spcBef>
                <a:spcPts val="0"/>
              </a:spcBef>
              <a:spcAft>
                <a:spcPts val="0"/>
              </a:spcAft>
              <a:buNone/>
              <a:defRPr>
                <a:latin typeface="Roboto Thin"/>
                <a:ea typeface="Roboto Thin"/>
                <a:cs typeface="Roboto Thin"/>
                <a:sym typeface="Roboto Thin"/>
              </a:defRPr>
            </a:lvl8pPr>
            <a:lvl9pPr lvl="8" rtl="0">
              <a:spcBef>
                <a:spcPts val="0"/>
              </a:spcBef>
              <a:spcAft>
                <a:spcPts val="0"/>
              </a:spcAft>
              <a:buNone/>
              <a:defRPr>
                <a:latin typeface="Roboto Thin"/>
                <a:ea typeface="Roboto Thin"/>
                <a:cs typeface="Roboto Thin"/>
                <a:sym typeface="Roboto Thin"/>
              </a:defRPr>
            </a:lvl9pPr>
          </a:lstStyle>
          <a:p/>
        </p:txBody>
      </p:sp>
      <p:sp>
        <p:nvSpPr>
          <p:cNvPr id="28" name="Google Shape;28;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9" name="Google Shape;29;p4"/>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30" name="Google Shape;30;p4"/>
          <p:cNvPicPr preferRelativeResize="0"/>
          <p:nvPr/>
        </p:nvPicPr>
        <p:blipFill>
          <a:blip r:embed="rId2">
            <a:alphaModFix/>
          </a:blip>
          <a:stretch>
            <a:fillRect/>
          </a:stretch>
        </p:blipFill>
        <p:spPr>
          <a:xfrm>
            <a:off x="8689875" y="4712975"/>
            <a:ext cx="369418" cy="353201"/>
          </a:xfrm>
          <a:prstGeom prst="rect">
            <a:avLst/>
          </a:prstGeom>
          <a:noFill/>
          <a:ln>
            <a:noFill/>
          </a:ln>
        </p:spPr>
      </p:pic>
      <p:pic>
        <p:nvPicPr>
          <p:cNvPr id="31" name="Google Shape;31;p4"/>
          <p:cNvPicPr preferRelativeResize="0"/>
          <p:nvPr/>
        </p:nvPicPr>
        <p:blipFill>
          <a:blip r:embed="rId3">
            <a:alphaModFix amt="17000"/>
          </a:blip>
          <a:stretch>
            <a:fillRect/>
          </a:stretch>
        </p:blipFill>
        <p:spPr>
          <a:xfrm>
            <a:off x="67738" y="886863"/>
            <a:ext cx="2377440" cy="237744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_TITLE_AND_DESCRIPTION_1_1">
    <p:spTree>
      <p:nvGrpSpPr>
        <p:cNvPr id="163" name="Shape 163"/>
        <p:cNvGrpSpPr/>
        <p:nvPr/>
      </p:nvGrpSpPr>
      <p:grpSpPr>
        <a:xfrm>
          <a:off x="0" y="0"/>
          <a:ext cx="0" cy="0"/>
          <a:chOff x="0" y="0"/>
          <a:chExt cx="0" cy="0"/>
        </a:xfrm>
      </p:grpSpPr>
      <p:sp>
        <p:nvSpPr>
          <p:cNvPr id="164" name="Google Shape;164;p32"/>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66" name="Google Shape;166;p3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7" name="Google Shape;167;p3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8" name="Shape 168"/>
        <p:cNvGrpSpPr/>
        <p:nvPr/>
      </p:nvGrpSpPr>
      <p:grpSpPr>
        <a:xfrm>
          <a:off x="0" y="0"/>
          <a:ext cx="0" cy="0"/>
          <a:chOff x="0" y="0"/>
          <a:chExt cx="0" cy="0"/>
        </a:xfrm>
      </p:grpSpPr>
      <p:sp>
        <p:nvSpPr>
          <p:cNvPr id="169" name="Google Shape;169;p3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70" name="Google Shape;170;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1" name="Shape 171"/>
        <p:cNvGrpSpPr/>
        <p:nvPr/>
      </p:nvGrpSpPr>
      <p:grpSpPr>
        <a:xfrm>
          <a:off x="0" y="0"/>
          <a:ext cx="0" cy="0"/>
          <a:chOff x="0" y="0"/>
          <a:chExt cx="0" cy="0"/>
        </a:xfrm>
      </p:grpSpPr>
      <p:sp>
        <p:nvSpPr>
          <p:cNvPr id="172" name="Google Shape;172;p3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3" name="Google Shape;173;p3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74" name="Google Shape;17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5" name="Google Shape;175;p34"/>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76" name="Google Shape;176;p34"/>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7" name="Shape 177"/>
        <p:cNvGrpSpPr/>
        <p:nvPr/>
      </p:nvGrpSpPr>
      <p:grpSpPr>
        <a:xfrm>
          <a:off x="0" y="0"/>
          <a:ext cx="0" cy="0"/>
          <a:chOff x="0" y="0"/>
          <a:chExt cx="0" cy="0"/>
        </a:xfrm>
      </p:grpSpPr>
      <p:sp>
        <p:nvSpPr>
          <p:cNvPr id="178" name="Google Shape;178;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9" name="Google Shape;179;p35"/>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80" name="Google Shape;180;p35"/>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1">
    <p:spTree>
      <p:nvGrpSpPr>
        <p:cNvPr id="181" name="Shape 181"/>
        <p:cNvGrpSpPr/>
        <p:nvPr/>
      </p:nvGrpSpPr>
      <p:grpSpPr>
        <a:xfrm>
          <a:off x="0" y="0"/>
          <a:ext cx="0" cy="0"/>
          <a:chOff x="0" y="0"/>
          <a:chExt cx="0" cy="0"/>
        </a:xfrm>
      </p:grpSpPr>
      <p:sp>
        <p:nvSpPr>
          <p:cNvPr id="182" name="Google Shape;182;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1">
    <p:spTree>
      <p:nvGrpSpPr>
        <p:cNvPr id="183" name="Shape 183"/>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boration">
  <p:cSld name="Collaboration">
    <p:spTree>
      <p:nvGrpSpPr>
        <p:cNvPr id="184" name="Shape 184"/>
        <p:cNvGrpSpPr/>
        <p:nvPr/>
      </p:nvGrpSpPr>
      <p:grpSpPr>
        <a:xfrm>
          <a:off x="0" y="0"/>
          <a:ext cx="0" cy="0"/>
          <a:chOff x="0" y="0"/>
          <a:chExt cx="0" cy="0"/>
        </a:xfrm>
      </p:grpSpPr>
      <p:pic>
        <p:nvPicPr>
          <p:cNvPr id="185" name="Google Shape;185;p38"/>
          <p:cNvPicPr preferRelativeResize="0"/>
          <p:nvPr/>
        </p:nvPicPr>
        <p:blipFill>
          <a:blip r:embed="rId2">
            <a:alphaModFix/>
          </a:blip>
          <a:stretch>
            <a:fillRect/>
          </a:stretch>
        </p:blipFill>
        <p:spPr>
          <a:xfrm>
            <a:off x="0" y="0"/>
            <a:ext cx="9144000" cy="5138974"/>
          </a:xfrm>
          <a:prstGeom prst="rect">
            <a:avLst/>
          </a:prstGeom>
          <a:noFill/>
          <a:ln>
            <a:noFill/>
          </a:ln>
        </p:spPr>
      </p:pic>
      <p:sp>
        <p:nvSpPr>
          <p:cNvPr id="186" name="Google Shape;186;p38"/>
          <p:cNvSpPr txBox="1"/>
          <p:nvPr>
            <p:ph type="title"/>
          </p:nvPr>
        </p:nvSpPr>
        <p:spPr>
          <a:xfrm>
            <a:off x="1609264" y="2074863"/>
            <a:ext cx="5925600" cy="99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2800"/>
              <a:buNone/>
              <a:defRPr b="0" i="0" sz="2400" u="none" cap="none" strike="noStrike">
                <a:solidFill>
                  <a:srgbClr val="16425B"/>
                </a:solidFill>
                <a:latin typeface="Open Sans"/>
                <a:ea typeface="Open Sans"/>
                <a:cs typeface="Open Sans"/>
                <a:sym typeface="Open Sans"/>
              </a:defRPr>
            </a:lvl1pPr>
            <a:lvl2pPr lvl="1"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7" name="Shape 187"/>
        <p:cNvGrpSpPr/>
        <p:nvPr/>
      </p:nvGrpSpPr>
      <p:grpSpPr>
        <a:xfrm>
          <a:off x="0" y="0"/>
          <a:ext cx="0" cy="0"/>
          <a:chOff x="0" y="0"/>
          <a:chExt cx="0" cy="0"/>
        </a:xfrm>
      </p:grpSpPr>
      <p:sp>
        <p:nvSpPr>
          <p:cNvPr id="188" name="Google Shape;188;p39"/>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2800"/>
              <a:buNone/>
              <a:defRPr b="0" i="0" sz="2400" u="none" cap="none" strike="noStrike">
                <a:solidFill>
                  <a:srgbClr val="16425B"/>
                </a:solidFill>
                <a:latin typeface="Open Sans"/>
                <a:ea typeface="Open Sans"/>
                <a:cs typeface="Open Sans"/>
                <a:sym typeface="Open Sans"/>
              </a:defRPr>
            </a:lvl1pPr>
            <a:lvl2pPr lvl="1"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9pPr>
          </a:lstStyle>
          <a:p/>
        </p:txBody>
      </p:sp>
      <p:sp>
        <p:nvSpPr>
          <p:cNvPr id="189" name="Google Shape;189;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2000" u="none" cap="none" strike="noStrike">
                <a:solidFill>
                  <a:srgbClr val="16425B"/>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2pPr>
            <a:lvl3pPr indent="-317500" lvl="2" marL="13716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3pPr>
            <a:lvl4pPr indent="-317500" lvl="3" marL="18288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4pPr>
            <a:lvl5pPr indent="-317500" lvl="4" marL="22860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cxnSp>
        <p:nvCxnSpPr>
          <p:cNvPr id="190" name="Google Shape;190;p39"/>
          <p:cNvCxnSpPr/>
          <p:nvPr/>
        </p:nvCxnSpPr>
        <p:spPr>
          <a:xfrm rot="10800000">
            <a:off x="423601" y="1030760"/>
            <a:ext cx="8408700" cy="0"/>
          </a:xfrm>
          <a:prstGeom prst="straightConnector1">
            <a:avLst/>
          </a:prstGeom>
          <a:noFill/>
          <a:ln cap="flat" cmpd="sng" w="9525">
            <a:solidFill>
              <a:srgbClr val="5DA9A7"/>
            </a:solidFill>
            <a:prstDash val="solid"/>
            <a:round/>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
    <p:spTree>
      <p:nvGrpSpPr>
        <p:cNvPr id="191" name="Shape 191"/>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p:cSld name="TITLE_3">
    <p:spTree>
      <p:nvGrpSpPr>
        <p:cNvPr id="192" name="Shape 192"/>
        <p:cNvGrpSpPr/>
        <p:nvPr/>
      </p:nvGrpSpPr>
      <p:grpSpPr>
        <a:xfrm>
          <a:off x="0" y="0"/>
          <a:ext cx="0" cy="0"/>
          <a:chOff x="0" y="0"/>
          <a:chExt cx="0" cy="0"/>
        </a:xfrm>
      </p:grpSpPr>
      <p:sp>
        <p:nvSpPr>
          <p:cNvPr id="193" name="Google Shape;193;p41"/>
          <p:cNvSpPr txBox="1"/>
          <p:nvPr>
            <p:ph type="ctrTitle"/>
          </p:nvPr>
        </p:nvSpPr>
        <p:spPr>
          <a:xfrm>
            <a:off x="311700" y="1281175"/>
            <a:ext cx="8520600" cy="1555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94" name="Google Shape;194;p41"/>
          <p:cNvSpPr txBox="1"/>
          <p:nvPr>
            <p:ph idx="1" type="subTitle"/>
          </p:nvPr>
        </p:nvSpPr>
        <p:spPr>
          <a:xfrm>
            <a:off x="311700" y="2981775"/>
            <a:ext cx="8520600" cy="7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195" name="Google Shape;195;p41"/>
          <p:cNvGrpSpPr/>
          <p:nvPr/>
        </p:nvGrpSpPr>
        <p:grpSpPr>
          <a:xfrm>
            <a:off x="-562067" y="-642585"/>
            <a:ext cx="10240937" cy="6411435"/>
            <a:chOff x="-562067" y="-642585"/>
            <a:chExt cx="10240937" cy="6411435"/>
          </a:xfrm>
        </p:grpSpPr>
        <p:grpSp>
          <p:nvGrpSpPr>
            <p:cNvPr id="196" name="Google Shape;196;p41"/>
            <p:cNvGrpSpPr/>
            <p:nvPr/>
          </p:nvGrpSpPr>
          <p:grpSpPr>
            <a:xfrm flipH="1">
              <a:off x="8181902" y="-642585"/>
              <a:ext cx="1496968" cy="1832225"/>
              <a:chOff x="-498093" y="-514637"/>
              <a:chExt cx="1496968" cy="1832225"/>
            </a:xfrm>
          </p:grpSpPr>
          <p:sp>
            <p:nvSpPr>
              <p:cNvPr id="197" name="Google Shape;197;p41"/>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1"/>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1"/>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1"/>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1" name="Google Shape;201;p41"/>
            <p:cNvPicPr preferRelativeResize="0"/>
            <p:nvPr/>
          </p:nvPicPr>
          <p:blipFill rotWithShape="1">
            <a:blip r:embed="rId2">
              <a:alphaModFix/>
            </a:blip>
            <a:srcRect b="26542" l="9717" r="12606" t="25181"/>
            <a:stretch/>
          </p:blipFill>
          <p:spPr>
            <a:xfrm>
              <a:off x="7107369" y="211118"/>
              <a:ext cx="982327" cy="471776"/>
            </a:xfrm>
            <a:prstGeom prst="rect">
              <a:avLst/>
            </a:prstGeom>
            <a:noFill/>
            <a:ln>
              <a:noFill/>
            </a:ln>
          </p:spPr>
        </p:pic>
        <p:cxnSp>
          <p:nvCxnSpPr>
            <p:cNvPr id="202" name="Google Shape;202;p41"/>
            <p:cNvCxnSpPr/>
            <p:nvPr/>
          </p:nvCxnSpPr>
          <p:spPr>
            <a:xfrm rot="10800000">
              <a:off x="-14266" y="462325"/>
              <a:ext cx="6826500" cy="0"/>
            </a:xfrm>
            <a:prstGeom prst="straightConnector1">
              <a:avLst/>
            </a:prstGeom>
            <a:noFill/>
            <a:ln cap="flat" cmpd="sng" w="9525">
              <a:solidFill>
                <a:srgbClr val="5DA9A7"/>
              </a:solidFill>
              <a:prstDash val="solid"/>
              <a:round/>
              <a:headEnd len="med" w="med" type="none"/>
              <a:tailEnd len="med" w="med" type="none"/>
            </a:ln>
          </p:spPr>
        </p:cxnSp>
        <p:grpSp>
          <p:nvGrpSpPr>
            <p:cNvPr id="203" name="Google Shape;203;p41"/>
            <p:cNvGrpSpPr/>
            <p:nvPr/>
          </p:nvGrpSpPr>
          <p:grpSpPr>
            <a:xfrm flipH="1">
              <a:off x="-562067" y="3936624"/>
              <a:ext cx="9667697" cy="1832225"/>
              <a:chOff x="-1622" y="3828438"/>
              <a:chExt cx="9667697" cy="1832225"/>
            </a:xfrm>
          </p:grpSpPr>
          <p:grpSp>
            <p:nvGrpSpPr>
              <p:cNvPr id="204" name="Google Shape;204;p41"/>
              <p:cNvGrpSpPr/>
              <p:nvPr/>
            </p:nvGrpSpPr>
            <p:grpSpPr>
              <a:xfrm rot="10800000">
                <a:off x="8169107" y="3828438"/>
                <a:ext cx="1496968" cy="1832225"/>
                <a:chOff x="-498093" y="-514637"/>
                <a:chExt cx="1496968" cy="1832225"/>
              </a:xfrm>
            </p:grpSpPr>
            <p:sp>
              <p:nvSpPr>
                <p:cNvPr id="205" name="Google Shape;205;p41"/>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1"/>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1"/>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1"/>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09" name="Google Shape;209;p41"/>
              <p:cNvCxnSpPr/>
              <p:nvPr/>
            </p:nvCxnSpPr>
            <p:spPr>
              <a:xfrm>
                <a:off x="-1622" y="4555503"/>
                <a:ext cx="7488000" cy="0"/>
              </a:xfrm>
              <a:prstGeom prst="straightConnector1">
                <a:avLst/>
              </a:prstGeom>
              <a:noFill/>
              <a:ln cap="flat" cmpd="sng" w="9525">
                <a:solidFill>
                  <a:srgbClr val="5DA9A7"/>
                </a:solidFill>
                <a:prstDash val="solid"/>
                <a:round/>
                <a:headEnd len="med" w="med" type="none"/>
                <a:tailEnd len="med" w="med" type="none"/>
              </a:ln>
            </p:spPr>
          </p:cxn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1">
  <p:cSld name="TITLE_4">
    <p:spTree>
      <p:nvGrpSpPr>
        <p:cNvPr id="210" name="Shape 210"/>
        <p:cNvGrpSpPr/>
        <p:nvPr/>
      </p:nvGrpSpPr>
      <p:grpSpPr>
        <a:xfrm>
          <a:off x="0" y="0"/>
          <a:ext cx="0" cy="0"/>
          <a:chOff x="0" y="0"/>
          <a:chExt cx="0" cy="0"/>
        </a:xfrm>
      </p:grpSpPr>
      <p:sp>
        <p:nvSpPr>
          <p:cNvPr id="211" name="Google Shape;211;p42"/>
          <p:cNvSpPr txBox="1"/>
          <p:nvPr>
            <p:ph type="ctrTitle"/>
          </p:nvPr>
        </p:nvSpPr>
        <p:spPr>
          <a:xfrm>
            <a:off x="311700" y="1281175"/>
            <a:ext cx="8520600" cy="1555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12" name="Google Shape;212;p42"/>
          <p:cNvSpPr txBox="1"/>
          <p:nvPr>
            <p:ph idx="1" type="subTitle"/>
          </p:nvPr>
        </p:nvSpPr>
        <p:spPr>
          <a:xfrm>
            <a:off x="311700" y="2981775"/>
            <a:ext cx="8520600" cy="7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213" name="Google Shape;213;p42"/>
          <p:cNvGrpSpPr/>
          <p:nvPr/>
        </p:nvGrpSpPr>
        <p:grpSpPr>
          <a:xfrm>
            <a:off x="-562067" y="-642585"/>
            <a:ext cx="10240937" cy="6411435"/>
            <a:chOff x="-562067" y="-642585"/>
            <a:chExt cx="10240937" cy="6411435"/>
          </a:xfrm>
        </p:grpSpPr>
        <p:grpSp>
          <p:nvGrpSpPr>
            <p:cNvPr id="214" name="Google Shape;214;p42"/>
            <p:cNvGrpSpPr/>
            <p:nvPr/>
          </p:nvGrpSpPr>
          <p:grpSpPr>
            <a:xfrm flipH="1">
              <a:off x="8181902" y="-642585"/>
              <a:ext cx="1496968" cy="1832225"/>
              <a:chOff x="-498093" y="-514637"/>
              <a:chExt cx="1496968" cy="1832225"/>
            </a:xfrm>
          </p:grpSpPr>
          <p:sp>
            <p:nvSpPr>
              <p:cNvPr id="215" name="Google Shape;215;p42"/>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2"/>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2"/>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2"/>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9" name="Google Shape;219;p42"/>
            <p:cNvPicPr preferRelativeResize="0"/>
            <p:nvPr/>
          </p:nvPicPr>
          <p:blipFill rotWithShape="1">
            <a:blip r:embed="rId2">
              <a:alphaModFix/>
            </a:blip>
            <a:srcRect b="26542" l="9717" r="12606" t="25181"/>
            <a:stretch/>
          </p:blipFill>
          <p:spPr>
            <a:xfrm>
              <a:off x="7107369" y="211118"/>
              <a:ext cx="982327" cy="471776"/>
            </a:xfrm>
            <a:prstGeom prst="rect">
              <a:avLst/>
            </a:prstGeom>
            <a:noFill/>
            <a:ln>
              <a:noFill/>
            </a:ln>
          </p:spPr>
        </p:pic>
        <p:cxnSp>
          <p:nvCxnSpPr>
            <p:cNvPr id="220" name="Google Shape;220;p42"/>
            <p:cNvCxnSpPr/>
            <p:nvPr/>
          </p:nvCxnSpPr>
          <p:spPr>
            <a:xfrm rot="10800000">
              <a:off x="-14266" y="462325"/>
              <a:ext cx="6826500" cy="0"/>
            </a:xfrm>
            <a:prstGeom prst="straightConnector1">
              <a:avLst/>
            </a:prstGeom>
            <a:noFill/>
            <a:ln cap="flat" cmpd="sng" w="9525">
              <a:solidFill>
                <a:srgbClr val="5DA9A7"/>
              </a:solidFill>
              <a:prstDash val="solid"/>
              <a:round/>
              <a:headEnd len="med" w="med" type="none"/>
              <a:tailEnd len="med" w="med" type="none"/>
            </a:ln>
          </p:spPr>
        </p:cxnSp>
        <p:grpSp>
          <p:nvGrpSpPr>
            <p:cNvPr id="221" name="Google Shape;221;p42"/>
            <p:cNvGrpSpPr/>
            <p:nvPr/>
          </p:nvGrpSpPr>
          <p:grpSpPr>
            <a:xfrm flipH="1">
              <a:off x="-562067" y="3936624"/>
              <a:ext cx="9667697" cy="1832225"/>
              <a:chOff x="-1622" y="3828438"/>
              <a:chExt cx="9667697" cy="1832225"/>
            </a:xfrm>
          </p:grpSpPr>
          <p:grpSp>
            <p:nvGrpSpPr>
              <p:cNvPr id="222" name="Google Shape;222;p42"/>
              <p:cNvGrpSpPr/>
              <p:nvPr/>
            </p:nvGrpSpPr>
            <p:grpSpPr>
              <a:xfrm rot="10800000">
                <a:off x="8169107" y="3828438"/>
                <a:ext cx="1496968" cy="1832225"/>
                <a:chOff x="-498093" y="-514637"/>
                <a:chExt cx="1496968" cy="1832225"/>
              </a:xfrm>
            </p:grpSpPr>
            <p:sp>
              <p:nvSpPr>
                <p:cNvPr id="223" name="Google Shape;223;p42"/>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2"/>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2"/>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2"/>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27" name="Google Shape;227;p42"/>
              <p:cNvCxnSpPr/>
              <p:nvPr/>
            </p:nvCxnSpPr>
            <p:spPr>
              <a:xfrm>
                <a:off x="-1622" y="4555503"/>
                <a:ext cx="7488000" cy="0"/>
              </a:xfrm>
              <a:prstGeom prst="straightConnector1">
                <a:avLst/>
              </a:prstGeom>
              <a:noFill/>
              <a:ln cap="flat" cmpd="sng" w="9525">
                <a:solidFill>
                  <a:srgbClr val="5DA9A7"/>
                </a:solidFill>
                <a:prstDash val="solid"/>
                <a:round/>
                <a:headEnd len="med" w="med" type="none"/>
                <a:tailEnd len="med" w="med" type="none"/>
              </a:ln>
            </p:spPr>
          </p:cxnSp>
        </p:gr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8" name="Shape 228"/>
        <p:cNvGrpSpPr/>
        <p:nvPr/>
      </p:nvGrpSpPr>
      <p:grpSpPr>
        <a:xfrm>
          <a:off x="0" y="0"/>
          <a:ext cx="0" cy="0"/>
          <a:chOff x="0" y="0"/>
          <a:chExt cx="0" cy="0"/>
        </a:xfrm>
      </p:grpSpPr>
      <p:sp>
        <p:nvSpPr>
          <p:cNvPr id="229" name="Google Shape;229;p4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0" name="Google Shape;230;p4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1" name="Google Shape;231;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2">
  <p:cSld name="TITLE_5">
    <p:spTree>
      <p:nvGrpSpPr>
        <p:cNvPr id="232" name="Shape 232"/>
        <p:cNvGrpSpPr/>
        <p:nvPr/>
      </p:nvGrpSpPr>
      <p:grpSpPr>
        <a:xfrm>
          <a:off x="0" y="0"/>
          <a:ext cx="0" cy="0"/>
          <a:chOff x="0" y="0"/>
          <a:chExt cx="0" cy="0"/>
        </a:xfrm>
      </p:grpSpPr>
      <p:sp>
        <p:nvSpPr>
          <p:cNvPr id="233" name="Google Shape;233;p44"/>
          <p:cNvSpPr txBox="1"/>
          <p:nvPr>
            <p:ph type="ctrTitle"/>
          </p:nvPr>
        </p:nvSpPr>
        <p:spPr>
          <a:xfrm>
            <a:off x="311700" y="1281175"/>
            <a:ext cx="8520600" cy="1555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34" name="Google Shape;234;p44"/>
          <p:cNvSpPr txBox="1"/>
          <p:nvPr>
            <p:ph idx="1" type="subTitle"/>
          </p:nvPr>
        </p:nvSpPr>
        <p:spPr>
          <a:xfrm>
            <a:off x="311700" y="2981775"/>
            <a:ext cx="8520600" cy="7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235" name="Google Shape;235;p44"/>
          <p:cNvGrpSpPr/>
          <p:nvPr/>
        </p:nvGrpSpPr>
        <p:grpSpPr>
          <a:xfrm>
            <a:off x="-562067" y="-642585"/>
            <a:ext cx="10240937" cy="6411435"/>
            <a:chOff x="-562067" y="-642585"/>
            <a:chExt cx="10240937" cy="6411435"/>
          </a:xfrm>
        </p:grpSpPr>
        <p:grpSp>
          <p:nvGrpSpPr>
            <p:cNvPr id="236" name="Google Shape;236;p44"/>
            <p:cNvGrpSpPr/>
            <p:nvPr/>
          </p:nvGrpSpPr>
          <p:grpSpPr>
            <a:xfrm flipH="1">
              <a:off x="8181902" y="-642585"/>
              <a:ext cx="1496968" cy="1832225"/>
              <a:chOff x="-498093" y="-514637"/>
              <a:chExt cx="1496968" cy="1832225"/>
            </a:xfrm>
          </p:grpSpPr>
          <p:sp>
            <p:nvSpPr>
              <p:cNvPr id="237" name="Google Shape;237;p44"/>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4"/>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4"/>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4"/>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1" name="Google Shape;241;p44"/>
            <p:cNvPicPr preferRelativeResize="0"/>
            <p:nvPr/>
          </p:nvPicPr>
          <p:blipFill rotWithShape="1">
            <a:blip r:embed="rId2">
              <a:alphaModFix/>
            </a:blip>
            <a:srcRect b="26542" l="9717" r="12606" t="25181"/>
            <a:stretch/>
          </p:blipFill>
          <p:spPr>
            <a:xfrm>
              <a:off x="7107369" y="211118"/>
              <a:ext cx="982327" cy="471776"/>
            </a:xfrm>
            <a:prstGeom prst="rect">
              <a:avLst/>
            </a:prstGeom>
            <a:noFill/>
            <a:ln>
              <a:noFill/>
            </a:ln>
          </p:spPr>
        </p:pic>
        <p:cxnSp>
          <p:nvCxnSpPr>
            <p:cNvPr id="242" name="Google Shape;242;p44"/>
            <p:cNvCxnSpPr/>
            <p:nvPr/>
          </p:nvCxnSpPr>
          <p:spPr>
            <a:xfrm rot="10800000">
              <a:off x="-14266" y="462325"/>
              <a:ext cx="6826500" cy="0"/>
            </a:xfrm>
            <a:prstGeom prst="straightConnector1">
              <a:avLst/>
            </a:prstGeom>
            <a:noFill/>
            <a:ln cap="flat" cmpd="sng" w="9525">
              <a:solidFill>
                <a:srgbClr val="5DA9A7"/>
              </a:solidFill>
              <a:prstDash val="solid"/>
              <a:round/>
              <a:headEnd len="med" w="med" type="none"/>
              <a:tailEnd len="med" w="med" type="none"/>
            </a:ln>
          </p:spPr>
        </p:cxnSp>
        <p:grpSp>
          <p:nvGrpSpPr>
            <p:cNvPr id="243" name="Google Shape;243;p44"/>
            <p:cNvGrpSpPr/>
            <p:nvPr/>
          </p:nvGrpSpPr>
          <p:grpSpPr>
            <a:xfrm flipH="1">
              <a:off x="-562067" y="3936624"/>
              <a:ext cx="9667697" cy="1832225"/>
              <a:chOff x="-1622" y="3828438"/>
              <a:chExt cx="9667697" cy="1832225"/>
            </a:xfrm>
          </p:grpSpPr>
          <p:grpSp>
            <p:nvGrpSpPr>
              <p:cNvPr id="244" name="Google Shape;244;p44"/>
              <p:cNvGrpSpPr/>
              <p:nvPr/>
            </p:nvGrpSpPr>
            <p:grpSpPr>
              <a:xfrm rot="10800000">
                <a:off x="8169107" y="3828438"/>
                <a:ext cx="1496968" cy="1832225"/>
                <a:chOff x="-498093" y="-514637"/>
                <a:chExt cx="1496968" cy="1832225"/>
              </a:xfrm>
            </p:grpSpPr>
            <p:sp>
              <p:nvSpPr>
                <p:cNvPr id="245" name="Google Shape;245;p44"/>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4"/>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4"/>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4"/>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49" name="Google Shape;249;p44"/>
              <p:cNvCxnSpPr/>
              <p:nvPr/>
            </p:nvCxnSpPr>
            <p:spPr>
              <a:xfrm>
                <a:off x="-1622" y="4555503"/>
                <a:ext cx="7488000" cy="0"/>
              </a:xfrm>
              <a:prstGeom prst="straightConnector1">
                <a:avLst/>
              </a:prstGeom>
              <a:noFill/>
              <a:ln cap="flat" cmpd="sng" w="9525">
                <a:solidFill>
                  <a:srgbClr val="5DA9A7"/>
                </a:solidFill>
                <a:prstDash val="solid"/>
                <a:round/>
                <a:headEnd len="med" w="med" type="none"/>
                <a:tailEnd len="med" w="med" type="none"/>
              </a:ln>
            </p:spPr>
          </p:cxnSp>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6" name="Shape 256"/>
        <p:cNvGrpSpPr/>
        <p:nvPr/>
      </p:nvGrpSpPr>
      <p:grpSpPr>
        <a:xfrm>
          <a:off x="0" y="0"/>
          <a:ext cx="0" cy="0"/>
          <a:chOff x="0" y="0"/>
          <a:chExt cx="0" cy="0"/>
        </a:xfrm>
      </p:grpSpPr>
      <p:sp>
        <p:nvSpPr>
          <p:cNvPr id="257" name="Google Shape;257;p4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8" name="Google Shape;258;p46"/>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59" name="Google Shape;259;p4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0" name="Google Shape;260;p4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1" name="Google Shape;261;p4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2" name="Shape 262"/>
        <p:cNvGrpSpPr/>
        <p:nvPr/>
      </p:nvGrpSpPr>
      <p:grpSpPr>
        <a:xfrm>
          <a:off x="0" y="0"/>
          <a:ext cx="0" cy="0"/>
          <a:chOff x="0" y="0"/>
          <a:chExt cx="0" cy="0"/>
        </a:xfrm>
      </p:grpSpPr>
      <p:sp>
        <p:nvSpPr>
          <p:cNvPr id="263" name="Google Shape;263;p47"/>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64" name="Google Shape;264;p47"/>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65" name="Google Shape;265;p4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6" name="Google Shape;266;p4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7" name="Google Shape;267;p4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8" name="Shape 268"/>
        <p:cNvGrpSpPr/>
        <p:nvPr/>
      </p:nvGrpSpPr>
      <p:grpSpPr>
        <a:xfrm>
          <a:off x="0" y="0"/>
          <a:ext cx="0" cy="0"/>
          <a:chOff x="0" y="0"/>
          <a:chExt cx="0" cy="0"/>
        </a:xfrm>
      </p:grpSpPr>
      <p:sp>
        <p:nvSpPr>
          <p:cNvPr id="269" name="Google Shape;269;p4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70" name="Google Shape;270;p48"/>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1" name="Google Shape;271;p4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2" name="Google Shape;272;p4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3" name="Google Shape;273;p4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4" name="Shape 274"/>
        <p:cNvGrpSpPr/>
        <p:nvPr/>
      </p:nvGrpSpPr>
      <p:grpSpPr>
        <a:xfrm>
          <a:off x="0" y="0"/>
          <a:ext cx="0" cy="0"/>
          <a:chOff x="0" y="0"/>
          <a:chExt cx="0" cy="0"/>
        </a:xfrm>
      </p:grpSpPr>
      <p:sp>
        <p:nvSpPr>
          <p:cNvPr id="275" name="Google Shape;275;p4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76" name="Google Shape;276;p49"/>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7" name="Google Shape;277;p49"/>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8" name="Google Shape;278;p4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9" name="Google Shape;279;p4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0" name="Google Shape;280;p4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1" name="Shape 281"/>
        <p:cNvGrpSpPr/>
        <p:nvPr/>
      </p:nvGrpSpPr>
      <p:grpSpPr>
        <a:xfrm>
          <a:off x="0" y="0"/>
          <a:ext cx="0" cy="0"/>
          <a:chOff x="0" y="0"/>
          <a:chExt cx="0" cy="0"/>
        </a:xfrm>
      </p:grpSpPr>
      <p:sp>
        <p:nvSpPr>
          <p:cNvPr id="282" name="Google Shape;282;p50"/>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83" name="Google Shape;283;p50"/>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84" name="Google Shape;284;p50"/>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5" name="Google Shape;285;p50"/>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86" name="Google Shape;286;p50"/>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7" name="Google Shape;287;p5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8" name="Google Shape;288;p5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9" name="Google Shape;289;p5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0" name="Shape 290"/>
        <p:cNvGrpSpPr/>
        <p:nvPr/>
      </p:nvGrpSpPr>
      <p:grpSpPr>
        <a:xfrm>
          <a:off x="0" y="0"/>
          <a:ext cx="0" cy="0"/>
          <a:chOff x="0" y="0"/>
          <a:chExt cx="0" cy="0"/>
        </a:xfrm>
      </p:grpSpPr>
      <p:sp>
        <p:nvSpPr>
          <p:cNvPr id="291" name="Google Shape;291;p5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2" name="Google Shape;292;p5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3" name="Google Shape;293;p5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4" name="Google Shape;294;p5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5" name="Shape 295"/>
        <p:cNvGrpSpPr/>
        <p:nvPr/>
      </p:nvGrpSpPr>
      <p:grpSpPr>
        <a:xfrm>
          <a:off x="0" y="0"/>
          <a:ext cx="0" cy="0"/>
          <a:chOff x="0" y="0"/>
          <a:chExt cx="0" cy="0"/>
        </a:xfrm>
      </p:grpSpPr>
      <p:sp>
        <p:nvSpPr>
          <p:cNvPr id="296" name="Google Shape;296;p5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7" name="Google Shape;297;p5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8" name="Google Shape;298;p5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 name="Google Shape;37;p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8" name="Google Shape;3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6"/>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40" name="Google Shape;40;p6"/>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9" name="Shape 299"/>
        <p:cNvGrpSpPr/>
        <p:nvPr/>
      </p:nvGrpSpPr>
      <p:grpSpPr>
        <a:xfrm>
          <a:off x="0" y="0"/>
          <a:ext cx="0" cy="0"/>
          <a:chOff x="0" y="0"/>
          <a:chExt cx="0" cy="0"/>
        </a:xfrm>
      </p:grpSpPr>
      <p:sp>
        <p:nvSpPr>
          <p:cNvPr id="300" name="Google Shape;300;p53"/>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01" name="Google Shape;301;p53"/>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302" name="Google Shape;302;p53"/>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303" name="Google Shape;303;p5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4" name="Google Shape;304;p5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5" name="Google Shape;305;p5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6" name="Shape 306"/>
        <p:cNvGrpSpPr/>
        <p:nvPr/>
      </p:nvGrpSpPr>
      <p:grpSpPr>
        <a:xfrm>
          <a:off x="0" y="0"/>
          <a:ext cx="0" cy="0"/>
          <a:chOff x="0" y="0"/>
          <a:chExt cx="0" cy="0"/>
        </a:xfrm>
      </p:grpSpPr>
      <p:sp>
        <p:nvSpPr>
          <p:cNvPr id="307" name="Google Shape;307;p5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08" name="Google Shape;308;p54"/>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309" name="Google Shape;309;p54"/>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310" name="Google Shape;310;p5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1" name="Google Shape;311;p5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2" name="Google Shape;312;p5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13" name="Shape 313"/>
        <p:cNvGrpSpPr/>
        <p:nvPr/>
      </p:nvGrpSpPr>
      <p:grpSpPr>
        <a:xfrm>
          <a:off x="0" y="0"/>
          <a:ext cx="0" cy="0"/>
          <a:chOff x="0" y="0"/>
          <a:chExt cx="0" cy="0"/>
        </a:xfrm>
      </p:grpSpPr>
      <p:sp>
        <p:nvSpPr>
          <p:cNvPr id="314" name="Google Shape;314;p5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5" name="Google Shape;315;p55"/>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6" name="Google Shape;316;p5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7" name="Google Shape;317;p5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8" name="Google Shape;318;p5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19" name="Shape 319"/>
        <p:cNvGrpSpPr/>
        <p:nvPr/>
      </p:nvGrpSpPr>
      <p:grpSpPr>
        <a:xfrm>
          <a:off x="0" y="0"/>
          <a:ext cx="0" cy="0"/>
          <a:chOff x="0" y="0"/>
          <a:chExt cx="0" cy="0"/>
        </a:xfrm>
      </p:grpSpPr>
      <p:sp>
        <p:nvSpPr>
          <p:cNvPr id="320" name="Google Shape;320;p56"/>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21" name="Google Shape;321;p56"/>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2" name="Google Shape;322;p5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23" name="Google Shape;323;p5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24" name="Google Shape;324;p5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1" name="Shape 41"/>
        <p:cNvGrpSpPr/>
        <p:nvPr/>
      </p:nvGrpSpPr>
      <p:grpSpPr>
        <a:xfrm>
          <a:off x="0" y="0"/>
          <a:ext cx="0" cy="0"/>
          <a:chOff x="0" y="0"/>
          <a:chExt cx="0" cy="0"/>
        </a:xfrm>
      </p:grpSpPr>
      <p:sp>
        <p:nvSpPr>
          <p:cNvPr id="42" name="Google Shape;42;p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 name="Google Shape;43;p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 name="Google Shape;47;p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8" name="Google Shape;48;p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9" name="Google Shape;4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8"/>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51" name="Google Shape;51;p8"/>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 name="Google Shape;5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9"/>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56" name="Google Shape;56;p9"/>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7" name="Shape 57"/>
        <p:cNvGrpSpPr/>
        <p:nvPr/>
      </p:nvGrpSpPr>
      <p:grpSpPr>
        <a:xfrm>
          <a:off x="0" y="0"/>
          <a:ext cx="0" cy="0"/>
          <a:chOff x="0" y="0"/>
          <a:chExt cx="0" cy="0"/>
        </a:xfrm>
      </p:grpSpPr>
      <p:sp>
        <p:nvSpPr>
          <p:cNvPr id="58" name="Google Shape;58;p1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9" name="Google Shape;59;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8.xml"/><Relationship Id="rId22" Type="http://schemas.openxmlformats.org/officeDocument/2006/relationships/slideLayout" Target="../slideLayouts/slideLayout40.xml"/><Relationship Id="rId21" Type="http://schemas.openxmlformats.org/officeDocument/2006/relationships/slideLayout" Target="../slideLayouts/slideLayout39.xml"/><Relationship Id="rId24" Type="http://schemas.openxmlformats.org/officeDocument/2006/relationships/slideLayout" Target="../slideLayouts/slideLayout42.xml"/><Relationship Id="rId23" Type="http://schemas.openxmlformats.org/officeDocument/2006/relationships/slideLayout" Target="../slideLayouts/slideLayout41.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25" Type="http://schemas.openxmlformats.org/officeDocument/2006/relationships/theme" Target="../theme/theme1.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9" Type="http://schemas.openxmlformats.org/officeDocument/2006/relationships/slideLayout" Target="../slideLayouts/slideLayout37.xml"/><Relationship Id="rId18"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theme" Target="../theme/theme4.xml"/><Relationship Id="rId12"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Helvetica Neue Light"/>
              <a:buNone/>
              <a:defRPr sz="2800">
                <a:solidFill>
                  <a:srgbClr val="434343"/>
                </a:solidFill>
                <a:latin typeface="Helvetica Neue Light"/>
                <a:ea typeface="Helvetica Neue Light"/>
                <a:cs typeface="Helvetica Neue Light"/>
                <a:sym typeface="Helvetica Neue Ligh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Roboto Thin"/>
              <a:buChar char="●"/>
              <a:defRPr sz="1800">
                <a:latin typeface="Roboto Thin"/>
                <a:ea typeface="Roboto Thin"/>
                <a:cs typeface="Roboto Thin"/>
                <a:sym typeface="Roboto Thin"/>
              </a:defRPr>
            </a:lvl1pPr>
            <a:lvl2pPr indent="-317500" lvl="1" marL="914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2pPr>
            <a:lvl3pPr indent="-317500" lvl="2" marL="1371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3pPr>
            <a:lvl4pPr indent="-317500" lvl="3" marL="1828800" rtl="0">
              <a:lnSpc>
                <a:spcPct val="115000"/>
              </a:lnSpc>
              <a:spcBef>
                <a:spcPts val="1600"/>
              </a:spcBef>
              <a:spcAft>
                <a:spcPts val="0"/>
              </a:spcAft>
              <a:buSzPts val="1400"/>
              <a:buFont typeface="Roboto Thin"/>
              <a:buChar char="●"/>
              <a:defRPr>
                <a:latin typeface="Roboto Thin"/>
                <a:ea typeface="Roboto Thin"/>
                <a:cs typeface="Roboto Thin"/>
                <a:sym typeface="Roboto Thin"/>
              </a:defRPr>
            </a:lvl4pPr>
            <a:lvl5pPr indent="-317500" lvl="4" marL="2286000" rtl="0">
              <a:lnSpc>
                <a:spcPct val="115000"/>
              </a:lnSpc>
              <a:spcBef>
                <a:spcPts val="1600"/>
              </a:spcBef>
              <a:spcAft>
                <a:spcPts val="0"/>
              </a:spcAft>
              <a:buSzPts val="1400"/>
              <a:buFont typeface="Roboto Thin"/>
              <a:buChar char="○"/>
              <a:defRPr>
                <a:latin typeface="Roboto Thin"/>
                <a:ea typeface="Roboto Thin"/>
                <a:cs typeface="Roboto Thin"/>
                <a:sym typeface="Roboto Thin"/>
              </a:defRPr>
            </a:lvl5pPr>
            <a:lvl6pPr indent="-317500" lvl="5" marL="2743200" rtl="0">
              <a:lnSpc>
                <a:spcPct val="115000"/>
              </a:lnSpc>
              <a:spcBef>
                <a:spcPts val="1600"/>
              </a:spcBef>
              <a:spcAft>
                <a:spcPts val="0"/>
              </a:spcAft>
              <a:buSzPts val="1400"/>
              <a:buFont typeface="Roboto Thin"/>
              <a:buChar char="■"/>
              <a:defRPr>
                <a:latin typeface="Roboto Thin"/>
                <a:ea typeface="Roboto Thin"/>
                <a:cs typeface="Roboto Thin"/>
                <a:sym typeface="Roboto Thin"/>
              </a:defRPr>
            </a:lvl6pPr>
            <a:lvl7pPr indent="-317500" lvl="6" marL="3200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7pPr>
            <a:lvl8pPr indent="-317500" lvl="7" marL="3657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8pPr>
            <a:lvl9pPr indent="-317500" lvl="8" marL="4114800" rtl="0">
              <a:lnSpc>
                <a:spcPct val="115000"/>
              </a:lnSpc>
              <a:spcBef>
                <a:spcPts val="1600"/>
              </a:spcBef>
              <a:spcAft>
                <a:spcPts val="1600"/>
              </a:spcAft>
              <a:buSzPts val="1400"/>
              <a:buFont typeface="Roboto Thin"/>
              <a:buChar char="■"/>
              <a:defRPr>
                <a:latin typeface="Roboto Thin"/>
                <a:ea typeface="Roboto Thin"/>
                <a:cs typeface="Roboto Thin"/>
                <a:sym typeface="Roboto Thin"/>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8" name="Shape 98"/>
        <p:cNvGrpSpPr/>
        <p:nvPr/>
      </p:nvGrpSpPr>
      <p:grpSpPr>
        <a:xfrm>
          <a:off x="0" y="0"/>
          <a:ext cx="0" cy="0"/>
          <a:chOff x="0" y="0"/>
          <a:chExt cx="0" cy="0"/>
        </a:xfrm>
      </p:grpSpPr>
      <p:sp>
        <p:nvSpPr>
          <p:cNvPr id="99" name="Google Shape;99;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Helvetica Neue Light"/>
              <a:buNone/>
              <a:defRPr sz="2800">
                <a:solidFill>
                  <a:srgbClr val="434343"/>
                </a:solidFill>
                <a:latin typeface="Helvetica Neue Light"/>
                <a:ea typeface="Helvetica Neue Light"/>
                <a:cs typeface="Helvetica Neue Light"/>
                <a:sym typeface="Helvetica Neue Ligh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0" name="Google Shape;100;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Roboto Thin"/>
              <a:buChar char="●"/>
              <a:defRPr sz="1800">
                <a:latin typeface="Roboto Thin"/>
                <a:ea typeface="Roboto Thin"/>
                <a:cs typeface="Roboto Thin"/>
                <a:sym typeface="Roboto Thin"/>
              </a:defRPr>
            </a:lvl1pPr>
            <a:lvl2pPr indent="-317500" lvl="1" marL="914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2pPr>
            <a:lvl3pPr indent="-317500" lvl="2" marL="1371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3pPr>
            <a:lvl4pPr indent="-317500" lvl="3" marL="1828800" rtl="0">
              <a:lnSpc>
                <a:spcPct val="115000"/>
              </a:lnSpc>
              <a:spcBef>
                <a:spcPts val="1600"/>
              </a:spcBef>
              <a:spcAft>
                <a:spcPts val="0"/>
              </a:spcAft>
              <a:buSzPts val="1400"/>
              <a:buFont typeface="Roboto Thin"/>
              <a:buChar char="●"/>
              <a:defRPr>
                <a:latin typeface="Roboto Thin"/>
                <a:ea typeface="Roboto Thin"/>
                <a:cs typeface="Roboto Thin"/>
                <a:sym typeface="Roboto Thin"/>
              </a:defRPr>
            </a:lvl4pPr>
            <a:lvl5pPr indent="-317500" lvl="4" marL="2286000" rtl="0">
              <a:lnSpc>
                <a:spcPct val="115000"/>
              </a:lnSpc>
              <a:spcBef>
                <a:spcPts val="1600"/>
              </a:spcBef>
              <a:spcAft>
                <a:spcPts val="0"/>
              </a:spcAft>
              <a:buSzPts val="1400"/>
              <a:buFont typeface="Roboto Thin"/>
              <a:buChar char="○"/>
              <a:defRPr>
                <a:latin typeface="Roboto Thin"/>
                <a:ea typeface="Roboto Thin"/>
                <a:cs typeface="Roboto Thin"/>
                <a:sym typeface="Roboto Thin"/>
              </a:defRPr>
            </a:lvl5pPr>
            <a:lvl6pPr indent="-317500" lvl="5" marL="2743200" rtl="0">
              <a:lnSpc>
                <a:spcPct val="115000"/>
              </a:lnSpc>
              <a:spcBef>
                <a:spcPts val="1600"/>
              </a:spcBef>
              <a:spcAft>
                <a:spcPts val="0"/>
              </a:spcAft>
              <a:buSzPts val="1400"/>
              <a:buFont typeface="Roboto Thin"/>
              <a:buChar char="■"/>
              <a:defRPr>
                <a:latin typeface="Roboto Thin"/>
                <a:ea typeface="Roboto Thin"/>
                <a:cs typeface="Roboto Thin"/>
                <a:sym typeface="Roboto Thin"/>
              </a:defRPr>
            </a:lvl6pPr>
            <a:lvl7pPr indent="-317500" lvl="6" marL="3200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7pPr>
            <a:lvl8pPr indent="-317500" lvl="7" marL="3657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8pPr>
            <a:lvl9pPr indent="-317500" lvl="8" marL="4114800" rtl="0">
              <a:lnSpc>
                <a:spcPct val="115000"/>
              </a:lnSpc>
              <a:spcBef>
                <a:spcPts val="1600"/>
              </a:spcBef>
              <a:spcAft>
                <a:spcPts val="1600"/>
              </a:spcAft>
              <a:buSzPts val="1400"/>
              <a:buFont typeface="Roboto Thin"/>
              <a:buChar char="■"/>
              <a:defRPr>
                <a:latin typeface="Roboto Thin"/>
                <a:ea typeface="Roboto Thin"/>
                <a:cs typeface="Roboto Thin"/>
                <a:sym typeface="Roboto Thin"/>
              </a:defRPr>
            </a:lvl9pPr>
          </a:lstStyle>
          <a:p/>
        </p:txBody>
      </p:sp>
      <p:sp>
        <p:nvSpPr>
          <p:cNvPr id="101" name="Google Shape;10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50" name="Shape 250"/>
        <p:cNvGrpSpPr/>
        <p:nvPr/>
      </p:nvGrpSpPr>
      <p:grpSpPr>
        <a:xfrm>
          <a:off x="0" y="0"/>
          <a:ext cx="0" cy="0"/>
          <a:chOff x="0" y="0"/>
          <a:chExt cx="0" cy="0"/>
        </a:xfrm>
      </p:grpSpPr>
      <p:sp>
        <p:nvSpPr>
          <p:cNvPr id="251" name="Google Shape;251;p4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252" name="Google Shape;252;p4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53" name="Google Shape;253;p4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54" name="Google Shape;254;p4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55" name="Google Shape;255;p4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hyperlink" Target="https://graniteschools.padlet.org/cadunn6/ckr52ioz2hverlce" TargetMode="External"/><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23.jpg"/><Relationship Id="rId6"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27.png"/><Relationship Id="rId4" Type="http://schemas.openxmlformats.org/officeDocument/2006/relationships/image" Target="../media/image7.png"/><Relationship Id="rId5" Type="http://schemas.openxmlformats.org/officeDocument/2006/relationships/hyperlink" Target="https://docs.google.com/presentation/d/1ty__1KD8Y3y1SsXsrMLLbIE2lJ32OGEPGth_JWVIR6Y/edit?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hyperlink" Target="https://drive.google.com/file/d/1YFsbhMyrhrSwkC89-JisXb4ASKd88Pqv/view?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hyperlink" Target="https://drive.google.com/file/d/1YFsbhMyrhrSwkC89-JisXb4ASKd88Pqv/view" TargetMode="External"/><Relationship Id="rId4" Type="http://schemas.openxmlformats.org/officeDocument/2006/relationships/hyperlink" Target="https://forms.gle/Zv7yQCiH5mpTCFsU9" TargetMode="External"/><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7"/>
          <p:cNvSpPr txBox="1"/>
          <p:nvPr>
            <p:ph type="ctrTitle"/>
          </p:nvPr>
        </p:nvSpPr>
        <p:spPr>
          <a:xfrm>
            <a:off x="1502250" y="990500"/>
            <a:ext cx="6139500" cy="886500"/>
          </a:xfrm>
          <a:prstGeom prst="rect">
            <a:avLst/>
          </a:prstGeom>
        </p:spPr>
        <p:txBody>
          <a:bodyPr anchorCtr="0" anchor="b" bIns="34275" lIns="68575" spcFirstLastPara="1" rIns="68575" wrap="square" tIns="34275">
            <a:normAutofit fontScale="90000"/>
          </a:bodyPr>
          <a:lstStyle/>
          <a:p>
            <a:pPr indent="0" lvl="0" marL="0" rtl="0" algn="ctr">
              <a:spcBef>
                <a:spcPts val="0"/>
              </a:spcBef>
              <a:spcAft>
                <a:spcPts val="0"/>
              </a:spcAft>
              <a:buNone/>
            </a:pPr>
            <a:r>
              <a:rPr lang="en">
                <a:solidFill>
                  <a:srgbClr val="00467F"/>
                </a:solidFill>
              </a:rPr>
              <a:t>The Purpose and Process for Professional Growth</a:t>
            </a:r>
            <a:endParaRPr>
              <a:solidFill>
                <a:srgbClr val="00467F"/>
              </a:solidFill>
            </a:endParaRPr>
          </a:p>
        </p:txBody>
      </p:sp>
      <p:sp>
        <p:nvSpPr>
          <p:cNvPr id="330" name="Google Shape;330;p57"/>
          <p:cNvSpPr txBox="1"/>
          <p:nvPr>
            <p:ph idx="1" type="subTitle"/>
          </p:nvPr>
        </p:nvSpPr>
        <p:spPr>
          <a:xfrm>
            <a:off x="1464925" y="2175450"/>
            <a:ext cx="6139500" cy="792600"/>
          </a:xfrm>
          <a:prstGeom prst="rect">
            <a:avLst/>
          </a:prstGeom>
        </p:spPr>
        <p:txBody>
          <a:bodyPr anchorCtr="0" anchor="t" bIns="34275" lIns="68575" spcFirstLastPara="1" rIns="68575" wrap="square" tIns="34275">
            <a:normAutofit fontScale="85000" lnSpcReduction="20000"/>
          </a:bodyPr>
          <a:lstStyle/>
          <a:p>
            <a:pPr indent="0" lvl="0" marL="0" rtl="0" algn="ctr">
              <a:spcBef>
                <a:spcPts val="800"/>
              </a:spcBef>
              <a:spcAft>
                <a:spcPts val="0"/>
              </a:spcAft>
              <a:buClr>
                <a:schemeClr val="dk1"/>
              </a:buClr>
              <a:buSzPct val="61111"/>
              <a:buFont typeface="Arial"/>
              <a:buNone/>
            </a:pPr>
            <a:r>
              <a:rPr lang="en">
                <a:solidFill>
                  <a:srgbClr val="00467F"/>
                </a:solidFill>
              </a:rPr>
              <a:t>Principal Professional Learning</a:t>
            </a:r>
            <a:endParaRPr>
              <a:solidFill>
                <a:srgbClr val="00467F"/>
              </a:solidFill>
            </a:endParaRPr>
          </a:p>
          <a:p>
            <a:pPr indent="0" lvl="0" marL="0" rtl="0" algn="ctr">
              <a:spcBef>
                <a:spcPts val="800"/>
              </a:spcBef>
              <a:spcAft>
                <a:spcPts val="0"/>
              </a:spcAft>
              <a:buClr>
                <a:schemeClr val="dk1"/>
              </a:buClr>
              <a:buSzPct val="61111"/>
              <a:buFont typeface="Arial"/>
              <a:buNone/>
            </a:pPr>
            <a:r>
              <a:rPr lang="en">
                <a:solidFill>
                  <a:srgbClr val="00467F"/>
                </a:solidFill>
              </a:rPr>
              <a:t>Professional Growth and Evaluation Series</a:t>
            </a:r>
            <a:endParaRPr>
              <a:solidFill>
                <a:srgbClr val="00467F"/>
              </a:solidFill>
            </a:endParaRPr>
          </a:p>
          <a:p>
            <a:pPr indent="0" lvl="0" marL="0" rtl="0" algn="ctr">
              <a:spcBef>
                <a:spcPts val="800"/>
              </a:spcBef>
              <a:spcAft>
                <a:spcPts val="0"/>
              </a:spcAft>
              <a:buClr>
                <a:schemeClr val="dk1"/>
              </a:buClr>
              <a:buSzPct val="61111"/>
              <a:buFont typeface="Arial"/>
              <a:buNone/>
            </a:pPr>
            <a:r>
              <a:rPr lang="en">
                <a:solidFill>
                  <a:srgbClr val="00467F"/>
                </a:solidFill>
              </a:rPr>
              <a:t>September 7, 2022</a:t>
            </a:r>
            <a:endParaRPr>
              <a:solidFill>
                <a:srgbClr val="00467F"/>
              </a:solidFill>
            </a:endParaRPr>
          </a:p>
        </p:txBody>
      </p:sp>
      <p:pic>
        <p:nvPicPr>
          <p:cNvPr id="331" name="Google Shape;331;p57"/>
          <p:cNvPicPr preferRelativeResize="0"/>
          <p:nvPr/>
        </p:nvPicPr>
        <p:blipFill>
          <a:blip r:embed="rId3">
            <a:alphaModFix/>
          </a:blip>
          <a:stretch>
            <a:fillRect/>
          </a:stretch>
        </p:blipFill>
        <p:spPr>
          <a:xfrm>
            <a:off x="0" y="4052175"/>
            <a:ext cx="2058302" cy="1091318"/>
          </a:xfrm>
          <a:prstGeom prst="rect">
            <a:avLst/>
          </a:prstGeom>
          <a:noFill/>
          <a:ln>
            <a:noFill/>
          </a:ln>
        </p:spPr>
      </p:pic>
      <p:pic>
        <p:nvPicPr>
          <p:cNvPr id="332" name="Google Shape;332;p57"/>
          <p:cNvPicPr preferRelativeResize="0"/>
          <p:nvPr/>
        </p:nvPicPr>
        <p:blipFill>
          <a:blip r:embed="rId4">
            <a:alphaModFix/>
          </a:blip>
          <a:stretch>
            <a:fillRect/>
          </a:stretch>
        </p:blipFill>
        <p:spPr>
          <a:xfrm>
            <a:off x="3237713" y="2932798"/>
            <a:ext cx="2668575" cy="15271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A0D3"/>
        </a:solidFill>
      </p:bgPr>
    </p:bg>
    <p:spTree>
      <p:nvGrpSpPr>
        <p:cNvPr id="405" name="Shape 405"/>
        <p:cNvGrpSpPr/>
        <p:nvPr/>
      </p:nvGrpSpPr>
      <p:grpSpPr>
        <a:xfrm>
          <a:off x="0" y="0"/>
          <a:ext cx="0" cy="0"/>
          <a:chOff x="0" y="0"/>
          <a:chExt cx="0" cy="0"/>
        </a:xfrm>
      </p:grpSpPr>
      <p:sp>
        <p:nvSpPr>
          <p:cNvPr id="406" name="Google Shape;406;p66"/>
          <p:cNvSpPr txBox="1"/>
          <p:nvPr>
            <p:ph type="title"/>
          </p:nvPr>
        </p:nvSpPr>
        <p:spPr>
          <a:xfrm>
            <a:off x="308925" y="283900"/>
            <a:ext cx="4045200" cy="72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Self Assessment</a:t>
            </a:r>
            <a:endParaRPr>
              <a:solidFill>
                <a:schemeClr val="lt1"/>
              </a:solidFill>
            </a:endParaRPr>
          </a:p>
        </p:txBody>
      </p:sp>
      <p:sp>
        <p:nvSpPr>
          <p:cNvPr id="407" name="Google Shape;407;p66"/>
          <p:cNvSpPr txBox="1"/>
          <p:nvPr>
            <p:ph idx="2" type="body"/>
          </p:nvPr>
        </p:nvSpPr>
        <p:spPr>
          <a:xfrm>
            <a:off x="4989150" y="2070450"/>
            <a:ext cx="3837000" cy="146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solidFill>
                  <a:srgbClr val="0B5394"/>
                </a:solidFill>
                <a:latin typeface="Roboto"/>
                <a:ea typeface="Roboto"/>
                <a:cs typeface="Roboto"/>
                <a:sym typeface="Roboto"/>
              </a:rPr>
              <a:t>What do we learn from a self-assessment…</a:t>
            </a:r>
            <a:endParaRPr sz="3400">
              <a:solidFill>
                <a:srgbClr val="0B5394"/>
              </a:solidFill>
              <a:latin typeface="Roboto"/>
              <a:ea typeface="Roboto"/>
              <a:cs typeface="Roboto"/>
              <a:sym typeface="Roboto"/>
            </a:endParaRPr>
          </a:p>
          <a:p>
            <a:pPr indent="0" lvl="0" marL="0" rtl="0" algn="l">
              <a:spcBef>
                <a:spcPts val="1600"/>
              </a:spcBef>
              <a:spcAft>
                <a:spcPts val="0"/>
              </a:spcAft>
              <a:buNone/>
            </a:pPr>
            <a:r>
              <a:t/>
            </a:r>
            <a:endParaRPr sz="1700">
              <a:latin typeface="Roboto"/>
              <a:ea typeface="Roboto"/>
              <a:cs typeface="Roboto"/>
              <a:sym typeface="Roboto"/>
            </a:endParaRPr>
          </a:p>
          <a:p>
            <a:pPr indent="0" lvl="0" marL="0" rtl="0" algn="l">
              <a:spcBef>
                <a:spcPts val="1600"/>
              </a:spcBef>
              <a:spcAft>
                <a:spcPts val="1600"/>
              </a:spcAft>
              <a:buNone/>
            </a:pPr>
            <a:r>
              <a:t/>
            </a:r>
            <a:endParaRPr sz="1200">
              <a:latin typeface="Roboto"/>
              <a:ea typeface="Roboto"/>
              <a:cs typeface="Roboto"/>
              <a:sym typeface="Roboto"/>
            </a:endParaRPr>
          </a:p>
        </p:txBody>
      </p:sp>
      <p:pic>
        <p:nvPicPr>
          <p:cNvPr id="408" name="Google Shape;408;p66"/>
          <p:cNvPicPr preferRelativeResize="0"/>
          <p:nvPr/>
        </p:nvPicPr>
        <p:blipFill>
          <a:blip r:embed="rId3">
            <a:alphaModFix/>
          </a:blip>
          <a:stretch>
            <a:fillRect/>
          </a:stretch>
        </p:blipFill>
        <p:spPr>
          <a:xfrm>
            <a:off x="-5" y="4621050"/>
            <a:ext cx="985400" cy="522451"/>
          </a:xfrm>
          <a:prstGeom prst="rect">
            <a:avLst/>
          </a:prstGeom>
          <a:noFill/>
          <a:ln>
            <a:noFill/>
          </a:ln>
        </p:spPr>
      </p:pic>
      <p:sp>
        <p:nvSpPr>
          <p:cNvPr id="409" name="Google Shape;409;p66"/>
          <p:cNvSpPr txBox="1"/>
          <p:nvPr/>
        </p:nvSpPr>
        <p:spPr>
          <a:xfrm>
            <a:off x="5121000" y="3635550"/>
            <a:ext cx="3573300" cy="130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1800">
                <a:solidFill>
                  <a:srgbClr val="56A0D3"/>
                </a:solidFill>
                <a:latin typeface="Roboto"/>
                <a:ea typeface="Roboto"/>
                <a:cs typeface="Roboto"/>
                <a:sym typeface="Roboto"/>
              </a:rPr>
              <a:t>Please enter your responses </a:t>
            </a:r>
            <a:r>
              <a:rPr b="1" lang="en" sz="1800" u="sng">
                <a:solidFill>
                  <a:srgbClr val="0000FF"/>
                </a:solidFill>
                <a:latin typeface="Roboto"/>
                <a:ea typeface="Roboto"/>
                <a:cs typeface="Roboto"/>
                <a:sym typeface="Roboto"/>
                <a:hlinkClick r:id="rId4">
                  <a:extLst>
                    <a:ext uri="{A12FA001-AC4F-418D-AE19-62706E023703}">
                      <ahyp:hlinkClr val="tx"/>
                    </a:ext>
                  </a:extLst>
                </a:hlinkClick>
              </a:rPr>
              <a:t>here</a:t>
            </a:r>
            <a:r>
              <a:rPr b="1" lang="en" sz="1800">
                <a:solidFill>
                  <a:srgbClr val="56A0D3"/>
                </a:solidFill>
                <a:latin typeface="Roboto"/>
                <a:ea typeface="Roboto"/>
                <a:cs typeface="Roboto"/>
                <a:sym typeface="Roboto"/>
              </a:rPr>
              <a:t> on the Padlet</a:t>
            </a:r>
            <a:endParaRPr b="1" sz="1800">
              <a:solidFill>
                <a:srgbClr val="56A0D3"/>
              </a:solidFill>
              <a:latin typeface="Roboto"/>
              <a:ea typeface="Roboto"/>
              <a:cs typeface="Roboto"/>
              <a:sym typeface="Roboto"/>
            </a:endParaRPr>
          </a:p>
          <a:p>
            <a:pPr indent="0" lvl="0" marL="0" rtl="0" algn="l">
              <a:lnSpc>
                <a:spcPct val="115000"/>
              </a:lnSpc>
              <a:spcBef>
                <a:spcPts val="1600"/>
              </a:spcBef>
              <a:spcAft>
                <a:spcPts val="1600"/>
              </a:spcAft>
              <a:buClr>
                <a:schemeClr val="dk1"/>
              </a:buClr>
              <a:buSzPts val="1100"/>
              <a:buFont typeface="Arial"/>
              <a:buNone/>
            </a:pPr>
            <a:r>
              <a:t/>
            </a:r>
            <a:endParaRPr sz="1800">
              <a:solidFill>
                <a:srgbClr val="0000FF"/>
              </a:solidFill>
              <a:latin typeface="Roboto Thin"/>
              <a:ea typeface="Roboto Thin"/>
              <a:cs typeface="Roboto Thin"/>
              <a:sym typeface="Roboto Thin"/>
            </a:endParaRPr>
          </a:p>
        </p:txBody>
      </p:sp>
      <p:pic>
        <p:nvPicPr>
          <p:cNvPr id="410" name="Google Shape;410;p66"/>
          <p:cNvPicPr preferRelativeResize="0"/>
          <p:nvPr/>
        </p:nvPicPr>
        <p:blipFill>
          <a:blip r:embed="rId5">
            <a:alphaModFix/>
          </a:blip>
          <a:stretch>
            <a:fillRect/>
          </a:stretch>
        </p:blipFill>
        <p:spPr>
          <a:xfrm>
            <a:off x="884525" y="1281900"/>
            <a:ext cx="2385275" cy="2890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7"/>
          <p:cNvSpPr/>
          <p:nvPr/>
        </p:nvSpPr>
        <p:spPr>
          <a:xfrm>
            <a:off x="1272425" y="160500"/>
            <a:ext cx="6544200" cy="3918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6" name="Google Shape;416;p67"/>
          <p:cNvPicPr preferRelativeResize="0"/>
          <p:nvPr/>
        </p:nvPicPr>
        <p:blipFill>
          <a:blip r:embed="rId3">
            <a:alphaModFix/>
          </a:blip>
          <a:stretch>
            <a:fillRect/>
          </a:stretch>
        </p:blipFill>
        <p:spPr>
          <a:xfrm>
            <a:off x="121750" y="3931852"/>
            <a:ext cx="2227327" cy="1180925"/>
          </a:xfrm>
          <a:prstGeom prst="rect">
            <a:avLst/>
          </a:prstGeom>
          <a:noFill/>
          <a:ln>
            <a:noFill/>
          </a:ln>
        </p:spPr>
      </p:pic>
      <p:pic>
        <p:nvPicPr>
          <p:cNvPr id="417" name="Google Shape;417;p67"/>
          <p:cNvPicPr preferRelativeResize="0"/>
          <p:nvPr/>
        </p:nvPicPr>
        <p:blipFill>
          <a:blip r:embed="rId4">
            <a:alphaModFix/>
          </a:blip>
          <a:stretch>
            <a:fillRect/>
          </a:stretch>
        </p:blipFill>
        <p:spPr>
          <a:xfrm>
            <a:off x="2312950" y="1400775"/>
            <a:ext cx="4448149" cy="2341950"/>
          </a:xfrm>
          <a:prstGeom prst="rect">
            <a:avLst/>
          </a:prstGeom>
          <a:noFill/>
          <a:ln>
            <a:noFill/>
          </a:ln>
        </p:spPr>
      </p:pic>
      <p:sp>
        <p:nvSpPr>
          <p:cNvPr id="418" name="Google Shape;418;p67"/>
          <p:cNvSpPr txBox="1"/>
          <p:nvPr/>
        </p:nvSpPr>
        <p:spPr>
          <a:xfrm>
            <a:off x="2194600" y="310850"/>
            <a:ext cx="48921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600">
                <a:solidFill>
                  <a:srgbClr val="00467F"/>
                </a:solidFill>
                <a:latin typeface="Roboto"/>
                <a:ea typeface="Roboto"/>
                <a:cs typeface="Roboto"/>
                <a:sym typeface="Roboto"/>
              </a:rPr>
              <a:t>Develop a Plan …</a:t>
            </a:r>
            <a:endParaRPr b="1" sz="4600">
              <a:solidFill>
                <a:srgbClr val="00467F"/>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8"/>
          <p:cNvSpPr txBox="1"/>
          <p:nvPr/>
        </p:nvSpPr>
        <p:spPr>
          <a:xfrm>
            <a:off x="6552975" y="280075"/>
            <a:ext cx="2656500" cy="44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Medium"/>
                <a:ea typeface="Roboto Medium"/>
                <a:cs typeface="Roboto Medium"/>
                <a:sym typeface="Roboto Medium"/>
              </a:rPr>
              <a:t>Add visual</a:t>
            </a:r>
            <a:endParaRPr>
              <a:solidFill>
                <a:srgbClr val="FFFFFF"/>
              </a:solidFill>
              <a:latin typeface="Roboto Medium"/>
              <a:ea typeface="Roboto Medium"/>
              <a:cs typeface="Roboto Medium"/>
              <a:sym typeface="Roboto Medium"/>
            </a:endParaRPr>
          </a:p>
        </p:txBody>
      </p:sp>
      <p:sp>
        <p:nvSpPr>
          <p:cNvPr id="424" name="Google Shape;424;p68"/>
          <p:cNvSpPr txBox="1"/>
          <p:nvPr/>
        </p:nvSpPr>
        <p:spPr>
          <a:xfrm>
            <a:off x="409977" y="280075"/>
            <a:ext cx="56598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3600">
                <a:solidFill>
                  <a:srgbClr val="434343"/>
                </a:solidFill>
                <a:latin typeface="Helvetica Neue Light"/>
                <a:ea typeface="Helvetica Neue Light"/>
                <a:cs typeface="Helvetica Neue Light"/>
                <a:sym typeface="Helvetica Neue Light"/>
              </a:rPr>
              <a:t>Taking Action</a:t>
            </a:r>
            <a:endParaRPr sz="3600">
              <a:solidFill>
                <a:srgbClr val="434343"/>
              </a:solidFill>
              <a:latin typeface="Helvetica Neue Light"/>
              <a:ea typeface="Helvetica Neue Light"/>
              <a:cs typeface="Helvetica Neue Light"/>
              <a:sym typeface="Helvetica Neue Light"/>
            </a:endParaRPr>
          </a:p>
        </p:txBody>
      </p:sp>
      <p:sp>
        <p:nvSpPr>
          <p:cNvPr id="425" name="Google Shape;425;p68"/>
          <p:cNvSpPr txBox="1"/>
          <p:nvPr/>
        </p:nvSpPr>
        <p:spPr>
          <a:xfrm>
            <a:off x="409975" y="979025"/>
            <a:ext cx="4153200" cy="347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latin typeface="Roboto Light"/>
                <a:ea typeface="Roboto Light"/>
                <a:cs typeface="Roboto Light"/>
                <a:sym typeface="Roboto Light"/>
              </a:rPr>
              <a:t>Develop an action plan:</a:t>
            </a:r>
            <a:endParaRPr sz="2000">
              <a:latin typeface="Roboto Light"/>
              <a:ea typeface="Roboto Light"/>
              <a:cs typeface="Roboto Light"/>
              <a:sym typeface="Roboto Light"/>
            </a:endParaRPr>
          </a:p>
          <a:p>
            <a:pPr indent="-349250" lvl="0" marL="457200" rtl="0" algn="l">
              <a:lnSpc>
                <a:spcPct val="115000"/>
              </a:lnSpc>
              <a:spcBef>
                <a:spcPts val="1000"/>
              </a:spcBef>
              <a:spcAft>
                <a:spcPts val="0"/>
              </a:spcAft>
              <a:buSzPts val="1900"/>
              <a:buFont typeface="Roboto Light"/>
              <a:buChar char="●"/>
            </a:pPr>
            <a:r>
              <a:rPr lang="en" sz="1900">
                <a:latin typeface="Roboto Light"/>
                <a:ea typeface="Roboto Light"/>
                <a:cs typeface="Roboto Light"/>
                <a:sym typeface="Roboto Light"/>
              </a:rPr>
              <a:t>What am I going to do?</a:t>
            </a:r>
            <a:endParaRPr sz="1900">
              <a:latin typeface="Roboto Light"/>
              <a:ea typeface="Roboto Light"/>
              <a:cs typeface="Roboto Light"/>
              <a:sym typeface="Roboto Light"/>
            </a:endParaRPr>
          </a:p>
          <a:p>
            <a:pPr indent="-349250" lvl="0" marL="457200" rtl="0" algn="l">
              <a:lnSpc>
                <a:spcPct val="115000"/>
              </a:lnSpc>
              <a:spcBef>
                <a:spcPts val="0"/>
              </a:spcBef>
              <a:spcAft>
                <a:spcPts val="0"/>
              </a:spcAft>
              <a:buSzPts val="1900"/>
              <a:buFont typeface="Roboto Light"/>
              <a:buChar char="●"/>
            </a:pPr>
            <a:r>
              <a:rPr lang="en" sz="1900">
                <a:latin typeface="Roboto Light"/>
                <a:ea typeface="Roboto Light"/>
                <a:cs typeface="Roboto Light"/>
                <a:sym typeface="Roboto Light"/>
              </a:rPr>
              <a:t>What help do I need to to this?</a:t>
            </a:r>
            <a:endParaRPr sz="1900">
              <a:latin typeface="Roboto Light"/>
              <a:ea typeface="Roboto Light"/>
              <a:cs typeface="Roboto Light"/>
              <a:sym typeface="Roboto Light"/>
            </a:endParaRPr>
          </a:p>
          <a:p>
            <a:pPr indent="-349250" lvl="0" marL="457200" rtl="0" algn="l">
              <a:lnSpc>
                <a:spcPct val="115000"/>
              </a:lnSpc>
              <a:spcBef>
                <a:spcPts val="0"/>
              </a:spcBef>
              <a:spcAft>
                <a:spcPts val="0"/>
              </a:spcAft>
              <a:buSzPts val="1900"/>
              <a:buFont typeface="Roboto Light"/>
              <a:buChar char="●"/>
            </a:pPr>
            <a:r>
              <a:rPr lang="en" sz="1900">
                <a:latin typeface="Roboto Light"/>
                <a:ea typeface="Roboto Light"/>
                <a:cs typeface="Roboto Light"/>
                <a:sym typeface="Roboto Light"/>
              </a:rPr>
              <a:t>How will I monitor my progress?</a:t>
            </a:r>
            <a:endParaRPr sz="1900">
              <a:latin typeface="Roboto Light"/>
              <a:ea typeface="Roboto Light"/>
              <a:cs typeface="Roboto Light"/>
              <a:sym typeface="Roboto Light"/>
            </a:endParaRPr>
          </a:p>
          <a:p>
            <a:pPr indent="-349250" lvl="0" marL="457200" rtl="0" algn="l">
              <a:lnSpc>
                <a:spcPct val="115000"/>
              </a:lnSpc>
              <a:spcBef>
                <a:spcPts val="0"/>
              </a:spcBef>
              <a:spcAft>
                <a:spcPts val="0"/>
              </a:spcAft>
              <a:buSzPts val="1900"/>
              <a:buFont typeface="Roboto Light"/>
              <a:buChar char="●"/>
            </a:pPr>
            <a:r>
              <a:rPr lang="en" sz="1900">
                <a:latin typeface="Roboto Light"/>
                <a:ea typeface="Roboto Light"/>
                <a:cs typeface="Roboto Light"/>
                <a:sym typeface="Roboto Light"/>
              </a:rPr>
              <a:t>How will I prove I have accomplished it?</a:t>
            </a:r>
            <a:endParaRPr sz="1900">
              <a:latin typeface="Roboto Light"/>
              <a:ea typeface="Roboto Light"/>
              <a:cs typeface="Roboto Light"/>
              <a:sym typeface="Roboto Light"/>
            </a:endParaRPr>
          </a:p>
          <a:p>
            <a:pPr indent="-349250" lvl="0" marL="457200" rtl="0" algn="l">
              <a:lnSpc>
                <a:spcPct val="115000"/>
              </a:lnSpc>
              <a:spcBef>
                <a:spcPts val="0"/>
              </a:spcBef>
              <a:spcAft>
                <a:spcPts val="0"/>
              </a:spcAft>
              <a:buSzPts val="1900"/>
              <a:buFont typeface="Roboto Light"/>
              <a:buChar char="●"/>
            </a:pPr>
            <a:r>
              <a:rPr lang="en" sz="1900">
                <a:latin typeface="Roboto Light"/>
                <a:ea typeface="Roboto Light"/>
                <a:cs typeface="Roboto Light"/>
                <a:sym typeface="Roboto Light"/>
              </a:rPr>
              <a:t>How will it affect my </a:t>
            </a:r>
            <a:r>
              <a:rPr lang="en" sz="1900">
                <a:latin typeface="Roboto Light"/>
                <a:ea typeface="Roboto Light"/>
                <a:cs typeface="Roboto Light"/>
                <a:sym typeface="Roboto Light"/>
              </a:rPr>
              <a:t>performance</a:t>
            </a:r>
            <a:r>
              <a:rPr lang="en" sz="1900">
                <a:latin typeface="Roboto Light"/>
                <a:ea typeface="Roboto Light"/>
                <a:cs typeface="Roboto Light"/>
                <a:sym typeface="Roboto Light"/>
              </a:rPr>
              <a:t>?</a:t>
            </a:r>
            <a:endParaRPr sz="1900">
              <a:latin typeface="Roboto Light"/>
              <a:ea typeface="Roboto Light"/>
              <a:cs typeface="Roboto Light"/>
              <a:sym typeface="Roboto Light"/>
            </a:endParaRPr>
          </a:p>
          <a:p>
            <a:pPr indent="0" lvl="0" marL="0" rtl="0" algn="l">
              <a:lnSpc>
                <a:spcPct val="115000"/>
              </a:lnSpc>
              <a:spcBef>
                <a:spcPts val="1000"/>
              </a:spcBef>
              <a:spcAft>
                <a:spcPts val="1000"/>
              </a:spcAft>
              <a:buNone/>
            </a:pPr>
            <a:r>
              <a:t/>
            </a:r>
            <a:endParaRPr sz="1800">
              <a:latin typeface="Roboto Light"/>
              <a:ea typeface="Roboto Light"/>
              <a:cs typeface="Roboto Light"/>
              <a:sym typeface="Roboto Light"/>
            </a:endParaRPr>
          </a:p>
        </p:txBody>
      </p:sp>
      <p:pic>
        <p:nvPicPr>
          <p:cNvPr id="426" name="Google Shape;426;p68"/>
          <p:cNvPicPr preferRelativeResize="0"/>
          <p:nvPr/>
        </p:nvPicPr>
        <p:blipFill>
          <a:blip r:embed="rId3">
            <a:alphaModFix/>
          </a:blip>
          <a:stretch>
            <a:fillRect/>
          </a:stretch>
        </p:blipFill>
        <p:spPr>
          <a:xfrm>
            <a:off x="0" y="4368251"/>
            <a:ext cx="1462199" cy="775250"/>
          </a:xfrm>
          <a:prstGeom prst="rect">
            <a:avLst/>
          </a:prstGeom>
          <a:noFill/>
          <a:ln>
            <a:noFill/>
          </a:ln>
        </p:spPr>
      </p:pic>
      <p:pic>
        <p:nvPicPr>
          <p:cNvPr id="427" name="Google Shape;427;p68"/>
          <p:cNvPicPr preferRelativeResize="0"/>
          <p:nvPr/>
        </p:nvPicPr>
        <p:blipFill>
          <a:blip r:embed="rId4">
            <a:alphaModFix/>
          </a:blip>
          <a:stretch>
            <a:fillRect/>
          </a:stretch>
        </p:blipFill>
        <p:spPr>
          <a:xfrm>
            <a:off x="4640925" y="1418172"/>
            <a:ext cx="4411400" cy="2307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9"/>
          <p:cNvSpPr/>
          <p:nvPr/>
        </p:nvSpPr>
        <p:spPr>
          <a:xfrm>
            <a:off x="6442825" y="-177525"/>
            <a:ext cx="2787300" cy="5321100"/>
          </a:xfrm>
          <a:prstGeom prst="rect">
            <a:avLst/>
          </a:prstGeom>
          <a:solidFill>
            <a:srgbClr val="56A0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69"/>
          <p:cNvSpPr txBox="1"/>
          <p:nvPr/>
        </p:nvSpPr>
        <p:spPr>
          <a:xfrm>
            <a:off x="6552975" y="280075"/>
            <a:ext cx="2656500" cy="44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Roboto Medium"/>
              <a:ea typeface="Roboto Medium"/>
              <a:cs typeface="Roboto Medium"/>
              <a:sym typeface="Roboto Medium"/>
            </a:endParaRPr>
          </a:p>
        </p:txBody>
      </p:sp>
      <p:sp>
        <p:nvSpPr>
          <p:cNvPr id="434" name="Google Shape;434;p69"/>
          <p:cNvSpPr txBox="1"/>
          <p:nvPr/>
        </p:nvSpPr>
        <p:spPr>
          <a:xfrm>
            <a:off x="409977" y="280075"/>
            <a:ext cx="5659800" cy="44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rgbClr val="00467F"/>
                </a:solidFill>
                <a:latin typeface="Roboto"/>
                <a:ea typeface="Roboto"/>
                <a:cs typeface="Roboto"/>
                <a:sym typeface="Roboto"/>
              </a:rPr>
              <a:t> Coaching in Granite</a:t>
            </a:r>
            <a:endParaRPr b="1" sz="3200">
              <a:solidFill>
                <a:srgbClr val="00467F"/>
              </a:solidFill>
              <a:latin typeface="Roboto"/>
              <a:ea typeface="Roboto"/>
              <a:cs typeface="Roboto"/>
              <a:sym typeface="Roboto"/>
            </a:endParaRPr>
          </a:p>
        </p:txBody>
      </p:sp>
      <p:pic>
        <p:nvPicPr>
          <p:cNvPr id="435" name="Google Shape;435;p69"/>
          <p:cNvPicPr preferRelativeResize="0"/>
          <p:nvPr/>
        </p:nvPicPr>
        <p:blipFill>
          <a:blip r:embed="rId3">
            <a:alphaModFix/>
          </a:blip>
          <a:stretch>
            <a:fillRect/>
          </a:stretch>
        </p:blipFill>
        <p:spPr>
          <a:xfrm>
            <a:off x="0" y="4577500"/>
            <a:ext cx="1067526" cy="565999"/>
          </a:xfrm>
          <a:prstGeom prst="rect">
            <a:avLst/>
          </a:prstGeom>
          <a:noFill/>
          <a:ln>
            <a:noFill/>
          </a:ln>
        </p:spPr>
      </p:pic>
      <p:pic>
        <p:nvPicPr>
          <p:cNvPr id="436" name="Google Shape;436;p69"/>
          <p:cNvPicPr preferRelativeResize="0"/>
          <p:nvPr/>
        </p:nvPicPr>
        <p:blipFill>
          <a:blip r:embed="rId4">
            <a:alphaModFix/>
          </a:blip>
          <a:stretch>
            <a:fillRect/>
          </a:stretch>
        </p:blipFill>
        <p:spPr>
          <a:xfrm>
            <a:off x="436300" y="1037175"/>
            <a:ext cx="5659800" cy="3578827"/>
          </a:xfrm>
          <a:prstGeom prst="rect">
            <a:avLst/>
          </a:prstGeom>
          <a:noFill/>
          <a:ln>
            <a:noFill/>
          </a:ln>
        </p:spPr>
      </p:pic>
      <p:pic>
        <p:nvPicPr>
          <p:cNvPr id="437" name="Google Shape;437;p69"/>
          <p:cNvPicPr preferRelativeResize="0"/>
          <p:nvPr/>
        </p:nvPicPr>
        <p:blipFill>
          <a:blip r:embed="rId5">
            <a:alphaModFix/>
          </a:blip>
          <a:stretch>
            <a:fillRect/>
          </a:stretch>
        </p:blipFill>
        <p:spPr>
          <a:xfrm>
            <a:off x="6629025" y="503175"/>
            <a:ext cx="2345876" cy="1499176"/>
          </a:xfrm>
          <a:prstGeom prst="rect">
            <a:avLst/>
          </a:prstGeom>
          <a:noFill/>
          <a:ln>
            <a:noFill/>
          </a:ln>
        </p:spPr>
      </p:pic>
      <p:pic>
        <p:nvPicPr>
          <p:cNvPr id="438" name="Google Shape;438;p69"/>
          <p:cNvPicPr preferRelativeResize="0"/>
          <p:nvPr/>
        </p:nvPicPr>
        <p:blipFill>
          <a:blip r:embed="rId6">
            <a:alphaModFix/>
          </a:blip>
          <a:stretch>
            <a:fillRect/>
          </a:stretch>
        </p:blipFill>
        <p:spPr>
          <a:xfrm>
            <a:off x="6981400" y="2372200"/>
            <a:ext cx="1641126" cy="22438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id="443" name="Google Shape;443;p70"/>
          <p:cNvPicPr preferRelativeResize="0"/>
          <p:nvPr/>
        </p:nvPicPr>
        <p:blipFill>
          <a:blip r:embed="rId3">
            <a:alphaModFix/>
          </a:blip>
          <a:stretch>
            <a:fillRect/>
          </a:stretch>
        </p:blipFill>
        <p:spPr>
          <a:xfrm>
            <a:off x="4479575" y="1246000"/>
            <a:ext cx="4946350" cy="3822150"/>
          </a:xfrm>
          <a:prstGeom prst="rect">
            <a:avLst/>
          </a:prstGeom>
          <a:noFill/>
          <a:ln>
            <a:noFill/>
          </a:ln>
        </p:spPr>
      </p:pic>
      <p:sp>
        <p:nvSpPr>
          <p:cNvPr id="444" name="Google Shape;444;p70"/>
          <p:cNvSpPr txBox="1"/>
          <p:nvPr>
            <p:ph type="title"/>
          </p:nvPr>
        </p:nvSpPr>
        <p:spPr>
          <a:xfrm>
            <a:off x="490250" y="450150"/>
            <a:ext cx="5121000" cy="388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Stand, walk, find a partner, share…</a:t>
            </a:r>
            <a:endParaRPr/>
          </a:p>
          <a:p>
            <a:pPr indent="0" lvl="0" marL="0" rtl="0" algn="l">
              <a:spcBef>
                <a:spcPts val="0"/>
              </a:spcBef>
              <a:spcAft>
                <a:spcPts val="0"/>
              </a:spcAft>
              <a:buNone/>
            </a:pPr>
            <a:r>
              <a:rPr lang="en"/>
              <a:t>Does this process sound like something we do in Granite?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71"/>
          <p:cNvSpPr txBox="1"/>
          <p:nvPr>
            <p:ph type="title"/>
          </p:nvPr>
        </p:nvSpPr>
        <p:spPr>
          <a:xfrm>
            <a:off x="582626" y="1640925"/>
            <a:ext cx="7797600" cy="8640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accent1"/>
              </a:buClr>
              <a:buSzPts val="4100"/>
              <a:buFont typeface="Impact"/>
              <a:buNone/>
            </a:pPr>
            <a:r>
              <a:rPr i="1" lang="en">
                <a:solidFill>
                  <a:srgbClr val="0B5394"/>
                </a:solidFill>
                <a:latin typeface="Quicksand"/>
                <a:ea typeface="Quicksand"/>
                <a:cs typeface="Quicksand"/>
                <a:sym typeface="Quicksand"/>
              </a:rPr>
              <a:t>PG&amp;E IS A </a:t>
            </a:r>
            <a:r>
              <a:rPr b="1" i="1" lang="en">
                <a:solidFill>
                  <a:srgbClr val="0B5394"/>
                </a:solidFill>
                <a:latin typeface="Quicksand"/>
                <a:ea typeface="Quicksand"/>
                <a:cs typeface="Quicksand"/>
                <a:sym typeface="Quicksand"/>
              </a:rPr>
              <a:t>GROWTH PROCESS!</a:t>
            </a:r>
            <a:endParaRPr b="1" i="1">
              <a:solidFill>
                <a:srgbClr val="0B5394"/>
              </a:solidFill>
              <a:latin typeface="Quicksand"/>
              <a:ea typeface="Quicksand"/>
              <a:cs typeface="Quicksand"/>
              <a:sym typeface="Quicksand"/>
            </a:endParaRPr>
          </a:p>
        </p:txBody>
      </p:sp>
      <p:sp>
        <p:nvSpPr>
          <p:cNvPr id="450" name="Google Shape;450;p71"/>
          <p:cNvSpPr txBox="1"/>
          <p:nvPr>
            <p:ph idx="4294967295" type="body"/>
          </p:nvPr>
        </p:nvSpPr>
        <p:spPr>
          <a:xfrm>
            <a:off x="1327049" y="2618674"/>
            <a:ext cx="6172200" cy="1895100"/>
          </a:xfrm>
          <a:prstGeom prst="rect">
            <a:avLst/>
          </a:prstGeom>
          <a:noFill/>
          <a:ln>
            <a:noFill/>
          </a:ln>
        </p:spPr>
        <p:txBody>
          <a:bodyPr anchorCtr="0" anchor="ctr" bIns="34275" lIns="68575" spcFirstLastPara="1" rIns="68575" wrap="square" tIns="34275">
            <a:noAutofit/>
          </a:bodyPr>
          <a:lstStyle/>
          <a:p>
            <a:pPr indent="-177800" lvl="0" marL="177800" rtl="0" algn="ctr">
              <a:lnSpc>
                <a:spcPct val="110000"/>
              </a:lnSpc>
              <a:spcBef>
                <a:spcPts val="0"/>
              </a:spcBef>
              <a:spcAft>
                <a:spcPts val="1600"/>
              </a:spcAft>
              <a:buSzPts val="4100"/>
              <a:buNone/>
            </a:pPr>
            <a:r>
              <a:rPr b="1" lang="en" sz="2600">
                <a:latin typeface="Quicksand"/>
                <a:ea typeface="Quicksand"/>
                <a:cs typeface="Quicksand"/>
                <a:sym typeface="Quicksand"/>
              </a:rPr>
              <a:t>THIS SHOULD BE A MEANINGFUL PROCESS THAT WILL GUIDE EACH EDUCATOR’S INDIVIDUAL GROWTH. </a:t>
            </a:r>
            <a:endParaRPr b="1" sz="2600">
              <a:latin typeface="Quicksand"/>
              <a:ea typeface="Quicksand"/>
              <a:cs typeface="Quicksand"/>
              <a:sym typeface="Quicksand"/>
            </a:endParaRPr>
          </a:p>
        </p:txBody>
      </p:sp>
      <p:pic>
        <p:nvPicPr>
          <p:cNvPr id="451" name="Google Shape;451;p71"/>
          <p:cNvPicPr preferRelativeResize="0"/>
          <p:nvPr/>
        </p:nvPicPr>
        <p:blipFill>
          <a:blip r:embed="rId3">
            <a:alphaModFix/>
          </a:blip>
          <a:stretch>
            <a:fillRect/>
          </a:stretch>
        </p:blipFill>
        <p:spPr>
          <a:xfrm>
            <a:off x="3112325" y="147775"/>
            <a:ext cx="2601642" cy="1379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72"/>
          <p:cNvSpPr txBox="1"/>
          <p:nvPr>
            <p:ph idx="4294967295" type="body"/>
          </p:nvPr>
        </p:nvSpPr>
        <p:spPr>
          <a:xfrm>
            <a:off x="468600" y="2465900"/>
            <a:ext cx="8206800" cy="2382000"/>
          </a:xfrm>
          <a:prstGeom prst="rect">
            <a:avLst/>
          </a:prstGeom>
          <a:noFill/>
          <a:ln>
            <a:noFill/>
          </a:ln>
        </p:spPr>
        <p:txBody>
          <a:bodyPr anchorCtr="0" anchor="ctr" bIns="34275" lIns="68575" spcFirstLastPara="1" rIns="68575" wrap="square" tIns="34275">
            <a:noAutofit/>
          </a:bodyPr>
          <a:lstStyle/>
          <a:p>
            <a:pPr indent="-342900" lvl="0" marL="457200" rtl="0" algn="l">
              <a:lnSpc>
                <a:spcPct val="110000"/>
              </a:lnSpc>
              <a:spcBef>
                <a:spcPts val="0"/>
              </a:spcBef>
              <a:spcAft>
                <a:spcPts val="0"/>
              </a:spcAft>
              <a:buSzPts val="1800"/>
              <a:buFont typeface="Roboto"/>
              <a:buChar char="●"/>
            </a:pPr>
            <a:r>
              <a:rPr lang="en">
                <a:latin typeface="Roboto"/>
                <a:ea typeface="Roboto"/>
                <a:cs typeface="Roboto"/>
                <a:sym typeface="Roboto"/>
              </a:rPr>
              <a:t>Self-Assessment</a:t>
            </a:r>
            <a:endParaRPr>
              <a:latin typeface="Roboto"/>
              <a:ea typeface="Roboto"/>
              <a:cs typeface="Roboto"/>
              <a:sym typeface="Roboto"/>
            </a:endParaRPr>
          </a:p>
          <a:p>
            <a:pPr indent="0" lvl="0" marL="914400" rtl="0" algn="l">
              <a:lnSpc>
                <a:spcPct val="110000"/>
              </a:lnSpc>
              <a:spcBef>
                <a:spcPts val="0"/>
              </a:spcBef>
              <a:spcAft>
                <a:spcPts val="0"/>
              </a:spcAft>
              <a:buNone/>
            </a:pPr>
            <a:r>
              <a:t/>
            </a:r>
            <a:endParaRPr>
              <a:latin typeface="Roboto"/>
              <a:ea typeface="Roboto"/>
              <a:cs typeface="Roboto"/>
              <a:sym typeface="Roboto"/>
            </a:endParaRPr>
          </a:p>
          <a:p>
            <a:pPr indent="-342900" lvl="0" marL="457200" rtl="0" algn="l">
              <a:lnSpc>
                <a:spcPct val="110000"/>
              </a:lnSpc>
              <a:spcBef>
                <a:spcPts val="0"/>
              </a:spcBef>
              <a:spcAft>
                <a:spcPts val="0"/>
              </a:spcAft>
              <a:buSzPts val="1800"/>
              <a:buFont typeface="Quicksand"/>
              <a:buChar char="●"/>
            </a:pPr>
            <a:r>
              <a:rPr lang="en">
                <a:latin typeface="Roboto"/>
                <a:ea typeface="Roboto"/>
                <a:cs typeface="Roboto"/>
                <a:sym typeface="Roboto"/>
              </a:rPr>
              <a:t>Beginning of year meeting with administrator</a:t>
            </a:r>
            <a:endParaRPr>
              <a:latin typeface="Roboto"/>
              <a:ea typeface="Roboto"/>
              <a:cs typeface="Roboto"/>
              <a:sym typeface="Roboto"/>
            </a:endParaRPr>
          </a:p>
          <a:p>
            <a:pPr indent="-317500" lvl="1" marL="914400" rtl="0" algn="l">
              <a:lnSpc>
                <a:spcPct val="110000"/>
              </a:lnSpc>
              <a:spcBef>
                <a:spcPts val="0"/>
              </a:spcBef>
              <a:spcAft>
                <a:spcPts val="0"/>
              </a:spcAft>
              <a:buSzPts val="1400"/>
              <a:buFont typeface="Quicksand"/>
              <a:buChar char="○"/>
            </a:pPr>
            <a:r>
              <a:rPr lang="en">
                <a:solidFill>
                  <a:schemeClr val="dk1"/>
                </a:solidFill>
                <a:latin typeface="Roboto"/>
                <a:ea typeface="Roboto"/>
                <a:cs typeface="Roboto"/>
                <a:sym typeface="Roboto"/>
              </a:rPr>
              <a:t>Coaching Techniques: Relationship of Trust, Listening, Questioning</a:t>
            </a:r>
            <a:endParaRPr sz="1800">
              <a:solidFill>
                <a:schemeClr val="dk1"/>
              </a:solidFill>
              <a:latin typeface="Roboto"/>
              <a:ea typeface="Roboto"/>
              <a:cs typeface="Roboto"/>
              <a:sym typeface="Roboto"/>
            </a:endParaRPr>
          </a:p>
          <a:p>
            <a:pPr indent="-342900" lvl="0" marL="457200" rtl="0" algn="l">
              <a:lnSpc>
                <a:spcPct val="110000"/>
              </a:lnSpc>
              <a:spcBef>
                <a:spcPts val="800"/>
              </a:spcBef>
              <a:spcAft>
                <a:spcPts val="0"/>
              </a:spcAft>
              <a:buClr>
                <a:schemeClr val="dk1"/>
              </a:buClr>
              <a:buSzPts val="1800"/>
              <a:buFont typeface="Roboto"/>
              <a:buChar char="●"/>
            </a:pPr>
            <a:r>
              <a:rPr lang="en">
                <a:latin typeface="Roboto"/>
                <a:ea typeface="Roboto"/>
                <a:cs typeface="Roboto"/>
                <a:sym typeface="Roboto"/>
              </a:rPr>
              <a:t>Create goals in collaboration with your administrator and related to the self-assessment </a:t>
            </a:r>
            <a:endParaRPr>
              <a:latin typeface="Roboto"/>
              <a:ea typeface="Roboto"/>
              <a:cs typeface="Roboto"/>
              <a:sym typeface="Roboto"/>
            </a:endParaRPr>
          </a:p>
          <a:p>
            <a:pPr indent="-317500" lvl="1" marL="914400" rtl="0" algn="l">
              <a:lnSpc>
                <a:spcPct val="110000"/>
              </a:lnSpc>
              <a:spcBef>
                <a:spcPts val="0"/>
              </a:spcBef>
              <a:spcAft>
                <a:spcPts val="0"/>
              </a:spcAft>
              <a:buSzPts val="1400"/>
              <a:buFont typeface="Roboto"/>
              <a:buChar char="○"/>
            </a:pPr>
            <a:r>
              <a:rPr lang="en">
                <a:solidFill>
                  <a:schemeClr val="dk1"/>
                </a:solidFill>
                <a:latin typeface="Roboto"/>
                <a:ea typeface="Roboto"/>
                <a:cs typeface="Roboto"/>
                <a:sym typeface="Roboto"/>
              </a:rPr>
              <a:t>Coaching Techniques: Relationship of Trust, Listening, Questioning</a:t>
            </a:r>
            <a:endParaRPr>
              <a:latin typeface="Roboto"/>
              <a:ea typeface="Roboto"/>
              <a:cs typeface="Roboto"/>
              <a:sym typeface="Roboto"/>
            </a:endParaRPr>
          </a:p>
          <a:p>
            <a:pPr indent="-342900" lvl="0" marL="457200" rtl="0" algn="l">
              <a:lnSpc>
                <a:spcPct val="110000"/>
              </a:lnSpc>
              <a:spcBef>
                <a:spcPts val="800"/>
              </a:spcBef>
              <a:spcAft>
                <a:spcPts val="0"/>
              </a:spcAft>
              <a:buClr>
                <a:schemeClr val="dk1"/>
              </a:buClr>
              <a:buSzPts val="1800"/>
              <a:buFont typeface="Roboto"/>
              <a:buChar char="●"/>
            </a:pPr>
            <a:r>
              <a:rPr lang="en">
                <a:latin typeface="Roboto"/>
                <a:ea typeface="Roboto"/>
                <a:cs typeface="Roboto"/>
                <a:sym typeface="Roboto"/>
              </a:rPr>
              <a:t>Determine lines of evidence</a:t>
            </a:r>
            <a:endParaRPr>
              <a:latin typeface="Roboto"/>
              <a:ea typeface="Roboto"/>
              <a:cs typeface="Roboto"/>
              <a:sym typeface="Roboto"/>
            </a:endParaRPr>
          </a:p>
          <a:p>
            <a:pPr indent="-317500" lvl="1" marL="914400" rtl="0" algn="l">
              <a:lnSpc>
                <a:spcPct val="110000"/>
              </a:lnSpc>
              <a:spcBef>
                <a:spcPts val="0"/>
              </a:spcBef>
              <a:spcAft>
                <a:spcPts val="0"/>
              </a:spcAft>
              <a:buSzPts val="1400"/>
              <a:buFont typeface="Roboto"/>
              <a:buChar char="○"/>
            </a:pPr>
            <a:r>
              <a:rPr lang="en">
                <a:solidFill>
                  <a:schemeClr val="dk1"/>
                </a:solidFill>
                <a:latin typeface="Roboto"/>
                <a:ea typeface="Roboto"/>
                <a:cs typeface="Roboto"/>
                <a:sym typeface="Roboto"/>
              </a:rPr>
              <a:t>Coaching Techniques: Understanding, Accountability</a:t>
            </a:r>
            <a:endParaRPr>
              <a:latin typeface="Roboto"/>
              <a:ea typeface="Roboto"/>
              <a:cs typeface="Roboto"/>
              <a:sym typeface="Roboto"/>
            </a:endParaRPr>
          </a:p>
          <a:p>
            <a:pPr indent="0" lvl="0" marL="457200" rtl="0" algn="l">
              <a:lnSpc>
                <a:spcPct val="110000"/>
              </a:lnSpc>
              <a:spcBef>
                <a:spcPts val="800"/>
              </a:spcBef>
              <a:spcAft>
                <a:spcPts val="0"/>
              </a:spcAft>
              <a:buNone/>
            </a:pPr>
            <a:r>
              <a:t/>
            </a:r>
            <a:endParaRPr sz="1800">
              <a:latin typeface="Roboto"/>
              <a:ea typeface="Roboto"/>
              <a:cs typeface="Roboto"/>
              <a:sym typeface="Roboto"/>
            </a:endParaRPr>
          </a:p>
          <a:p>
            <a:pPr indent="0" lvl="0" marL="914400" rtl="0" algn="l">
              <a:lnSpc>
                <a:spcPct val="110000"/>
              </a:lnSpc>
              <a:spcBef>
                <a:spcPts val="400"/>
              </a:spcBef>
              <a:spcAft>
                <a:spcPts val="0"/>
              </a:spcAft>
              <a:buNone/>
            </a:pPr>
            <a:r>
              <a:t/>
            </a:r>
            <a:endParaRPr sz="1800">
              <a:latin typeface="Roboto"/>
              <a:ea typeface="Roboto"/>
              <a:cs typeface="Roboto"/>
              <a:sym typeface="Roboto"/>
            </a:endParaRPr>
          </a:p>
          <a:p>
            <a:pPr indent="-50800" lvl="1" marL="520700" rtl="0" algn="l">
              <a:lnSpc>
                <a:spcPct val="110000"/>
              </a:lnSpc>
              <a:spcBef>
                <a:spcPts val="400"/>
              </a:spcBef>
              <a:spcAft>
                <a:spcPts val="1600"/>
              </a:spcAft>
              <a:buSzPts val="2000"/>
              <a:buNone/>
            </a:pPr>
            <a:r>
              <a:t/>
            </a:r>
            <a:endParaRPr sz="1200"/>
          </a:p>
        </p:txBody>
      </p:sp>
      <p:sp>
        <p:nvSpPr>
          <p:cNvPr id="458" name="Google Shape;458;p72"/>
          <p:cNvSpPr txBox="1"/>
          <p:nvPr>
            <p:ph type="title"/>
          </p:nvPr>
        </p:nvSpPr>
        <p:spPr>
          <a:xfrm>
            <a:off x="522450" y="271475"/>
            <a:ext cx="8099100" cy="688200"/>
          </a:xfrm>
          <a:prstGeom prst="rect">
            <a:avLst/>
          </a:prstGeom>
          <a:solidFill>
            <a:srgbClr val="00467F"/>
          </a:solidFill>
        </p:spPr>
        <p:txBody>
          <a:bodyPr anchorCtr="0" anchor="ctr" bIns="34275" lIns="68575" spcFirstLastPara="1" rIns="68575" wrap="square" tIns="34275">
            <a:noAutofit/>
          </a:bodyPr>
          <a:lstStyle/>
          <a:p>
            <a:pPr indent="0" lvl="0" marL="0" rtl="0" algn="ctr">
              <a:spcBef>
                <a:spcPts val="0"/>
              </a:spcBef>
              <a:spcAft>
                <a:spcPts val="0"/>
              </a:spcAft>
              <a:buNone/>
            </a:pPr>
            <a:r>
              <a:rPr lang="en" sz="3500">
                <a:solidFill>
                  <a:srgbClr val="FFFFFF"/>
                </a:solidFill>
                <a:latin typeface="Roboto Black"/>
                <a:ea typeface="Roboto Black"/>
                <a:cs typeface="Roboto Black"/>
                <a:sym typeface="Roboto Black"/>
              </a:rPr>
              <a:t>Beginning</a:t>
            </a:r>
            <a:r>
              <a:rPr lang="en" sz="3500">
                <a:solidFill>
                  <a:srgbClr val="FFFFFF"/>
                </a:solidFill>
                <a:latin typeface="Roboto Black"/>
                <a:ea typeface="Roboto Black"/>
                <a:cs typeface="Roboto Black"/>
                <a:sym typeface="Roboto Black"/>
              </a:rPr>
              <a:t> of Year</a:t>
            </a:r>
            <a:endParaRPr i="1" sz="35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3"/>
          <p:cNvSpPr txBox="1"/>
          <p:nvPr>
            <p:ph type="title"/>
          </p:nvPr>
        </p:nvSpPr>
        <p:spPr>
          <a:xfrm>
            <a:off x="514351" y="514350"/>
            <a:ext cx="7797600" cy="864000"/>
          </a:xfrm>
          <a:prstGeom prst="rect">
            <a:avLst/>
          </a:prstGeom>
          <a:solidFill>
            <a:srgbClr val="56A0D3"/>
          </a:solidFill>
        </p:spPr>
        <p:txBody>
          <a:bodyPr anchorCtr="0" anchor="ctr" bIns="34275" lIns="68575" spcFirstLastPara="1" rIns="68575" wrap="square" tIns="34275">
            <a:noAutofit/>
          </a:bodyPr>
          <a:lstStyle/>
          <a:p>
            <a:pPr indent="0" lvl="0" marL="0" rtl="0" algn="ctr">
              <a:spcBef>
                <a:spcPts val="0"/>
              </a:spcBef>
              <a:spcAft>
                <a:spcPts val="0"/>
              </a:spcAft>
              <a:buNone/>
            </a:pPr>
            <a:r>
              <a:rPr lang="en" sz="3500">
                <a:latin typeface="Roboto Light"/>
                <a:ea typeface="Roboto Light"/>
                <a:cs typeface="Roboto Light"/>
                <a:sym typeface="Roboto Light"/>
              </a:rPr>
              <a:t>Mid-Year Reflection</a:t>
            </a:r>
            <a:endParaRPr sz="3500">
              <a:latin typeface="Roboto Light"/>
              <a:ea typeface="Roboto Light"/>
              <a:cs typeface="Roboto Light"/>
              <a:sym typeface="Roboto Light"/>
            </a:endParaRPr>
          </a:p>
        </p:txBody>
      </p:sp>
      <p:sp>
        <p:nvSpPr>
          <p:cNvPr id="464" name="Google Shape;464;p73"/>
          <p:cNvSpPr txBox="1"/>
          <p:nvPr>
            <p:ph idx="1" type="body"/>
          </p:nvPr>
        </p:nvSpPr>
        <p:spPr>
          <a:xfrm>
            <a:off x="515100" y="1772722"/>
            <a:ext cx="7796100" cy="2483400"/>
          </a:xfrm>
          <a:prstGeom prst="rect">
            <a:avLst/>
          </a:prstGeom>
        </p:spPr>
        <p:txBody>
          <a:bodyPr anchorCtr="0" anchor="ctr" bIns="34275" lIns="68575" spcFirstLastPara="1" rIns="68575" wrap="square" tIns="34275">
            <a:noAutofit/>
          </a:bodyPr>
          <a:lstStyle/>
          <a:p>
            <a:pPr indent="-368300" lvl="0" marL="457200" rtl="0" algn="l">
              <a:lnSpc>
                <a:spcPct val="110000"/>
              </a:lnSpc>
              <a:spcBef>
                <a:spcPts val="800"/>
              </a:spcBef>
              <a:spcAft>
                <a:spcPts val="0"/>
              </a:spcAft>
              <a:buClr>
                <a:schemeClr val="dk1"/>
              </a:buClr>
              <a:buSzPts val="2200"/>
              <a:buFont typeface="Roboto"/>
              <a:buChar char="●"/>
            </a:pPr>
            <a:r>
              <a:rPr lang="en">
                <a:solidFill>
                  <a:schemeClr val="dk1"/>
                </a:solidFill>
                <a:latin typeface="Roboto"/>
                <a:ea typeface="Roboto"/>
                <a:cs typeface="Roboto"/>
                <a:sym typeface="Roboto"/>
              </a:rPr>
              <a:t>Teachers reflects on progress of the goals and enter response into Frontline.</a:t>
            </a:r>
            <a:endParaRPr>
              <a:solidFill>
                <a:schemeClr val="dk1"/>
              </a:solidFill>
              <a:latin typeface="Roboto"/>
              <a:ea typeface="Roboto"/>
              <a:cs typeface="Roboto"/>
              <a:sym typeface="Roboto"/>
            </a:endParaRPr>
          </a:p>
          <a:p>
            <a:pPr indent="-368300" lvl="0" marL="457200" rtl="0" algn="l">
              <a:lnSpc>
                <a:spcPct val="110000"/>
              </a:lnSpc>
              <a:spcBef>
                <a:spcPts val="0"/>
              </a:spcBef>
              <a:spcAft>
                <a:spcPts val="0"/>
              </a:spcAft>
              <a:buClr>
                <a:schemeClr val="dk1"/>
              </a:buClr>
              <a:buSzPts val="2200"/>
              <a:buFont typeface="Roboto"/>
              <a:buChar char="●"/>
            </a:pPr>
            <a:r>
              <a:rPr lang="en">
                <a:solidFill>
                  <a:schemeClr val="dk1"/>
                </a:solidFill>
                <a:latin typeface="Roboto"/>
                <a:ea typeface="Roboto"/>
                <a:cs typeface="Roboto"/>
                <a:sym typeface="Roboto"/>
              </a:rPr>
              <a:t>Teacher determines if additional support is needed.</a:t>
            </a:r>
            <a:endParaRPr>
              <a:solidFill>
                <a:schemeClr val="dk1"/>
              </a:solidFill>
              <a:latin typeface="Roboto"/>
              <a:ea typeface="Roboto"/>
              <a:cs typeface="Roboto"/>
              <a:sym typeface="Roboto"/>
            </a:endParaRPr>
          </a:p>
          <a:p>
            <a:pPr indent="-368300" lvl="0" marL="457200" rtl="0" algn="l">
              <a:lnSpc>
                <a:spcPct val="110000"/>
              </a:lnSpc>
              <a:spcBef>
                <a:spcPts val="0"/>
              </a:spcBef>
              <a:spcAft>
                <a:spcPts val="0"/>
              </a:spcAft>
              <a:buClr>
                <a:schemeClr val="dk1"/>
              </a:buClr>
              <a:buSzPts val="2200"/>
              <a:buFont typeface="Roboto"/>
              <a:buChar char="●"/>
            </a:pPr>
            <a:r>
              <a:rPr lang="en">
                <a:solidFill>
                  <a:schemeClr val="dk1"/>
                </a:solidFill>
                <a:latin typeface="Roboto"/>
                <a:ea typeface="Roboto"/>
                <a:cs typeface="Roboto"/>
                <a:sym typeface="Roboto"/>
              </a:rPr>
              <a:t>Administrator provides feedback and offers additional supports if needed.</a:t>
            </a:r>
            <a:endParaRPr>
              <a:solidFill>
                <a:schemeClr val="dk1"/>
              </a:solidFill>
              <a:latin typeface="Roboto"/>
              <a:ea typeface="Roboto"/>
              <a:cs typeface="Roboto"/>
              <a:sym typeface="Roboto"/>
            </a:endParaRPr>
          </a:p>
          <a:p>
            <a:pPr indent="-368300" lvl="1" marL="1371600" rtl="0" algn="l">
              <a:lnSpc>
                <a:spcPct val="110000"/>
              </a:lnSpc>
              <a:spcBef>
                <a:spcPts val="0"/>
              </a:spcBef>
              <a:spcAft>
                <a:spcPts val="0"/>
              </a:spcAft>
              <a:buClr>
                <a:schemeClr val="dk1"/>
              </a:buClr>
              <a:buSzPts val="2200"/>
              <a:buFont typeface="Roboto"/>
              <a:buChar char="○"/>
            </a:pPr>
            <a:r>
              <a:rPr lang="en">
                <a:solidFill>
                  <a:schemeClr val="dk1"/>
                </a:solidFill>
                <a:latin typeface="Roboto"/>
                <a:ea typeface="Roboto"/>
                <a:cs typeface="Roboto"/>
                <a:sym typeface="Roboto"/>
              </a:rPr>
              <a:t>Coaching Techniques: Relationship of Trust, Listening, Questioning, Understanding</a:t>
            </a:r>
            <a:endParaRPr>
              <a:solidFill>
                <a:schemeClr val="dk1"/>
              </a:solidFill>
              <a:latin typeface="Quicksand"/>
              <a:ea typeface="Quicksand"/>
              <a:cs typeface="Quicksand"/>
              <a:sym typeface="Quicksand"/>
            </a:endParaRPr>
          </a:p>
          <a:p>
            <a:pPr indent="0" lvl="0" marL="0" rtl="0" algn="l">
              <a:spcBef>
                <a:spcPts val="8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4"/>
          <p:cNvSpPr txBox="1"/>
          <p:nvPr>
            <p:ph idx="4294967295" type="title"/>
          </p:nvPr>
        </p:nvSpPr>
        <p:spPr>
          <a:xfrm>
            <a:off x="522450" y="271475"/>
            <a:ext cx="8099100" cy="6882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500">
                <a:solidFill>
                  <a:srgbClr val="FFFFFF"/>
                </a:solidFill>
                <a:latin typeface="Roboto Black"/>
                <a:ea typeface="Roboto Black"/>
                <a:cs typeface="Roboto Black"/>
                <a:sym typeface="Roboto Black"/>
              </a:rPr>
              <a:t>End of Year</a:t>
            </a:r>
            <a:endParaRPr i="1" sz="3500">
              <a:solidFill>
                <a:srgbClr val="FFFFFF"/>
              </a:solidFill>
              <a:latin typeface="Roboto"/>
              <a:ea typeface="Roboto"/>
              <a:cs typeface="Roboto"/>
              <a:sym typeface="Roboto"/>
            </a:endParaRPr>
          </a:p>
        </p:txBody>
      </p:sp>
      <p:sp>
        <p:nvSpPr>
          <p:cNvPr id="470" name="Google Shape;470;p74"/>
          <p:cNvSpPr txBox="1"/>
          <p:nvPr/>
        </p:nvSpPr>
        <p:spPr>
          <a:xfrm>
            <a:off x="421050" y="11240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br>
              <a:rPr lang="en" sz="2400">
                <a:solidFill>
                  <a:schemeClr val="accent2"/>
                </a:solidFill>
                <a:latin typeface="Roboto"/>
                <a:ea typeface="Roboto"/>
                <a:cs typeface="Roboto"/>
                <a:sym typeface="Roboto"/>
              </a:rPr>
            </a:br>
            <a:endParaRPr>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700">
              <a:solidFill>
                <a:schemeClr val="accent2"/>
              </a:solidFill>
              <a:latin typeface="Roboto"/>
              <a:ea typeface="Roboto"/>
              <a:cs typeface="Roboto"/>
              <a:sym typeface="Roboto"/>
            </a:endParaRPr>
          </a:p>
          <a:p>
            <a:pPr indent="-336550" lvl="0" marL="457200" rtl="0" algn="l">
              <a:lnSpc>
                <a:spcPct val="110000"/>
              </a:lnSpc>
              <a:spcBef>
                <a:spcPts val="800"/>
              </a:spcBef>
              <a:spcAft>
                <a:spcPts val="0"/>
              </a:spcAft>
              <a:buClr>
                <a:schemeClr val="dk1"/>
              </a:buClr>
              <a:buSzPts val="1700"/>
              <a:buFont typeface="Roboto"/>
              <a:buChar char="●"/>
            </a:pPr>
            <a:r>
              <a:rPr lang="en" sz="1700">
                <a:solidFill>
                  <a:schemeClr val="dk1"/>
                </a:solidFill>
                <a:latin typeface="Roboto"/>
                <a:ea typeface="Roboto"/>
                <a:cs typeface="Roboto"/>
                <a:sym typeface="Roboto"/>
              </a:rPr>
              <a:t>Compile data and lines of evidence</a:t>
            </a:r>
            <a:endParaRPr sz="1700">
              <a:solidFill>
                <a:schemeClr val="dk1"/>
              </a:solidFill>
              <a:latin typeface="Roboto"/>
              <a:ea typeface="Roboto"/>
              <a:cs typeface="Roboto"/>
              <a:sym typeface="Roboto"/>
            </a:endParaRPr>
          </a:p>
          <a:p>
            <a:pPr indent="-336550" lvl="1" marL="1828800" rtl="0" algn="l">
              <a:lnSpc>
                <a:spcPct val="110000"/>
              </a:lnSpc>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Coaching Techniques: Understanding &amp; Accountability</a:t>
            </a:r>
            <a:br>
              <a:rPr lang="en" sz="1700">
                <a:solidFill>
                  <a:schemeClr val="dk1"/>
                </a:solidFill>
                <a:latin typeface="Roboto"/>
                <a:ea typeface="Roboto"/>
                <a:cs typeface="Roboto"/>
                <a:sym typeface="Roboto"/>
              </a:rPr>
            </a:br>
            <a:endParaRPr sz="1700">
              <a:solidFill>
                <a:schemeClr val="dk1"/>
              </a:solidFill>
              <a:latin typeface="Roboto"/>
              <a:ea typeface="Roboto"/>
              <a:cs typeface="Roboto"/>
              <a:sym typeface="Roboto"/>
            </a:endParaRPr>
          </a:p>
          <a:p>
            <a:pPr indent="-336550" lvl="0" marL="457200" rtl="0" algn="l">
              <a:lnSpc>
                <a:spcPct val="110000"/>
              </a:lnSpc>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Review and conference with the teacher</a:t>
            </a:r>
            <a:endParaRPr sz="1700">
              <a:solidFill>
                <a:schemeClr val="dk1"/>
              </a:solidFill>
              <a:latin typeface="Roboto"/>
              <a:ea typeface="Roboto"/>
              <a:cs typeface="Roboto"/>
              <a:sym typeface="Roboto"/>
            </a:endParaRPr>
          </a:p>
          <a:p>
            <a:pPr indent="-336550" lvl="1" marL="800100" rtl="0" algn="l">
              <a:lnSpc>
                <a:spcPct val="110000"/>
              </a:lnSpc>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Utilize Granite Coaching Techniques and Feedback Continuum</a:t>
            </a:r>
            <a:br>
              <a:rPr lang="en" sz="1700">
                <a:solidFill>
                  <a:schemeClr val="dk1"/>
                </a:solidFill>
                <a:latin typeface="Roboto"/>
                <a:ea typeface="Roboto"/>
                <a:cs typeface="Roboto"/>
                <a:sym typeface="Roboto"/>
              </a:rPr>
            </a:br>
            <a:endParaRPr sz="1700">
              <a:solidFill>
                <a:schemeClr val="dk1"/>
              </a:solidFill>
              <a:latin typeface="Roboto"/>
              <a:ea typeface="Roboto"/>
              <a:cs typeface="Roboto"/>
              <a:sym typeface="Roboto"/>
            </a:endParaRPr>
          </a:p>
          <a:p>
            <a:pPr indent="-336550" lvl="0" marL="457200" rtl="0" algn="l">
              <a:lnSpc>
                <a:spcPct val="110000"/>
              </a:lnSpc>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Completion of Summative or Formative Evaluation Summary</a:t>
            </a:r>
            <a:endParaRPr sz="1700">
              <a:solidFill>
                <a:schemeClr val="dk1"/>
              </a:solidFill>
              <a:latin typeface="Roboto"/>
              <a:ea typeface="Roboto"/>
              <a:cs typeface="Roboto"/>
              <a:sym typeface="Roboto"/>
            </a:endParaRPr>
          </a:p>
          <a:p>
            <a:pPr indent="0" lvl="0" marL="1371600" rtl="0" algn="l">
              <a:lnSpc>
                <a:spcPct val="110000"/>
              </a:lnSpc>
              <a:spcBef>
                <a:spcPts val="400"/>
              </a:spcBef>
              <a:spcAft>
                <a:spcPts val="0"/>
              </a:spcAft>
              <a:buNone/>
            </a:pPr>
            <a:r>
              <a:t/>
            </a:r>
            <a:endParaRPr>
              <a:solidFill>
                <a:schemeClr val="dk1"/>
              </a:solidFill>
              <a:latin typeface="Quicksand"/>
              <a:ea typeface="Quicksand"/>
              <a:cs typeface="Quicksand"/>
              <a:sym typeface="Quicksand"/>
            </a:endParaRPr>
          </a:p>
          <a:p>
            <a:pPr indent="0" lvl="0" marL="0" rtl="0" algn="l">
              <a:lnSpc>
                <a:spcPct val="110000"/>
              </a:lnSpc>
              <a:spcBef>
                <a:spcPts val="400"/>
              </a:spcBef>
              <a:spcAft>
                <a:spcPts val="0"/>
              </a:spcAft>
              <a:buNone/>
            </a:pPr>
            <a:r>
              <a:t/>
            </a:r>
            <a:endParaRPr>
              <a:solidFill>
                <a:schemeClr val="dk1"/>
              </a:solidFill>
              <a:latin typeface="Quicksand"/>
              <a:ea typeface="Quicksand"/>
              <a:cs typeface="Quicksand"/>
              <a:sym typeface="Quicksand"/>
            </a:endParaRPr>
          </a:p>
          <a:p>
            <a:pPr indent="-50800" lvl="1" marL="520700" rtl="0" algn="l">
              <a:lnSpc>
                <a:spcPct val="110000"/>
              </a:lnSpc>
              <a:spcBef>
                <a:spcPts val="400"/>
              </a:spcBef>
              <a:spcAft>
                <a:spcPts val="0"/>
              </a:spcAft>
              <a:buClr>
                <a:schemeClr val="dk1"/>
              </a:buClr>
              <a:buSzPts val="1100"/>
              <a:buFont typeface="Arial"/>
              <a:buNone/>
            </a:pPr>
            <a:r>
              <a:t/>
            </a:r>
            <a:endParaRPr sz="1200">
              <a:solidFill>
                <a:schemeClr val="dk1"/>
              </a:solidFill>
              <a:latin typeface="Roboto Thin"/>
              <a:ea typeface="Roboto Thin"/>
              <a:cs typeface="Roboto Thin"/>
              <a:sym typeface="Roboto Thin"/>
            </a:endParaRPr>
          </a:p>
          <a:p>
            <a:pPr indent="0" lvl="0" marL="0" marR="0" rtl="0" algn="ctr">
              <a:lnSpc>
                <a:spcPct val="100000"/>
              </a:lnSpc>
              <a:spcBef>
                <a:spcPts val="160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471" name="Google Shape;471;p74"/>
          <p:cNvPicPr preferRelativeResize="0"/>
          <p:nvPr/>
        </p:nvPicPr>
        <p:blipFill>
          <a:blip r:embed="rId3">
            <a:alphaModFix/>
          </a:blip>
          <a:stretch>
            <a:fillRect/>
          </a:stretch>
        </p:blipFill>
        <p:spPr>
          <a:xfrm>
            <a:off x="0" y="4577500"/>
            <a:ext cx="1067526" cy="5659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75"/>
          <p:cNvSpPr txBox="1"/>
          <p:nvPr/>
        </p:nvSpPr>
        <p:spPr>
          <a:xfrm>
            <a:off x="409977" y="280075"/>
            <a:ext cx="8328600" cy="44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Helvetica Neue Light"/>
                <a:ea typeface="Helvetica Neue Light"/>
                <a:cs typeface="Helvetica Neue Light"/>
                <a:sym typeface="Helvetica Neue Light"/>
              </a:rPr>
              <a:t>Timeline</a:t>
            </a:r>
            <a:endParaRPr sz="2400">
              <a:solidFill>
                <a:srgbClr val="434343"/>
              </a:solidFill>
              <a:latin typeface="Helvetica Neue Light"/>
              <a:ea typeface="Helvetica Neue Light"/>
              <a:cs typeface="Helvetica Neue Light"/>
              <a:sym typeface="Helvetica Neue Light"/>
            </a:endParaRPr>
          </a:p>
        </p:txBody>
      </p:sp>
      <p:cxnSp>
        <p:nvCxnSpPr>
          <p:cNvPr id="477" name="Google Shape;477;p75"/>
          <p:cNvCxnSpPr/>
          <p:nvPr/>
        </p:nvCxnSpPr>
        <p:spPr>
          <a:xfrm>
            <a:off x="2350" y="2790125"/>
            <a:ext cx="7014000" cy="0"/>
          </a:xfrm>
          <a:prstGeom prst="straightConnector1">
            <a:avLst/>
          </a:prstGeom>
          <a:noFill/>
          <a:ln cap="flat" cmpd="sng" w="19050">
            <a:solidFill>
              <a:srgbClr val="5B6368"/>
            </a:solidFill>
            <a:prstDash val="dot"/>
            <a:round/>
            <a:headEnd len="sm" w="sm" type="none"/>
            <a:tailEnd len="sm" w="sm" type="none"/>
          </a:ln>
        </p:spPr>
      </p:cxnSp>
      <p:grpSp>
        <p:nvGrpSpPr>
          <p:cNvPr id="478" name="Google Shape;478;p75"/>
          <p:cNvGrpSpPr/>
          <p:nvPr/>
        </p:nvGrpSpPr>
        <p:grpSpPr>
          <a:xfrm>
            <a:off x="247635" y="1439671"/>
            <a:ext cx="196200" cy="1448400"/>
            <a:chOff x="247635" y="1439671"/>
            <a:chExt cx="196200" cy="1448400"/>
          </a:xfrm>
        </p:grpSpPr>
        <p:sp>
          <p:nvSpPr>
            <p:cNvPr id="479" name="Google Shape;479;p75"/>
            <p:cNvSpPr/>
            <p:nvPr/>
          </p:nvSpPr>
          <p:spPr>
            <a:xfrm>
              <a:off x="247635" y="2692171"/>
              <a:ext cx="196200" cy="195900"/>
            </a:xfrm>
            <a:prstGeom prst="ellipse">
              <a:avLst/>
            </a:prstGeom>
            <a:solidFill>
              <a:srgbClr val="00467F"/>
            </a:solidFill>
            <a:ln cap="flat" cmpd="sng" w="9525">
              <a:solidFill>
                <a:srgbClr val="0046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0" name="Google Shape;480;p75"/>
            <p:cNvCxnSpPr>
              <a:stCxn id="479" idx="0"/>
            </p:cNvCxnSpPr>
            <p:nvPr/>
          </p:nvCxnSpPr>
          <p:spPr>
            <a:xfrm rot="10800000">
              <a:off x="345735" y="1439671"/>
              <a:ext cx="0" cy="1252500"/>
            </a:xfrm>
            <a:prstGeom prst="straightConnector1">
              <a:avLst/>
            </a:prstGeom>
            <a:noFill/>
            <a:ln cap="flat" cmpd="sng" w="19050">
              <a:solidFill>
                <a:srgbClr val="00467F"/>
              </a:solidFill>
              <a:prstDash val="solid"/>
              <a:round/>
              <a:headEnd len="sm" w="sm" type="none"/>
              <a:tailEnd len="med" w="med" type="oval"/>
            </a:ln>
          </p:spPr>
        </p:cxnSp>
      </p:grpSp>
      <p:sp>
        <p:nvSpPr>
          <p:cNvPr id="481" name="Google Shape;481;p75"/>
          <p:cNvSpPr txBox="1"/>
          <p:nvPr/>
        </p:nvSpPr>
        <p:spPr>
          <a:xfrm>
            <a:off x="341287" y="1017173"/>
            <a:ext cx="1982100" cy="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D5D7F"/>
                </a:solidFill>
                <a:latin typeface="Roboto"/>
                <a:ea typeface="Roboto"/>
                <a:cs typeface="Roboto"/>
                <a:sym typeface="Roboto"/>
              </a:rPr>
              <a:t>August</a:t>
            </a:r>
            <a:r>
              <a:rPr b="1" lang="en" sz="1600">
                <a:solidFill>
                  <a:srgbClr val="3D5D7F"/>
                </a:solidFill>
                <a:latin typeface="Roboto"/>
                <a:ea typeface="Roboto"/>
                <a:cs typeface="Roboto"/>
                <a:sym typeface="Roboto"/>
              </a:rPr>
              <a:t> </a:t>
            </a:r>
            <a:endParaRPr b="1" sz="1600">
              <a:solidFill>
                <a:srgbClr val="3D5D7F"/>
              </a:solidFill>
              <a:latin typeface="Roboto"/>
              <a:ea typeface="Roboto"/>
              <a:cs typeface="Roboto"/>
              <a:sym typeface="Roboto"/>
            </a:endParaRPr>
          </a:p>
          <a:p>
            <a:pPr indent="0" lvl="0" marL="0" rtl="0" algn="l">
              <a:spcBef>
                <a:spcPts val="0"/>
              </a:spcBef>
              <a:spcAft>
                <a:spcPts val="0"/>
              </a:spcAft>
              <a:buNone/>
            </a:pPr>
            <a:r>
              <a:rPr lang="en">
                <a:latin typeface="Roboto Light"/>
                <a:ea typeface="Roboto Light"/>
                <a:cs typeface="Roboto Light"/>
                <a:sym typeface="Roboto Light"/>
              </a:rPr>
              <a:t>Self-Assessment</a:t>
            </a:r>
            <a:endParaRPr>
              <a:latin typeface="Roboto Light"/>
              <a:ea typeface="Roboto Light"/>
              <a:cs typeface="Roboto Light"/>
              <a:sym typeface="Roboto Light"/>
            </a:endParaRPr>
          </a:p>
          <a:p>
            <a:pPr indent="0" lvl="0" marL="0" rtl="0" algn="l">
              <a:spcBef>
                <a:spcPts val="0"/>
              </a:spcBef>
              <a:spcAft>
                <a:spcPts val="0"/>
              </a:spcAft>
              <a:buNone/>
            </a:pPr>
            <a:r>
              <a:rPr lang="en">
                <a:latin typeface="Roboto Light"/>
                <a:ea typeface="Roboto Light"/>
                <a:cs typeface="Roboto Light"/>
                <a:sym typeface="Roboto Light"/>
              </a:rPr>
              <a:t>Coach/provide feedback</a:t>
            </a:r>
            <a:endParaRPr>
              <a:latin typeface="Roboto Light"/>
              <a:ea typeface="Roboto Light"/>
              <a:cs typeface="Roboto Light"/>
              <a:sym typeface="Roboto Light"/>
            </a:endParaRPr>
          </a:p>
          <a:p>
            <a:pPr indent="0" lvl="0" marL="0" rtl="0" algn="l">
              <a:spcBef>
                <a:spcPts val="0"/>
              </a:spcBef>
              <a:spcAft>
                <a:spcPts val="0"/>
              </a:spcAft>
              <a:buNone/>
            </a:pPr>
            <a:r>
              <a:t/>
            </a:r>
            <a:endParaRPr>
              <a:latin typeface="Roboto Light"/>
              <a:ea typeface="Roboto Light"/>
              <a:cs typeface="Roboto Light"/>
              <a:sym typeface="Roboto Light"/>
            </a:endParaRPr>
          </a:p>
          <a:p>
            <a:pPr indent="0" lvl="0" marL="0" rtl="0" algn="l">
              <a:spcBef>
                <a:spcPts val="0"/>
              </a:spcBef>
              <a:spcAft>
                <a:spcPts val="0"/>
              </a:spcAft>
              <a:buNone/>
            </a:pPr>
            <a:r>
              <a:rPr lang="en">
                <a:latin typeface="Roboto Light"/>
                <a:ea typeface="Roboto Light"/>
                <a:cs typeface="Roboto Light"/>
                <a:sym typeface="Roboto Light"/>
              </a:rPr>
              <a:t>Collaboratively create goals and action plan</a:t>
            </a:r>
            <a:endParaRPr>
              <a:latin typeface="Roboto Light"/>
              <a:ea typeface="Roboto Light"/>
              <a:cs typeface="Roboto Light"/>
              <a:sym typeface="Roboto Light"/>
            </a:endParaRPr>
          </a:p>
        </p:txBody>
      </p:sp>
      <p:cxnSp>
        <p:nvCxnSpPr>
          <p:cNvPr id="482" name="Google Shape;482;p75"/>
          <p:cNvCxnSpPr/>
          <p:nvPr/>
        </p:nvCxnSpPr>
        <p:spPr>
          <a:xfrm rot="-5400000">
            <a:off x="6734177" y="1736771"/>
            <a:ext cx="1335300" cy="762000"/>
          </a:xfrm>
          <a:prstGeom prst="bentConnector3">
            <a:avLst>
              <a:gd fmla="val 50000" name="adj1"/>
            </a:avLst>
          </a:prstGeom>
          <a:noFill/>
          <a:ln cap="flat" cmpd="sng" w="19050">
            <a:solidFill>
              <a:srgbClr val="5B6368"/>
            </a:solidFill>
            <a:prstDash val="dot"/>
            <a:round/>
            <a:headEnd len="med" w="med" type="none"/>
            <a:tailEnd len="med" w="med" type="stealth"/>
          </a:ln>
        </p:spPr>
      </p:cxnSp>
      <p:grpSp>
        <p:nvGrpSpPr>
          <p:cNvPr id="483" name="Google Shape;483;p75"/>
          <p:cNvGrpSpPr/>
          <p:nvPr/>
        </p:nvGrpSpPr>
        <p:grpSpPr>
          <a:xfrm>
            <a:off x="2420185" y="1439671"/>
            <a:ext cx="196200" cy="1448400"/>
            <a:chOff x="247635" y="1439671"/>
            <a:chExt cx="196200" cy="1448400"/>
          </a:xfrm>
        </p:grpSpPr>
        <p:sp>
          <p:nvSpPr>
            <p:cNvPr id="484" name="Google Shape;484;p75"/>
            <p:cNvSpPr/>
            <p:nvPr/>
          </p:nvSpPr>
          <p:spPr>
            <a:xfrm>
              <a:off x="247635" y="2692171"/>
              <a:ext cx="196200" cy="195900"/>
            </a:xfrm>
            <a:prstGeom prst="ellipse">
              <a:avLst/>
            </a:prstGeom>
            <a:solidFill>
              <a:srgbClr val="00467F"/>
            </a:solidFill>
            <a:ln cap="flat" cmpd="sng" w="9525">
              <a:solidFill>
                <a:srgbClr val="0046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5" name="Google Shape;485;p75"/>
            <p:cNvCxnSpPr>
              <a:stCxn id="484" idx="0"/>
            </p:cNvCxnSpPr>
            <p:nvPr/>
          </p:nvCxnSpPr>
          <p:spPr>
            <a:xfrm rot="10800000">
              <a:off x="345735" y="1439671"/>
              <a:ext cx="0" cy="1252500"/>
            </a:xfrm>
            <a:prstGeom prst="straightConnector1">
              <a:avLst/>
            </a:prstGeom>
            <a:noFill/>
            <a:ln cap="flat" cmpd="sng" w="19050">
              <a:solidFill>
                <a:srgbClr val="00467F"/>
              </a:solidFill>
              <a:prstDash val="solid"/>
              <a:round/>
              <a:headEnd len="sm" w="sm" type="none"/>
              <a:tailEnd len="med" w="med" type="oval"/>
            </a:ln>
          </p:spPr>
        </p:cxnSp>
      </p:grpSp>
      <p:grpSp>
        <p:nvGrpSpPr>
          <p:cNvPr id="486" name="Google Shape;486;p75"/>
          <p:cNvGrpSpPr/>
          <p:nvPr/>
        </p:nvGrpSpPr>
        <p:grpSpPr>
          <a:xfrm>
            <a:off x="4849875" y="618581"/>
            <a:ext cx="196200" cy="2269353"/>
            <a:chOff x="247635" y="1439671"/>
            <a:chExt cx="196200" cy="1448400"/>
          </a:xfrm>
        </p:grpSpPr>
        <p:sp>
          <p:nvSpPr>
            <p:cNvPr id="487" name="Google Shape;487;p75"/>
            <p:cNvSpPr/>
            <p:nvPr/>
          </p:nvSpPr>
          <p:spPr>
            <a:xfrm>
              <a:off x="247635" y="2692171"/>
              <a:ext cx="196200" cy="195900"/>
            </a:xfrm>
            <a:prstGeom prst="ellipse">
              <a:avLst/>
            </a:prstGeom>
            <a:solidFill>
              <a:srgbClr val="00467F"/>
            </a:solidFill>
            <a:ln cap="flat" cmpd="sng" w="9525">
              <a:solidFill>
                <a:srgbClr val="0046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8" name="Google Shape;488;p75"/>
            <p:cNvCxnSpPr>
              <a:stCxn id="487" idx="0"/>
            </p:cNvCxnSpPr>
            <p:nvPr/>
          </p:nvCxnSpPr>
          <p:spPr>
            <a:xfrm rot="10800000">
              <a:off x="345735" y="1439671"/>
              <a:ext cx="0" cy="1252500"/>
            </a:xfrm>
            <a:prstGeom prst="straightConnector1">
              <a:avLst/>
            </a:prstGeom>
            <a:noFill/>
            <a:ln cap="flat" cmpd="sng" w="19050">
              <a:solidFill>
                <a:srgbClr val="00467F"/>
              </a:solidFill>
              <a:prstDash val="solid"/>
              <a:round/>
              <a:headEnd len="sm" w="sm" type="none"/>
              <a:tailEnd len="med" w="med" type="oval"/>
            </a:ln>
          </p:spPr>
        </p:cxnSp>
      </p:grpSp>
      <p:grpSp>
        <p:nvGrpSpPr>
          <p:cNvPr id="489" name="Google Shape;489;p75"/>
          <p:cNvGrpSpPr/>
          <p:nvPr/>
        </p:nvGrpSpPr>
        <p:grpSpPr>
          <a:xfrm rot="10800000">
            <a:off x="1073735" y="2734896"/>
            <a:ext cx="196200" cy="636000"/>
            <a:chOff x="247635" y="2252071"/>
            <a:chExt cx="196200" cy="636000"/>
          </a:xfrm>
        </p:grpSpPr>
        <p:sp>
          <p:nvSpPr>
            <p:cNvPr id="490" name="Google Shape;490;p75"/>
            <p:cNvSpPr/>
            <p:nvPr/>
          </p:nvSpPr>
          <p:spPr>
            <a:xfrm>
              <a:off x="247635" y="2692171"/>
              <a:ext cx="196200" cy="195900"/>
            </a:xfrm>
            <a:prstGeom prst="ellipse">
              <a:avLst/>
            </a:prstGeom>
            <a:solidFill>
              <a:srgbClr val="00467F"/>
            </a:solidFill>
            <a:ln cap="flat" cmpd="sng" w="9525">
              <a:solidFill>
                <a:srgbClr val="0046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91" name="Google Shape;491;p75"/>
            <p:cNvCxnSpPr>
              <a:stCxn id="490" idx="0"/>
            </p:cNvCxnSpPr>
            <p:nvPr/>
          </p:nvCxnSpPr>
          <p:spPr>
            <a:xfrm rot="10800000">
              <a:off x="341535" y="2252071"/>
              <a:ext cx="4200" cy="440100"/>
            </a:xfrm>
            <a:prstGeom prst="straightConnector1">
              <a:avLst/>
            </a:prstGeom>
            <a:noFill/>
            <a:ln cap="flat" cmpd="sng" w="19050">
              <a:solidFill>
                <a:srgbClr val="00467F"/>
              </a:solidFill>
              <a:prstDash val="solid"/>
              <a:round/>
              <a:headEnd len="sm" w="sm" type="none"/>
              <a:tailEnd len="med" w="med" type="oval"/>
            </a:ln>
          </p:spPr>
        </p:cxnSp>
      </p:grpSp>
      <p:grpSp>
        <p:nvGrpSpPr>
          <p:cNvPr id="492" name="Google Shape;492;p75"/>
          <p:cNvGrpSpPr/>
          <p:nvPr/>
        </p:nvGrpSpPr>
        <p:grpSpPr>
          <a:xfrm rot="10800000">
            <a:off x="3411260" y="2734896"/>
            <a:ext cx="196200" cy="636000"/>
            <a:chOff x="247635" y="2252071"/>
            <a:chExt cx="196200" cy="636000"/>
          </a:xfrm>
        </p:grpSpPr>
        <p:sp>
          <p:nvSpPr>
            <p:cNvPr id="493" name="Google Shape;493;p75"/>
            <p:cNvSpPr/>
            <p:nvPr/>
          </p:nvSpPr>
          <p:spPr>
            <a:xfrm>
              <a:off x="247635" y="2692171"/>
              <a:ext cx="196200" cy="195900"/>
            </a:xfrm>
            <a:prstGeom prst="ellipse">
              <a:avLst/>
            </a:prstGeom>
            <a:solidFill>
              <a:srgbClr val="00467F"/>
            </a:solidFill>
            <a:ln cap="flat" cmpd="sng" w="9525">
              <a:solidFill>
                <a:srgbClr val="0046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94" name="Google Shape;494;p75"/>
            <p:cNvCxnSpPr>
              <a:stCxn id="493" idx="0"/>
            </p:cNvCxnSpPr>
            <p:nvPr/>
          </p:nvCxnSpPr>
          <p:spPr>
            <a:xfrm rot="10800000">
              <a:off x="341535" y="2252071"/>
              <a:ext cx="4200" cy="440100"/>
            </a:xfrm>
            <a:prstGeom prst="straightConnector1">
              <a:avLst/>
            </a:prstGeom>
            <a:noFill/>
            <a:ln cap="flat" cmpd="sng" w="19050">
              <a:solidFill>
                <a:srgbClr val="00467F"/>
              </a:solidFill>
              <a:prstDash val="solid"/>
              <a:round/>
              <a:headEnd len="sm" w="sm" type="none"/>
              <a:tailEnd len="med" w="med" type="oval"/>
            </a:ln>
          </p:spPr>
        </p:cxnSp>
      </p:grpSp>
      <p:grpSp>
        <p:nvGrpSpPr>
          <p:cNvPr id="495" name="Google Shape;495;p75"/>
          <p:cNvGrpSpPr/>
          <p:nvPr/>
        </p:nvGrpSpPr>
        <p:grpSpPr>
          <a:xfrm rot="10800000">
            <a:off x="6915135" y="2692171"/>
            <a:ext cx="196200" cy="636000"/>
            <a:chOff x="247635" y="2252071"/>
            <a:chExt cx="196200" cy="636000"/>
          </a:xfrm>
        </p:grpSpPr>
        <p:sp>
          <p:nvSpPr>
            <p:cNvPr id="496" name="Google Shape;496;p75"/>
            <p:cNvSpPr/>
            <p:nvPr/>
          </p:nvSpPr>
          <p:spPr>
            <a:xfrm>
              <a:off x="247635" y="2692171"/>
              <a:ext cx="196200" cy="195900"/>
            </a:xfrm>
            <a:prstGeom prst="ellipse">
              <a:avLst/>
            </a:prstGeom>
            <a:solidFill>
              <a:srgbClr val="00467F"/>
            </a:solidFill>
            <a:ln cap="flat" cmpd="sng" w="9525">
              <a:solidFill>
                <a:srgbClr val="0046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97" name="Google Shape;497;p75"/>
            <p:cNvCxnSpPr>
              <a:stCxn id="496" idx="0"/>
            </p:cNvCxnSpPr>
            <p:nvPr/>
          </p:nvCxnSpPr>
          <p:spPr>
            <a:xfrm rot="10800000">
              <a:off x="341535" y="2252071"/>
              <a:ext cx="4200" cy="440100"/>
            </a:xfrm>
            <a:prstGeom prst="straightConnector1">
              <a:avLst/>
            </a:prstGeom>
            <a:noFill/>
            <a:ln cap="flat" cmpd="sng" w="19050">
              <a:solidFill>
                <a:srgbClr val="00467F"/>
              </a:solidFill>
              <a:prstDash val="solid"/>
              <a:round/>
              <a:headEnd len="sm" w="sm" type="none"/>
              <a:tailEnd len="med" w="med" type="oval"/>
            </a:ln>
          </p:spPr>
        </p:cxnSp>
      </p:grpSp>
      <p:sp>
        <p:nvSpPr>
          <p:cNvPr id="498" name="Google Shape;498;p75"/>
          <p:cNvSpPr txBox="1"/>
          <p:nvPr/>
        </p:nvSpPr>
        <p:spPr>
          <a:xfrm>
            <a:off x="2518299" y="1307650"/>
            <a:ext cx="2070300" cy="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D5D7F"/>
                </a:solidFill>
                <a:latin typeface="Roboto"/>
                <a:ea typeface="Roboto"/>
                <a:cs typeface="Roboto"/>
                <a:sym typeface="Roboto"/>
              </a:rPr>
              <a:t>November 15 </a:t>
            </a:r>
            <a:endParaRPr sz="1600">
              <a:solidFill>
                <a:srgbClr val="3D5D7F"/>
              </a:solidFill>
              <a:latin typeface="Roboto Light"/>
              <a:ea typeface="Roboto Light"/>
              <a:cs typeface="Roboto Light"/>
              <a:sym typeface="Roboto Light"/>
            </a:endParaRPr>
          </a:p>
          <a:p>
            <a:pPr indent="0" lvl="0" marL="0" rtl="0" algn="l">
              <a:spcBef>
                <a:spcPts val="0"/>
              </a:spcBef>
              <a:spcAft>
                <a:spcPts val="0"/>
              </a:spcAft>
              <a:buNone/>
            </a:pPr>
            <a:r>
              <a:rPr lang="en">
                <a:latin typeface="Roboto Light"/>
                <a:ea typeface="Roboto Light"/>
                <a:cs typeface="Roboto Light"/>
                <a:sym typeface="Roboto Light"/>
              </a:rPr>
              <a:t>Provisional evaluations</a:t>
            </a:r>
            <a:endParaRPr>
              <a:solidFill>
                <a:srgbClr val="000000"/>
              </a:solidFill>
              <a:latin typeface="Roboto Light"/>
              <a:ea typeface="Roboto Light"/>
              <a:cs typeface="Roboto Light"/>
              <a:sym typeface="Roboto Light"/>
            </a:endParaRPr>
          </a:p>
          <a:p>
            <a:pPr indent="0" lvl="0" marL="0" rtl="0" algn="l">
              <a:spcBef>
                <a:spcPts val="0"/>
              </a:spcBef>
              <a:spcAft>
                <a:spcPts val="0"/>
              </a:spcAft>
              <a:buNone/>
            </a:pPr>
            <a:r>
              <a:t/>
            </a:r>
            <a:endParaRPr>
              <a:solidFill>
                <a:srgbClr val="000000"/>
              </a:solidFill>
              <a:latin typeface="Roboto Light"/>
              <a:ea typeface="Roboto Light"/>
              <a:cs typeface="Roboto Light"/>
              <a:sym typeface="Roboto Light"/>
            </a:endParaRPr>
          </a:p>
        </p:txBody>
      </p:sp>
      <p:sp>
        <p:nvSpPr>
          <p:cNvPr id="499" name="Google Shape;499;p75"/>
          <p:cNvSpPr txBox="1"/>
          <p:nvPr/>
        </p:nvSpPr>
        <p:spPr>
          <a:xfrm>
            <a:off x="4981575" y="381175"/>
            <a:ext cx="1982100" cy="6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D5D7F"/>
                </a:solidFill>
                <a:latin typeface="Roboto"/>
                <a:ea typeface="Roboto"/>
                <a:cs typeface="Roboto"/>
                <a:sym typeface="Roboto"/>
              </a:rPr>
              <a:t>January - May</a:t>
            </a:r>
            <a:endParaRPr sz="1600">
              <a:solidFill>
                <a:srgbClr val="3D5D7F"/>
              </a:solidFill>
              <a:latin typeface="Roboto Light"/>
              <a:ea typeface="Roboto Light"/>
              <a:cs typeface="Roboto Light"/>
              <a:sym typeface="Roboto Light"/>
            </a:endParaRPr>
          </a:p>
          <a:p>
            <a:pPr indent="0" lvl="0" marL="0" rtl="0" algn="l">
              <a:spcBef>
                <a:spcPts val="0"/>
              </a:spcBef>
              <a:spcAft>
                <a:spcPts val="0"/>
              </a:spcAft>
              <a:buNone/>
            </a:pPr>
            <a:r>
              <a:rPr lang="en">
                <a:latin typeface="Roboto Light"/>
                <a:ea typeface="Roboto Light"/>
                <a:cs typeface="Roboto Light"/>
                <a:sym typeface="Roboto Light"/>
              </a:rPr>
              <a:t>Collect lines of evidence (observations) and feedback on practice </a:t>
            </a:r>
            <a:endParaRPr>
              <a:latin typeface="Roboto Light"/>
              <a:ea typeface="Roboto Light"/>
              <a:cs typeface="Roboto Light"/>
              <a:sym typeface="Roboto Light"/>
            </a:endParaRPr>
          </a:p>
          <a:p>
            <a:pPr indent="0" lvl="0" marL="0" rtl="0" algn="l">
              <a:spcBef>
                <a:spcPts val="0"/>
              </a:spcBef>
              <a:spcAft>
                <a:spcPts val="0"/>
              </a:spcAft>
              <a:buNone/>
            </a:pPr>
            <a:r>
              <a:t/>
            </a:r>
            <a:endParaRPr>
              <a:latin typeface="Roboto Light"/>
              <a:ea typeface="Roboto Light"/>
              <a:cs typeface="Roboto Light"/>
              <a:sym typeface="Roboto Light"/>
            </a:endParaRPr>
          </a:p>
          <a:p>
            <a:pPr indent="0" lvl="0" marL="0" rtl="0" algn="l">
              <a:spcBef>
                <a:spcPts val="0"/>
              </a:spcBef>
              <a:spcAft>
                <a:spcPts val="0"/>
              </a:spcAft>
              <a:buNone/>
            </a:pPr>
            <a:r>
              <a:rPr lang="en">
                <a:latin typeface="Roboto Light"/>
                <a:ea typeface="Roboto Light"/>
                <a:cs typeface="Roboto Light"/>
                <a:sym typeface="Roboto Light"/>
              </a:rPr>
              <a:t>Provisional teachers due </a:t>
            </a:r>
            <a:r>
              <a:rPr b="1" lang="en">
                <a:solidFill>
                  <a:srgbClr val="00467F"/>
                </a:solidFill>
                <a:latin typeface="Roboto"/>
                <a:ea typeface="Roboto"/>
                <a:cs typeface="Roboto"/>
                <a:sym typeface="Roboto"/>
              </a:rPr>
              <a:t>March 15</a:t>
            </a:r>
            <a:endParaRPr b="1">
              <a:solidFill>
                <a:srgbClr val="00467F"/>
              </a:solidFill>
              <a:latin typeface="Roboto"/>
              <a:ea typeface="Roboto"/>
              <a:cs typeface="Roboto"/>
              <a:sym typeface="Roboto"/>
            </a:endParaRPr>
          </a:p>
          <a:p>
            <a:pPr indent="0" lvl="0" marL="0" rtl="0" algn="l">
              <a:spcBef>
                <a:spcPts val="0"/>
              </a:spcBef>
              <a:spcAft>
                <a:spcPts val="0"/>
              </a:spcAft>
              <a:buNone/>
            </a:pPr>
            <a:br>
              <a:rPr lang="en">
                <a:latin typeface="Roboto Light"/>
                <a:ea typeface="Roboto Light"/>
                <a:cs typeface="Roboto Light"/>
                <a:sym typeface="Roboto Light"/>
              </a:rPr>
            </a:br>
            <a:r>
              <a:rPr lang="en">
                <a:latin typeface="Roboto Light"/>
                <a:ea typeface="Roboto Light"/>
                <a:cs typeface="Roboto Light"/>
                <a:sym typeface="Roboto Light"/>
              </a:rPr>
              <a:t>Formative teachers due </a:t>
            </a:r>
            <a:r>
              <a:rPr b="1" lang="en">
                <a:solidFill>
                  <a:srgbClr val="56A0D3"/>
                </a:solidFill>
                <a:latin typeface="Roboto"/>
                <a:ea typeface="Roboto"/>
                <a:cs typeface="Roboto"/>
                <a:sym typeface="Roboto"/>
              </a:rPr>
              <a:t>May 15</a:t>
            </a:r>
            <a:endParaRPr b="1">
              <a:solidFill>
                <a:srgbClr val="56A0D3"/>
              </a:solidFill>
              <a:latin typeface="Roboto"/>
              <a:ea typeface="Roboto"/>
              <a:cs typeface="Roboto"/>
              <a:sym typeface="Roboto"/>
            </a:endParaRPr>
          </a:p>
          <a:p>
            <a:pPr indent="0" lvl="0" marL="0" rtl="0" algn="l">
              <a:spcBef>
                <a:spcPts val="0"/>
              </a:spcBef>
              <a:spcAft>
                <a:spcPts val="0"/>
              </a:spcAft>
              <a:buNone/>
            </a:pPr>
            <a:r>
              <a:t/>
            </a:r>
            <a:endParaRPr>
              <a:solidFill>
                <a:srgbClr val="000000"/>
              </a:solidFill>
              <a:latin typeface="Roboto Light"/>
              <a:ea typeface="Roboto Light"/>
              <a:cs typeface="Roboto Light"/>
              <a:sym typeface="Roboto Light"/>
            </a:endParaRPr>
          </a:p>
        </p:txBody>
      </p:sp>
      <p:sp>
        <p:nvSpPr>
          <p:cNvPr id="500" name="Google Shape;500;p75"/>
          <p:cNvSpPr txBox="1"/>
          <p:nvPr/>
        </p:nvSpPr>
        <p:spPr>
          <a:xfrm>
            <a:off x="7070237" y="192773"/>
            <a:ext cx="1982100" cy="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D5D7F"/>
                </a:solidFill>
                <a:latin typeface="Roboto"/>
                <a:ea typeface="Roboto"/>
                <a:cs typeface="Roboto"/>
                <a:sym typeface="Roboto"/>
              </a:rPr>
              <a:t>May - June</a:t>
            </a:r>
            <a:endParaRPr sz="1600">
              <a:solidFill>
                <a:srgbClr val="3D5D7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chemeClr val="dk1"/>
                </a:solidFill>
                <a:latin typeface="Roboto Light"/>
                <a:ea typeface="Roboto Light"/>
                <a:cs typeface="Roboto Light"/>
                <a:sym typeface="Roboto Light"/>
              </a:rPr>
              <a:t>End of year goal review and administrator assessment.</a:t>
            </a:r>
            <a:endParaRPr>
              <a:solidFill>
                <a:schemeClr val="dk1"/>
              </a:solidFill>
              <a:latin typeface="Roboto"/>
              <a:ea typeface="Roboto"/>
              <a:cs typeface="Roboto"/>
              <a:sym typeface="Roboto"/>
            </a:endParaRPr>
          </a:p>
        </p:txBody>
      </p:sp>
      <p:sp>
        <p:nvSpPr>
          <p:cNvPr id="501" name="Google Shape;501;p75"/>
          <p:cNvSpPr/>
          <p:nvPr/>
        </p:nvSpPr>
        <p:spPr>
          <a:xfrm rot="10800000">
            <a:off x="7680735" y="1250883"/>
            <a:ext cx="196200" cy="195900"/>
          </a:xfrm>
          <a:prstGeom prst="ellipse">
            <a:avLst/>
          </a:prstGeom>
          <a:solidFill>
            <a:srgbClr val="00467F"/>
          </a:solidFill>
          <a:ln cap="flat" cmpd="sng" w="9525">
            <a:solidFill>
              <a:srgbClr val="0046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75"/>
          <p:cNvSpPr txBox="1"/>
          <p:nvPr/>
        </p:nvSpPr>
        <p:spPr>
          <a:xfrm>
            <a:off x="1173809" y="3139441"/>
            <a:ext cx="1982100" cy="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D5D7F"/>
                </a:solidFill>
                <a:latin typeface="Roboto"/>
                <a:ea typeface="Roboto"/>
                <a:cs typeface="Roboto"/>
                <a:sym typeface="Roboto"/>
              </a:rPr>
              <a:t>October -November</a:t>
            </a:r>
            <a:endParaRPr sz="1600">
              <a:solidFill>
                <a:srgbClr val="3D5D7F"/>
              </a:solidFill>
              <a:latin typeface="Roboto Light"/>
              <a:ea typeface="Roboto Light"/>
              <a:cs typeface="Roboto Light"/>
              <a:sym typeface="Roboto Light"/>
            </a:endParaRPr>
          </a:p>
          <a:p>
            <a:pPr indent="0" lvl="0" marL="0" rtl="0" algn="l">
              <a:spcBef>
                <a:spcPts val="0"/>
              </a:spcBef>
              <a:spcAft>
                <a:spcPts val="0"/>
              </a:spcAft>
              <a:buNone/>
            </a:pPr>
            <a:r>
              <a:rPr lang="en">
                <a:latin typeface="Roboto Light"/>
                <a:ea typeface="Roboto Light"/>
                <a:cs typeface="Roboto Light"/>
                <a:sym typeface="Roboto Light"/>
              </a:rPr>
              <a:t>Collect lines of evidence (observations) and provide feedback on practice</a:t>
            </a:r>
            <a:endParaRPr>
              <a:solidFill>
                <a:srgbClr val="000000"/>
              </a:solidFill>
              <a:latin typeface="Roboto Light"/>
              <a:ea typeface="Roboto Light"/>
              <a:cs typeface="Roboto Light"/>
              <a:sym typeface="Roboto Light"/>
            </a:endParaRPr>
          </a:p>
          <a:p>
            <a:pPr indent="0" lvl="0" marL="0" rtl="0" algn="l">
              <a:spcBef>
                <a:spcPts val="0"/>
              </a:spcBef>
              <a:spcAft>
                <a:spcPts val="0"/>
              </a:spcAft>
              <a:buNone/>
            </a:pPr>
            <a:r>
              <a:t/>
            </a:r>
            <a:endParaRPr>
              <a:solidFill>
                <a:srgbClr val="000000"/>
              </a:solidFill>
              <a:latin typeface="Roboto Light"/>
              <a:ea typeface="Roboto Light"/>
              <a:cs typeface="Roboto Light"/>
              <a:sym typeface="Roboto Light"/>
            </a:endParaRPr>
          </a:p>
        </p:txBody>
      </p:sp>
      <p:sp>
        <p:nvSpPr>
          <p:cNvPr id="503" name="Google Shape;503;p75"/>
          <p:cNvSpPr txBox="1"/>
          <p:nvPr/>
        </p:nvSpPr>
        <p:spPr>
          <a:xfrm>
            <a:off x="3583234" y="3139441"/>
            <a:ext cx="1982100" cy="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D5D7F"/>
                </a:solidFill>
                <a:latin typeface="Roboto"/>
                <a:ea typeface="Roboto"/>
                <a:cs typeface="Roboto"/>
                <a:sym typeface="Roboto"/>
              </a:rPr>
              <a:t>January</a:t>
            </a:r>
            <a:endParaRPr sz="1600">
              <a:solidFill>
                <a:srgbClr val="3D5D7F"/>
              </a:solidFill>
              <a:latin typeface="Roboto Light"/>
              <a:ea typeface="Roboto Light"/>
              <a:cs typeface="Roboto Light"/>
              <a:sym typeface="Roboto Light"/>
            </a:endParaRPr>
          </a:p>
          <a:p>
            <a:pPr indent="0" lvl="0" marL="0" rtl="0" algn="l">
              <a:spcBef>
                <a:spcPts val="0"/>
              </a:spcBef>
              <a:spcAft>
                <a:spcPts val="0"/>
              </a:spcAft>
              <a:buNone/>
            </a:pPr>
            <a:r>
              <a:rPr lang="en">
                <a:latin typeface="Roboto Light"/>
                <a:ea typeface="Roboto Light"/>
                <a:cs typeface="Roboto Light"/>
                <a:sym typeface="Roboto Light"/>
              </a:rPr>
              <a:t>Mid-year reflection</a:t>
            </a:r>
            <a:endParaRPr>
              <a:solidFill>
                <a:srgbClr val="000000"/>
              </a:solidFill>
              <a:latin typeface="Roboto Light"/>
              <a:ea typeface="Roboto Light"/>
              <a:cs typeface="Roboto Light"/>
              <a:sym typeface="Roboto Light"/>
            </a:endParaRPr>
          </a:p>
          <a:p>
            <a:pPr indent="0" lvl="0" marL="0" rtl="0" algn="l">
              <a:spcBef>
                <a:spcPts val="0"/>
              </a:spcBef>
              <a:spcAft>
                <a:spcPts val="0"/>
              </a:spcAft>
              <a:buNone/>
            </a:pPr>
            <a:r>
              <a:t/>
            </a:r>
            <a:endParaRPr>
              <a:solidFill>
                <a:srgbClr val="000000"/>
              </a:solidFill>
              <a:latin typeface="Roboto Light"/>
              <a:ea typeface="Roboto Light"/>
              <a:cs typeface="Roboto Light"/>
              <a:sym typeface="Roboto Light"/>
            </a:endParaRPr>
          </a:p>
        </p:txBody>
      </p:sp>
      <p:sp>
        <p:nvSpPr>
          <p:cNvPr id="504" name="Google Shape;504;p75"/>
          <p:cNvSpPr txBox="1"/>
          <p:nvPr/>
        </p:nvSpPr>
        <p:spPr>
          <a:xfrm>
            <a:off x="7035484" y="3075341"/>
            <a:ext cx="1982100" cy="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D5D7F"/>
                </a:solidFill>
                <a:latin typeface="Roboto Light"/>
                <a:ea typeface="Roboto Light"/>
                <a:cs typeface="Roboto Light"/>
                <a:sym typeface="Roboto Light"/>
              </a:rPr>
              <a:t>March - May</a:t>
            </a:r>
            <a:r>
              <a:rPr b="1" lang="en" sz="1600">
                <a:solidFill>
                  <a:srgbClr val="00467F"/>
                </a:solidFill>
                <a:latin typeface="Roboto"/>
                <a:ea typeface="Roboto"/>
                <a:cs typeface="Roboto"/>
                <a:sym typeface="Roboto"/>
              </a:rPr>
              <a:t> </a:t>
            </a:r>
            <a:endParaRPr b="1" sz="1600">
              <a:solidFill>
                <a:srgbClr val="00467F"/>
              </a:solidFill>
              <a:latin typeface="Roboto"/>
              <a:ea typeface="Roboto"/>
              <a:cs typeface="Roboto"/>
              <a:sym typeface="Roboto"/>
            </a:endParaRPr>
          </a:p>
          <a:p>
            <a:pPr indent="0" lvl="0" marL="0" rtl="0" algn="l">
              <a:spcBef>
                <a:spcPts val="0"/>
              </a:spcBef>
              <a:spcAft>
                <a:spcPts val="0"/>
              </a:spcAft>
              <a:buNone/>
            </a:pPr>
            <a:r>
              <a:rPr lang="en">
                <a:latin typeface="Roboto Light"/>
                <a:ea typeface="Roboto Light"/>
                <a:cs typeface="Roboto Light"/>
                <a:sym typeface="Roboto Light"/>
              </a:rPr>
              <a:t>End of Year formative and summative evaluations</a:t>
            </a:r>
            <a:endParaRPr>
              <a:solidFill>
                <a:srgbClr val="000000"/>
              </a:solidFill>
              <a:latin typeface="Roboto Light"/>
              <a:ea typeface="Roboto Light"/>
              <a:cs typeface="Roboto Light"/>
              <a:sym typeface="Roboto Light"/>
            </a:endParaRPr>
          </a:p>
          <a:p>
            <a:pPr indent="0" lvl="0" marL="0" rtl="0" algn="l">
              <a:spcBef>
                <a:spcPts val="0"/>
              </a:spcBef>
              <a:spcAft>
                <a:spcPts val="0"/>
              </a:spcAft>
              <a:buNone/>
            </a:pPr>
            <a:r>
              <a:t/>
            </a:r>
            <a:endParaRPr>
              <a:solidFill>
                <a:srgbClr val="000000"/>
              </a:solidFill>
              <a:latin typeface="Roboto Light"/>
              <a:ea typeface="Roboto Light"/>
              <a:cs typeface="Roboto Light"/>
              <a:sym typeface="Roboto Light"/>
            </a:endParaRPr>
          </a:p>
        </p:txBody>
      </p:sp>
      <p:pic>
        <p:nvPicPr>
          <p:cNvPr id="505" name="Google Shape;505;p75"/>
          <p:cNvPicPr preferRelativeResize="0"/>
          <p:nvPr/>
        </p:nvPicPr>
        <p:blipFill>
          <a:blip r:embed="rId3">
            <a:alphaModFix/>
          </a:blip>
          <a:stretch>
            <a:fillRect/>
          </a:stretch>
        </p:blipFill>
        <p:spPr>
          <a:xfrm>
            <a:off x="8129850" y="4605800"/>
            <a:ext cx="1014151" cy="537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8"/>
          <p:cNvSpPr txBox="1"/>
          <p:nvPr/>
        </p:nvSpPr>
        <p:spPr>
          <a:xfrm>
            <a:off x="409975" y="280075"/>
            <a:ext cx="8065200" cy="4440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3400">
                <a:solidFill>
                  <a:srgbClr val="00467F"/>
                </a:solidFill>
                <a:latin typeface="Helvetica Neue Light"/>
                <a:ea typeface="Helvetica Neue Light"/>
                <a:cs typeface="Helvetica Neue Light"/>
                <a:sym typeface="Helvetica Neue Light"/>
              </a:rPr>
              <a:t>Shared Norms</a:t>
            </a:r>
            <a:endParaRPr sz="3400">
              <a:solidFill>
                <a:srgbClr val="00467F"/>
              </a:solidFill>
              <a:latin typeface="Helvetica Neue Light"/>
              <a:ea typeface="Helvetica Neue Light"/>
              <a:cs typeface="Helvetica Neue Light"/>
              <a:sym typeface="Helvetica Neue Light"/>
            </a:endParaRPr>
          </a:p>
        </p:txBody>
      </p:sp>
      <p:sp>
        <p:nvSpPr>
          <p:cNvPr id="338" name="Google Shape;338;p58"/>
          <p:cNvSpPr txBox="1"/>
          <p:nvPr/>
        </p:nvSpPr>
        <p:spPr>
          <a:xfrm>
            <a:off x="409975" y="979025"/>
            <a:ext cx="4192800" cy="3472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b="1" sz="2000">
              <a:solidFill>
                <a:srgbClr val="00467F"/>
              </a:solidFill>
              <a:latin typeface="Roboto"/>
              <a:ea typeface="Roboto"/>
              <a:cs typeface="Roboto"/>
              <a:sym typeface="Roboto"/>
            </a:endParaRPr>
          </a:p>
          <a:p>
            <a:pPr indent="-355600" lvl="0" marL="457200" rtl="0" algn="l">
              <a:lnSpc>
                <a:spcPct val="150000"/>
              </a:lnSpc>
              <a:spcBef>
                <a:spcPts val="0"/>
              </a:spcBef>
              <a:spcAft>
                <a:spcPts val="0"/>
              </a:spcAft>
              <a:buClr>
                <a:srgbClr val="00467F"/>
              </a:buClr>
              <a:buSzPts val="2000"/>
              <a:buFont typeface="Roboto Light"/>
              <a:buChar char="●"/>
            </a:pPr>
            <a:r>
              <a:rPr lang="en" sz="2000">
                <a:solidFill>
                  <a:srgbClr val="00467F"/>
                </a:solidFill>
                <a:latin typeface="Roboto Light"/>
                <a:ea typeface="Roboto Light"/>
                <a:cs typeface="Roboto Light"/>
                <a:sym typeface="Roboto Light"/>
              </a:rPr>
              <a:t>Be on time and prepared</a:t>
            </a:r>
            <a:endParaRPr sz="2000">
              <a:solidFill>
                <a:srgbClr val="00467F"/>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00467F"/>
              </a:buClr>
              <a:buSzPts val="2000"/>
              <a:buFont typeface="Roboto Light"/>
              <a:buChar char="●"/>
            </a:pPr>
            <a:r>
              <a:rPr lang="en" sz="2000">
                <a:solidFill>
                  <a:srgbClr val="00467F"/>
                </a:solidFill>
                <a:latin typeface="Roboto Light"/>
                <a:ea typeface="Roboto Light"/>
                <a:cs typeface="Roboto Light"/>
                <a:sym typeface="Roboto Light"/>
              </a:rPr>
              <a:t>Stay engaged</a:t>
            </a:r>
            <a:endParaRPr sz="2000">
              <a:solidFill>
                <a:srgbClr val="00467F"/>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00467F"/>
              </a:buClr>
              <a:buSzPts val="2000"/>
              <a:buFont typeface="Roboto Light"/>
              <a:buChar char="●"/>
            </a:pPr>
            <a:r>
              <a:rPr lang="en" sz="2000">
                <a:solidFill>
                  <a:srgbClr val="00467F"/>
                </a:solidFill>
                <a:latin typeface="Roboto Light"/>
                <a:ea typeface="Roboto Light"/>
                <a:cs typeface="Roboto Light"/>
                <a:sym typeface="Roboto Light"/>
              </a:rPr>
              <a:t>Respect all voices</a:t>
            </a:r>
            <a:endParaRPr sz="2000">
              <a:solidFill>
                <a:srgbClr val="00467F"/>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00467F"/>
              </a:buClr>
              <a:buSzPts val="2000"/>
              <a:buFont typeface="Roboto Light"/>
              <a:buChar char="●"/>
            </a:pPr>
            <a:r>
              <a:rPr lang="en" sz="2000">
                <a:solidFill>
                  <a:srgbClr val="00467F"/>
                </a:solidFill>
                <a:latin typeface="Roboto Light"/>
                <a:ea typeface="Roboto Light"/>
                <a:cs typeface="Roboto Light"/>
                <a:sym typeface="Roboto Light"/>
              </a:rPr>
              <a:t>Assume best intent</a:t>
            </a:r>
            <a:endParaRPr sz="2000">
              <a:solidFill>
                <a:srgbClr val="00467F"/>
              </a:solidFill>
              <a:latin typeface="Roboto Light"/>
              <a:ea typeface="Roboto Light"/>
              <a:cs typeface="Roboto Light"/>
              <a:sym typeface="Roboto Light"/>
            </a:endParaRPr>
          </a:p>
          <a:p>
            <a:pPr indent="0" lvl="0" marL="457200" rtl="0" algn="l">
              <a:lnSpc>
                <a:spcPct val="150000"/>
              </a:lnSpc>
              <a:spcBef>
                <a:spcPts val="0"/>
              </a:spcBef>
              <a:spcAft>
                <a:spcPts val="0"/>
              </a:spcAft>
              <a:buNone/>
            </a:pPr>
            <a:r>
              <a:t/>
            </a:r>
            <a:endParaRPr sz="2000">
              <a:solidFill>
                <a:srgbClr val="00467F"/>
              </a:solidFill>
              <a:latin typeface="Roboto Light"/>
              <a:ea typeface="Roboto Light"/>
              <a:cs typeface="Roboto Light"/>
              <a:sym typeface="Roboto Light"/>
            </a:endParaRPr>
          </a:p>
          <a:p>
            <a:pPr indent="0" lvl="0" marL="0" rtl="0" algn="l">
              <a:lnSpc>
                <a:spcPct val="150000"/>
              </a:lnSpc>
              <a:spcBef>
                <a:spcPts val="0"/>
              </a:spcBef>
              <a:spcAft>
                <a:spcPts val="0"/>
              </a:spcAft>
              <a:buNone/>
            </a:pPr>
            <a:r>
              <a:t/>
            </a:r>
            <a:endParaRPr sz="2000">
              <a:solidFill>
                <a:srgbClr val="00467F"/>
              </a:solidFill>
              <a:latin typeface="Roboto Light"/>
              <a:ea typeface="Roboto Light"/>
              <a:cs typeface="Roboto Light"/>
              <a:sym typeface="Roboto Light"/>
            </a:endParaRPr>
          </a:p>
        </p:txBody>
      </p:sp>
      <p:pic>
        <p:nvPicPr>
          <p:cNvPr id="339" name="Google Shape;339;p58"/>
          <p:cNvPicPr preferRelativeResize="0"/>
          <p:nvPr/>
        </p:nvPicPr>
        <p:blipFill>
          <a:blip r:embed="rId3">
            <a:alphaModFix/>
          </a:blip>
          <a:stretch>
            <a:fillRect/>
          </a:stretch>
        </p:blipFill>
        <p:spPr>
          <a:xfrm>
            <a:off x="6818750" y="3849425"/>
            <a:ext cx="2171552" cy="1151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id="510" name="Google Shape;510;p76"/>
          <p:cNvPicPr preferRelativeResize="0"/>
          <p:nvPr/>
        </p:nvPicPr>
        <p:blipFill rotWithShape="1">
          <a:blip r:embed="rId3">
            <a:alphaModFix/>
          </a:blip>
          <a:srcRect b="0" l="0" r="0" t="0"/>
          <a:stretch/>
        </p:blipFill>
        <p:spPr>
          <a:xfrm>
            <a:off x="1428775" y="0"/>
            <a:ext cx="7715221" cy="5143499"/>
          </a:xfrm>
          <a:prstGeom prst="rect">
            <a:avLst/>
          </a:prstGeom>
          <a:noFill/>
          <a:ln>
            <a:noFill/>
          </a:ln>
        </p:spPr>
      </p:pic>
      <p:sp>
        <p:nvSpPr>
          <p:cNvPr id="511" name="Google Shape;511;p76"/>
          <p:cNvSpPr/>
          <p:nvPr/>
        </p:nvSpPr>
        <p:spPr>
          <a:xfrm>
            <a:off x="0" y="0"/>
            <a:ext cx="4571932" cy="5143500"/>
          </a:xfrm>
          <a:custGeom>
            <a:rect b="b" l="l" r="r" t="t"/>
            <a:pathLst>
              <a:path extrusionOk="0" h="205740" w="212846">
                <a:moveTo>
                  <a:pt x="212846" y="0"/>
                </a:moveTo>
                <a:lnTo>
                  <a:pt x="0" y="0"/>
                </a:lnTo>
                <a:lnTo>
                  <a:pt x="0" y="205740"/>
                </a:lnTo>
                <a:lnTo>
                  <a:pt x="153094" y="205740"/>
                </a:lnTo>
                <a:close/>
              </a:path>
            </a:pathLst>
          </a:custGeom>
          <a:solidFill>
            <a:srgbClr val="56A0D3"/>
          </a:solidFill>
          <a:ln>
            <a:noFill/>
          </a:ln>
        </p:spPr>
      </p:sp>
      <p:sp>
        <p:nvSpPr>
          <p:cNvPr id="512" name="Google Shape;512;p76"/>
          <p:cNvSpPr txBox="1"/>
          <p:nvPr/>
        </p:nvSpPr>
        <p:spPr>
          <a:xfrm>
            <a:off x="313625" y="1043775"/>
            <a:ext cx="3685200" cy="27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6000">
              <a:solidFill>
                <a:srgbClr val="FFFFFF"/>
              </a:solidFill>
              <a:latin typeface="Helvetica Neue Light"/>
              <a:ea typeface="Helvetica Neue Light"/>
              <a:cs typeface="Helvetica Neue Light"/>
              <a:sym typeface="Helvetica Neue Light"/>
            </a:endParaRPr>
          </a:p>
        </p:txBody>
      </p:sp>
      <p:pic>
        <p:nvPicPr>
          <p:cNvPr id="513" name="Google Shape;513;p76"/>
          <p:cNvPicPr preferRelativeResize="0"/>
          <p:nvPr/>
        </p:nvPicPr>
        <p:blipFill>
          <a:blip r:embed="rId4">
            <a:alphaModFix/>
          </a:blip>
          <a:stretch>
            <a:fillRect/>
          </a:stretch>
        </p:blipFill>
        <p:spPr>
          <a:xfrm>
            <a:off x="-5" y="4621050"/>
            <a:ext cx="985400" cy="522451"/>
          </a:xfrm>
          <a:prstGeom prst="rect">
            <a:avLst/>
          </a:prstGeom>
          <a:noFill/>
          <a:ln>
            <a:noFill/>
          </a:ln>
        </p:spPr>
      </p:pic>
      <p:sp>
        <p:nvSpPr>
          <p:cNvPr id="514" name="Google Shape;514;p76"/>
          <p:cNvSpPr txBox="1"/>
          <p:nvPr/>
        </p:nvSpPr>
        <p:spPr>
          <a:xfrm>
            <a:off x="170850" y="769025"/>
            <a:ext cx="35145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Roboto"/>
                <a:ea typeface="Roboto"/>
                <a:cs typeface="Roboto"/>
                <a:sym typeface="Roboto"/>
              </a:rPr>
              <a:t>Looking at Professional Growth from the </a:t>
            </a:r>
            <a:r>
              <a:rPr b="1" lang="en" sz="2400">
                <a:latin typeface="Roboto"/>
                <a:ea typeface="Roboto"/>
                <a:cs typeface="Roboto"/>
                <a:sym typeface="Roboto"/>
              </a:rPr>
              <a:t>lens</a:t>
            </a:r>
            <a:r>
              <a:rPr b="1" lang="en" sz="2400">
                <a:latin typeface="Roboto"/>
                <a:ea typeface="Roboto"/>
                <a:cs typeface="Roboto"/>
                <a:sym typeface="Roboto"/>
              </a:rPr>
              <a:t> of others:</a:t>
            </a:r>
            <a:endParaRPr b="1" sz="2400">
              <a:latin typeface="Roboto"/>
              <a:ea typeface="Roboto"/>
              <a:cs typeface="Roboto"/>
              <a:sym typeface="Roboto"/>
            </a:endParaRPr>
          </a:p>
          <a:p>
            <a:pPr indent="0" lvl="0" marL="0" rtl="0" algn="l">
              <a:spcBef>
                <a:spcPts val="0"/>
              </a:spcBef>
              <a:spcAft>
                <a:spcPts val="0"/>
              </a:spcAft>
              <a:buNone/>
            </a:pPr>
            <a:r>
              <a:t/>
            </a:r>
            <a:endParaRPr b="1" sz="2400">
              <a:latin typeface="Roboto"/>
              <a:ea typeface="Roboto"/>
              <a:cs typeface="Roboto"/>
              <a:sym typeface="Roboto"/>
            </a:endParaRPr>
          </a:p>
          <a:p>
            <a:pPr indent="0" lvl="0" marL="0" rtl="0" algn="l">
              <a:spcBef>
                <a:spcPts val="0"/>
              </a:spcBef>
              <a:spcAft>
                <a:spcPts val="0"/>
              </a:spcAft>
              <a:buNone/>
            </a:pPr>
            <a:r>
              <a:rPr b="1" lang="en" sz="2400">
                <a:latin typeface="Roboto"/>
                <a:ea typeface="Roboto"/>
                <a:cs typeface="Roboto"/>
                <a:sym typeface="Roboto"/>
              </a:rPr>
              <a:t>Lisa Wells</a:t>
            </a:r>
            <a:endParaRPr b="1" sz="2400">
              <a:latin typeface="Roboto"/>
              <a:ea typeface="Roboto"/>
              <a:cs typeface="Roboto"/>
              <a:sym typeface="Roboto"/>
            </a:endParaRPr>
          </a:p>
          <a:p>
            <a:pPr indent="0" lvl="0" marL="0" rtl="0" algn="l">
              <a:spcBef>
                <a:spcPts val="0"/>
              </a:spcBef>
              <a:spcAft>
                <a:spcPts val="0"/>
              </a:spcAft>
              <a:buNone/>
            </a:pPr>
            <a:r>
              <a:rPr b="1" lang="en" sz="2400" u="sng">
                <a:solidFill>
                  <a:schemeClr val="lt2"/>
                </a:solidFill>
                <a:latin typeface="Roboto"/>
                <a:ea typeface="Roboto"/>
                <a:cs typeface="Roboto"/>
                <a:sym typeface="Roboto"/>
                <a:hlinkClick r:id="rId5">
                  <a:extLst>
                    <a:ext uri="{A12FA001-AC4F-418D-AE19-62706E023703}">
                      <ahyp:hlinkClr val="tx"/>
                    </a:ext>
                  </a:extLst>
                </a:hlinkClick>
              </a:rPr>
              <a:t>Jen Johnson</a:t>
            </a:r>
            <a:endParaRPr b="1" sz="2400">
              <a:solidFill>
                <a:schemeClr val="lt2"/>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7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100">
                <a:solidFill>
                  <a:srgbClr val="000000"/>
                </a:solidFill>
                <a:latin typeface="Roboto Thin"/>
                <a:ea typeface="Roboto Thin"/>
                <a:cs typeface="Roboto Thin"/>
                <a:sym typeface="Roboto Thin"/>
              </a:rPr>
              <a:t>How did I get here?</a:t>
            </a:r>
            <a:endParaRPr/>
          </a:p>
        </p:txBody>
      </p:sp>
      <p:sp>
        <p:nvSpPr>
          <p:cNvPr id="520" name="Google Shape;520;p7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700">
                <a:latin typeface="Pacifico"/>
                <a:ea typeface="Pacifico"/>
                <a:cs typeface="Pacifico"/>
                <a:sym typeface="Pacifico"/>
              </a:rPr>
              <a:t>Sometimes the greatest PD is the teacher down the hall.</a:t>
            </a:r>
            <a:endParaRPr sz="3700">
              <a:latin typeface="Pacifico"/>
              <a:ea typeface="Pacifico"/>
              <a:cs typeface="Pacifico"/>
              <a:sym typeface="Pacifico"/>
            </a:endParaRPr>
          </a:p>
          <a:p>
            <a:pPr indent="0" lvl="0" marL="0" rtl="0" algn="ctr">
              <a:spcBef>
                <a:spcPts val="1600"/>
              </a:spcBef>
              <a:spcAft>
                <a:spcPts val="1600"/>
              </a:spcAft>
              <a:buNone/>
            </a:pPr>
            <a:r>
              <a:rPr lang="en" sz="2000">
                <a:latin typeface="Pacifico"/>
                <a:ea typeface="Pacifico"/>
                <a:cs typeface="Pacifico"/>
                <a:sym typeface="Pacifico"/>
              </a:rPr>
              <a:t>–Brian Aspinall</a:t>
            </a:r>
            <a:endParaRPr sz="2000">
              <a:latin typeface="Pacifico"/>
              <a:ea typeface="Pacifico"/>
              <a:cs typeface="Pacifico"/>
              <a:sym typeface="Pacifico"/>
            </a:endParaRPr>
          </a:p>
        </p:txBody>
      </p:sp>
      <p:sp>
        <p:nvSpPr>
          <p:cNvPr id="521" name="Google Shape;521;p7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600">
                <a:solidFill>
                  <a:schemeClr val="dk1"/>
                </a:solidFill>
              </a:rPr>
              <a:t>Effect size of Teacher Professional Development-namely observation of classroom methods, microteaching, feedback, and practice–.61</a:t>
            </a:r>
            <a:endParaRPr sz="1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78"/>
          <p:cNvSpPr txBox="1"/>
          <p:nvPr>
            <p:ph type="title"/>
          </p:nvPr>
        </p:nvSpPr>
        <p:spPr>
          <a:xfrm>
            <a:off x="422900" y="287250"/>
            <a:ext cx="8492400" cy="44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Talent Development Priority-85% of non-retiring Granite teachers will be retained.</a:t>
            </a:r>
            <a:endParaRPr/>
          </a:p>
        </p:txBody>
      </p:sp>
      <p:sp>
        <p:nvSpPr>
          <p:cNvPr id="527" name="Google Shape;527;p78"/>
          <p:cNvSpPr txBox="1"/>
          <p:nvPr>
            <p:ph idx="1" type="subTitle"/>
          </p:nvPr>
        </p:nvSpPr>
        <p:spPr>
          <a:xfrm>
            <a:off x="414900" y="981425"/>
            <a:ext cx="8352300" cy="347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Our strengths are great resources for increasing our energy and making us feel dynamic.  It’s not uncommon to lose track of time when focusing on areas where our strengths shine-it’s an experience you may recall from your youth.  Usually, these are remembered as joyful moments.  The result of putting our strengths into what we are doing is joy. </a:t>
            </a:r>
            <a:endParaRPr sz="1800"/>
          </a:p>
          <a:p>
            <a:pPr indent="0" lvl="0" marL="0" rtl="0" algn="l">
              <a:spcBef>
                <a:spcPts val="1600"/>
              </a:spcBef>
              <a:spcAft>
                <a:spcPts val="0"/>
              </a:spcAft>
              <a:buNone/>
            </a:pPr>
            <a:r>
              <a:rPr lang="en" sz="1800"/>
              <a:t>So why do we accept the loss of joy?</a:t>
            </a:r>
            <a:endParaRPr sz="1800"/>
          </a:p>
          <a:p>
            <a:pPr indent="0" lvl="0" marL="0" rtl="0" algn="l">
              <a:spcBef>
                <a:spcPts val="1600"/>
              </a:spcBef>
              <a:spcAft>
                <a:spcPts val="1600"/>
              </a:spcAft>
              <a:buNone/>
            </a:pPr>
            <a:r>
              <a:rPr lang="en" sz="1800"/>
              <a:t>–Elif Suner, Forbes.com</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7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Leveraging a strength based approach </a:t>
            </a:r>
            <a:endParaRPr/>
          </a:p>
          <a:p>
            <a:pPr indent="-342900" lvl="0" marL="457200" rtl="0" algn="l">
              <a:spcBef>
                <a:spcPts val="1600"/>
              </a:spcBef>
              <a:spcAft>
                <a:spcPts val="0"/>
              </a:spcAft>
              <a:buSzPts val="1800"/>
              <a:buChar char="●"/>
            </a:pPr>
            <a:r>
              <a:rPr lang="en"/>
              <a:t>Employees see supervisors as resources that bring motivation, success, and life into the workplace</a:t>
            </a:r>
            <a:endParaRPr/>
          </a:p>
          <a:p>
            <a:pPr indent="-342900" lvl="0" marL="457200" rtl="0" algn="l">
              <a:spcBef>
                <a:spcPts val="0"/>
              </a:spcBef>
              <a:spcAft>
                <a:spcPts val="0"/>
              </a:spcAft>
              <a:buSzPts val="1800"/>
              <a:buChar char="●"/>
            </a:pPr>
            <a:r>
              <a:rPr lang="en"/>
              <a:t>Developing awareness of competencies soaks into culture</a:t>
            </a:r>
            <a:endParaRPr/>
          </a:p>
        </p:txBody>
      </p:sp>
      <p:sp>
        <p:nvSpPr>
          <p:cNvPr id="533" name="Google Shape;533;p7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Mindset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Elk Run We…</a:t>
            </a:r>
            <a:endParaRPr/>
          </a:p>
        </p:txBody>
      </p:sp>
      <p:sp>
        <p:nvSpPr>
          <p:cNvPr id="539" name="Google Shape;539;p8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Post our strength-based goals outside our doors </a:t>
            </a:r>
            <a:endParaRPr/>
          </a:p>
          <a:p>
            <a:pPr indent="-342900" lvl="0" marL="457200" rtl="0" algn="l">
              <a:spcBef>
                <a:spcPts val="1600"/>
              </a:spcBef>
              <a:spcAft>
                <a:spcPts val="0"/>
              </a:spcAft>
              <a:buSzPts val="1800"/>
              <a:buChar char="●"/>
            </a:pPr>
            <a:r>
              <a:rPr lang="en"/>
              <a:t>The idea is that we can see each other’s strengths and utilize them (Hattie)</a:t>
            </a:r>
            <a:endParaRPr/>
          </a:p>
          <a:p>
            <a:pPr indent="0" lvl="0" marL="0" rtl="0" algn="l">
              <a:spcBef>
                <a:spcPts val="1600"/>
              </a:spcBef>
              <a:spcAft>
                <a:spcPts val="0"/>
              </a:spcAft>
              <a:buNone/>
            </a:pPr>
            <a:r>
              <a:rPr lang="en"/>
              <a:t>Focus on goals during walk-throughs and observations </a:t>
            </a:r>
            <a:endParaRPr/>
          </a:p>
          <a:p>
            <a:pPr indent="-342900" lvl="0" marL="457200" rtl="0" algn="l">
              <a:spcBef>
                <a:spcPts val="1600"/>
              </a:spcBef>
              <a:spcAft>
                <a:spcPts val="0"/>
              </a:spcAft>
              <a:buSzPts val="1800"/>
              <a:buChar char="●"/>
            </a:pPr>
            <a:r>
              <a:rPr lang="en"/>
              <a:t>Teachers have some accountability here, not all responsibility is on admin</a:t>
            </a:r>
            <a:endParaRPr/>
          </a:p>
          <a:p>
            <a:pPr indent="0" lvl="0" marL="0" rtl="0" algn="l">
              <a:spcBef>
                <a:spcPts val="1600"/>
              </a:spcBef>
              <a:spcAft>
                <a:spcPts val="0"/>
              </a:spcAft>
              <a:buNone/>
            </a:pPr>
            <a:r>
              <a:rPr lang="en"/>
              <a:t>Post our goals in public places</a:t>
            </a:r>
            <a:endParaRPr/>
          </a:p>
          <a:p>
            <a:pPr indent="-342900" lvl="0" marL="457200" rtl="0" algn="l">
              <a:spcBef>
                <a:spcPts val="1600"/>
              </a:spcBef>
              <a:spcAft>
                <a:spcPts val="0"/>
              </a:spcAft>
              <a:buSzPts val="1800"/>
              <a:buChar char="●"/>
            </a:pPr>
            <a:r>
              <a:rPr lang="en"/>
              <a:t>School CIP goals and TSI areas are clearly posted</a:t>
            </a:r>
            <a:endParaRPr/>
          </a:p>
          <a:p>
            <a:pPr indent="-342900" lvl="0" marL="457200" rtl="0" algn="l">
              <a:spcBef>
                <a:spcPts val="0"/>
              </a:spcBef>
              <a:spcAft>
                <a:spcPts val="0"/>
              </a:spcAft>
              <a:buSzPts val="1800"/>
              <a:buChar char="●"/>
            </a:pPr>
            <a:r>
              <a:rPr lang="en"/>
              <a:t>Every adult in the building posts their goals</a:t>
            </a:r>
            <a:endParaRPr/>
          </a:p>
          <a:p>
            <a:pPr indent="0" lvl="0" marL="0" rtl="0" algn="l">
              <a:spcBef>
                <a:spcPts val="1600"/>
              </a:spcBef>
              <a:spcAft>
                <a:spcPts val="1600"/>
              </a:spcAft>
              <a:buNone/>
            </a:pPr>
            <a:r>
              <a:rPr lang="en"/>
              <a:t>Are invested in our collective achievement and celebrate it!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9"/>
          <p:cNvSpPr txBox="1"/>
          <p:nvPr>
            <p:ph idx="2" type="body"/>
          </p:nvPr>
        </p:nvSpPr>
        <p:spPr>
          <a:xfrm>
            <a:off x="4577500" y="0"/>
            <a:ext cx="4566600" cy="51435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t/>
            </a:r>
            <a:endParaRPr b="1" sz="3500">
              <a:solidFill>
                <a:schemeClr val="lt1"/>
              </a:solidFill>
              <a:latin typeface="Roboto"/>
              <a:ea typeface="Roboto"/>
              <a:cs typeface="Roboto"/>
              <a:sym typeface="Roboto"/>
            </a:endParaRPr>
          </a:p>
          <a:p>
            <a:pPr indent="0" lvl="0" marL="0" rtl="0" algn="l">
              <a:spcBef>
                <a:spcPts val="1600"/>
              </a:spcBef>
              <a:spcAft>
                <a:spcPts val="1600"/>
              </a:spcAft>
              <a:buNone/>
            </a:pPr>
            <a:r>
              <a:t/>
            </a:r>
            <a:endParaRPr b="1">
              <a:solidFill>
                <a:schemeClr val="lt1"/>
              </a:solidFill>
              <a:latin typeface="Roboto"/>
              <a:ea typeface="Roboto"/>
              <a:cs typeface="Roboto"/>
              <a:sym typeface="Roboto"/>
            </a:endParaRPr>
          </a:p>
        </p:txBody>
      </p:sp>
      <p:pic>
        <p:nvPicPr>
          <p:cNvPr id="345" name="Google Shape;345;p59"/>
          <p:cNvPicPr preferRelativeResize="0"/>
          <p:nvPr/>
        </p:nvPicPr>
        <p:blipFill>
          <a:blip r:embed="rId3">
            <a:alphaModFix/>
          </a:blip>
          <a:stretch>
            <a:fillRect/>
          </a:stretch>
        </p:blipFill>
        <p:spPr>
          <a:xfrm>
            <a:off x="5113300" y="781825"/>
            <a:ext cx="3579850" cy="3579850"/>
          </a:xfrm>
          <a:prstGeom prst="rect">
            <a:avLst/>
          </a:prstGeom>
          <a:noFill/>
          <a:ln>
            <a:noFill/>
          </a:ln>
        </p:spPr>
      </p:pic>
      <p:sp>
        <p:nvSpPr>
          <p:cNvPr id="346" name="Google Shape;346;p59"/>
          <p:cNvSpPr txBox="1"/>
          <p:nvPr>
            <p:ph type="title"/>
          </p:nvPr>
        </p:nvSpPr>
        <p:spPr>
          <a:xfrm>
            <a:off x="265500" y="-75"/>
            <a:ext cx="4045200" cy="122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000">
                <a:solidFill>
                  <a:srgbClr val="00467F"/>
                </a:solidFill>
                <a:latin typeface="Helvetica Neue"/>
                <a:ea typeface="Helvetica Neue"/>
                <a:cs typeface="Helvetica Neue"/>
                <a:sym typeface="Helvetica Neue"/>
              </a:rPr>
              <a:t>Objectives</a:t>
            </a:r>
            <a:endParaRPr sz="5000">
              <a:solidFill>
                <a:srgbClr val="00467F"/>
              </a:solidFill>
            </a:endParaRPr>
          </a:p>
        </p:txBody>
      </p:sp>
      <p:sp>
        <p:nvSpPr>
          <p:cNvPr id="347" name="Google Shape;347;p59"/>
          <p:cNvSpPr txBox="1"/>
          <p:nvPr>
            <p:ph idx="1" type="subTitle"/>
          </p:nvPr>
        </p:nvSpPr>
        <p:spPr>
          <a:xfrm>
            <a:off x="208800" y="1391325"/>
            <a:ext cx="4158600" cy="2970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467F"/>
              </a:buClr>
              <a:buSzPts val="1800"/>
              <a:buFont typeface="Roboto Light"/>
              <a:buChar char="●"/>
            </a:pPr>
            <a:r>
              <a:rPr lang="en" sz="1900">
                <a:solidFill>
                  <a:srgbClr val="00467F"/>
                </a:solidFill>
                <a:latin typeface="Roboto Light"/>
                <a:ea typeface="Roboto Light"/>
                <a:cs typeface="Roboto Light"/>
                <a:sym typeface="Roboto Light"/>
              </a:rPr>
              <a:t>Provide background information on the new Principal Professional Learning Events</a:t>
            </a:r>
            <a:endParaRPr sz="1900">
              <a:solidFill>
                <a:srgbClr val="00467F"/>
              </a:solidFill>
              <a:latin typeface="Roboto Light"/>
              <a:ea typeface="Roboto Light"/>
              <a:cs typeface="Roboto Light"/>
              <a:sym typeface="Roboto Light"/>
            </a:endParaRPr>
          </a:p>
          <a:p>
            <a:pPr indent="-342900" lvl="0" marL="457200" rtl="0" algn="l">
              <a:spcBef>
                <a:spcPts val="0"/>
              </a:spcBef>
              <a:spcAft>
                <a:spcPts val="0"/>
              </a:spcAft>
              <a:buClr>
                <a:srgbClr val="00467F"/>
              </a:buClr>
              <a:buSzPts val="1800"/>
              <a:buFont typeface="Roboto Light"/>
              <a:buChar char="●"/>
            </a:pPr>
            <a:r>
              <a:rPr lang="en" sz="1900">
                <a:solidFill>
                  <a:srgbClr val="00467F"/>
                </a:solidFill>
                <a:latin typeface="Roboto Light"/>
                <a:ea typeface="Roboto Light"/>
                <a:cs typeface="Roboto Light"/>
                <a:sym typeface="Roboto Light"/>
              </a:rPr>
              <a:t>Understanding the purpose and process of PG&amp;E.</a:t>
            </a:r>
            <a:endParaRPr sz="1900">
              <a:solidFill>
                <a:srgbClr val="00467F"/>
              </a:solidFill>
              <a:latin typeface="Roboto Light"/>
              <a:ea typeface="Roboto Light"/>
              <a:cs typeface="Roboto Light"/>
              <a:sym typeface="Roboto Light"/>
            </a:endParaRPr>
          </a:p>
          <a:p>
            <a:pPr indent="-342900" lvl="0" marL="457200" rtl="0" algn="l">
              <a:spcBef>
                <a:spcPts val="0"/>
              </a:spcBef>
              <a:spcAft>
                <a:spcPts val="0"/>
              </a:spcAft>
              <a:buClr>
                <a:srgbClr val="00467F"/>
              </a:buClr>
              <a:buSzPts val="1800"/>
              <a:buFont typeface="Roboto Light"/>
              <a:buChar char="●"/>
            </a:pPr>
            <a:r>
              <a:rPr lang="en" sz="1900">
                <a:solidFill>
                  <a:srgbClr val="00467F"/>
                </a:solidFill>
                <a:latin typeface="Roboto Light"/>
                <a:ea typeface="Roboto Light"/>
                <a:cs typeface="Roboto Light"/>
                <a:sym typeface="Roboto Light"/>
              </a:rPr>
              <a:t>Understanding on how PG&amp;E interrelates with coaching and feedback.</a:t>
            </a:r>
            <a:endParaRPr sz="1900">
              <a:solidFill>
                <a:srgbClr val="00467F"/>
              </a:solidFill>
              <a:latin typeface="Roboto Light"/>
              <a:ea typeface="Roboto Light"/>
              <a:cs typeface="Roboto Light"/>
              <a:sym typeface="Roboto Light"/>
            </a:endParaRPr>
          </a:p>
          <a:p>
            <a:pPr indent="-342900" lvl="0" marL="457200" rtl="0" algn="l">
              <a:spcBef>
                <a:spcPts val="0"/>
              </a:spcBef>
              <a:spcAft>
                <a:spcPts val="0"/>
              </a:spcAft>
              <a:buClr>
                <a:srgbClr val="00467F"/>
              </a:buClr>
              <a:buSzPts val="1800"/>
              <a:buFont typeface="Roboto Light"/>
              <a:buChar char="●"/>
            </a:pPr>
            <a:r>
              <a:rPr lang="en" sz="1900">
                <a:solidFill>
                  <a:srgbClr val="00467F"/>
                </a:solidFill>
                <a:latin typeface="Roboto Light"/>
                <a:ea typeface="Roboto Light"/>
                <a:cs typeface="Roboto Light"/>
                <a:sym typeface="Roboto Light"/>
              </a:rPr>
              <a:t>Build common vocabulary around professional growth and evaluation.</a:t>
            </a:r>
            <a:endParaRPr sz="1900">
              <a:solidFill>
                <a:srgbClr val="00467F"/>
              </a:solidFill>
              <a:latin typeface="Roboto Light"/>
              <a:ea typeface="Roboto Light"/>
              <a:cs typeface="Roboto Light"/>
              <a:sym typeface="Roboto Light"/>
            </a:endParaRPr>
          </a:p>
          <a:p>
            <a:pPr indent="0" lvl="0" marL="0" rtl="0" algn="l">
              <a:spcBef>
                <a:spcPts val="0"/>
              </a:spcBef>
              <a:spcAft>
                <a:spcPts val="0"/>
              </a:spcAft>
              <a:buNone/>
            </a:pPr>
            <a:r>
              <a:t/>
            </a:r>
            <a:endParaRPr sz="2800">
              <a:solidFill>
                <a:schemeClr val="accent2"/>
              </a:solidFill>
              <a:latin typeface="Roboto Light"/>
              <a:ea typeface="Roboto Light"/>
              <a:cs typeface="Roboto Light"/>
              <a:sym typeface="Roboto Light"/>
            </a:endParaRPr>
          </a:p>
          <a:p>
            <a:pPr indent="0" lvl="0" marL="0" rtl="0" algn="l">
              <a:spcBef>
                <a:spcPts val="0"/>
              </a:spcBef>
              <a:spcAft>
                <a:spcPts val="0"/>
              </a:spcAft>
              <a:buNone/>
            </a:pPr>
            <a:r>
              <a:t/>
            </a:r>
            <a:endParaRPr sz="2800">
              <a:solidFill>
                <a:schemeClr val="accent2"/>
              </a:solidFill>
              <a:latin typeface="Roboto Light"/>
              <a:ea typeface="Roboto Light"/>
              <a:cs typeface="Roboto Light"/>
              <a:sym typeface="Roboto Light"/>
            </a:endParaRPr>
          </a:p>
          <a:p>
            <a:pPr indent="0" lvl="0" marL="0" rtl="0" algn="l">
              <a:spcBef>
                <a:spcPts val="0"/>
              </a:spcBef>
              <a:spcAft>
                <a:spcPts val="0"/>
              </a:spcAft>
              <a:buNone/>
            </a:pPr>
            <a:r>
              <a:t/>
            </a:r>
            <a:endParaRPr sz="3000">
              <a:solidFill>
                <a:schemeClr val="accent2"/>
              </a:solidFill>
              <a:latin typeface="Roboto Light"/>
              <a:ea typeface="Roboto Light"/>
              <a:cs typeface="Roboto Light"/>
              <a:sym typeface="Roboto Light"/>
            </a:endParaRPr>
          </a:p>
        </p:txBody>
      </p:sp>
      <p:pic>
        <p:nvPicPr>
          <p:cNvPr id="348" name="Google Shape;348;p59"/>
          <p:cNvPicPr preferRelativeResize="0"/>
          <p:nvPr/>
        </p:nvPicPr>
        <p:blipFill>
          <a:blip r:embed="rId4">
            <a:alphaModFix/>
          </a:blip>
          <a:stretch>
            <a:fillRect/>
          </a:stretch>
        </p:blipFill>
        <p:spPr>
          <a:xfrm>
            <a:off x="8158595" y="4621050"/>
            <a:ext cx="985400" cy="5224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60"/>
          <p:cNvPicPr preferRelativeResize="0"/>
          <p:nvPr/>
        </p:nvPicPr>
        <p:blipFill>
          <a:blip r:embed="rId3">
            <a:alphaModFix/>
          </a:blip>
          <a:stretch>
            <a:fillRect/>
          </a:stretch>
        </p:blipFill>
        <p:spPr>
          <a:xfrm>
            <a:off x="1409900" y="152400"/>
            <a:ext cx="6324189" cy="4838699"/>
          </a:xfrm>
          <a:prstGeom prst="rect">
            <a:avLst/>
          </a:prstGeom>
          <a:noFill/>
          <a:ln>
            <a:noFill/>
          </a:ln>
        </p:spPr>
      </p:pic>
      <p:sp>
        <p:nvSpPr>
          <p:cNvPr id="354" name="Google Shape;354;p60"/>
          <p:cNvSpPr/>
          <p:nvPr/>
        </p:nvSpPr>
        <p:spPr>
          <a:xfrm>
            <a:off x="3498750" y="634400"/>
            <a:ext cx="2146500" cy="6168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0"/>
          <p:cNvSpPr/>
          <p:nvPr/>
        </p:nvSpPr>
        <p:spPr>
          <a:xfrm>
            <a:off x="5645250" y="634400"/>
            <a:ext cx="2037900" cy="6168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61"/>
          <p:cNvPicPr preferRelativeResize="0"/>
          <p:nvPr/>
        </p:nvPicPr>
        <p:blipFill>
          <a:blip r:embed="rId3">
            <a:alphaModFix/>
          </a:blip>
          <a:stretch>
            <a:fillRect/>
          </a:stretch>
        </p:blipFill>
        <p:spPr>
          <a:xfrm>
            <a:off x="206802" y="64550"/>
            <a:ext cx="8730396" cy="4838699"/>
          </a:xfrm>
          <a:prstGeom prst="rect">
            <a:avLst/>
          </a:prstGeom>
          <a:noFill/>
          <a:ln>
            <a:noFill/>
          </a:ln>
        </p:spPr>
      </p:pic>
      <p:sp>
        <p:nvSpPr>
          <p:cNvPr id="361" name="Google Shape;361;p61"/>
          <p:cNvSpPr txBox="1"/>
          <p:nvPr/>
        </p:nvSpPr>
        <p:spPr>
          <a:xfrm>
            <a:off x="1600025" y="896800"/>
            <a:ext cx="357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FF0000"/>
              </a:solidFill>
              <a:latin typeface="Roboto Thin"/>
              <a:ea typeface="Roboto Thin"/>
              <a:cs typeface="Roboto Thin"/>
              <a:sym typeface="Roboto Thin"/>
            </a:endParaRPr>
          </a:p>
        </p:txBody>
      </p:sp>
      <p:sp>
        <p:nvSpPr>
          <p:cNvPr id="362" name="Google Shape;362;p61"/>
          <p:cNvSpPr/>
          <p:nvPr/>
        </p:nvSpPr>
        <p:spPr>
          <a:xfrm>
            <a:off x="6243800" y="1149900"/>
            <a:ext cx="2525100" cy="806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grpSp>
        <p:nvGrpSpPr>
          <p:cNvPr id="367" name="Google Shape;367;p62"/>
          <p:cNvGrpSpPr/>
          <p:nvPr/>
        </p:nvGrpSpPr>
        <p:grpSpPr>
          <a:xfrm>
            <a:off x="251675" y="189625"/>
            <a:ext cx="8271831" cy="4838698"/>
            <a:chOff x="251675" y="189625"/>
            <a:chExt cx="8271831" cy="4838698"/>
          </a:xfrm>
        </p:grpSpPr>
        <p:pic>
          <p:nvPicPr>
            <p:cNvPr id="368" name="Google Shape;368;p62"/>
            <p:cNvPicPr preferRelativeResize="0"/>
            <p:nvPr/>
          </p:nvPicPr>
          <p:blipFill>
            <a:blip r:embed="rId3">
              <a:alphaModFix/>
            </a:blip>
            <a:stretch>
              <a:fillRect/>
            </a:stretch>
          </p:blipFill>
          <p:spPr>
            <a:xfrm>
              <a:off x="251675" y="189625"/>
              <a:ext cx="8271831" cy="4838698"/>
            </a:xfrm>
            <a:prstGeom prst="rect">
              <a:avLst/>
            </a:prstGeom>
            <a:noFill/>
            <a:ln>
              <a:noFill/>
            </a:ln>
          </p:spPr>
        </p:pic>
        <p:sp>
          <p:nvSpPr>
            <p:cNvPr id="369" name="Google Shape;369;p62"/>
            <p:cNvSpPr txBox="1"/>
            <p:nvPr/>
          </p:nvSpPr>
          <p:spPr>
            <a:xfrm>
              <a:off x="490175" y="3400350"/>
              <a:ext cx="639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Thin"/>
                <a:ea typeface="Roboto Thin"/>
                <a:cs typeface="Roboto Thin"/>
                <a:sym typeface="Roboto Thin"/>
              </a:endParaRPr>
            </a:p>
          </p:txBody>
        </p:sp>
        <p:sp>
          <p:nvSpPr>
            <p:cNvPr id="370" name="Google Shape;370;p62"/>
            <p:cNvSpPr txBox="1"/>
            <p:nvPr/>
          </p:nvSpPr>
          <p:spPr>
            <a:xfrm>
              <a:off x="1616700" y="3369325"/>
              <a:ext cx="639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Thin"/>
                <a:ea typeface="Roboto Thin"/>
                <a:cs typeface="Roboto Thin"/>
                <a:sym typeface="Roboto Thin"/>
              </a:endParaRPr>
            </a:p>
          </p:txBody>
        </p:sp>
        <p:sp>
          <p:nvSpPr>
            <p:cNvPr id="371" name="Google Shape;371;p62"/>
            <p:cNvSpPr txBox="1"/>
            <p:nvPr/>
          </p:nvSpPr>
          <p:spPr>
            <a:xfrm>
              <a:off x="2743225" y="3400350"/>
              <a:ext cx="639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Thin"/>
                <a:ea typeface="Roboto Thin"/>
                <a:cs typeface="Roboto Thin"/>
                <a:sym typeface="Roboto Thin"/>
              </a:endParaRPr>
            </a:p>
          </p:txBody>
        </p:sp>
        <p:sp>
          <p:nvSpPr>
            <p:cNvPr id="372" name="Google Shape;372;p62"/>
            <p:cNvSpPr txBox="1"/>
            <p:nvPr/>
          </p:nvSpPr>
          <p:spPr>
            <a:xfrm>
              <a:off x="3832475" y="3369325"/>
              <a:ext cx="639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Thin"/>
                <a:ea typeface="Roboto Thin"/>
                <a:cs typeface="Roboto Thin"/>
                <a:sym typeface="Roboto Thin"/>
              </a:endParaRPr>
            </a:p>
          </p:txBody>
        </p:sp>
        <p:sp>
          <p:nvSpPr>
            <p:cNvPr id="373" name="Google Shape;373;p62"/>
            <p:cNvSpPr txBox="1"/>
            <p:nvPr/>
          </p:nvSpPr>
          <p:spPr>
            <a:xfrm>
              <a:off x="4971375" y="3400350"/>
              <a:ext cx="9042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Thin"/>
                <a:ea typeface="Roboto Thin"/>
                <a:cs typeface="Roboto Thin"/>
                <a:sym typeface="Roboto Thin"/>
              </a:endParaRPr>
            </a:p>
          </p:txBody>
        </p:sp>
        <p:sp>
          <p:nvSpPr>
            <p:cNvPr id="374" name="Google Shape;374;p62"/>
            <p:cNvSpPr txBox="1"/>
            <p:nvPr/>
          </p:nvSpPr>
          <p:spPr>
            <a:xfrm>
              <a:off x="6085475" y="3400350"/>
              <a:ext cx="7083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Thin"/>
                <a:ea typeface="Roboto Thin"/>
                <a:cs typeface="Roboto Thin"/>
                <a:sym typeface="Roboto Thin"/>
              </a:endParaRPr>
            </a:p>
          </p:txBody>
        </p:sp>
        <p:sp>
          <p:nvSpPr>
            <p:cNvPr id="375" name="Google Shape;375;p62"/>
            <p:cNvSpPr txBox="1"/>
            <p:nvPr/>
          </p:nvSpPr>
          <p:spPr>
            <a:xfrm>
              <a:off x="7211950" y="3400350"/>
              <a:ext cx="7083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Thin"/>
                <a:ea typeface="Roboto Thin"/>
                <a:cs typeface="Roboto Thin"/>
                <a:sym typeface="Roboto Thin"/>
              </a:endParaRPr>
            </a:p>
          </p:txBody>
        </p:sp>
      </p:grpSp>
      <p:pic>
        <p:nvPicPr>
          <p:cNvPr id="376" name="Google Shape;376;p62"/>
          <p:cNvPicPr preferRelativeResize="0"/>
          <p:nvPr/>
        </p:nvPicPr>
        <p:blipFill>
          <a:blip r:embed="rId4">
            <a:alphaModFix/>
          </a:blip>
          <a:stretch>
            <a:fillRect/>
          </a:stretch>
        </p:blipFill>
        <p:spPr>
          <a:xfrm>
            <a:off x="5976000" y="189625"/>
            <a:ext cx="2264627" cy="1295974"/>
          </a:xfrm>
          <a:prstGeom prst="rect">
            <a:avLst/>
          </a:prstGeom>
          <a:noFill/>
          <a:ln>
            <a:noFill/>
          </a:ln>
        </p:spPr>
      </p:pic>
      <p:sp>
        <p:nvSpPr>
          <p:cNvPr id="377" name="Google Shape;377;p62"/>
          <p:cNvSpPr/>
          <p:nvPr/>
        </p:nvSpPr>
        <p:spPr>
          <a:xfrm>
            <a:off x="427475" y="1762350"/>
            <a:ext cx="1139700" cy="29391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3"/>
          <p:cNvSpPr txBox="1"/>
          <p:nvPr/>
        </p:nvSpPr>
        <p:spPr>
          <a:xfrm>
            <a:off x="4619475" y="3935450"/>
            <a:ext cx="2840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u="sng">
                <a:solidFill>
                  <a:srgbClr val="56A0D3"/>
                </a:solidFill>
                <a:latin typeface="Roboto"/>
                <a:ea typeface="Roboto"/>
                <a:cs typeface="Roboto"/>
                <a:sym typeface="Roboto"/>
                <a:hlinkClick r:id="rId3">
                  <a:extLst>
                    <a:ext uri="{A12FA001-AC4F-418D-AE19-62706E023703}">
                      <ahyp:hlinkClr val="tx"/>
                    </a:ext>
                  </a:extLst>
                </a:hlinkClick>
              </a:rPr>
              <a:t>Leadership Standards</a:t>
            </a:r>
            <a:endParaRPr b="1" sz="2100">
              <a:solidFill>
                <a:srgbClr val="56A0D3"/>
              </a:solidFill>
              <a:latin typeface="Roboto"/>
              <a:ea typeface="Roboto"/>
              <a:cs typeface="Roboto"/>
              <a:sym typeface="Roboto"/>
            </a:endParaRPr>
          </a:p>
        </p:txBody>
      </p:sp>
      <p:sp>
        <p:nvSpPr>
          <p:cNvPr id="383" name="Google Shape;383;p63"/>
          <p:cNvSpPr txBox="1"/>
          <p:nvPr/>
        </p:nvSpPr>
        <p:spPr>
          <a:xfrm>
            <a:off x="125450" y="1062850"/>
            <a:ext cx="2840400" cy="3724800"/>
          </a:xfrm>
          <a:prstGeom prst="rect">
            <a:avLst/>
          </a:prstGeom>
          <a:noFill/>
          <a:ln cap="flat" cmpd="sng" w="28575">
            <a:solidFill>
              <a:srgbClr val="56A0D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u="sng">
                <a:solidFill>
                  <a:srgbClr val="00467F"/>
                </a:solidFill>
                <a:latin typeface="Roboto"/>
                <a:ea typeface="Roboto"/>
                <a:cs typeface="Roboto"/>
                <a:sym typeface="Roboto"/>
              </a:rPr>
              <a:t>2A. Continuous Improvement Culture</a:t>
            </a:r>
            <a:endParaRPr b="1" sz="1200" u="sng">
              <a:solidFill>
                <a:srgbClr val="00467F"/>
              </a:solidFill>
              <a:latin typeface="Roboto"/>
              <a:ea typeface="Roboto"/>
              <a:cs typeface="Roboto"/>
              <a:sym typeface="Roboto"/>
            </a:endParaRPr>
          </a:p>
          <a:p>
            <a:pPr indent="0" lvl="0" marL="0" rtl="0" algn="l">
              <a:spcBef>
                <a:spcPts val="0"/>
              </a:spcBef>
              <a:spcAft>
                <a:spcPts val="0"/>
              </a:spcAft>
              <a:buNone/>
            </a:pPr>
            <a:r>
              <a:t/>
            </a:r>
            <a:endParaRPr b="1" sz="800">
              <a:solidFill>
                <a:srgbClr val="00467F"/>
              </a:solidFill>
              <a:latin typeface="Roboto"/>
              <a:ea typeface="Roboto"/>
              <a:cs typeface="Roboto"/>
              <a:sym typeface="Roboto"/>
            </a:endParaRPr>
          </a:p>
          <a:p>
            <a:pPr indent="0" lvl="0" marL="0" rtl="0" algn="l">
              <a:spcBef>
                <a:spcPts val="0"/>
              </a:spcBef>
              <a:spcAft>
                <a:spcPts val="0"/>
              </a:spcAft>
              <a:buNone/>
            </a:pPr>
            <a:r>
              <a:rPr lang="en">
                <a:solidFill>
                  <a:srgbClr val="00467F"/>
                </a:solidFill>
                <a:latin typeface="Roboto"/>
                <a:ea typeface="Roboto"/>
                <a:cs typeface="Roboto"/>
                <a:sym typeface="Roboto"/>
              </a:rPr>
              <a:t>Builds a professional culture of collaboration, transparency, and responsibility for student learning by encouraging a cycle of planning, performing, analysis of outcomes, and adjusting practice.  Personally engages in the improvement cycle by continually deepening understanding and practice related to content standards, assessment, data, capacity building, evaluation, feedback, and professional learning processes.</a:t>
            </a:r>
            <a:endParaRPr>
              <a:solidFill>
                <a:srgbClr val="00467F"/>
              </a:solidFill>
              <a:latin typeface="Roboto"/>
              <a:ea typeface="Roboto"/>
              <a:cs typeface="Roboto"/>
              <a:sym typeface="Roboto"/>
            </a:endParaRPr>
          </a:p>
        </p:txBody>
      </p:sp>
      <p:sp>
        <p:nvSpPr>
          <p:cNvPr id="384" name="Google Shape;384;p63"/>
          <p:cNvSpPr txBox="1"/>
          <p:nvPr/>
        </p:nvSpPr>
        <p:spPr>
          <a:xfrm>
            <a:off x="3146525" y="1062850"/>
            <a:ext cx="2840400" cy="2432100"/>
          </a:xfrm>
          <a:prstGeom prst="rect">
            <a:avLst/>
          </a:prstGeom>
          <a:noFill/>
          <a:ln cap="flat" cmpd="sng" w="28575">
            <a:solidFill>
              <a:srgbClr val="56A0D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u="sng">
                <a:solidFill>
                  <a:srgbClr val="00467F"/>
                </a:solidFill>
                <a:latin typeface="Roboto"/>
                <a:ea typeface="Roboto"/>
                <a:cs typeface="Roboto"/>
                <a:sym typeface="Roboto"/>
              </a:rPr>
              <a:t>2B. Human Capital Development</a:t>
            </a:r>
            <a:endParaRPr b="1" sz="1200" u="sng">
              <a:solidFill>
                <a:srgbClr val="00467F"/>
              </a:solidFill>
              <a:latin typeface="Roboto"/>
              <a:ea typeface="Roboto"/>
              <a:cs typeface="Roboto"/>
              <a:sym typeface="Roboto"/>
            </a:endParaRPr>
          </a:p>
          <a:p>
            <a:pPr indent="0" lvl="0" marL="0" rtl="0" algn="l">
              <a:spcBef>
                <a:spcPts val="0"/>
              </a:spcBef>
              <a:spcAft>
                <a:spcPts val="0"/>
              </a:spcAft>
              <a:buNone/>
            </a:pPr>
            <a:r>
              <a:t/>
            </a:r>
            <a:endParaRPr b="1" sz="800">
              <a:solidFill>
                <a:srgbClr val="00467F"/>
              </a:solidFill>
              <a:latin typeface="Roboto"/>
              <a:ea typeface="Roboto"/>
              <a:cs typeface="Roboto"/>
              <a:sym typeface="Roboto"/>
            </a:endParaRPr>
          </a:p>
          <a:p>
            <a:pPr indent="0" lvl="0" marL="0" rtl="0" algn="l">
              <a:spcBef>
                <a:spcPts val="0"/>
              </a:spcBef>
              <a:spcAft>
                <a:spcPts val="0"/>
              </a:spcAft>
              <a:buNone/>
            </a:pPr>
            <a:r>
              <a:rPr lang="en">
                <a:solidFill>
                  <a:srgbClr val="00467F"/>
                </a:solidFill>
                <a:latin typeface="Roboto"/>
                <a:ea typeface="Roboto"/>
                <a:cs typeface="Roboto"/>
                <a:sym typeface="Roboto"/>
              </a:rPr>
              <a:t>Recruits, hires, places, and retains effective staff members.  Builds the capacity of staff through personnel evaluation processes that develop and improve professional practice by providing focus, opportunities to practice, and specific, timely, and actionable feedback.</a:t>
            </a:r>
            <a:endParaRPr>
              <a:solidFill>
                <a:srgbClr val="00467F"/>
              </a:solidFill>
              <a:latin typeface="Roboto"/>
              <a:ea typeface="Roboto"/>
              <a:cs typeface="Roboto"/>
              <a:sym typeface="Roboto"/>
            </a:endParaRPr>
          </a:p>
        </p:txBody>
      </p:sp>
      <p:sp>
        <p:nvSpPr>
          <p:cNvPr id="385" name="Google Shape;385;p63"/>
          <p:cNvSpPr txBox="1"/>
          <p:nvPr/>
        </p:nvSpPr>
        <p:spPr>
          <a:xfrm>
            <a:off x="6167600" y="1062850"/>
            <a:ext cx="2840400" cy="2432100"/>
          </a:xfrm>
          <a:prstGeom prst="rect">
            <a:avLst/>
          </a:prstGeom>
          <a:noFill/>
          <a:ln cap="flat" cmpd="sng" w="28575">
            <a:solidFill>
              <a:srgbClr val="56A0D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u="sng">
                <a:solidFill>
                  <a:srgbClr val="00467F"/>
                </a:solidFill>
                <a:latin typeface="Roboto"/>
                <a:ea typeface="Roboto"/>
                <a:cs typeface="Roboto"/>
                <a:sym typeface="Roboto"/>
              </a:rPr>
              <a:t>2C. Instructional Practice</a:t>
            </a:r>
            <a:endParaRPr b="1" sz="1200" u="sng">
              <a:solidFill>
                <a:srgbClr val="00467F"/>
              </a:solidFill>
              <a:latin typeface="Roboto"/>
              <a:ea typeface="Roboto"/>
              <a:cs typeface="Roboto"/>
              <a:sym typeface="Roboto"/>
            </a:endParaRPr>
          </a:p>
          <a:p>
            <a:pPr indent="0" lvl="0" marL="0" rtl="0" algn="l">
              <a:spcBef>
                <a:spcPts val="0"/>
              </a:spcBef>
              <a:spcAft>
                <a:spcPts val="0"/>
              </a:spcAft>
              <a:buNone/>
            </a:pPr>
            <a:r>
              <a:t/>
            </a:r>
            <a:endParaRPr b="1" sz="800">
              <a:solidFill>
                <a:srgbClr val="00467F"/>
              </a:solidFill>
              <a:latin typeface="Roboto"/>
              <a:ea typeface="Roboto"/>
              <a:cs typeface="Roboto"/>
              <a:sym typeface="Roboto"/>
            </a:endParaRPr>
          </a:p>
          <a:p>
            <a:pPr indent="0" lvl="0" marL="0" rtl="0" algn="l">
              <a:spcBef>
                <a:spcPts val="0"/>
              </a:spcBef>
              <a:spcAft>
                <a:spcPts val="0"/>
              </a:spcAft>
              <a:buNone/>
            </a:pPr>
            <a:r>
              <a:rPr lang="en">
                <a:solidFill>
                  <a:srgbClr val="00467F"/>
                </a:solidFill>
                <a:latin typeface="Roboto"/>
                <a:ea typeface="Roboto"/>
                <a:cs typeface="Roboto"/>
                <a:sym typeface="Roboto"/>
              </a:rPr>
              <a:t>Recruits, hires, places, and retains effective staff members.  Builds the capacity of staff through personnel evaluation processes that develop and improve professional practice by providing focus, opportunities to practice, and specific, timely, and actionable feedback.</a:t>
            </a:r>
            <a:endParaRPr>
              <a:solidFill>
                <a:srgbClr val="00467F"/>
              </a:solidFill>
              <a:latin typeface="Roboto"/>
              <a:ea typeface="Roboto"/>
              <a:cs typeface="Roboto"/>
              <a:sym typeface="Roboto"/>
            </a:endParaRPr>
          </a:p>
        </p:txBody>
      </p:sp>
      <p:sp>
        <p:nvSpPr>
          <p:cNvPr id="386" name="Google Shape;386;p63"/>
          <p:cNvSpPr txBox="1"/>
          <p:nvPr/>
        </p:nvSpPr>
        <p:spPr>
          <a:xfrm>
            <a:off x="125462" y="227625"/>
            <a:ext cx="8520600" cy="547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3000">
                <a:solidFill>
                  <a:srgbClr val="00467F"/>
                </a:solidFill>
                <a:latin typeface="Helvetica Neue"/>
                <a:ea typeface="Helvetica Neue"/>
                <a:cs typeface="Helvetica Neue"/>
                <a:sym typeface="Helvetica Neue"/>
              </a:rPr>
              <a:t>Domain 2: Collective Commitment to Learning</a:t>
            </a:r>
            <a:endParaRPr sz="3000">
              <a:solidFill>
                <a:srgbClr val="00467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67F"/>
        </a:solidFill>
      </p:bgPr>
    </p:bg>
    <p:spTree>
      <p:nvGrpSpPr>
        <p:cNvPr id="390" name="Shape 390"/>
        <p:cNvGrpSpPr/>
        <p:nvPr/>
      </p:nvGrpSpPr>
      <p:grpSpPr>
        <a:xfrm>
          <a:off x="0" y="0"/>
          <a:ext cx="0" cy="0"/>
          <a:chOff x="0" y="0"/>
          <a:chExt cx="0" cy="0"/>
        </a:xfrm>
      </p:grpSpPr>
      <p:pic>
        <p:nvPicPr>
          <p:cNvPr id="391" name="Google Shape;391;p64"/>
          <p:cNvPicPr preferRelativeResize="0"/>
          <p:nvPr/>
        </p:nvPicPr>
        <p:blipFill>
          <a:blip r:embed="rId3">
            <a:alphaModFix/>
          </a:blip>
          <a:stretch>
            <a:fillRect/>
          </a:stretch>
        </p:blipFill>
        <p:spPr>
          <a:xfrm>
            <a:off x="3155625" y="355850"/>
            <a:ext cx="5774375" cy="4312500"/>
          </a:xfrm>
          <a:prstGeom prst="rect">
            <a:avLst/>
          </a:prstGeom>
          <a:noFill/>
          <a:ln>
            <a:noFill/>
          </a:ln>
        </p:spPr>
      </p:pic>
      <p:sp>
        <p:nvSpPr>
          <p:cNvPr id="392" name="Google Shape;392;p64"/>
          <p:cNvSpPr txBox="1"/>
          <p:nvPr/>
        </p:nvSpPr>
        <p:spPr>
          <a:xfrm>
            <a:off x="180050" y="2092250"/>
            <a:ext cx="2849100" cy="2318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lang="en" sz="4200">
                <a:solidFill>
                  <a:schemeClr val="lt1"/>
                </a:solidFill>
                <a:latin typeface="Roboto"/>
                <a:ea typeface="Roboto"/>
                <a:cs typeface="Roboto"/>
                <a:sym typeface="Roboto"/>
              </a:rPr>
              <a:t>Why do we have standards?</a:t>
            </a:r>
            <a:endParaRPr sz="2600"/>
          </a:p>
        </p:txBody>
      </p:sp>
      <p:pic>
        <p:nvPicPr>
          <p:cNvPr id="393" name="Google Shape;393;p64"/>
          <p:cNvPicPr preferRelativeResize="0"/>
          <p:nvPr/>
        </p:nvPicPr>
        <p:blipFill>
          <a:blip r:embed="rId4">
            <a:alphaModFix/>
          </a:blip>
          <a:stretch>
            <a:fillRect/>
          </a:stretch>
        </p:blipFill>
        <p:spPr>
          <a:xfrm>
            <a:off x="520575" y="386861"/>
            <a:ext cx="2264627" cy="12959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67F"/>
        </a:solidFill>
      </p:bgPr>
    </p:bg>
    <p:spTree>
      <p:nvGrpSpPr>
        <p:cNvPr id="397" name="Shape 397"/>
        <p:cNvGrpSpPr/>
        <p:nvPr/>
      </p:nvGrpSpPr>
      <p:grpSpPr>
        <a:xfrm>
          <a:off x="0" y="0"/>
          <a:ext cx="0" cy="0"/>
          <a:chOff x="0" y="0"/>
          <a:chExt cx="0" cy="0"/>
        </a:xfrm>
      </p:grpSpPr>
      <p:sp>
        <p:nvSpPr>
          <p:cNvPr id="398" name="Google Shape;398;p65"/>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Roboto"/>
                <a:ea typeface="Roboto"/>
                <a:cs typeface="Roboto"/>
                <a:sym typeface="Roboto"/>
              </a:rPr>
              <a:t>Task 1</a:t>
            </a:r>
            <a:endParaRPr b="1" sz="2200">
              <a:solidFill>
                <a:schemeClr val="lt1"/>
              </a:solidFill>
              <a:latin typeface="Roboto"/>
              <a:ea typeface="Roboto"/>
              <a:cs typeface="Roboto"/>
              <a:sym typeface="Roboto"/>
            </a:endParaRPr>
          </a:p>
        </p:txBody>
      </p:sp>
      <p:sp>
        <p:nvSpPr>
          <p:cNvPr id="399" name="Google Shape;399;p65"/>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Leadership Standards</a:t>
            </a:r>
            <a:endParaRPr>
              <a:solidFill>
                <a:schemeClr val="lt1"/>
              </a:solidFill>
            </a:endParaRPr>
          </a:p>
        </p:txBody>
      </p:sp>
      <p:sp>
        <p:nvSpPr>
          <p:cNvPr id="400" name="Google Shape;400;p65"/>
          <p:cNvSpPr txBox="1"/>
          <p:nvPr>
            <p:ph idx="2" type="body"/>
          </p:nvPr>
        </p:nvSpPr>
        <p:spPr>
          <a:xfrm>
            <a:off x="4848150" y="1714900"/>
            <a:ext cx="4154400" cy="28644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Clr>
                <a:schemeClr val="dk1"/>
              </a:buClr>
              <a:buSzPts val="1800"/>
              <a:buFont typeface="Roboto"/>
              <a:buAutoNum type="arabicPeriod"/>
            </a:pPr>
            <a:r>
              <a:rPr lang="en">
                <a:solidFill>
                  <a:schemeClr val="dk1"/>
                </a:solidFill>
                <a:latin typeface="Roboto"/>
                <a:ea typeface="Roboto"/>
                <a:cs typeface="Roboto"/>
                <a:sym typeface="Roboto"/>
              </a:rPr>
              <a:t>Look</a:t>
            </a:r>
            <a:r>
              <a:rPr lang="en">
                <a:solidFill>
                  <a:schemeClr val="dk1"/>
                </a:solidFill>
                <a:latin typeface="Roboto"/>
                <a:ea typeface="Roboto"/>
                <a:cs typeface="Roboto"/>
                <a:sym typeface="Roboto"/>
              </a:rPr>
              <a:t> at the </a:t>
            </a:r>
            <a:r>
              <a:rPr lang="en" u="sng">
                <a:solidFill>
                  <a:srgbClr val="56A0D3"/>
                </a:solidFill>
                <a:latin typeface="Roboto"/>
                <a:ea typeface="Roboto"/>
                <a:cs typeface="Roboto"/>
                <a:sym typeface="Roboto"/>
                <a:hlinkClick r:id="rId3">
                  <a:extLst>
                    <a:ext uri="{A12FA001-AC4F-418D-AE19-62706E023703}">
                      <ahyp:hlinkClr val="tx"/>
                    </a:ext>
                  </a:extLst>
                </a:hlinkClick>
              </a:rPr>
              <a:t>Leadership Standards</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AutoNum type="arabicPeriod"/>
            </a:pPr>
            <a:r>
              <a:rPr lang="en">
                <a:solidFill>
                  <a:schemeClr val="dk1"/>
                </a:solidFill>
                <a:latin typeface="Roboto"/>
                <a:ea typeface="Roboto"/>
                <a:cs typeface="Roboto"/>
                <a:sym typeface="Roboto"/>
              </a:rPr>
              <a:t>Choose one standard that you feel you are doing really well.</a:t>
            </a:r>
            <a:endParaRPr>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AutoNum type="arabicPeriod"/>
            </a:pPr>
            <a:r>
              <a:rPr lang="en">
                <a:solidFill>
                  <a:schemeClr val="dk1"/>
                </a:solidFill>
                <a:latin typeface="Roboto"/>
                <a:ea typeface="Roboto"/>
                <a:cs typeface="Roboto"/>
                <a:sym typeface="Roboto"/>
              </a:rPr>
              <a:t>Choose one you could focus on this year to improve and develop.</a:t>
            </a:r>
            <a:endParaRPr>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AutoNum type="arabicPeriod"/>
            </a:pPr>
            <a:r>
              <a:rPr lang="en">
                <a:solidFill>
                  <a:schemeClr val="dk1"/>
                </a:solidFill>
                <a:latin typeface="Roboto"/>
                <a:ea typeface="Roboto"/>
                <a:cs typeface="Roboto"/>
                <a:sym typeface="Roboto"/>
              </a:rPr>
              <a:t>Be prepared to share with your peers</a:t>
            </a:r>
            <a:r>
              <a:rPr lang="en" sz="1400">
                <a:solidFill>
                  <a:schemeClr val="dk1"/>
                </a:solidFill>
                <a:latin typeface="Roboto"/>
                <a:ea typeface="Roboto"/>
                <a:cs typeface="Roboto"/>
                <a:sym typeface="Roboto"/>
              </a:rPr>
              <a:t>. </a:t>
            </a:r>
            <a:br>
              <a:rPr lang="en" sz="1400">
                <a:solidFill>
                  <a:schemeClr val="dk1"/>
                </a:solidFill>
                <a:latin typeface="Roboto"/>
                <a:ea typeface="Roboto"/>
                <a:cs typeface="Roboto"/>
                <a:sym typeface="Roboto"/>
              </a:rPr>
            </a:br>
            <a:br>
              <a:rPr lang="en" sz="1400">
                <a:solidFill>
                  <a:schemeClr val="dk1"/>
                </a:solidFill>
                <a:latin typeface="Roboto"/>
                <a:ea typeface="Roboto"/>
                <a:cs typeface="Roboto"/>
                <a:sym typeface="Roboto"/>
              </a:rPr>
            </a:br>
            <a:r>
              <a:rPr lang="en" sz="2300" u="sng">
                <a:solidFill>
                  <a:srgbClr val="56A0D3"/>
                </a:solidFill>
                <a:latin typeface="Roboto"/>
                <a:ea typeface="Roboto"/>
                <a:cs typeface="Roboto"/>
                <a:sym typeface="Roboto"/>
                <a:hlinkClick r:id="rId4">
                  <a:extLst>
                    <a:ext uri="{A12FA001-AC4F-418D-AE19-62706E023703}">
                      <ahyp:hlinkClr val="tx"/>
                    </a:ext>
                  </a:extLst>
                </a:hlinkClick>
              </a:rPr>
              <a:t>Please enter your response here</a:t>
            </a:r>
            <a:endParaRPr sz="2900">
              <a:solidFill>
                <a:srgbClr val="56A0D3"/>
              </a:solidFill>
              <a:latin typeface="Roboto"/>
              <a:ea typeface="Roboto"/>
              <a:cs typeface="Roboto"/>
              <a:sym typeface="Roboto"/>
            </a:endParaRPr>
          </a:p>
          <a:p>
            <a:pPr indent="0" lvl="0" marL="0" rtl="0" algn="l">
              <a:spcBef>
                <a:spcPts val="1600"/>
              </a:spcBef>
              <a:spcAft>
                <a:spcPts val="0"/>
              </a:spcAft>
              <a:buNone/>
            </a:pPr>
            <a:br>
              <a:rPr lang="en" sz="2500">
                <a:solidFill>
                  <a:srgbClr val="4A86E8"/>
                </a:solidFill>
                <a:latin typeface="Roboto"/>
                <a:ea typeface="Roboto"/>
                <a:cs typeface="Roboto"/>
                <a:sym typeface="Roboto"/>
              </a:rPr>
            </a:br>
            <a:r>
              <a:rPr lang="en" sz="2500">
                <a:solidFill>
                  <a:srgbClr val="4A86E8"/>
                </a:solidFill>
                <a:latin typeface="Roboto"/>
                <a:ea typeface="Roboto"/>
                <a:cs typeface="Roboto"/>
                <a:sym typeface="Roboto"/>
              </a:rPr>
              <a:t>In a group of 4-5 share what you selected and why.</a:t>
            </a:r>
            <a:r>
              <a:rPr lang="en" sz="2500">
                <a:latin typeface="Roboto"/>
                <a:ea typeface="Roboto"/>
                <a:cs typeface="Roboto"/>
                <a:sym typeface="Roboto"/>
              </a:rPr>
              <a:t> </a:t>
            </a:r>
            <a:endParaRPr sz="2500">
              <a:latin typeface="Roboto"/>
              <a:ea typeface="Roboto"/>
              <a:cs typeface="Roboto"/>
              <a:sym typeface="Roboto"/>
            </a:endParaRPr>
          </a:p>
          <a:p>
            <a:pPr indent="0" lvl="0" marL="0" rtl="0" algn="l">
              <a:spcBef>
                <a:spcPts val="1600"/>
              </a:spcBef>
              <a:spcAft>
                <a:spcPts val="0"/>
              </a:spcAft>
              <a:buNone/>
            </a:pPr>
            <a:r>
              <a:t/>
            </a:r>
            <a:endParaRPr sz="1400">
              <a:latin typeface="Roboto"/>
              <a:ea typeface="Roboto"/>
              <a:cs typeface="Roboto"/>
              <a:sym typeface="Roboto"/>
            </a:endParaRPr>
          </a:p>
          <a:p>
            <a:pPr indent="0" lvl="0" marL="0" rtl="0" algn="l">
              <a:spcBef>
                <a:spcPts val="1600"/>
              </a:spcBef>
              <a:spcAft>
                <a:spcPts val="1600"/>
              </a:spcAft>
              <a:buNone/>
            </a:pPr>
            <a:r>
              <a:t/>
            </a:r>
            <a:endParaRPr sz="1400">
              <a:latin typeface="Roboto"/>
              <a:ea typeface="Roboto"/>
              <a:cs typeface="Roboto"/>
              <a:sym typeface="Roboto"/>
            </a:endParaRPr>
          </a:p>
        </p:txBody>
      </p:sp>
      <p:pic>
        <p:nvPicPr>
          <p:cNvPr id="401" name="Google Shape;401;p65"/>
          <p:cNvPicPr preferRelativeResize="0"/>
          <p:nvPr/>
        </p:nvPicPr>
        <p:blipFill>
          <a:blip r:embed="rId5">
            <a:alphaModFix/>
          </a:blip>
          <a:stretch>
            <a:fillRect/>
          </a:stretch>
        </p:blipFill>
        <p:spPr>
          <a:xfrm>
            <a:off x="-5" y="4621050"/>
            <a:ext cx="985400" cy="522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169296"/>
      </a:accent1>
      <a:accent2>
        <a:srgbClr val="3D5D7F"/>
      </a:accent2>
      <a:accent3>
        <a:srgbClr val="78909C"/>
      </a:accent3>
      <a:accent4>
        <a:srgbClr val="EEB94A"/>
      </a:accent4>
      <a:accent5>
        <a:srgbClr val="5B6368"/>
      </a:accent5>
      <a:accent6>
        <a:srgbClr val="0C5558"/>
      </a:accent6>
      <a:hlink>
        <a:srgbClr val="1692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169296"/>
      </a:accent1>
      <a:accent2>
        <a:srgbClr val="3D5D7F"/>
      </a:accent2>
      <a:accent3>
        <a:srgbClr val="78909C"/>
      </a:accent3>
      <a:accent4>
        <a:srgbClr val="EEB94A"/>
      </a:accent4>
      <a:accent5>
        <a:srgbClr val="5B6368"/>
      </a:accent5>
      <a:accent6>
        <a:srgbClr val="0C5558"/>
      </a:accent6>
      <a:hlink>
        <a:srgbClr val="1692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