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g+t2N6H6AEJ9ZIBLi9nkXuv07Z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customschemas.google.com/relationships/presentationmetadata" Target="metadata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I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" name="Google Shape;2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1 - என் இயேசுவே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2 - நன்றியோடு உம்மை துதிக்கிறேன்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3 - தயங்கின போது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4 - உந்தனின் அன்பின்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5 - தாழ்விலே என்னை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1 - என் இயேசுவே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2 - நன்றியோடு உம்மை துதிக்கிறேன்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3 - தயங்கின போது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4 - உந்தனின் அன்பின்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5 - தாழ்விலே என்னை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" name="Google Shape;3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1 - என் இயேசுவே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2 - நன்றியோடு உம்மை துதிக்கிறேன்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3 - தயங்கின போது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4 - உந்தனின் அன்பின்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5 - தாழ்விலே என்னை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" name="Google Shape;4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1 - என் இயேசுவே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2 - நன்றியோடு உம்மை துதிக்கிறேன்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3 - தயங்கின போது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4 - உந்தனின் அன்பின்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5 - தாழ்விலே என்னை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" name="Google Shape;4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1 - என் இயேசுவே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2 - நன்றியோடு உம்மை துதிக்கிறேன்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3 - தயங்கின போது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4 - உந்தனின் அன்பின்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5 - தாழ்விலே என்னை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yrics">
  <p:cSld name="Lyrics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/>
          <p:nvPr>
            <p:ph idx="2" type="pic"/>
          </p:nvPr>
        </p:nvSpPr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>
  <p:cSld name="Conten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9"/>
          <p:cNvSpPr txBox="1"/>
          <p:nvPr>
            <p:ph idx="1" type="body"/>
          </p:nvPr>
        </p:nvSpPr>
        <p:spPr>
          <a:xfrm>
            <a:off x="1" y="4062821"/>
            <a:ext cx="9143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9"/>
          <p:cNvSpPr/>
          <p:nvPr>
            <p:ph idx="2" type="pic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_white">
  <p:cSld name="Content_whit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0"/>
          <p:cNvSpPr/>
          <p:nvPr>
            <p:ph idx="2" type="pic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  <a:noFill/>
          <a:ln>
            <a:noFill/>
          </a:ln>
        </p:spPr>
      </p:sp>
      <p:sp>
        <p:nvSpPr>
          <p:cNvPr id="18" name="Google Shape;18;p10"/>
          <p:cNvSpPr txBox="1"/>
          <p:nvPr>
            <p:ph idx="1" type="body"/>
          </p:nvPr>
        </p:nvSpPr>
        <p:spPr>
          <a:xfrm>
            <a:off x="1" y="4062821"/>
            <a:ext cx="9143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Vertical Title and Text">
  <p:cSld name="1_Vertical Title and Tex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"/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Google Shape;26;p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"/>
          <p:cNvSpPr txBox="1"/>
          <p:nvPr>
            <p:ph idx="1" type="body"/>
          </p:nvPr>
        </p:nvSpPr>
        <p:spPr>
          <a:xfrm>
            <a:off x="1" y="4062821"/>
            <a:ext cx="9143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56" name="Google Shape;56;p6"/>
          <p:cNvSpPr/>
          <p:nvPr>
            <p:ph idx="2" type="pic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2024-03-09T15:16:34Z</dcterms:created>
  <dc:creator>www.christianppttamil.com</dc:creator>
</cp:coreProperties>
</file>