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418844" y="2757901"/>
            <a:ext cx="911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n-ea"/>
                <a:cs typeface="Arial" pitchFamily="34" charset="0"/>
              </a:rPr>
              <a:t>LOGO</a:t>
            </a:r>
            <a:endParaRPr kumimoji="0"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475656" y="2348880"/>
            <a:ext cx="367240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TEMPLATES</a:t>
            </a:r>
          </a:p>
        </p:txBody>
      </p:sp>
      <p:sp>
        <p:nvSpPr>
          <p:cNvPr id="11" name="TextBox 10">
            <a:hlinkClick r:id="rId3"/>
          </p:cNvPr>
          <p:cNvSpPr txBox="1"/>
          <p:nvPr/>
        </p:nvSpPr>
        <p:spPr>
          <a:xfrm>
            <a:off x="0" y="659793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63688" y="3726905"/>
            <a:ext cx="31683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TITLE OF YOUR PRESENTATION </a:t>
            </a:r>
            <a:r>
              <a:rPr kumimoji="0"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430218" y="285728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424470" y="2757901"/>
            <a:ext cx="911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n-ea"/>
                <a:cs typeface="Arial" pitchFamily="34" charset="0"/>
              </a:rPr>
              <a:t>LOGO</a:t>
            </a:r>
            <a:endParaRPr kumimoji="0"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475656" y="2996952"/>
            <a:ext cx="36724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 smtClean="0">
                <a:latin typeface="Arial" pitchFamily="34" charset="0"/>
                <a:ea typeface="맑은 고딕" pitchFamily="50" charset="-127"/>
                <a:cs typeface="Arial" pitchFamily="34" charset="0"/>
              </a:rPr>
              <a:t>THANK YOU</a:t>
            </a:r>
          </a:p>
        </p:txBody>
      </p:sp>
      <p:sp>
        <p:nvSpPr>
          <p:cNvPr id="9" name="TextBox 8">
            <a:hlinkClick r:id="rId3"/>
          </p:cNvPr>
          <p:cNvSpPr txBox="1"/>
          <p:nvPr/>
        </p:nvSpPr>
        <p:spPr>
          <a:xfrm>
            <a:off x="0" y="659793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34</Words>
  <Application>Microsoft Office PowerPoint</Application>
  <PresentationFormat>화면 슬라이드 쇼(4:3)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Palm trees-Shells-PPT-Design</dc:title>
  <dc:creator>ALLPPT.COM</dc:creator>
  <cp:lastModifiedBy>Registered User</cp:lastModifiedBy>
  <cp:revision>10</cp:revision>
  <dcterms:created xsi:type="dcterms:W3CDTF">2012-06-16T02:50:34Z</dcterms:created>
  <dcterms:modified xsi:type="dcterms:W3CDTF">2014-02-12T06:26:06Z</dcterms:modified>
</cp:coreProperties>
</file>