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2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4DC6E-5D8B-3CCD-CD3E-5AB0CE136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96A1BCF4-5977-963D-087E-6564054726CC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267" y="3773862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A54EE32-835D-2005-37DA-7807B76A58C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A54EE32-835D-2005-37DA-7807B76A58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B2C383-A90F-C2DD-DDB0-E300C0C4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96523E3-06FA-69C2-4EAA-1460B5538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2 Semi circle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3A0F8A-2B27-4804-4D5A-C87776C08A8C}"/>
              </a:ext>
            </a:extLst>
          </p:cNvPr>
          <p:cNvGrpSpPr/>
          <p:nvPr/>
        </p:nvGrpSpPr>
        <p:grpSpPr>
          <a:xfrm>
            <a:off x="2676219" y="2776999"/>
            <a:ext cx="6533422" cy="3271087"/>
            <a:chOff x="2676219" y="2215525"/>
            <a:chExt cx="6666123" cy="333735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A21C4C9-464A-2C60-0A88-D822C385CBBF}"/>
                </a:ext>
              </a:extLst>
            </p:cNvPr>
            <p:cNvSpPr/>
            <p:nvPr/>
          </p:nvSpPr>
          <p:spPr>
            <a:xfrm>
              <a:off x="2676219" y="2215525"/>
              <a:ext cx="3319126" cy="3337357"/>
            </a:xfrm>
            <a:custGeom>
              <a:avLst/>
              <a:gdLst>
                <a:gd name="connsiteX0" fmla="*/ 3233437 w 3253051"/>
                <a:gd name="connsiteY0" fmla="*/ 0 h 3270919"/>
                <a:gd name="connsiteX1" fmla="*/ 3253051 w 3253051"/>
                <a:gd name="connsiteY1" fmla="*/ 425 h 3270919"/>
                <a:gd name="connsiteX2" fmla="*/ 3253051 w 3253051"/>
                <a:gd name="connsiteY2" fmla="*/ 967944 h 3270919"/>
                <a:gd name="connsiteX3" fmla="*/ 3243366 w 3253051"/>
                <a:gd name="connsiteY3" fmla="*/ 967736 h 3270919"/>
                <a:gd name="connsiteX4" fmla="*/ 2109135 w 3253051"/>
                <a:gd name="connsiteY4" fmla="*/ 1275498 h 3270919"/>
                <a:gd name="connsiteX5" fmla="*/ 1737235 w 3253051"/>
                <a:gd name="connsiteY5" fmla="*/ 1541146 h 3270919"/>
                <a:gd name="connsiteX6" fmla="*/ 1665341 w 3253051"/>
                <a:gd name="connsiteY6" fmla="*/ 1608534 h 3270919"/>
                <a:gd name="connsiteX7" fmla="*/ 2011894 w 3253051"/>
                <a:gd name="connsiteY7" fmla="*/ 2070605 h 3270919"/>
                <a:gd name="connsiteX8" fmla="*/ 1464636 w 3253051"/>
                <a:gd name="connsiteY8" fmla="*/ 1827379 h 3270919"/>
                <a:gd name="connsiteX9" fmla="*/ 1430904 w 3253051"/>
                <a:gd name="connsiteY9" fmla="*/ 1868570 h 3270919"/>
                <a:gd name="connsiteX10" fmla="*/ 967964 w 3253051"/>
                <a:gd name="connsiteY10" fmla="*/ 3259080 h 3270919"/>
                <a:gd name="connsiteX11" fmla="*/ 250 w 3253051"/>
                <a:gd name="connsiteY11" fmla="*/ 3270919 h 3270919"/>
                <a:gd name="connsiteX12" fmla="*/ 1616097 w 3253051"/>
                <a:gd name="connsiteY12" fmla="*/ 442662 h 3270919"/>
                <a:gd name="connsiteX13" fmla="*/ 3233437 w 3253051"/>
                <a:gd name="connsiteY13" fmla="*/ 0 h 3270919"/>
                <a:gd name="connsiteX0" fmla="*/ 3233437 w 3253051"/>
                <a:gd name="connsiteY0" fmla="*/ 0 h 3270919"/>
                <a:gd name="connsiteX1" fmla="*/ 3253051 w 3253051"/>
                <a:gd name="connsiteY1" fmla="*/ 425 h 3270919"/>
                <a:gd name="connsiteX2" fmla="*/ 3253051 w 3253051"/>
                <a:gd name="connsiteY2" fmla="*/ 967944 h 3270919"/>
                <a:gd name="connsiteX3" fmla="*/ 3243366 w 3253051"/>
                <a:gd name="connsiteY3" fmla="*/ 967736 h 3270919"/>
                <a:gd name="connsiteX4" fmla="*/ 2109135 w 3253051"/>
                <a:gd name="connsiteY4" fmla="*/ 1275498 h 3270919"/>
                <a:gd name="connsiteX5" fmla="*/ 1737235 w 3253051"/>
                <a:gd name="connsiteY5" fmla="*/ 1541146 h 3270919"/>
                <a:gd name="connsiteX6" fmla="*/ 1665341 w 3253051"/>
                <a:gd name="connsiteY6" fmla="*/ 1608534 h 3270919"/>
                <a:gd name="connsiteX7" fmla="*/ 1464636 w 3253051"/>
                <a:gd name="connsiteY7" fmla="*/ 1827379 h 3270919"/>
                <a:gd name="connsiteX8" fmla="*/ 1430904 w 3253051"/>
                <a:gd name="connsiteY8" fmla="*/ 1868570 h 3270919"/>
                <a:gd name="connsiteX9" fmla="*/ 967964 w 3253051"/>
                <a:gd name="connsiteY9" fmla="*/ 3259080 h 3270919"/>
                <a:gd name="connsiteX10" fmla="*/ 250 w 3253051"/>
                <a:gd name="connsiteY10" fmla="*/ 3270919 h 3270919"/>
                <a:gd name="connsiteX11" fmla="*/ 1616097 w 3253051"/>
                <a:gd name="connsiteY11" fmla="*/ 442662 h 3270919"/>
                <a:gd name="connsiteX12" fmla="*/ 3233437 w 3253051"/>
                <a:gd name="connsiteY12" fmla="*/ 0 h 327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53051" h="3270919">
                  <a:moveTo>
                    <a:pt x="3233437" y="0"/>
                  </a:moveTo>
                  <a:lnTo>
                    <a:pt x="3253051" y="425"/>
                  </a:lnTo>
                  <a:lnTo>
                    <a:pt x="3253051" y="967944"/>
                  </a:lnTo>
                  <a:lnTo>
                    <a:pt x="3243366" y="967736"/>
                  </a:lnTo>
                  <a:cubicBezTo>
                    <a:pt x="2850988" y="971668"/>
                    <a:pt x="2459631" y="1074389"/>
                    <a:pt x="2109135" y="1275498"/>
                  </a:cubicBezTo>
                  <a:cubicBezTo>
                    <a:pt x="1974972" y="1352479"/>
                    <a:pt x="1850640" y="1441664"/>
                    <a:pt x="1737235" y="1541146"/>
                  </a:cubicBezTo>
                  <a:lnTo>
                    <a:pt x="1665341" y="1608534"/>
                  </a:lnTo>
                  <a:lnTo>
                    <a:pt x="1464636" y="1827379"/>
                  </a:lnTo>
                  <a:lnTo>
                    <a:pt x="1430904" y="1868570"/>
                  </a:lnTo>
                  <a:cubicBezTo>
                    <a:pt x="1129404" y="2262452"/>
                    <a:pt x="961532" y="2749523"/>
                    <a:pt x="967964" y="3259080"/>
                  </a:cubicBezTo>
                  <a:lnTo>
                    <a:pt x="250" y="3270919"/>
                  </a:lnTo>
                  <a:cubicBezTo>
                    <a:pt x="-14274" y="2109424"/>
                    <a:pt x="602653" y="1029601"/>
                    <a:pt x="1616097" y="442662"/>
                  </a:cubicBezTo>
                  <a:cubicBezTo>
                    <a:pt x="2115564" y="153395"/>
                    <a:pt x="2673767" y="5648"/>
                    <a:pt x="32334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15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7D5DC2-C36D-8E8D-AED3-8118EFE7A506}"/>
                </a:ext>
              </a:extLst>
            </p:cNvPr>
            <p:cNvSpPr/>
            <p:nvPr/>
          </p:nvSpPr>
          <p:spPr>
            <a:xfrm flipH="1">
              <a:off x="6051320" y="2217171"/>
              <a:ext cx="3291022" cy="3275502"/>
            </a:xfrm>
            <a:custGeom>
              <a:avLst/>
              <a:gdLst>
                <a:gd name="connsiteX0" fmla="*/ 3225506 w 3225506"/>
                <a:gd name="connsiteY0" fmla="*/ 0 h 3210295"/>
                <a:gd name="connsiteX1" fmla="*/ 3090151 w 3225506"/>
                <a:gd name="connsiteY1" fmla="*/ 2931 h 3210295"/>
                <a:gd name="connsiteX2" fmla="*/ 1673849 w 3225506"/>
                <a:gd name="connsiteY2" fmla="*/ 408316 h 3210295"/>
                <a:gd name="connsiteX3" fmla="*/ 0 w 3225506"/>
                <a:gd name="connsiteY3" fmla="*/ 3202277 h 3210295"/>
                <a:gd name="connsiteX4" fmla="*/ 967755 w 3225506"/>
                <a:gd name="connsiteY4" fmla="*/ 3210295 h 3210295"/>
                <a:gd name="connsiteX5" fmla="*/ 1370736 w 3225506"/>
                <a:gd name="connsiteY5" fmla="*/ 1949183 h 3210295"/>
                <a:gd name="connsiteX6" fmla="*/ 1454829 w 3225506"/>
                <a:gd name="connsiteY6" fmla="*/ 1836516 h 3210295"/>
                <a:gd name="connsiteX7" fmla="*/ 2010556 w 3225506"/>
                <a:gd name="connsiteY7" fmla="*/ 2083506 h 3210295"/>
                <a:gd name="connsiteX8" fmla="*/ 1657601 w 3225506"/>
                <a:gd name="connsiteY8" fmla="*/ 1612899 h 3210295"/>
                <a:gd name="connsiteX9" fmla="*/ 1660759 w 3225506"/>
                <a:gd name="connsiteY9" fmla="*/ 1609657 h 3210295"/>
                <a:gd name="connsiteX10" fmla="*/ 2149696 w 3225506"/>
                <a:gd name="connsiteY10" fmla="*/ 1251090 h 3210295"/>
                <a:gd name="connsiteX11" fmla="*/ 3142943 w 3225506"/>
                <a:gd name="connsiteY11" fmla="*/ 969280 h 3210295"/>
                <a:gd name="connsiteX12" fmla="*/ 3225506 w 3225506"/>
                <a:gd name="connsiteY12" fmla="*/ 967508 h 3210295"/>
                <a:gd name="connsiteX0" fmla="*/ 3225506 w 3225506"/>
                <a:gd name="connsiteY0" fmla="*/ 0 h 3210295"/>
                <a:gd name="connsiteX1" fmla="*/ 3090151 w 3225506"/>
                <a:gd name="connsiteY1" fmla="*/ 2931 h 3210295"/>
                <a:gd name="connsiteX2" fmla="*/ 1673849 w 3225506"/>
                <a:gd name="connsiteY2" fmla="*/ 408316 h 3210295"/>
                <a:gd name="connsiteX3" fmla="*/ 0 w 3225506"/>
                <a:gd name="connsiteY3" fmla="*/ 3202277 h 3210295"/>
                <a:gd name="connsiteX4" fmla="*/ 967755 w 3225506"/>
                <a:gd name="connsiteY4" fmla="*/ 3210295 h 3210295"/>
                <a:gd name="connsiteX5" fmla="*/ 1370736 w 3225506"/>
                <a:gd name="connsiteY5" fmla="*/ 1949183 h 3210295"/>
                <a:gd name="connsiteX6" fmla="*/ 1454829 w 3225506"/>
                <a:gd name="connsiteY6" fmla="*/ 1836516 h 3210295"/>
                <a:gd name="connsiteX7" fmla="*/ 1657601 w 3225506"/>
                <a:gd name="connsiteY7" fmla="*/ 1612899 h 3210295"/>
                <a:gd name="connsiteX8" fmla="*/ 1660759 w 3225506"/>
                <a:gd name="connsiteY8" fmla="*/ 1609657 h 3210295"/>
                <a:gd name="connsiteX9" fmla="*/ 2149696 w 3225506"/>
                <a:gd name="connsiteY9" fmla="*/ 1251090 h 3210295"/>
                <a:gd name="connsiteX10" fmla="*/ 3142943 w 3225506"/>
                <a:gd name="connsiteY10" fmla="*/ 969280 h 3210295"/>
                <a:gd name="connsiteX11" fmla="*/ 3225506 w 3225506"/>
                <a:gd name="connsiteY11" fmla="*/ 967508 h 3210295"/>
                <a:gd name="connsiteX12" fmla="*/ 3225506 w 3225506"/>
                <a:gd name="connsiteY12" fmla="*/ 0 h 321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25506" h="3210295">
                  <a:moveTo>
                    <a:pt x="3225506" y="0"/>
                  </a:moveTo>
                  <a:lnTo>
                    <a:pt x="3090151" y="2931"/>
                  </a:lnTo>
                  <a:cubicBezTo>
                    <a:pt x="2600902" y="29081"/>
                    <a:pt x="2116013" y="164080"/>
                    <a:pt x="1673849" y="408316"/>
                  </a:cubicBezTo>
                  <a:cubicBezTo>
                    <a:pt x="648853" y="974488"/>
                    <a:pt x="9836" y="2041125"/>
                    <a:pt x="0" y="3202277"/>
                  </a:cubicBezTo>
                  <a:lnTo>
                    <a:pt x="967755" y="3210295"/>
                  </a:lnTo>
                  <a:cubicBezTo>
                    <a:pt x="971674" y="2751895"/>
                    <a:pt x="1116228" y="2314571"/>
                    <a:pt x="1370736" y="1949183"/>
                  </a:cubicBezTo>
                  <a:lnTo>
                    <a:pt x="1454829" y="1836516"/>
                  </a:lnTo>
                  <a:lnTo>
                    <a:pt x="1657601" y="1612899"/>
                  </a:lnTo>
                  <a:lnTo>
                    <a:pt x="1660759" y="1609657"/>
                  </a:lnTo>
                  <a:cubicBezTo>
                    <a:pt x="1804937" y="1471088"/>
                    <a:pt x="1968814" y="1350077"/>
                    <a:pt x="2149696" y="1251090"/>
                  </a:cubicBezTo>
                  <a:cubicBezTo>
                    <a:pt x="2459954" y="1081302"/>
                    <a:pt x="2799933" y="987454"/>
                    <a:pt x="3142943" y="969280"/>
                  </a:cubicBezTo>
                  <a:lnTo>
                    <a:pt x="3225506" y="967508"/>
                  </a:lnTo>
                  <a:lnTo>
                    <a:pt x="32255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15"/>
            </a:p>
          </p:txBody>
        </p:sp>
      </p:grpSp>
      <p:grpSp>
        <p:nvGrpSpPr>
          <p:cNvPr id="8" name="ZenIcon1">
            <a:extLst>
              <a:ext uri="{FF2B5EF4-FFF2-40B4-BE49-F238E27FC236}">
                <a16:creationId xmlns:a16="http://schemas.microsoft.com/office/drawing/2014/main" id="{65D45E43-9883-8DF8-315E-C33EAB88943A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7961850" y="4104043"/>
            <a:ext cx="452757" cy="452757"/>
            <a:chOff x="5712408" y="975680"/>
            <a:chExt cx="671729" cy="639391"/>
          </a:xfrm>
        </p:grpSpPr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774A28FB-4814-85CF-C300-295AE22191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0" name="Freeform 27">
              <a:extLst>
                <a:ext uri="{FF2B5EF4-FFF2-40B4-BE49-F238E27FC236}">
                  <a16:creationId xmlns:a16="http://schemas.microsoft.com/office/drawing/2014/main" id="{534996BC-7FC6-FF27-AECE-022F8F560C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1" name="Freeform 28">
              <a:extLst>
                <a:ext uri="{FF2B5EF4-FFF2-40B4-BE49-F238E27FC236}">
                  <a16:creationId xmlns:a16="http://schemas.microsoft.com/office/drawing/2014/main" id="{820E031B-3E6F-BE08-25A3-3D847605BF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2" name="Freeform 29">
              <a:extLst>
                <a:ext uri="{FF2B5EF4-FFF2-40B4-BE49-F238E27FC236}">
                  <a16:creationId xmlns:a16="http://schemas.microsoft.com/office/drawing/2014/main" id="{44F385AE-11B7-2952-949A-737D53EFD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3" name="Freeform 30">
              <a:extLst>
                <a:ext uri="{FF2B5EF4-FFF2-40B4-BE49-F238E27FC236}">
                  <a16:creationId xmlns:a16="http://schemas.microsoft.com/office/drawing/2014/main" id="{200B37A8-D5B8-830E-6E92-12BA727B4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4" name="Freeform 31">
              <a:extLst>
                <a:ext uri="{FF2B5EF4-FFF2-40B4-BE49-F238E27FC236}">
                  <a16:creationId xmlns:a16="http://schemas.microsoft.com/office/drawing/2014/main" id="{D8FB9D52-9D12-1FC0-AE43-C80DC78A7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15" name="ZenIcon2">
            <a:extLst>
              <a:ext uri="{FF2B5EF4-FFF2-40B4-BE49-F238E27FC236}">
                <a16:creationId xmlns:a16="http://schemas.microsoft.com/office/drawing/2014/main" id="{EE8BD69A-5873-A5E5-BBA6-8B9048261BBD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3564471" y="4007791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F4BA29-0B09-BD99-A837-5B4A0B3129C7}"/>
              </a:ext>
            </a:extLst>
          </p:cNvPr>
          <p:cNvSpPr txBox="1"/>
          <p:nvPr/>
        </p:nvSpPr>
        <p:spPr>
          <a:xfrm>
            <a:off x="9133769" y="3835344"/>
            <a:ext cx="2101881" cy="123794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E73568-6519-55A8-EB30-76CD2097E8E6}"/>
              </a:ext>
            </a:extLst>
          </p:cNvPr>
          <p:cNvSpPr txBox="1"/>
          <p:nvPr/>
        </p:nvSpPr>
        <p:spPr>
          <a:xfrm>
            <a:off x="769257" y="3835344"/>
            <a:ext cx="210188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07913F-D7E8-8CE8-3D76-DE53A3970B89}"/>
              </a:ext>
            </a:extLst>
          </p:cNvPr>
          <p:cNvGrpSpPr/>
          <p:nvPr/>
        </p:nvGrpSpPr>
        <p:grpSpPr>
          <a:xfrm>
            <a:off x="5101654" y="4614450"/>
            <a:ext cx="1538990" cy="1545630"/>
            <a:chOff x="5326506" y="4614450"/>
            <a:chExt cx="1538990" cy="154563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B1EA8E6-68C6-5120-B0FA-E3D20DE8B827}"/>
                </a:ext>
              </a:extLst>
            </p:cNvPr>
            <p:cNvSpPr/>
            <p:nvPr/>
          </p:nvSpPr>
          <p:spPr>
            <a:xfrm flipV="1">
              <a:off x="5326506" y="4614450"/>
              <a:ext cx="1538990" cy="1545630"/>
            </a:xfrm>
            <a:prstGeom prst="ellipse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655651B2-F006-DD13-3004-872A8D7FF3F5}"/>
                </a:ext>
              </a:extLst>
            </p:cNvPr>
            <p:cNvSpPr txBox="1">
              <a:spLocks/>
            </p:cNvSpPr>
            <p:nvPr/>
          </p:nvSpPr>
          <p:spPr>
            <a:xfrm>
              <a:off x="5445988" y="5093350"/>
              <a:ext cx="1300026" cy="587830"/>
            </a:xfrm>
            <a:prstGeom prst="rect">
              <a:avLst/>
            </a:prstGeom>
          </p:spPr>
          <p:txBody>
            <a:bodyPr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2000" b="1" dirty="0">
                  <a:solidFill>
                    <a:schemeClr val="tx2"/>
                  </a:solidFill>
                  <a:latin typeface="+mn-lt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2000" b="1" dirty="0">
                  <a:solidFill>
                    <a:schemeClr val="tx2"/>
                  </a:solidFill>
                  <a:latin typeface="+mn-lt"/>
                </a:rPr>
                <a:t> </a:t>
              </a:r>
              <a:br>
                <a:rPr lang="en-IN" sz="1200" b="1" dirty="0">
                  <a:solidFill>
                    <a:schemeClr val="tx2"/>
                  </a:solidFill>
                  <a:latin typeface="+mn-lt"/>
                </a:rPr>
              </a:br>
              <a:r>
                <a:rPr lang="en-IN" sz="1100" dirty="0">
                  <a:solidFill>
                    <a:schemeClr val="tx2"/>
                  </a:solidFill>
                  <a:latin typeface="+mn-lt"/>
                </a:rPr>
                <a:t>SUB-HEADING</a:t>
              </a:r>
              <a:endParaRPr lang="en-IN" sz="1000" dirty="0">
                <a:solidFill>
                  <a:schemeClr val="tx2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06649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8582</TotalTime>
  <Words>48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2 Semi circle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443</cp:revision>
  <dcterms:created xsi:type="dcterms:W3CDTF">2021-03-31T02:49:57Z</dcterms:created>
  <dcterms:modified xsi:type="dcterms:W3CDTF">2025-10-15T08:25:46Z</dcterms:modified>
  <cp:category/>
</cp:coreProperties>
</file>