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9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2002</c:v>
                </c:pt>
                <c:pt idx="2">
                  <c:v>2002</c:v>
                </c:pt>
                <c:pt idx="3">
                  <c:v>2003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1.3</c:v>
                </c:pt>
                <c:pt idx="1">
                  <c:v>1.5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7-4A36-BB14-4AE7D7011A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2002</c:v>
                </c:pt>
                <c:pt idx="2">
                  <c:v>2002</c:v>
                </c:pt>
                <c:pt idx="3">
                  <c:v>2003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1.4</c:v>
                </c:pt>
                <c:pt idx="1">
                  <c:v>3.4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77-4A36-BB14-4AE7D7011A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2002</c:v>
                </c:pt>
                <c:pt idx="2">
                  <c:v>2002</c:v>
                </c:pt>
                <c:pt idx="3">
                  <c:v>2003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7-4A36-BB14-4AE7D7011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4119464"/>
        <c:axId val="458395848"/>
      </c:barChart>
      <c:catAx>
        <c:axId val="464119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395848"/>
        <c:crosses val="autoZero"/>
        <c:auto val="1"/>
        <c:lblAlgn val="ctr"/>
        <c:lblOffset val="100"/>
        <c:noMultiLvlLbl val="0"/>
      </c:catAx>
      <c:valAx>
        <c:axId val="458395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119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61A8A-7748-1941-1B77-9638BD30A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D42806-0C24-64F0-B8FD-66C00CCFF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119D51-A1B4-47B8-694E-DFA47328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Stacked Column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129E9085-784F-F8A0-FE41-B92297A9F99A}"/>
              </a:ext>
            </a:extLst>
          </p:cNvPr>
          <p:cNvGraphicFramePr/>
          <p:nvPr/>
        </p:nvGraphicFramePr>
        <p:xfrm>
          <a:off x="5220181" y="1770928"/>
          <a:ext cx="6041985" cy="453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56A42973-9A73-9620-4035-E18D5A93C31E}"/>
              </a:ext>
            </a:extLst>
          </p:cNvPr>
          <p:cNvSpPr txBox="1"/>
          <p:nvPr/>
        </p:nvSpPr>
        <p:spPr>
          <a:xfrm>
            <a:off x="2419656" y="2017794"/>
            <a:ext cx="2497447" cy="1154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Insert text insert text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Insert text insert text</a:t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A03EC9F-8732-8055-C77F-DC95FDFCC36D}"/>
              </a:ext>
            </a:extLst>
          </p:cNvPr>
          <p:cNvSpPr txBox="1"/>
          <p:nvPr/>
        </p:nvSpPr>
        <p:spPr>
          <a:xfrm>
            <a:off x="2419656" y="1697037"/>
            <a:ext cx="2086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Title</a:t>
            </a:r>
            <a:endParaRPr lang="en-ID" sz="1600" b="1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9756EA2-823A-DDF6-7045-B9756A04FD22}"/>
              </a:ext>
            </a:extLst>
          </p:cNvPr>
          <p:cNvSpPr txBox="1"/>
          <p:nvPr/>
        </p:nvSpPr>
        <p:spPr>
          <a:xfrm>
            <a:off x="1218975" y="1697037"/>
            <a:ext cx="1246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Header</a:t>
            </a:r>
            <a:endParaRPr lang="en-ID" b="1" dirty="0">
              <a:solidFill>
                <a:schemeClr val="accent4"/>
              </a:solidFill>
            </a:endParaRPr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31CB7FD3-E143-222C-85FA-BD89848DB31B}"/>
              </a:ext>
            </a:extLst>
          </p:cNvPr>
          <p:cNvSpPr/>
          <p:nvPr/>
        </p:nvSpPr>
        <p:spPr>
          <a:xfrm rot="5400000">
            <a:off x="822530" y="1787520"/>
            <a:ext cx="210685" cy="19518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>
              <a:solidFill>
                <a:schemeClr val="accent4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457A71A-D482-1C6C-BAA7-C2F5AD508CFE}"/>
              </a:ext>
            </a:extLst>
          </p:cNvPr>
          <p:cNvSpPr txBox="1"/>
          <p:nvPr/>
        </p:nvSpPr>
        <p:spPr>
          <a:xfrm>
            <a:off x="2419656" y="3564947"/>
            <a:ext cx="2497447" cy="1154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Insert text insert text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Insert text insert text</a:t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9F1512-1B22-1BB2-5E1E-2806F0112545}"/>
              </a:ext>
            </a:extLst>
          </p:cNvPr>
          <p:cNvSpPr txBox="1"/>
          <p:nvPr/>
        </p:nvSpPr>
        <p:spPr>
          <a:xfrm>
            <a:off x="2419656" y="3244190"/>
            <a:ext cx="2086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Title</a:t>
            </a:r>
            <a:endParaRPr lang="en-ID" sz="16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E415ACD-9945-4727-6DBE-DBA11F127269}"/>
              </a:ext>
            </a:extLst>
          </p:cNvPr>
          <p:cNvSpPr txBox="1"/>
          <p:nvPr/>
        </p:nvSpPr>
        <p:spPr>
          <a:xfrm>
            <a:off x="2419656" y="5229732"/>
            <a:ext cx="2497447" cy="1154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/>
              <a:t>Insert text insert text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Insert text insert text</a:t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B7F18E2-1EA4-A93A-CAEE-29A26D4E18D9}"/>
              </a:ext>
            </a:extLst>
          </p:cNvPr>
          <p:cNvSpPr txBox="1"/>
          <p:nvPr/>
        </p:nvSpPr>
        <p:spPr>
          <a:xfrm>
            <a:off x="2419656" y="4908975"/>
            <a:ext cx="2086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Title</a:t>
            </a:r>
            <a:endParaRPr lang="en-ID" sz="1600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42DE992-7E54-D498-8AB2-0715CD398A01}"/>
              </a:ext>
            </a:extLst>
          </p:cNvPr>
          <p:cNvSpPr txBox="1"/>
          <p:nvPr/>
        </p:nvSpPr>
        <p:spPr>
          <a:xfrm>
            <a:off x="1218975" y="3244190"/>
            <a:ext cx="1246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Header</a:t>
            </a:r>
            <a:endParaRPr lang="en-ID" b="1" dirty="0">
              <a:solidFill>
                <a:schemeClr val="accent4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B3E8B46-76C1-E739-5BEF-71C098221CED}"/>
              </a:ext>
            </a:extLst>
          </p:cNvPr>
          <p:cNvSpPr txBox="1"/>
          <p:nvPr/>
        </p:nvSpPr>
        <p:spPr>
          <a:xfrm>
            <a:off x="1218975" y="4908975"/>
            <a:ext cx="1246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Header</a:t>
            </a:r>
            <a:endParaRPr lang="en-ID" b="1" dirty="0">
              <a:solidFill>
                <a:schemeClr val="accent4"/>
              </a:solidFill>
            </a:endParaRPr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13C01DA3-86C8-C5A4-02A0-F4B7E93A3F65}"/>
              </a:ext>
            </a:extLst>
          </p:cNvPr>
          <p:cNvSpPr/>
          <p:nvPr/>
        </p:nvSpPr>
        <p:spPr>
          <a:xfrm rot="5400000">
            <a:off x="822530" y="3324436"/>
            <a:ext cx="210685" cy="19518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>
              <a:solidFill>
                <a:schemeClr val="accent4"/>
              </a:solidFill>
            </a:endParaRP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56C6AEBE-4208-8857-89A8-95B1873E580E}"/>
              </a:ext>
            </a:extLst>
          </p:cNvPr>
          <p:cNvSpPr/>
          <p:nvPr/>
        </p:nvSpPr>
        <p:spPr>
          <a:xfrm rot="5400000">
            <a:off x="822530" y="4999459"/>
            <a:ext cx="210685" cy="19518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60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0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60000" fill="hold" grpId="0" nodeType="with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7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8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Graphic spid="40" grpId="0">
            <p:bldAsOne/>
          </p:bldGraphic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6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Graphic spid="40" grpId="0">
            <p:bldAsOne/>
          </p:bldGraphic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8966</TotalTime>
  <Words>36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583</cp:revision>
  <dcterms:created xsi:type="dcterms:W3CDTF">2021-03-31T02:49:57Z</dcterms:created>
  <dcterms:modified xsi:type="dcterms:W3CDTF">2025-10-16T11:31:10Z</dcterms:modified>
  <cp:category/>
</cp:coreProperties>
</file>