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slideLayout" Target="../slideLayouts/slideLayout1.xml"/><Relationship Id="rId1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png"/><Relationship Id="rId14" Type="http://schemas.openxmlformats.org/officeDocument/2006/relationships/image" Target="../media/image-16-14.png"/><Relationship Id="rId15" Type="http://schemas.openxmlformats.org/officeDocument/2006/relationships/image" Target="../media/image-16-15.png"/><Relationship Id="rId16" Type="http://schemas.openxmlformats.org/officeDocument/2006/relationships/image" Target="../media/image-16-16.png"/><Relationship Id="rId17" Type="http://schemas.openxmlformats.org/officeDocument/2006/relationships/image" Target="../media/image-16-17.png"/><Relationship Id="rId18" Type="http://schemas.openxmlformats.org/officeDocument/2006/relationships/image" Target="../media/image-16-18.png"/><Relationship Id="rId19" Type="http://schemas.openxmlformats.org/officeDocument/2006/relationships/image" Target="../media/image-16-19.png"/><Relationship Id="rId20" Type="http://schemas.openxmlformats.org/officeDocument/2006/relationships/image" Target="../media/image-16-20.png"/><Relationship Id="rId21" Type="http://schemas.openxmlformats.org/officeDocument/2006/relationships/image" Target="../media/image-16-21.png"/><Relationship Id="rId22" Type="http://schemas.openxmlformats.org/officeDocument/2006/relationships/image" Target="../media/image-16-22.png"/><Relationship Id="rId23" Type="http://schemas.openxmlformats.org/officeDocument/2006/relationships/image" Target="../media/image-16-23.png"/><Relationship Id="rId24" Type="http://schemas.openxmlformats.org/officeDocument/2006/relationships/image" Target="../media/image-16-24.png"/><Relationship Id="rId25" Type="http://schemas.openxmlformats.org/officeDocument/2006/relationships/image" Target="../media/image-16-25.png"/><Relationship Id="rId26" Type="http://schemas.openxmlformats.org/officeDocument/2006/relationships/image" Target="../media/image-16-26.png"/><Relationship Id="rId27" Type="http://schemas.openxmlformats.org/officeDocument/2006/relationships/image" Target="../media/image-16-27.png"/><Relationship Id="rId28" Type="http://schemas.openxmlformats.org/officeDocument/2006/relationships/image" Target="../media/image-16-28.png"/><Relationship Id="rId29" Type="http://schemas.openxmlformats.org/officeDocument/2006/relationships/image" Target="../media/image-16-29.png"/><Relationship Id="rId30" Type="http://schemas.openxmlformats.org/officeDocument/2006/relationships/slideLayout" Target="../slideLayouts/slideLayout1.xml"/><Relationship Id="rId3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7" Type="http://schemas.openxmlformats.org/officeDocument/2006/relationships/hyperlink" Target="https://eatemp.com/powerpoint-org-chart-template/" TargetMode="External"/><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image" Target="../media/image-20-11.png"/><Relationship Id="rId12" Type="http://schemas.openxmlformats.org/officeDocument/2006/relationships/image" Target="../media/image-20-12.png"/><Relationship Id="rId13" Type="http://schemas.openxmlformats.org/officeDocument/2006/relationships/image" Target="../media/image-20-13.png"/><Relationship Id="rId14" Type="http://schemas.openxmlformats.org/officeDocument/2006/relationships/image" Target="../media/image-20-14.png"/><Relationship Id="rId15" Type="http://schemas.openxmlformats.org/officeDocument/2006/relationships/image" Target="../media/image-20-15.png"/><Relationship Id="rId16" Type="http://schemas.openxmlformats.org/officeDocument/2006/relationships/image" Target="../media/image-20-16.png"/><Relationship Id="rId17" Type="http://schemas.openxmlformats.org/officeDocument/2006/relationships/image" Target="../media/image-20-17.png"/><Relationship Id="rId18" Type="http://schemas.openxmlformats.org/officeDocument/2006/relationships/image" Target="../media/image-20-18.png"/><Relationship Id="rId19" Type="http://schemas.openxmlformats.org/officeDocument/2006/relationships/image" Target="../media/image-20-19.png"/><Relationship Id="rId20" Type="http://schemas.openxmlformats.org/officeDocument/2006/relationships/image" Target="../media/image-20-20.png"/><Relationship Id="rId21" Type="http://schemas.openxmlformats.org/officeDocument/2006/relationships/image" Target="../media/image-20-21.png"/><Relationship Id="rId22" Type="http://schemas.openxmlformats.org/officeDocument/2006/relationships/image" Target="../media/image-20-22.png"/><Relationship Id="rId23" Type="http://schemas.openxmlformats.org/officeDocument/2006/relationships/image" Target="../media/image-20-23.png"/><Relationship Id="rId24" Type="http://schemas.openxmlformats.org/officeDocument/2006/relationships/image" Target="../media/image-20-24.png"/><Relationship Id="rId25" Type="http://schemas.openxmlformats.org/officeDocument/2006/relationships/image" Target="../media/image-20-25.png"/><Relationship Id="rId26" Type="http://schemas.openxmlformats.org/officeDocument/2006/relationships/image" Target="../media/image-20-26.png"/><Relationship Id="rId28" Type="http://schemas.openxmlformats.org/officeDocument/2006/relationships/slideLayout" Target="../slideLayouts/slideLayout1.xml"/><Relationship Id="rId2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6" Type="http://schemas.openxmlformats.org/officeDocument/2006/relationships/hyperlink" Target="https://unsplash.com/" TargetMode="External"/><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7" Type="http://schemas.openxmlformats.org/officeDocument/2006/relationships/image" Target="../media/image-21-6.png"/><Relationship Id="rId8" Type="http://schemas.openxmlformats.org/officeDocument/2006/relationships/slideLayout" Target="../slideLayouts/slideLayout1.xml"/><Relationship Id="rId9"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Text 0"/>
          <p:cNvSpPr/>
          <p:nvPr/>
        </p:nvSpPr>
        <p:spPr>
          <a:xfrm>
            <a:off x="1143143" y="4267200"/>
            <a:ext cx="13832029" cy="4483100"/>
          </a:xfrm>
          <a:prstGeom prst="rect">
            <a:avLst/>
          </a:prstGeom>
          <a:noFill/>
          <a:ln/>
        </p:spPr>
        <p:txBody>
          <a:bodyPr wrap="square" lIns="0" tIns="0" rIns="0" bIns="0" rtlCol="0" anchor="t"/>
          <a:lstStyle/>
          <a:p>
            <a:pPr algn="l"/>
            <a:r>
              <a:rPr lang="en-US" sz="24000" dirty="0">
                <a:solidFill>
                  <a:srgbClr val="272727">
                    <a:alpha val="100000"/>
                  </a:srgbClr>
                </a:solidFill>
                <a:latin typeface="Rokkitt Bold" pitchFamily="34" charset="0"/>
                <a:ea typeface="Rokkitt Bold" pitchFamily="34" charset="-122"/>
                <a:cs typeface="Rokkitt Bold" pitchFamily="34" charset="-120"/>
              </a:rPr>
              <a:t>CRICKET</a:t>
            </a:r>
            <a:endParaRPr lang="en-US" sz="24000" dirty="0"/>
          </a:p>
        </p:txBody>
      </p:sp>
      <p:sp>
        <p:nvSpPr>
          <p:cNvPr id="4" name="Text 1"/>
          <p:cNvSpPr/>
          <p:nvPr/>
        </p:nvSpPr>
        <p:spPr>
          <a:xfrm>
            <a:off x="1143143" y="7302500"/>
            <a:ext cx="13239288" cy="1490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5" name="Shape 2"/>
          <p:cNvSpPr/>
          <p:nvPr/>
        </p:nvSpPr>
        <p:spPr>
          <a:xfrm>
            <a:off x="23370921" y="10515600"/>
            <a:ext cx="1016127" cy="3200400"/>
          </a:xfrm>
          <a:prstGeom prst="rect">
            <a:avLst/>
          </a:prstGeom>
          <a:noFill/>
          <a:ln/>
        </p:spPr>
      </p:sp>
      <p:pic>
        <p:nvPicPr>
          <p:cNvPr id="6"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7" name="Image 2" descr="preencoded.png">    </p:cNvPr>
          <p:cNvPicPr>
            <a:picLocks noChangeAspect="1"/>
          </p:cNvPicPr>
          <p:nvPr/>
        </p:nvPicPr>
        <p:blipFill>
          <a:blip r:embed="rId3"/>
          <a:stretch>
            <a:fillRect/>
          </a:stretch>
        </p:blipFill>
        <p:spPr>
          <a:xfrm>
            <a:off x="12917514" y="4635500"/>
            <a:ext cx="11122764" cy="48070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Text 0"/>
          <p:cNvSpPr/>
          <p:nvPr/>
        </p:nvSpPr>
        <p:spPr>
          <a:xfrm>
            <a:off x="4695354" y="1231900"/>
            <a:ext cx="14996341" cy="2650067"/>
          </a:xfrm>
          <a:prstGeom prst="rect">
            <a:avLst/>
          </a:prstGeom>
          <a:noFill/>
          <a:ln/>
        </p:spPr>
        <p:txBody>
          <a:bodyPr wrap="square" lIns="0" tIns="0" rIns="0" bIns="0" rtlCol="0" anchor="t"/>
          <a:lstStyle/>
          <a:p>
            <a:pPr algn="ctr"/>
            <a:r>
              <a:rPr lang="en-US" sz="8000" dirty="0">
                <a:solidFill>
                  <a:srgbClr val="272727">
                    <a:alpha val="100000"/>
                  </a:srgbClr>
                </a:solidFill>
                <a:latin typeface="Rokkitt Bold" pitchFamily="34" charset="0"/>
                <a:ea typeface="Rokkitt Bold" pitchFamily="34" charset="-122"/>
                <a:cs typeface="Rokkitt Bold" pitchFamily="34" charset="-120"/>
              </a:rPr>
              <a:t>THE MAGIC OF DRAGONS: </a:t>
            </a:r>
            <a:endParaRPr lang="en-US" sz="8000" dirty="0"/>
          </a:p>
          <a:p>
            <a:pPr algn="ctr"/>
            <a:r>
              <a:rPr lang="en-US" sz="8000" dirty="0">
                <a:solidFill>
                  <a:srgbClr val="272727">
                    <a:alpha val="100000"/>
                  </a:srgbClr>
                </a:solidFill>
                <a:latin typeface="Rokkitt Bold" pitchFamily="34" charset="0"/>
                <a:ea typeface="Rokkitt Bold" pitchFamily="34" charset="-122"/>
                <a:cs typeface="Rokkitt Bold" pitchFamily="34" charset="-120"/>
              </a:rPr>
              <a:t>A RESEARCH</a:t>
            </a:r>
            <a:endParaRPr lang="en-US" sz="8000" dirty="0"/>
          </a:p>
        </p:txBody>
      </p:sp>
      <p:sp>
        <p:nvSpPr>
          <p:cNvPr id="7" name="Shape 1"/>
          <p:cNvSpPr/>
          <p:nvPr/>
        </p:nvSpPr>
        <p:spPr>
          <a:xfrm>
            <a:off x="2171971" y="4038600"/>
            <a:ext cx="8205226" cy="8204200"/>
          </a:xfrm>
          <a:prstGeom prst="rect">
            <a:avLst/>
          </a:prstGeom>
          <a:noFill/>
          <a:ln/>
        </p:spPr>
      </p:sp>
      <p:sp>
        <p:nvSpPr>
          <p:cNvPr id="8" name="Shape 2"/>
          <p:cNvSpPr/>
          <p:nvPr/>
        </p:nvSpPr>
        <p:spPr>
          <a:xfrm>
            <a:off x="2171971" y="4038600"/>
            <a:ext cx="8205226" cy="8204200"/>
          </a:xfrm>
          <a:prstGeom prst="ellipse">
            <a:avLst/>
          </a:prstGeom>
          <a:solidFill>
            <a:srgbClr val="1D1D1B">
              <a:alpha val="100000"/>
            </a:srgbClr>
          </a:solidFill>
          <a:ln/>
        </p:spPr>
      </p:sp>
      <p:sp>
        <p:nvSpPr>
          <p:cNvPr id="9" name="Shape 3"/>
          <p:cNvSpPr/>
          <p:nvPr/>
        </p:nvSpPr>
        <p:spPr>
          <a:xfrm>
            <a:off x="3200800" y="5930900"/>
            <a:ext cx="6160270" cy="6159500"/>
          </a:xfrm>
          <a:prstGeom prst="ellipse">
            <a:avLst/>
          </a:prstGeom>
          <a:solidFill>
            <a:srgbClr val="E64E31">
              <a:alpha val="100000"/>
            </a:srgbClr>
          </a:solidFill>
          <a:ln/>
        </p:spPr>
      </p:sp>
      <p:sp>
        <p:nvSpPr>
          <p:cNvPr id="10" name="Shape 4"/>
          <p:cNvSpPr/>
          <p:nvPr/>
        </p:nvSpPr>
        <p:spPr>
          <a:xfrm>
            <a:off x="4229629" y="7810500"/>
            <a:ext cx="4089911" cy="4089400"/>
          </a:xfrm>
          <a:prstGeom prst="ellipse">
            <a:avLst/>
          </a:prstGeom>
          <a:solidFill>
            <a:srgbClr val="FFFFFF">
              <a:alpha val="100000"/>
            </a:srgbClr>
          </a:solidFill>
          <a:ln/>
        </p:spPr>
      </p:sp>
      <p:sp>
        <p:nvSpPr>
          <p:cNvPr id="11" name="Text 5"/>
          <p:cNvSpPr/>
          <p:nvPr/>
        </p:nvSpPr>
        <p:spPr>
          <a:xfrm>
            <a:off x="5575997" y="4597400"/>
            <a:ext cx="1371771"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6.7M</a:t>
            </a:r>
            <a:endParaRPr lang="en-US" sz="4800" dirty="0"/>
          </a:p>
        </p:txBody>
      </p:sp>
      <p:sp>
        <p:nvSpPr>
          <p:cNvPr id="12" name="Text 6"/>
          <p:cNvSpPr/>
          <p:nvPr/>
        </p:nvSpPr>
        <p:spPr>
          <a:xfrm>
            <a:off x="5563295" y="9410700"/>
            <a:ext cx="1422578"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2.3M</a:t>
            </a:r>
            <a:endParaRPr lang="en-US" sz="4800" dirty="0"/>
          </a:p>
        </p:txBody>
      </p:sp>
      <p:sp>
        <p:nvSpPr>
          <p:cNvPr id="13" name="Text 7"/>
          <p:cNvSpPr/>
          <p:nvPr/>
        </p:nvSpPr>
        <p:spPr>
          <a:xfrm>
            <a:off x="5550594" y="6477000"/>
            <a:ext cx="1447981"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4.4M</a:t>
            </a:r>
            <a:endParaRPr lang="en-US" sz="4800" dirty="0"/>
          </a:p>
        </p:txBody>
      </p:sp>
      <p:sp>
        <p:nvSpPr>
          <p:cNvPr id="14" name="Shape 8"/>
          <p:cNvSpPr/>
          <p:nvPr/>
        </p:nvSpPr>
        <p:spPr>
          <a:xfrm>
            <a:off x="23370921" y="10515600"/>
            <a:ext cx="1016127" cy="3200400"/>
          </a:xfrm>
          <a:prstGeom prst="rect">
            <a:avLst/>
          </a:prstGeom>
          <a:noFill/>
          <a:ln/>
        </p:spPr>
      </p:sp>
      <p:pic>
        <p:nvPicPr>
          <p:cNvPr id="15"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16" name="Shape 9"/>
          <p:cNvSpPr/>
          <p:nvPr/>
        </p:nvSpPr>
        <p:spPr>
          <a:xfrm>
            <a:off x="12193524" y="5194300"/>
            <a:ext cx="4064508" cy="5588000"/>
          </a:xfrm>
          <a:prstGeom prst="rect">
            <a:avLst/>
          </a:prstGeom>
          <a:noFill/>
          <a:ln/>
        </p:spPr>
      </p:sp>
      <p:sp>
        <p:nvSpPr>
          <p:cNvPr id="17" name="Shape 10"/>
          <p:cNvSpPr/>
          <p:nvPr/>
        </p:nvSpPr>
        <p:spPr>
          <a:xfrm>
            <a:off x="12193524" y="5194300"/>
            <a:ext cx="1016127" cy="1016000"/>
          </a:xfrm>
          <a:prstGeom prst="roundRect">
            <a:avLst>
              <a:gd name="adj" fmla="val 125100"/>
            </a:avLst>
          </a:prstGeom>
          <a:noFill/>
          <a:ln/>
        </p:spPr>
      </p:sp>
      <p:pic>
        <p:nvPicPr>
          <p:cNvPr id="18" name="Image 5" descr="preencoded.png">    </p:cNvPr>
          <p:cNvPicPr>
            <a:picLocks noChangeAspect="1"/>
          </p:cNvPicPr>
          <p:nvPr/>
        </p:nvPicPr>
        <p:blipFill>
          <a:blip r:embed="rId6"/>
          <a:stretch>
            <a:fillRect/>
          </a:stretch>
        </p:blipFill>
        <p:spPr>
          <a:xfrm>
            <a:off x="12193524" y="5194300"/>
            <a:ext cx="1016127" cy="1016000"/>
          </a:xfrm>
          <a:prstGeom prst="rect">
            <a:avLst/>
          </a:prstGeom>
        </p:spPr>
      </p:pic>
      <p:pic>
        <p:nvPicPr>
          <p:cNvPr id="19" name="Image 6" descr="preencoded.png">    </p:cNvPr>
          <p:cNvPicPr>
            <a:picLocks noChangeAspect="1"/>
          </p:cNvPicPr>
          <p:nvPr/>
        </p:nvPicPr>
        <p:blipFill>
          <a:blip r:embed="rId7"/>
          <a:stretch>
            <a:fillRect/>
          </a:stretch>
        </p:blipFill>
        <p:spPr>
          <a:xfrm>
            <a:off x="12268940" y="5402659"/>
            <a:ext cx="865296" cy="599281"/>
          </a:xfrm>
          <a:prstGeom prst="rect">
            <a:avLst/>
          </a:prstGeom>
        </p:spPr>
      </p:pic>
      <p:sp>
        <p:nvSpPr>
          <p:cNvPr id="20" name="Shape 11"/>
          <p:cNvSpPr/>
          <p:nvPr/>
        </p:nvSpPr>
        <p:spPr>
          <a:xfrm>
            <a:off x="12193524" y="6515100"/>
            <a:ext cx="4064508" cy="4267200"/>
          </a:xfrm>
          <a:prstGeom prst="rect">
            <a:avLst/>
          </a:prstGeom>
          <a:noFill/>
          <a:ln/>
        </p:spPr>
      </p:sp>
      <p:sp>
        <p:nvSpPr>
          <p:cNvPr id="21" name="Text 12"/>
          <p:cNvSpPr/>
          <p:nvPr/>
        </p:nvSpPr>
        <p:spPr>
          <a:xfrm>
            <a:off x="12193524" y="65151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as practiced by the graceful and precise elves.</a:t>
            </a:r>
            <a:endParaRPr lang="en-US" sz="3200" dirty="0"/>
          </a:p>
        </p:txBody>
      </p:sp>
      <p:sp>
        <p:nvSpPr>
          <p:cNvPr id="22" name="Shape 13"/>
          <p:cNvSpPr/>
          <p:nvPr/>
        </p:nvSpPr>
        <p:spPr>
          <a:xfrm>
            <a:off x="16664483" y="5194300"/>
            <a:ext cx="4064508" cy="5588000"/>
          </a:xfrm>
          <a:prstGeom prst="rect">
            <a:avLst/>
          </a:prstGeom>
          <a:noFill/>
          <a:ln/>
        </p:spPr>
      </p:sp>
      <p:sp>
        <p:nvSpPr>
          <p:cNvPr id="23" name="Shape 14"/>
          <p:cNvSpPr/>
          <p:nvPr/>
        </p:nvSpPr>
        <p:spPr>
          <a:xfrm>
            <a:off x="16664483" y="5194300"/>
            <a:ext cx="1016127" cy="1016000"/>
          </a:xfrm>
          <a:prstGeom prst="roundRect">
            <a:avLst>
              <a:gd name="adj" fmla="val 125100"/>
            </a:avLst>
          </a:prstGeom>
          <a:noFill/>
          <a:ln/>
        </p:spPr>
      </p:sp>
      <p:pic>
        <p:nvPicPr>
          <p:cNvPr id="24" name="Image 7" descr="preencoded.png">    </p:cNvPr>
          <p:cNvPicPr>
            <a:picLocks noChangeAspect="1"/>
          </p:cNvPicPr>
          <p:nvPr/>
        </p:nvPicPr>
        <p:blipFill>
          <a:blip r:embed="rId8"/>
          <a:stretch>
            <a:fillRect/>
          </a:stretch>
        </p:blipFill>
        <p:spPr>
          <a:xfrm>
            <a:off x="16664483" y="5194300"/>
            <a:ext cx="1016127" cy="1016000"/>
          </a:xfrm>
          <a:prstGeom prst="rect">
            <a:avLst/>
          </a:prstGeom>
        </p:spPr>
      </p:pic>
      <p:pic>
        <p:nvPicPr>
          <p:cNvPr id="25" name="Image 8" descr="preencoded.png">    </p:cNvPr>
          <p:cNvPicPr>
            <a:picLocks noChangeAspect="1"/>
          </p:cNvPicPr>
          <p:nvPr/>
        </p:nvPicPr>
        <p:blipFill>
          <a:blip r:embed="rId9"/>
          <a:stretch>
            <a:fillRect/>
          </a:stretch>
        </p:blipFill>
        <p:spPr>
          <a:xfrm>
            <a:off x="16759745" y="5289550"/>
            <a:ext cx="825603" cy="825897"/>
          </a:xfrm>
          <a:prstGeom prst="rect">
            <a:avLst/>
          </a:prstGeom>
        </p:spPr>
      </p:pic>
      <p:sp>
        <p:nvSpPr>
          <p:cNvPr id="26" name="Shape 15"/>
          <p:cNvSpPr/>
          <p:nvPr/>
        </p:nvSpPr>
        <p:spPr>
          <a:xfrm>
            <a:off x="16664483" y="6515100"/>
            <a:ext cx="4064508" cy="4267200"/>
          </a:xfrm>
          <a:prstGeom prst="rect">
            <a:avLst/>
          </a:prstGeom>
          <a:noFill/>
          <a:ln/>
        </p:spPr>
      </p:sp>
      <p:sp>
        <p:nvSpPr>
          <p:cNvPr id="27" name="Text 16"/>
          <p:cNvSpPr/>
          <p:nvPr/>
        </p:nvSpPr>
        <p:spPr>
          <a:xfrm>
            <a:off x="16664483" y="65151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 whose songs have the power to heal.</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8713289" y="1016000"/>
            <a:ext cx="7311881"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PRICING PLAN</a:t>
            </a:r>
            <a:endParaRPr lang="en-US" sz="8000" dirty="0"/>
          </a:p>
        </p:txBody>
      </p:sp>
      <p:sp>
        <p:nvSpPr>
          <p:cNvPr id="9" name="Shape 2"/>
          <p:cNvSpPr/>
          <p:nvPr/>
        </p:nvSpPr>
        <p:spPr>
          <a:xfrm>
            <a:off x="1765521" y="2400300"/>
            <a:ext cx="6439705" cy="10134600"/>
          </a:xfrm>
          <a:prstGeom prst="roundRect">
            <a:avLst>
              <a:gd name="adj" fmla="val 3124"/>
            </a:avLst>
          </a:prstGeom>
          <a:noFill/>
          <a:ln w="12700">
            <a:solidFill>
              <a:srgbClr val="1D1D1B"/>
            </a:solidFill>
            <a:prstDash val="solid"/>
          </a:ln>
        </p:spPr>
      </p:sp>
      <p:pic>
        <p:nvPicPr>
          <p:cNvPr id="10" name="Image 5" descr="preencoded.png">    </p:cNvPr>
          <p:cNvPicPr>
            <a:picLocks noChangeAspect="1"/>
          </p:cNvPicPr>
          <p:nvPr/>
        </p:nvPicPr>
        <p:blipFill>
          <a:blip r:embed="rId6"/>
          <a:stretch>
            <a:fillRect/>
          </a:stretch>
        </p:blipFill>
        <p:spPr>
          <a:xfrm>
            <a:off x="4140718" y="2825750"/>
            <a:ext cx="1689311" cy="1689100"/>
          </a:xfrm>
          <a:prstGeom prst="rect">
            <a:avLst/>
          </a:prstGeom>
        </p:spPr>
      </p:pic>
      <p:sp>
        <p:nvSpPr>
          <p:cNvPr id="11" name="Text 3"/>
          <p:cNvSpPr/>
          <p:nvPr/>
        </p:nvSpPr>
        <p:spPr>
          <a:xfrm>
            <a:off x="3994649" y="4787900"/>
            <a:ext cx="1981448" cy="901700"/>
          </a:xfrm>
          <a:prstGeom prst="rect">
            <a:avLst/>
          </a:prstGeom>
          <a:noFill/>
          <a:ln/>
        </p:spPr>
        <p:txBody>
          <a:bodyPr wrap="square" lIns="0" tIns="0" rIns="0" bIns="0" rtlCol="0" anchor="t"/>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BASIC</a:t>
            </a:r>
            <a:endParaRPr lang="en-US" sz="4800" dirty="0"/>
          </a:p>
        </p:txBody>
      </p:sp>
      <p:sp>
        <p:nvSpPr>
          <p:cNvPr id="12" name="Text 4"/>
          <p:cNvSpPr/>
          <p:nvPr/>
        </p:nvSpPr>
        <p:spPr>
          <a:xfrm>
            <a:off x="2222778" y="5791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3" name="Text 5"/>
          <p:cNvSpPr/>
          <p:nvPr/>
        </p:nvSpPr>
        <p:spPr>
          <a:xfrm>
            <a:off x="3226203" y="11379200"/>
            <a:ext cx="351834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$10/MONTH</a:t>
            </a:r>
            <a:endParaRPr lang="en-US" sz="4800" dirty="0"/>
          </a:p>
        </p:txBody>
      </p:sp>
      <p:sp>
        <p:nvSpPr>
          <p:cNvPr id="14" name="Shape 6"/>
          <p:cNvSpPr/>
          <p:nvPr/>
        </p:nvSpPr>
        <p:spPr>
          <a:xfrm>
            <a:off x="8967321" y="2400300"/>
            <a:ext cx="6439705" cy="10134600"/>
          </a:xfrm>
          <a:prstGeom prst="roundRect">
            <a:avLst>
              <a:gd name="adj" fmla="val 3124"/>
            </a:avLst>
          </a:prstGeom>
          <a:noFill/>
          <a:ln w="12700">
            <a:solidFill>
              <a:srgbClr val="1D1D1B"/>
            </a:solidFill>
            <a:prstDash val="solid"/>
          </a:ln>
        </p:spPr>
      </p:sp>
      <p:pic>
        <p:nvPicPr>
          <p:cNvPr id="15" name="Image 6" descr="preencoded.png">    </p:cNvPr>
          <p:cNvPicPr>
            <a:picLocks noChangeAspect="1"/>
          </p:cNvPicPr>
          <p:nvPr/>
        </p:nvPicPr>
        <p:blipFill>
          <a:blip r:embed="rId7"/>
          <a:stretch>
            <a:fillRect/>
          </a:stretch>
        </p:blipFill>
        <p:spPr>
          <a:xfrm>
            <a:off x="11775953" y="2825750"/>
            <a:ext cx="822443" cy="1689100"/>
          </a:xfrm>
          <a:prstGeom prst="rect">
            <a:avLst/>
          </a:prstGeom>
        </p:spPr>
      </p:pic>
      <p:sp>
        <p:nvSpPr>
          <p:cNvPr id="16" name="Text 7"/>
          <p:cNvSpPr/>
          <p:nvPr/>
        </p:nvSpPr>
        <p:spPr>
          <a:xfrm>
            <a:off x="11259957" y="4787900"/>
            <a:ext cx="1854432" cy="901700"/>
          </a:xfrm>
          <a:prstGeom prst="rect">
            <a:avLst/>
          </a:prstGeom>
          <a:noFill/>
          <a:ln/>
        </p:spPr>
        <p:txBody>
          <a:bodyPr wrap="square" lIns="0" tIns="0" rIns="0" bIns="0" rtlCol="0" anchor="t"/>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ELITE</a:t>
            </a:r>
            <a:endParaRPr lang="en-US" sz="4800" dirty="0"/>
          </a:p>
        </p:txBody>
      </p:sp>
      <p:sp>
        <p:nvSpPr>
          <p:cNvPr id="17" name="Text 8"/>
          <p:cNvSpPr/>
          <p:nvPr/>
        </p:nvSpPr>
        <p:spPr>
          <a:xfrm>
            <a:off x="9424578" y="5791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18" name="Text 9"/>
          <p:cNvSpPr/>
          <p:nvPr/>
        </p:nvSpPr>
        <p:spPr>
          <a:xfrm>
            <a:off x="10370846" y="11379200"/>
            <a:ext cx="3632654"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$50/MONTH</a:t>
            </a:r>
            <a:endParaRPr lang="en-US" sz="4800" dirty="0"/>
          </a:p>
        </p:txBody>
      </p:sp>
      <p:sp>
        <p:nvSpPr>
          <p:cNvPr id="19" name="Shape 10"/>
          <p:cNvSpPr/>
          <p:nvPr/>
        </p:nvSpPr>
        <p:spPr>
          <a:xfrm>
            <a:off x="16169121" y="2400300"/>
            <a:ext cx="6439705" cy="10134600"/>
          </a:xfrm>
          <a:prstGeom prst="roundRect">
            <a:avLst>
              <a:gd name="adj" fmla="val 3124"/>
            </a:avLst>
          </a:prstGeom>
          <a:noFill/>
          <a:ln w="12700">
            <a:solidFill>
              <a:srgbClr val="1D1D1B"/>
            </a:solidFill>
            <a:prstDash val="solid"/>
          </a:ln>
        </p:spPr>
      </p:sp>
      <p:pic>
        <p:nvPicPr>
          <p:cNvPr id="20" name="Image 7" descr="preencoded.png">    </p:cNvPr>
          <p:cNvPicPr>
            <a:picLocks noChangeAspect="1"/>
          </p:cNvPicPr>
          <p:nvPr/>
        </p:nvPicPr>
        <p:blipFill>
          <a:blip r:embed="rId8"/>
          <a:stretch>
            <a:fillRect/>
          </a:stretch>
        </p:blipFill>
        <p:spPr>
          <a:xfrm>
            <a:off x="18458135" y="2825750"/>
            <a:ext cx="1861673" cy="1689100"/>
          </a:xfrm>
          <a:prstGeom prst="rect">
            <a:avLst/>
          </a:prstGeom>
        </p:spPr>
      </p:pic>
      <p:sp>
        <p:nvSpPr>
          <p:cNvPr id="21" name="Text 11"/>
          <p:cNvSpPr/>
          <p:nvPr/>
        </p:nvSpPr>
        <p:spPr>
          <a:xfrm>
            <a:off x="17515489" y="4787900"/>
            <a:ext cx="3746968" cy="901700"/>
          </a:xfrm>
          <a:prstGeom prst="rect">
            <a:avLst/>
          </a:prstGeom>
          <a:noFill/>
          <a:ln/>
        </p:spPr>
        <p:txBody>
          <a:bodyPr wrap="square" lIns="0" tIns="0" rIns="0" bIns="0" rtlCol="0" anchor="t"/>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LEGENDARY</a:t>
            </a:r>
            <a:endParaRPr lang="en-US" sz="4800" dirty="0"/>
          </a:p>
        </p:txBody>
      </p:sp>
      <p:sp>
        <p:nvSpPr>
          <p:cNvPr id="22" name="Text 12"/>
          <p:cNvSpPr/>
          <p:nvPr/>
        </p:nvSpPr>
        <p:spPr>
          <a:xfrm>
            <a:off x="16626378" y="57912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3" name="Text 13"/>
          <p:cNvSpPr/>
          <p:nvPr/>
        </p:nvSpPr>
        <p:spPr>
          <a:xfrm>
            <a:off x="17458332" y="11379200"/>
            <a:ext cx="3861283"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$100/MONTH</a:t>
            </a:r>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1727416" y="1739900"/>
            <a:ext cx="20932139" cy="10375900"/>
          </a:xfrm>
          <a:prstGeom prst="rect">
            <a:avLst/>
          </a:prstGeom>
        </p:spPr>
      </p:pic>
      <p:pic>
        <p:nvPicPr>
          <p:cNvPr id="9" name="Image 6" descr="preencoded.png">    </p:cNvPr>
          <p:cNvPicPr>
            <a:picLocks noChangeAspect="1"/>
          </p:cNvPicPr>
          <p:nvPr/>
        </p:nvPicPr>
        <p:blipFill>
          <a:blip r:embed="rId7"/>
          <a:stretch>
            <a:fillRect/>
          </a:stretch>
        </p:blipFill>
        <p:spPr>
          <a:xfrm>
            <a:off x="1727416" y="1739900"/>
            <a:ext cx="5715662" cy="10375900"/>
          </a:xfrm>
          <a:prstGeom prst="rect">
            <a:avLst/>
          </a:prstGeom>
        </p:spPr>
      </p:pic>
      <p:pic>
        <p:nvPicPr>
          <p:cNvPr id="10" name="Image 7" descr="preencoded.png">    </p:cNvPr>
          <p:cNvPicPr>
            <a:picLocks noChangeAspect="1"/>
          </p:cNvPicPr>
          <p:nvPr/>
        </p:nvPicPr>
        <p:blipFill>
          <a:blip r:embed="rId8"/>
          <a:stretch>
            <a:fillRect/>
          </a:stretch>
        </p:blipFill>
        <p:spPr>
          <a:xfrm>
            <a:off x="1727413" y="1739900"/>
            <a:ext cx="5715659" cy="2844800"/>
          </a:xfrm>
          <a:prstGeom prst="rect">
            <a:avLst/>
          </a:prstGeom>
        </p:spPr>
      </p:pic>
      <p:sp>
        <p:nvSpPr>
          <p:cNvPr id="11" name="Shape 1"/>
          <p:cNvSpPr/>
          <p:nvPr/>
        </p:nvSpPr>
        <p:spPr>
          <a:xfrm>
            <a:off x="2476782" y="2489200"/>
            <a:ext cx="4229629" cy="4229100"/>
          </a:xfrm>
          <a:prstGeom prst="roundRect">
            <a:avLst>
              <a:gd name="adj" fmla="val 100108"/>
            </a:avLst>
          </a:prstGeom>
          <a:solidFill>
            <a:srgbClr val="E64E31">
              <a:alpha val="100000"/>
            </a:srgbClr>
          </a:solidFill>
          <a:ln/>
        </p:spPr>
      </p:sp>
      <p:sp>
        <p:nvSpPr>
          <p:cNvPr id="12" name="Text 2"/>
          <p:cNvSpPr/>
          <p:nvPr/>
        </p:nvSpPr>
        <p:spPr>
          <a:xfrm>
            <a:off x="3721537" y="2870200"/>
            <a:ext cx="2756244" cy="4483100"/>
          </a:xfrm>
          <a:prstGeom prst="rect">
            <a:avLst/>
          </a:prstGeom>
          <a:noFill/>
          <a:ln/>
        </p:spPr>
        <p:txBody>
          <a:bodyPr wrap="square" lIns="0" tIns="0" rIns="0" bIns="0" rtlCol="0" anchor="t"/>
          <a:lstStyle/>
          <a:p>
            <a:pPr algn="l"/>
            <a:r>
              <a:rPr lang="en-US" sz="24000" dirty="0">
                <a:solidFill>
                  <a:srgbClr val="FFFFFF">
                    <a:alpha val="100000"/>
                  </a:srgbClr>
                </a:solidFill>
                <a:latin typeface="Rokkitt Bold" pitchFamily="34" charset="0"/>
                <a:ea typeface="Rokkitt Bold" pitchFamily="34" charset="-122"/>
                <a:cs typeface="Rokkitt Bold" pitchFamily="34" charset="-120"/>
              </a:rPr>
              <a:t>S</a:t>
            </a:r>
            <a:endParaRPr lang="en-US" sz="24000" dirty="0"/>
          </a:p>
        </p:txBody>
      </p:sp>
      <p:sp>
        <p:nvSpPr>
          <p:cNvPr id="13" name="Shape 3"/>
          <p:cNvSpPr/>
          <p:nvPr/>
        </p:nvSpPr>
        <p:spPr>
          <a:xfrm>
            <a:off x="2298963" y="8362950"/>
            <a:ext cx="4572572" cy="3670300"/>
          </a:xfrm>
          <a:prstGeom prst="rect">
            <a:avLst/>
          </a:prstGeom>
          <a:noFill/>
          <a:ln/>
        </p:spPr>
      </p:sp>
      <p:sp>
        <p:nvSpPr>
          <p:cNvPr id="14" name="Shape 4"/>
          <p:cNvSpPr/>
          <p:nvPr/>
        </p:nvSpPr>
        <p:spPr>
          <a:xfrm>
            <a:off x="2298963" y="8362950"/>
            <a:ext cx="4572572" cy="3670300"/>
          </a:xfrm>
          <a:prstGeom prst="rect">
            <a:avLst/>
          </a:prstGeom>
          <a:noFill/>
          <a:ln/>
        </p:spPr>
      </p:sp>
      <p:sp>
        <p:nvSpPr>
          <p:cNvPr id="15" name="Shape 5"/>
          <p:cNvSpPr/>
          <p:nvPr/>
        </p:nvSpPr>
        <p:spPr>
          <a:xfrm>
            <a:off x="2298963" y="8362950"/>
            <a:ext cx="4572572" cy="3670300"/>
          </a:xfrm>
          <a:prstGeom prst="rect">
            <a:avLst/>
          </a:prstGeom>
          <a:noFill/>
          <a:ln/>
        </p:spPr>
      </p:sp>
      <p:sp>
        <p:nvSpPr>
          <p:cNvPr id="16" name="Text 6"/>
          <p:cNvSpPr/>
          <p:nvPr/>
        </p:nvSpPr>
        <p:spPr>
          <a:xfrm>
            <a:off x="2298963" y="83629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STRENGTHS</a:t>
            </a:r>
            <a:endParaRPr lang="en-US" sz="3600" dirty="0"/>
          </a:p>
        </p:txBody>
      </p:sp>
      <p:sp>
        <p:nvSpPr>
          <p:cNvPr id="17" name="Text 7"/>
          <p:cNvSpPr/>
          <p:nvPr/>
        </p:nvSpPr>
        <p:spPr>
          <a:xfrm>
            <a:off x="2298963" y="90868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18" name="Image 8" descr="preencoded.png">    </p:cNvPr>
          <p:cNvPicPr>
            <a:picLocks noChangeAspect="1"/>
          </p:cNvPicPr>
          <p:nvPr/>
        </p:nvPicPr>
        <p:blipFill>
          <a:blip r:embed="rId9"/>
          <a:stretch>
            <a:fillRect/>
          </a:stretch>
        </p:blipFill>
        <p:spPr>
          <a:xfrm>
            <a:off x="6808026" y="1739900"/>
            <a:ext cx="5715662" cy="10375900"/>
          </a:xfrm>
          <a:prstGeom prst="rect">
            <a:avLst/>
          </a:prstGeom>
        </p:spPr>
      </p:pic>
      <p:pic>
        <p:nvPicPr>
          <p:cNvPr id="19" name="Image 9" descr="preencoded.png">    </p:cNvPr>
          <p:cNvPicPr>
            <a:picLocks noChangeAspect="1"/>
          </p:cNvPicPr>
          <p:nvPr/>
        </p:nvPicPr>
        <p:blipFill>
          <a:blip r:embed="rId10"/>
          <a:stretch>
            <a:fillRect/>
          </a:stretch>
        </p:blipFill>
        <p:spPr>
          <a:xfrm>
            <a:off x="6808029" y="4584700"/>
            <a:ext cx="5715659" cy="2844800"/>
          </a:xfrm>
          <a:prstGeom prst="rect">
            <a:avLst/>
          </a:prstGeom>
        </p:spPr>
      </p:pic>
      <p:sp>
        <p:nvSpPr>
          <p:cNvPr id="20" name="Shape 8"/>
          <p:cNvSpPr/>
          <p:nvPr/>
        </p:nvSpPr>
        <p:spPr>
          <a:xfrm>
            <a:off x="7557392" y="2489200"/>
            <a:ext cx="4229629" cy="4229100"/>
          </a:xfrm>
          <a:prstGeom prst="roundRect">
            <a:avLst>
              <a:gd name="adj" fmla="val 100108"/>
            </a:avLst>
          </a:prstGeom>
          <a:solidFill>
            <a:srgbClr val="1D1D1B">
              <a:alpha val="100000"/>
            </a:srgbClr>
          </a:solidFill>
          <a:ln/>
        </p:spPr>
      </p:sp>
      <p:sp>
        <p:nvSpPr>
          <p:cNvPr id="21" name="Text 9"/>
          <p:cNvSpPr/>
          <p:nvPr/>
        </p:nvSpPr>
        <p:spPr>
          <a:xfrm>
            <a:off x="8211524" y="2870200"/>
            <a:ext cx="3937492" cy="4483100"/>
          </a:xfrm>
          <a:prstGeom prst="rect">
            <a:avLst/>
          </a:prstGeom>
          <a:noFill/>
          <a:ln/>
        </p:spPr>
        <p:txBody>
          <a:bodyPr wrap="square" lIns="0" tIns="0" rIns="0" bIns="0" rtlCol="0" anchor="t"/>
          <a:lstStyle/>
          <a:p>
            <a:pPr algn="l"/>
            <a:r>
              <a:rPr lang="en-US" sz="24000" dirty="0">
                <a:solidFill>
                  <a:srgbClr val="FFFFFF">
                    <a:alpha val="100000"/>
                  </a:srgbClr>
                </a:solidFill>
                <a:latin typeface="Rokkitt Bold" pitchFamily="34" charset="0"/>
                <a:ea typeface="Rokkitt Bold" pitchFamily="34" charset="-122"/>
                <a:cs typeface="Rokkitt Bold" pitchFamily="34" charset="-120"/>
              </a:rPr>
              <a:t>W</a:t>
            </a:r>
            <a:endParaRPr lang="en-US" sz="24000" dirty="0"/>
          </a:p>
        </p:txBody>
      </p:sp>
      <p:sp>
        <p:nvSpPr>
          <p:cNvPr id="22" name="Shape 10"/>
          <p:cNvSpPr/>
          <p:nvPr/>
        </p:nvSpPr>
        <p:spPr>
          <a:xfrm>
            <a:off x="7379573" y="8362950"/>
            <a:ext cx="4572572" cy="3670300"/>
          </a:xfrm>
          <a:prstGeom prst="rect">
            <a:avLst/>
          </a:prstGeom>
          <a:noFill/>
          <a:ln/>
        </p:spPr>
      </p:sp>
      <p:sp>
        <p:nvSpPr>
          <p:cNvPr id="23" name="Shape 11"/>
          <p:cNvSpPr/>
          <p:nvPr/>
        </p:nvSpPr>
        <p:spPr>
          <a:xfrm>
            <a:off x="7379573" y="8362950"/>
            <a:ext cx="4572572" cy="3670300"/>
          </a:xfrm>
          <a:prstGeom prst="rect">
            <a:avLst/>
          </a:prstGeom>
          <a:noFill/>
          <a:ln/>
        </p:spPr>
      </p:sp>
      <p:sp>
        <p:nvSpPr>
          <p:cNvPr id="24" name="Shape 12"/>
          <p:cNvSpPr/>
          <p:nvPr/>
        </p:nvSpPr>
        <p:spPr>
          <a:xfrm>
            <a:off x="7379573" y="8362950"/>
            <a:ext cx="4572572" cy="3670300"/>
          </a:xfrm>
          <a:prstGeom prst="rect">
            <a:avLst/>
          </a:prstGeom>
          <a:noFill/>
          <a:ln/>
        </p:spPr>
      </p:sp>
      <p:sp>
        <p:nvSpPr>
          <p:cNvPr id="25" name="Text 13"/>
          <p:cNvSpPr/>
          <p:nvPr/>
        </p:nvSpPr>
        <p:spPr>
          <a:xfrm>
            <a:off x="7379573" y="83629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WEAKNESSES</a:t>
            </a:r>
            <a:endParaRPr lang="en-US" sz="3600" dirty="0"/>
          </a:p>
        </p:txBody>
      </p:sp>
      <p:sp>
        <p:nvSpPr>
          <p:cNvPr id="26" name="Text 14"/>
          <p:cNvSpPr/>
          <p:nvPr/>
        </p:nvSpPr>
        <p:spPr>
          <a:xfrm>
            <a:off x="7379573" y="90868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27" name="Image 10" descr="preencoded.png">    </p:cNvPr>
          <p:cNvPicPr>
            <a:picLocks noChangeAspect="1"/>
          </p:cNvPicPr>
          <p:nvPr/>
        </p:nvPicPr>
        <p:blipFill>
          <a:blip r:embed="rId11"/>
          <a:stretch>
            <a:fillRect/>
          </a:stretch>
        </p:blipFill>
        <p:spPr>
          <a:xfrm>
            <a:off x="11787048" y="1739900"/>
            <a:ext cx="5715662" cy="10375900"/>
          </a:xfrm>
          <a:prstGeom prst="rect">
            <a:avLst/>
          </a:prstGeom>
        </p:spPr>
      </p:pic>
      <p:pic>
        <p:nvPicPr>
          <p:cNvPr id="28" name="Image 11" descr="preencoded.png">    </p:cNvPr>
          <p:cNvPicPr>
            <a:picLocks noChangeAspect="1"/>
          </p:cNvPicPr>
          <p:nvPr/>
        </p:nvPicPr>
        <p:blipFill>
          <a:blip r:embed="rId12"/>
          <a:stretch>
            <a:fillRect/>
          </a:stretch>
        </p:blipFill>
        <p:spPr>
          <a:xfrm>
            <a:off x="11787045" y="1739900"/>
            <a:ext cx="5715659" cy="2844800"/>
          </a:xfrm>
          <a:prstGeom prst="rect">
            <a:avLst/>
          </a:prstGeom>
        </p:spPr>
      </p:pic>
      <p:sp>
        <p:nvSpPr>
          <p:cNvPr id="29" name="Shape 15"/>
          <p:cNvSpPr/>
          <p:nvPr/>
        </p:nvSpPr>
        <p:spPr>
          <a:xfrm>
            <a:off x="12536414" y="2489200"/>
            <a:ext cx="4229629" cy="4229100"/>
          </a:xfrm>
          <a:prstGeom prst="roundRect">
            <a:avLst>
              <a:gd name="adj" fmla="val 100108"/>
            </a:avLst>
          </a:prstGeom>
          <a:solidFill>
            <a:srgbClr val="E64E31">
              <a:alpha val="100000"/>
            </a:srgbClr>
          </a:solidFill>
          <a:ln/>
        </p:spPr>
      </p:sp>
      <p:sp>
        <p:nvSpPr>
          <p:cNvPr id="30" name="Text 16"/>
          <p:cNvSpPr/>
          <p:nvPr/>
        </p:nvSpPr>
        <p:spPr>
          <a:xfrm>
            <a:off x="13546190" y="2870200"/>
            <a:ext cx="3226203" cy="4483100"/>
          </a:xfrm>
          <a:prstGeom prst="rect">
            <a:avLst/>
          </a:prstGeom>
          <a:noFill/>
          <a:ln/>
        </p:spPr>
        <p:txBody>
          <a:bodyPr wrap="square" lIns="0" tIns="0" rIns="0" bIns="0" rtlCol="0" anchor="t"/>
          <a:lstStyle/>
          <a:p>
            <a:pPr algn="l"/>
            <a:r>
              <a:rPr lang="en-US" sz="24000" dirty="0">
                <a:solidFill>
                  <a:srgbClr val="FFFFFF">
                    <a:alpha val="100000"/>
                  </a:srgbClr>
                </a:solidFill>
                <a:latin typeface="Rokkitt Bold" pitchFamily="34" charset="0"/>
                <a:ea typeface="Rokkitt Bold" pitchFamily="34" charset="-122"/>
                <a:cs typeface="Rokkitt Bold" pitchFamily="34" charset="-120"/>
              </a:rPr>
              <a:t>O</a:t>
            </a:r>
            <a:endParaRPr lang="en-US" sz="24000" dirty="0"/>
          </a:p>
        </p:txBody>
      </p:sp>
      <p:sp>
        <p:nvSpPr>
          <p:cNvPr id="31" name="Shape 17"/>
          <p:cNvSpPr/>
          <p:nvPr/>
        </p:nvSpPr>
        <p:spPr>
          <a:xfrm>
            <a:off x="12358595" y="8362950"/>
            <a:ext cx="4572572" cy="3670300"/>
          </a:xfrm>
          <a:prstGeom prst="rect">
            <a:avLst/>
          </a:prstGeom>
          <a:noFill/>
          <a:ln/>
        </p:spPr>
      </p:sp>
      <p:sp>
        <p:nvSpPr>
          <p:cNvPr id="32" name="Shape 18"/>
          <p:cNvSpPr/>
          <p:nvPr/>
        </p:nvSpPr>
        <p:spPr>
          <a:xfrm>
            <a:off x="12358595" y="8362950"/>
            <a:ext cx="4572572" cy="3670300"/>
          </a:xfrm>
          <a:prstGeom prst="rect">
            <a:avLst/>
          </a:prstGeom>
          <a:noFill/>
          <a:ln/>
        </p:spPr>
      </p:sp>
      <p:sp>
        <p:nvSpPr>
          <p:cNvPr id="33" name="Shape 19"/>
          <p:cNvSpPr/>
          <p:nvPr/>
        </p:nvSpPr>
        <p:spPr>
          <a:xfrm>
            <a:off x="12358595" y="8362950"/>
            <a:ext cx="4572572" cy="3670300"/>
          </a:xfrm>
          <a:prstGeom prst="rect">
            <a:avLst/>
          </a:prstGeom>
          <a:noFill/>
          <a:ln/>
        </p:spPr>
      </p:sp>
      <p:sp>
        <p:nvSpPr>
          <p:cNvPr id="34" name="Text 20"/>
          <p:cNvSpPr/>
          <p:nvPr/>
        </p:nvSpPr>
        <p:spPr>
          <a:xfrm>
            <a:off x="12358595" y="83629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OPPORTUNITIES</a:t>
            </a:r>
            <a:endParaRPr lang="en-US" sz="3600" dirty="0"/>
          </a:p>
        </p:txBody>
      </p:sp>
      <p:sp>
        <p:nvSpPr>
          <p:cNvPr id="35" name="Text 21"/>
          <p:cNvSpPr/>
          <p:nvPr/>
        </p:nvSpPr>
        <p:spPr>
          <a:xfrm>
            <a:off x="12358595" y="90868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36" name="Image 12" descr="preencoded.png">    </p:cNvPr>
          <p:cNvPicPr>
            <a:picLocks noChangeAspect="1"/>
          </p:cNvPicPr>
          <p:nvPr/>
        </p:nvPicPr>
        <p:blipFill>
          <a:blip r:embed="rId13"/>
          <a:stretch>
            <a:fillRect/>
          </a:stretch>
        </p:blipFill>
        <p:spPr>
          <a:xfrm>
            <a:off x="16943893" y="1739900"/>
            <a:ext cx="5715662" cy="10375900"/>
          </a:xfrm>
          <a:prstGeom prst="rect">
            <a:avLst/>
          </a:prstGeom>
        </p:spPr>
      </p:pic>
      <p:pic>
        <p:nvPicPr>
          <p:cNvPr id="37" name="Image 13" descr="preencoded.png">    </p:cNvPr>
          <p:cNvPicPr>
            <a:picLocks noChangeAspect="1"/>
          </p:cNvPicPr>
          <p:nvPr/>
        </p:nvPicPr>
        <p:blipFill>
          <a:blip r:embed="rId14"/>
          <a:stretch>
            <a:fillRect/>
          </a:stretch>
        </p:blipFill>
        <p:spPr>
          <a:xfrm>
            <a:off x="16943896" y="4584700"/>
            <a:ext cx="5715659" cy="2844800"/>
          </a:xfrm>
          <a:prstGeom prst="rect">
            <a:avLst/>
          </a:prstGeom>
        </p:spPr>
      </p:pic>
      <p:sp>
        <p:nvSpPr>
          <p:cNvPr id="38" name="Shape 22"/>
          <p:cNvSpPr/>
          <p:nvPr/>
        </p:nvSpPr>
        <p:spPr>
          <a:xfrm>
            <a:off x="17693259" y="2489200"/>
            <a:ext cx="4229629" cy="4229100"/>
          </a:xfrm>
          <a:prstGeom prst="roundRect">
            <a:avLst>
              <a:gd name="adj" fmla="val 100108"/>
            </a:avLst>
          </a:prstGeom>
          <a:solidFill>
            <a:srgbClr val="1D1D1B">
              <a:alpha val="100000"/>
            </a:srgbClr>
          </a:solidFill>
          <a:ln/>
        </p:spPr>
      </p:sp>
      <p:sp>
        <p:nvSpPr>
          <p:cNvPr id="39" name="Text 23"/>
          <p:cNvSpPr/>
          <p:nvPr/>
        </p:nvSpPr>
        <p:spPr>
          <a:xfrm>
            <a:off x="18861805" y="2870200"/>
            <a:ext cx="2908664" cy="4483100"/>
          </a:xfrm>
          <a:prstGeom prst="rect">
            <a:avLst/>
          </a:prstGeom>
          <a:noFill/>
          <a:ln/>
        </p:spPr>
        <p:txBody>
          <a:bodyPr wrap="square" lIns="0" tIns="0" rIns="0" bIns="0" rtlCol="0" anchor="t"/>
          <a:lstStyle/>
          <a:p>
            <a:pPr algn="l"/>
            <a:r>
              <a:rPr lang="en-US" sz="24000" dirty="0">
                <a:solidFill>
                  <a:srgbClr val="FFFFFF">
                    <a:alpha val="100000"/>
                  </a:srgbClr>
                </a:solidFill>
                <a:latin typeface="Rokkitt Bold" pitchFamily="34" charset="0"/>
                <a:ea typeface="Rokkitt Bold" pitchFamily="34" charset="-122"/>
                <a:cs typeface="Rokkitt Bold" pitchFamily="34" charset="-120"/>
              </a:rPr>
              <a:t>T</a:t>
            </a:r>
            <a:endParaRPr lang="en-US" sz="24000" dirty="0"/>
          </a:p>
        </p:txBody>
      </p:sp>
      <p:sp>
        <p:nvSpPr>
          <p:cNvPr id="40" name="Shape 24"/>
          <p:cNvSpPr/>
          <p:nvPr/>
        </p:nvSpPr>
        <p:spPr>
          <a:xfrm>
            <a:off x="17515440" y="8362950"/>
            <a:ext cx="4572572" cy="3670300"/>
          </a:xfrm>
          <a:prstGeom prst="rect">
            <a:avLst/>
          </a:prstGeom>
          <a:noFill/>
          <a:ln/>
        </p:spPr>
      </p:sp>
      <p:sp>
        <p:nvSpPr>
          <p:cNvPr id="41" name="Shape 25"/>
          <p:cNvSpPr/>
          <p:nvPr/>
        </p:nvSpPr>
        <p:spPr>
          <a:xfrm>
            <a:off x="17515440" y="8362950"/>
            <a:ext cx="4572572" cy="3670300"/>
          </a:xfrm>
          <a:prstGeom prst="rect">
            <a:avLst/>
          </a:prstGeom>
          <a:noFill/>
          <a:ln/>
        </p:spPr>
      </p:sp>
      <p:sp>
        <p:nvSpPr>
          <p:cNvPr id="42" name="Shape 26"/>
          <p:cNvSpPr/>
          <p:nvPr/>
        </p:nvSpPr>
        <p:spPr>
          <a:xfrm>
            <a:off x="17515440" y="8362950"/>
            <a:ext cx="4572572" cy="3670300"/>
          </a:xfrm>
          <a:prstGeom prst="rect">
            <a:avLst/>
          </a:prstGeom>
          <a:noFill/>
          <a:ln/>
        </p:spPr>
      </p:sp>
      <p:sp>
        <p:nvSpPr>
          <p:cNvPr id="43" name="Text 27"/>
          <p:cNvSpPr/>
          <p:nvPr/>
        </p:nvSpPr>
        <p:spPr>
          <a:xfrm>
            <a:off x="17515440" y="83629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THREATS</a:t>
            </a:r>
            <a:endParaRPr lang="en-US" sz="3600" dirty="0"/>
          </a:p>
        </p:txBody>
      </p:sp>
      <p:sp>
        <p:nvSpPr>
          <p:cNvPr id="44" name="Text 28"/>
          <p:cNvSpPr/>
          <p:nvPr/>
        </p:nvSpPr>
        <p:spPr>
          <a:xfrm>
            <a:off x="17515440" y="9086850"/>
            <a:ext cx="4708055" cy="3081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16143718" y="1397000"/>
            <a:ext cx="7252606" cy="10871200"/>
          </a:xfrm>
          <a:prstGeom prst="rect">
            <a:avLst/>
          </a:prstGeom>
        </p:spPr>
      </p:pic>
      <p:pic>
        <p:nvPicPr>
          <p:cNvPr id="9" name="Image 6" descr="preencoded.png">    </p:cNvPr>
          <p:cNvPicPr>
            <a:picLocks noChangeAspect="1"/>
          </p:cNvPicPr>
          <p:nvPr/>
        </p:nvPicPr>
        <p:blipFill>
          <a:blip r:embed="rId7"/>
          <a:stretch>
            <a:fillRect/>
          </a:stretch>
        </p:blipFill>
        <p:spPr>
          <a:xfrm>
            <a:off x="9602400" y="1397000"/>
            <a:ext cx="6084060" cy="10960100"/>
          </a:xfrm>
          <a:prstGeom prst="rect">
            <a:avLst/>
          </a:prstGeom>
        </p:spPr>
      </p:pic>
      <p:sp>
        <p:nvSpPr>
          <p:cNvPr id="10" name="Text 1"/>
          <p:cNvSpPr/>
          <p:nvPr/>
        </p:nvSpPr>
        <p:spPr>
          <a:xfrm>
            <a:off x="1397175" y="1930400"/>
            <a:ext cx="10690503" cy="1494367"/>
          </a:xfrm>
          <a:prstGeom prst="rect">
            <a:avLst/>
          </a:prstGeom>
          <a:noFill/>
          <a:ln/>
        </p:spPr>
        <p:txBody>
          <a:bodyPr wrap="square" lIns="0" tIns="0" rIns="0" bIns="0" rtlCol="0" anchor="t"/>
          <a:lstStyle/>
          <a:p>
            <a:pPr algn="l"/>
            <a:r>
              <a:rPr lang="en-US" sz="8000" dirty="0">
                <a:solidFill>
                  <a:srgbClr val="0E0E0E">
                    <a:alpha val="100000"/>
                  </a:srgbClr>
                </a:solidFill>
                <a:latin typeface="Rokkitt Bold" pitchFamily="34" charset="0"/>
                <a:ea typeface="Rokkitt Bold" pitchFamily="34" charset="-122"/>
                <a:cs typeface="Rokkitt Bold" pitchFamily="34" charset="-120"/>
              </a:rPr>
              <a:t>SOME DATA</a:t>
            </a:r>
            <a:endParaRPr lang="en-US" sz="8000" dirty="0"/>
          </a:p>
        </p:txBody>
      </p:sp>
      <p:sp>
        <p:nvSpPr>
          <p:cNvPr id="11" name="Shape 2"/>
          <p:cNvSpPr/>
          <p:nvPr/>
        </p:nvSpPr>
        <p:spPr>
          <a:xfrm>
            <a:off x="1244756" y="5029200"/>
            <a:ext cx="8573572" cy="6654800"/>
          </a:xfrm>
          <a:prstGeom prst="rect">
            <a:avLst/>
          </a:prstGeom>
          <a:noFill/>
          <a:ln/>
        </p:spPr>
      </p:sp>
      <p:sp>
        <p:nvSpPr>
          <p:cNvPr id="12" name="Shape 3"/>
          <p:cNvSpPr/>
          <p:nvPr/>
        </p:nvSpPr>
        <p:spPr>
          <a:xfrm>
            <a:off x="1244756" y="5029200"/>
            <a:ext cx="8573572" cy="1841500"/>
          </a:xfrm>
          <a:prstGeom prst="rect">
            <a:avLst/>
          </a:prstGeom>
          <a:noFill/>
          <a:ln/>
        </p:spPr>
      </p:sp>
      <p:sp>
        <p:nvSpPr>
          <p:cNvPr id="13" name="Shape 4"/>
          <p:cNvSpPr/>
          <p:nvPr/>
        </p:nvSpPr>
        <p:spPr>
          <a:xfrm>
            <a:off x="1244756" y="5372100"/>
            <a:ext cx="1816327" cy="1155700"/>
          </a:xfrm>
          <a:prstGeom prst="rect">
            <a:avLst/>
          </a:prstGeom>
          <a:noFill/>
          <a:ln/>
        </p:spPr>
      </p:sp>
      <p:sp>
        <p:nvSpPr>
          <p:cNvPr id="14" name="Text 5"/>
          <p:cNvSpPr/>
          <p:nvPr/>
        </p:nvSpPr>
        <p:spPr>
          <a:xfrm>
            <a:off x="1244756" y="5372100"/>
            <a:ext cx="215503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75%</a:t>
            </a:r>
            <a:endParaRPr lang="en-US" sz="8000" dirty="0"/>
          </a:p>
        </p:txBody>
      </p:sp>
      <p:sp>
        <p:nvSpPr>
          <p:cNvPr id="15" name="Shape 6"/>
          <p:cNvSpPr/>
          <p:nvPr/>
        </p:nvSpPr>
        <p:spPr>
          <a:xfrm>
            <a:off x="3264308" y="5029200"/>
            <a:ext cx="6554019" cy="1841500"/>
          </a:xfrm>
          <a:prstGeom prst="rect">
            <a:avLst/>
          </a:prstGeom>
          <a:noFill/>
          <a:ln/>
        </p:spPr>
      </p:sp>
      <p:sp>
        <p:nvSpPr>
          <p:cNvPr id="16" name="Text 7"/>
          <p:cNvSpPr/>
          <p:nvPr/>
        </p:nvSpPr>
        <p:spPr>
          <a:xfrm>
            <a:off x="3264308" y="5029200"/>
            <a:ext cx="6706438"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ENCHANTED CREATURES</a:t>
            </a:r>
            <a:endParaRPr lang="en-US" sz="3600" dirty="0"/>
          </a:p>
        </p:txBody>
      </p:sp>
      <p:sp>
        <p:nvSpPr>
          <p:cNvPr id="17" name="Text 8"/>
          <p:cNvSpPr/>
          <p:nvPr/>
        </p:nvSpPr>
        <p:spPr>
          <a:xfrm>
            <a:off x="3264308" y="5651500"/>
            <a:ext cx="6689503"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8" name="Shape 9"/>
          <p:cNvSpPr/>
          <p:nvPr/>
        </p:nvSpPr>
        <p:spPr>
          <a:xfrm>
            <a:off x="1244756" y="7480300"/>
            <a:ext cx="8573572" cy="1752600"/>
          </a:xfrm>
          <a:prstGeom prst="rect">
            <a:avLst/>
          </a:prstGeom>
          <a:noFill/>
          <a:ln/>
        </p:spPr>
      </p:sp>
      <p:sp>
        <p:nvSpPr>
          <p:cNvPr id="19" name="Shape 10"/>
          <p:cNvSpPr/>
          <p:nvPr/>
        </p:nvSpPr>
        <p:spPr>
          <a:xfrm>
            <a:off x="1244756" y="7778750"/>
            <a:ext cx="1829029" cy="1155700"/>
          </a:xfrm>
          <a:prstGeom prst="rect">
            <a:avLst/>
          </a:prstGeom>
          <a:noFill/>
          <a:ln/>
        </p:spPr>
      </p:sp>
      <p:sp>
        <p:nvSpPr>
          <p:cNvPr id="20" name="Text 11"/>
          <p:cNvSpPr/>
          <p:nvPr/>
        </p:nvSpPr>
        <p:spPr>
          <a:xfrm>
            <a:off x="1244756" y="777875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60%</a:t>
            </a:r>
            <a:endParaRPr lang="en-US" sz="8000" dirty="0"/>
          </a:p>
        </p:txBody>
      </p:sp>
      <p:sp>
        <p:nvSpPr>
          <p:cNvPr id="21" name="Shape 12"/>
          <p:cNvSpPr/>
          <p:nvPr/>
        </p:nvSpPr>
        <p:spPr>
          <a:xfrm>
            <a:off x="3277010" y="7480300"/>
            <a:ext cx="6541318" cy="1752600"/>
          </a:xfrm>
          <a:prstGeom prst="rect">
            <a:avLst/>
          </a:prstGeom>
          <a:noFill/>
          <a:ln/>
        </p:spPr>
      </p:sp>
      <p:sp>
        <p:nvSpPr>
          <p:cNvPr id="22" name="Text 13"/>
          <p:cNvSpPr/>
          <p:nvPr/>
        </p:nvSpPr>
        <p:spPr>
          <a:xfrm>
            <a:off x="3277010" y="7480300"/>
            <a:ext cx="6693737" cy="11938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MAGIC-WIELDING INDIVIDUALS</a:t>
            </a:r>
            <a:endParaRPr lang="en-US" sz="3600" dirty="0"/>
          </a:p>
        </p:txBody>
      </p:sp>
      <p:sp>
        <p:nvSpPr>
          <p:cNvPr id="23" name="Text 14"/>
          <p:cNvSpPr/>
          <p:nvPr/>
        </p:nvSpPr>
        <p:spPr>
          <a:xfrm>
            <a:off x="3277010" y="8623300"/>
            <a:ext cx="6676801"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4" name="Shape 15"/>
          <p:cNvSpPr/>
          <p:nvPr/>
        </p:nvSpPr>
        <p:spPr>
          <a:xfrm>
            <a:off x="1244756" y="9842500"/>
            <a:ext cx="8573572" cy="1841500"/>
          </a:xfrm>
          <a:prstGeom prst="rect">
            <a:avLst/>
          </a:prstGeom>
          <a:noFill/>
          <a:ln/>
        </p:spPr>
      </p:sp>
      <p:sp>
        <p:nvSpPr>
          <p:cNvPr id="25" name="Shape 16"/>
          <p:cNvSpPr/>
          <p:nvPr/>
        </p:nvSpPr>
        <p:spPr>
          <a:xfrm>
            <a:off x="1244756" y="10185400"/>
            <a:ext cx="1829029" cy="1155700"/>
          </a:xfrm>
          <a:prstGeom prst="rect">
            <a:avLst/>
          </a:prstGeom>
          <a:noFill/>
          <a:ln/>
        </p:spPr>
      </p:sp>
      <p:sp>
        <p:nvSpPr>
          <p:cNvPr id="26" name="Text 17"/>
          <p:cNvSpPr/>
          <p:nvPr/>
        </p:nvSpPr>
        <p:spPr>
          <a:xfrm>
            <a:off x="1244756" y="101854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90%</a:t>
            </a:r>
            <a:endParaRPr lang="en-US" sz="8000" dirty="0"/>
          </a:p>
        </p:txBody>
      </p:sp>
      <p:sp>
        <p:nvSpPr>
          <p:cNvPr id="27" name="Shape 18"/>
          <p:cNvSpPr/>
          <p:nvPr/>
        </p:nvSpPr>
        <p:spPr>
          <a:xfrm>
            <a:off x="3277010" y="9842500"/>
            <a:ext cx="6541318" cy="1841500"/>
          </a:xfrm>
          <a:prstGeom prst="rect">
            <a:avLst/>
          </a:prstGeom>
          <a:noFill/>
          <a:ln/>
        </p:spPr>
      </p:sp>
      <p:sp>
        <p:nvSpPr>
          <p:cNvPr id="28" name="Text 19"/>
          <p:cNvSpPr/>
          <p:nvPr/>
        </p:nvSpPr>
        <p:spPr>
          <a:xfrm>
            <a:off x="3277010" y="9842500"/>
            <a:ext cx="6693737"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SPELLS CAST</a:t>
            </a:r>
            <a:endParaRPr lang="en-US" sz="3600" dirty="0"/>
          </a:p>
        </p:txBody>
      </p:sp>
      <p:sp>
        <p:nvSpPr>
          <p:cNvPr id="29" name="Text 20"/>
          <p:cNvSpPr/>
          <p:nvPr/>
        </p:nvSpPr>
        <p:spPr>
          <a:xfrm>
            <a:off x="3277010" y="10464800"/>
            <a:ext cx="667680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1291711" y="3403600"/>
            <a:ext cx="15762670" cy="6515100"/>
          </a:xfrm>
          <a:prstGeom prst="rect">
            <a:avLst/>
          </a:prstGeom>
          <a:noFill/>
          <a:ln/>
        </p:spPr>
      </p:sp>
      <p:sp>
        <p:nvSpPr>
          <p:cNvPr id="9" name="Shape 2"/>
          <p:cNvSpPr/>
          <p:nvPr/>
        </p:nvSpPr>
        <p:spPr>
          <a:xfrm>
            <a:off x="11291711" y="3403600"/>
            <a:ext cx="15762670" cy="4889500"/>
          </a:xfrm>
          <a:prstGeom prst="rect">
            <a:avLst/>
          </a:prstGeom>
          <a:noFill/>
          <a:ln/>
        </p:spPr>
      </p:sp>
      <p:sp>
        <p:nvSpPr>
          <p:cNvPr id="10" name="Text 3"/>
          <p:cNvSpPr/>
          <p:nvPr/>
        </p:nvSpPr>
        <p:spPr>
          <a:xfrm>
            <a:off x="11291711" y="3403600"/>
            <a:ext cx="10669334" cy="4483100"/>
          </a:xfrm>
          <a:prstGeom prst="rect">
            <a:avLst/>
          </a:prstGeom>
          <a:noFill/>
          <a:ln/>
        </p:spPr>
        <p:txBody>
          <a:bodyPr wrap="square" lIns="0" tIns="0" rIns="0" bIns="0" rtlCol="0" anchor="t"/>
          <a:lstStyle/>
          <a:p>
            <a:pPr algn="l"/>
            <a:r>
              <a:rPr lang="en-US" sz="24000" dirty="0">
                <a:solidFill>
                  <a:srgbClr val="272727">
                    <a:alpha val="100000"/>
                  </a:srgbClr>
                </a:solidFill>
                <a:latin typeface="Rokkitt Bold" pitchFamily="34" charset="0"/>
                <a:ea typeface="Rokkitt Bold" pitchFamily="34" charset="-122"/>
                <a:cs typeface="Rokkitt Bold" pitchFamily="34" charset="-120"/>
              </a:rPr>
              <a:t>234,567</a:t>
            </a:r>
            <a:endParaRPr lang="en-US" sz="24000" dirty="0"/>
          </a:p>
        </p:txBody>
      </p:sp>
      <p:sp>
        <p:nvSpPr>
          <p:cNvPr id="11" name="Text 4"/>
          <p:cNvSpPr/>
          <p:nvPr/>
        </p:nvSpPr>
        <p:spPr>
          <a:xfrm>
            <a:off x="11291711" y="7073900"/>
            <a:ext cx="16033637" cy="1490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2" name="Text 5"/>
          <p:cNvSpPr/>
          <p:nvPr/>
        </p:nvSpPr>
        <p:spPr>
          <a:xfrm>
            <a:off x="11291711" y="8699500"/>
            <a:ext cx="9407642"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pic>
        <p:nvPicPr>
          <p:cNvPr id="13" name="Image 5" descr="preencoded.png">    </p:cNvPr>
          <p:cNvPicPr>
            <a:picLocks noChangeAspect="1"/>
          </p:cNvPicPr>
          <p:nvPr/>
        </p:nvPicPr>
        <p:blipFill>
          <a:blip r:embed="rId6"/>
          <a:stretch>
            <a:fillRect/>
          </a:stretch>
        </p:blipFill>
        <p:spPr>
          <a:xfrm>
            <a:off x="393749" y="1498600"/>
            <a:ext cx="11281227" cy="10350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3391324" y="3263900"/>
            <a:ext cx="7874984" cy="2463800"/>
          </a:xfrm>
          <a:prstGeom prst="rect">
            <a:avLst/>
          </a:prstGeom>
          <a:noFill/>
          <a:ln/>
        </p:spPr>
      </p:sp>
      <p:sp>
        <p:nvSpPr>
          <p:cNvPr id="9" name="Shape 2"/>
          <p:cNvSpPr/>
          <p:nvPr/>
        </p:nvSpPr>
        <p:spPr>
          <a:xfrm>
            <a:off x="3416727" y="3263900"/>
            <a:ext cx="7824178" cy="1854200"/>
          </a:xfrm>
          <a:prstGeom prst="rect">
            <a:avLst/>
          </a:prstGeom>
          <a:noFill/>
          <a:ln/>
        </p:spPr>
      </p:sp>
      <p:sp>
        <p:nvSpPr>
          <p:cNvPr id="10" name="Text 3"/>
          <p:cNvSpPr/>
          <p:nvPr/>
        </p:nvSpPr>
        <p:spPr>
          <a:xfrm>
            <a:off x="3416727" y="3263900"/>
            <a:ext cx="8366112"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233 COINS</a:t>
            </a:r>
            <a:endParaRPr lang="en-US" sz="12800" dirty="0"/>
          </a:p>
        </p:txBody>
      </p:sp>
      <p:sp>
        <p:nvSpPr>
          <p:cNvPr id="11" name="Shape 4"/>
          <p:cNvSpPr/>
          <p:nvPr/>
        </p:nvSpPr>
        <p:spPr>
          <a:xfrm>
            <a:off x="3391324" y="5118100"/>
            <a:ext cx="7874984" cy="609600"/>
          </a:xfrm>
          <a:prstGeom prst="rect">
            <a:avLst/>
          </a:prstGeom>
          <a:noFill/>
          <a:ln/>
        </p:spPr>
      </p:sp>
      <p:sp>
        <p:nvSpPr>
          <p:cNvPr id="12" name="Text 5"/>
          <p:cNvSpPr/>
          <p:nvPr/>
        </p:nvSpPr>
        <p:spPr>
          <a:xfrm>
            <a:off x="3323582" y="51181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3" name="Shape 6"/>
          <p:cNvSpPr/>
          <p:nvPr/>
        </p:nvSpPr>
        <p:spPr>
          <a:xfrm>
            <a:off x="3391324" y="6985000"/>
            <a:ext cx="7874984" cy="2463800"/>
          </a:xfrm>
          <a:prstGeom prst="rect">
            <a:avLst/>
          </a:prstGeom>
          <a:noFill/>
          <a:ln/>
        </p:spPr>
      </p:sp>
      <p:sp>
        <p:nvSpPr>
          <p:cNvPr id="14" name="Shape 7"/>
          <p:cNvSpPr/>
          <p:nvPr/>
        </p:nvSpPr>
        <p:spPr>
          <a:xfrm>
            <a:off x="3111889" y="6985000"/>
            <a:ext cx="8433854" cy="1854200"/>
          </a:xfrm>
          <a:prstGeom prst="rect">
            <a:avLst/>
          </a:prstGeom>
          <a:noFill/>
          <a:ln/>
        </p:spPr>
      </p:sp>
      <p:sp>
        <p:nvSpPr>
          <p:cNvPr id="15" name="Text 8"/>
          <p:cNvSpPr/>
          <p:nvPr/>
        </p:nvSpPr>
        <p:spPr>
          <a:xfrm>
            <a:off x="3111889" y="6985000"/>
            <a:ext cx="8975789"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456 HOURS</a:t>
            </a:r>
            <a:endParaRPr lang="en-US" sz="12800" dirty="0"/>
          </a:p>
        </p:txBody>
      </p:sp>
      <p:sp>
        <p:nvSpPr>
          <p:cNvPr id="16" name="Shape 9"/>
          <p:cNvSpPr/>
          <p:nvPr/>
        </p:nvSpPr>
        <p:spPr>
          <a:xfrm>
            <a:off x="3391324" y="8839200"/>
            <a:ext cx="7874984" cy="609600"/>
          </a:xfrm>
          <a:prstGeom prst="rect">
            <a:avLst/>
          </a:prstGeom>
          <a:noFill/>
          <a:ln/>
        </p:spPr>
      </p:sp>
      <p:sp>
        <p:nvSpPr>
          <p:cNvPr id="17" name="Text 10"/>
          <p:cNvSpPr/>
          <p:nvPr/>
        </p:nvSpPr>
        <p:spPr>
          <a:xfrm>
            <a:off x="3323582" y="88392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8" name="Shape 11"/>
          <p:cNvSpPr/>
          <p:nvPr/>
        </p:nvSpPr>
        <p:spPr>
          <a:xfrm>
            <a:off x="13552594" y="3263900"/>
            <a:ext cx="7874984" cy="2463800"/>
          </a:xfrm>
          <a:prstGeom prst="rect">
            <a:avLst/>
          </a:prstGeom>
          <a:noFill/>
          <a:ln/>
        </p:spPr>
      </p:sp>
      <p:sp>
        <p:nvSpPr>
          <p:cNvPr id="19" name="Shape 12"/>
          <p:cNvSpPr/>
          <p:nvPr/>
        </p:nvSpPr>
        <p:spPr>
          <a:xfrm>
            <a:off x="16048456" y="3263900"/>
            <a:ext cx="2883260" cy="1854200"/>
          </a:xfrm>
          <a:prstGeom prst="rect">
            <a:avLst/>
          </a:prstGeom>
          <a:noFill/>
          <a:ln/>
        </p:spPr>
      </p:sp>
      <p:sp>
        <p:nvSpPr>
          <p:cNvPr id="20" name="Text 13"/>
          <p:cNvSpPr/>
          <p:nvPr/>
        </p:nvSpPr>
        <p:spPr>
          <a:xfrm>
            <a:off x="16048456" y="3263900"/>
            <a:ext cx="3425195"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85%</a:t>
            </a:r>
            <a:endParaRPr lang="en-US" sz="12800" dirty="0"/>
          </a:p>
        </p:txBody>
      </p:sp>
      <p:sp>
        <p:nvSpPr>
          <p:cNvPr id="21" name="Shape 14"/>
          <p:cNvSpPr/>
          <p:nvPr/>
        </p:nvSpPr>
        <p:spPr>
          <a:xfrm>
            <a:off x="13552594" y="5118100"/>
            <a:ext cx="7874984" cy="609600"/>
          </a:xfrm>
          <a:prstGeom prst="rect">
            <a:avLst/>
          </a:prstGeom>
          <a:noFill/>
          <a:ln/>
        </p:spPr>
      </p:sp>
      <p:sp>
        <p:nvSpPr>
          <p:cNvPr id="22" name="Text 15"/>
          <p:cNvSpPr/>
          <p:nvPr/>
        </p:nvSpPr>
        <p:spPr>
          <a:xfrm>
            <a:off x="13484852" y="51181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3" name="Shape 16"/>
          <p:cNvSpPr/>
          <p:nvPr/>
        </p:nvSpPr>
        <p:spPr>
          <a:xfrm>
            <a:off x="13552594" y="6985000"/>
            <a:ext cx="7874984" cy="2463800"/>
          </a:xfrm>
          <a:prstGeom prst="rect">
            <a:avLst/>
          </a:prstGeom>
          <a:noFill/>
          <a:ln/>
        </p:spPr>
      </p:sp>
      <p:sp>
        <p:nvSpPr>
          <p:cNvPr id="24" name="Shape 17"/>
          <p:cNvSpPr/>
          <p:nvPr/>
        </p:nvSpPr>
        <p:spPr>
          <a:xfrm>
            <a:off x="14797349" y="6985000"/>
            <a:ext cx="5385473" cy="1854200"/>
          </a:xfrm>
          <a:prstGeom prst="rect">
            <a:avLst/>
          </a:prstGeom>
          <a:noFill/>
          <a:ln/>
        </p:spPr>
      </p:sp>
      <p:sp>
        <p:nvSpPr>
          <p:cNvPr id="25" name="Text 18"/>
          <p:cNvSpPr/>
          <p:nvPr/>
        </p:nvSpPr>
        <p:spPr>
          <a:xfrm>
            <a:off x="14797349" y="6985000"/>
            <a:ext cx="5927407"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535 KM</a:t>
            </a:r>
            <a:endParaRPr lang="en-US" sz="12800" dirty="0"/>
          </a:p>
        </p:txBody>
      </p:sp>
      <p:sp>
        <p:nvSpPr>
          <p:cNvPr id="26" name="Shape 19"/>
          <p:cNvSpPr/>
          <p:nvPr/>
        </p:nvSpPr>
        <p:spPr>
          <a:xfrm>
            <a:off x="13552594" y="8839200"/>
            <a:ext cx="7874984" cy="609600"/>
          </a:xfrm>
          <a:prstGeom prst="rect">
            <a:avLst/>
          </a:prstGeom>
          <a:noFill/>
          <a:ln/>
        </p:spPr>
      </p:sp>
      <p:sp>
        <p:nvSpPr>
          <p:cNvPr id="27" name="Text 20"/>
          <p:cNvSpPr/>
          <p:nvPr/>
        </p:nvSpPr>
        <p:spPr>
          <a:xfrm>
            <a:off x="13484852" y="88392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6841922" y="1714500"/>
            <a:ext cx="10690503" cy="1494367"/>
          </a:xfrm>
          <a:prstGeom prst="rect">
            <a:avLst/>
          </a:prstGeom>
          <a:noFill/>
          <a:ln/>
        </p:spPr>
        <p:txBody>
          <a:bodyPr wrap="square" lIns="0" tIns="0" rIns="0" bIns="0" rtlCol="0" anchor="t"/>
          <a:lstStyle/>
          <a:p>
            <a:pPr algn="ctr"/>
            <a:r>
              <a:rPr lang="en-US" sz="8000" dirty="0">
                <a:solidFill>
                  <a:srgbClr val="272727">
                    <a:alpha val="100000"/>
                  </a:srgbClr>
                </a:solidFill>
                <a:latin typeface="Rokkitt Bold" pitchFamily="34" charset="0"/>
                <a:ea typeface="Rokkitt Bold" pitchFamily="34" charset="-122"/>
                <a:cs typeface="Rokkitt Bold" pitchFamily="34" charset="-120"/>
              </a:rPr>
              <a:t>SOME GRAPH</a:t>
            </a:r>
            <a:endParaRPr lang="en-US" sz="8000" dirty="0"/>
          </a:p>
        </p:txBody>
      </p:sp>
      <p:sp>
        <p:nvSpPr>
          <p:cNvPr id="9" name="Shape 2"/>
          <p:cNvSpPr/>
          <p:nvPr/>
        </p:nvSpPr>
        <p:spPr>
          <a:xfrm>
            <a:off x="2718140" y="3352800"/>
            <a:ext cx="8941918" cy="6180901"/>
          </a:xfrm>
          <a:prstGeom prst="rect">
            <a:avLst/>
          </a:prstGeom>
          <a:noFill/>
          <a:ln/>
        </p:spPr>
      </p:sp>
      <p:sp>
        <p:nvSpPr>
          <p:cNvPr id="10" name="Text 3"/>
          <p:cNvSpPr/>
          <p:nvPr/>
        </p:nvSpPr>
        <p:spPr>
          <a:xfrm>
            <a:off x="2986455" y="8580413"/>
            <a:ext cx="216821"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0</a:t>
            </a:r>
            <a:endParaRPr lang="en-US" sz="1821" dirty="0"/>
          </a:p>
        </p:txBody>
      </p:sp>
      <p:sp>
        <p:nvSpPr>
          <p:cNvPr id="11" name="Text 4"/>
          <p:cNvSpPr/>
          <p:nvPr/>
        </p:nvSpPr>
        <p:spPr>
          <a:xfrm>
            <a:off x="3331658"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1</a:t>
            </a:r>
            <a:endParaRPr lang="en-US" sz="2185" dirty="0"/>
          </a:p>
        </p:txBody>
      </p:sp>
      <p:sp>
        <p:nvSpPr>
          <p:cNvPr id="12" name="Text 5"/>
          <p:cNvSpPr/>
          <p:nvPr/>
        </p:nvSpPr>
        <p:spPr>
          <a:xfrm>
            <a:off x="4470732"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2</a:t>
            </a:r>
            <a:endParaRPr lang="en-US" sz="2185" dirty="0"/>
          </a:p>
        </p:txBody>
      </p:sp>
      <p:sp>
        <p:nvSpPr>
          <p:cNvPr id="13" name="Text 6"/>
          <p:cNvSpPr/>
          <p:nvPr/>
        </p:nvSpPr>
        <p:spPr>
          <a:xfrm>
            <a:off x="5609804"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3</a:t>
            </a:r>
            <a:endParaRPr lang="en-US" sz="2185" dirty="0"/>
          </a:p>
        </p:txBody>
      </p:sp>
      <p:sp>
        <p:nvSpPr>
          <p:cNvPr id="14" name="Text 7"/>
          <p:cNvSpPr/>
          <p:nvPr/>
        </p:nvSpPr>
        <p:spPr>
          <a:xfrm>
            <a:off x="6748878"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4</a:t>
            </a:r>
            <a:endParaRPr lang="en-US" sz="2185" dirty="0"/>
          </a:p>
        </p:txBody>
      </p:sp>
      <p:sp>
        <p:nvSpPr>
          <p:cNvPr id="15" name="Text 8"/>
          <p:cNvSpPr/>
          <p:nvPr/>
        </p:nvSpPr>
        <p:spPr>
          <a:xfrm>
            <a:off x="7887996"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5</a:t>
            </a:r>
            <a:endParaRPr lang="en-US" sz="2185" dirty="0"/>
          </a:p>
        </p:txBody>
      </p:sp>
      <p:sp>
        <p:nvSpPr>
          <p:cNvPr id="16" name="Text 9"/>
          <p:cNvSpPr/>
          <p:nvPr/>
        </p:nvSpPr>
        <p:spPr>
          <a:xfrm>
            <a:off x="9027070"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6</a:t>
            </a:r>
            <a:endParaRPr lang="en-US" sz="2185" dirty="0"/>
          </a:p>
        </p:txBody>
      </p:sp>
      <p:sp>
        <p:nvSpPr>
          <p:cNvPr id="17" name="Text 10"/>
          <p:cNvSpPr/>
          <p:nvPr/>
        </p:nvSpPr>
        <p:spPr>
          <a:xfrm>
            <a:off x="10166145"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7</a:t>
            </a:r>
            <a:endParaRPr lang="en-US" sz="2185" dirty="0"/>
          </a:p>
        </p:txBody>
      </p:sp>
      <p:sp>
        <p:nvSpPr>
          <p:cNvPr id="18" name="Text 11"/>
          <p:cNvSpPr/>
          <p:nvPr/>
        </p:nvSpPr>
        <p:spPr>
          <a:xfrm>
            <a:off x="11281636" y="9203506"/>
            <a:ext cx="257645" cy="422713"/>
          </a:xfrm>
          <a:prstGeom prst="rect">
            <a:avLst/>
          </a:prstGeom>
          <a:noFill/>
          <a:ln/>
        </p:spPr>
        <p:txBody>
          <a:bodyPr wrap="square" lIns="0" tIns="0" rIns="0" bIns="0" rtlCol="0" anchor="t"/>
          <a:lstStyle/>
          <a:p>
            <a:pPr algn="l"/>
            <a:r>
              <a:rPr lang="en-US" sz="2200" dirty="0">
                <a:solidFill>
                  <a:srgbClr val="1D1D1B">
                    <a:alpha val="100000"/>
                  </a:srgbClr>
                </a:solidFill>
                <a:latin typeface="Lato Regular" pitchFamily="34" charset="0"/>
                <a:ea typeface="Lato Regular" pitchFamily="34" charset="-122"/>
                <a:cs typeface="Lato Regular" pitchFamily="34" charset="-120"/>
              </a:rPr>
              <a:t>8</a:t>
            </a:r>
            <a:endParaRPr lang="en-US" sz="2185" dirty="0"/>
          </a:p>
        </p:txBody>
      </p:sp>
      <p:sp>
        <p:nvSpPr>
          <p:cNvPr id="19" name="Text 12"/>
          <p:cNvSpPr/>
          <p:nvPr/>
        </p:nvSpPr>
        <p:spPr>
          <a:xfrm>
            <a:off x="2852319" y="8062987"/>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10</a:t>
            </a:r>
            <a:endParaRPr lang="en-US" sz="1821" dirty="0"/>
          </a:p>
        </p:txBody>
      </p:sp>
      <p:sp>
        <p:nvSpPr>
          <p:cNvPr id="20" name="Text 13"/>
          <p:cNvSpPr/>
          <p:nvPr/>
        </p:nvSpPr>
        <p:spPr>
          <a:xfrm>
            <a:off x="2852319" y="7545512"/>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20</a:t>
            </a:r>
            <a:endParaRPr lang="en-US" sz="1821" dirty="0"/>
          </a:p>
        </p:txBody>
      </p:sp>
      <p:sp>
        <p:nvSpPr>
          <p:cNvPr id="21" name="Text 14"/>
          <p:cNvSpPr/>
          <p:nvPr/>
        </p:nvSpPr>
        <p:spPr>
          <a:xfrm>
            <a:off x="2852319" y="7028061"/>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30</a:t>
            </a:r>
            <a:endParaRPr lang="en-US" sz="1821" dirty="0"/>
          </a:p>
        </p:txBody>
      </p:sp>
      <p:sp>
        <p:nvSpPr>
          <p:cNvPr id="22" name="Text 15"/>
          <p:cNvSpPr/>
          <p:nvPr/>
        </p:nvSpPr>
        <p:spPr>
          <a:xfrm>
            <a:off x="2852319" y="6510511"/>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40</a:t>
            </a:r>
            <a:endParaRPr lang="en-US" sz="1821" dirty="0"/>
          </a:p>
        </p:txBody>
      </p:sp>
      <p:sp>
        <p:nvSpPr>
          <p:cNvPr id="23" name="Text 16"/>
          <p:cNvSpPr/>
          <p:nvPr/>
        </p:nvSpPr>
        <p:spPr>
          <a:xfrm>
            <a:off x="2852319" y="5993209"/>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50</a:t>
            </a:r>
            <a:endParaRPr lang="en-US" sz="1821" dirty="0"/>
          </a:p>
        </p:txBody>
      </p:sp>
      <p:sp>
        <p:nvSpPr>
          <p:cNvPr id="24" name="Text 17"/>
          <p:cNvSpPr/>
          <p:nvPr/>
        </p:nvSpPr>
        <p:spPr>
          <a:xfrm>
            <a:off x="2852319" y="5475709"/>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60</a:t>
            </a:r>
            <a:endParaRPr lang="en-US" sz="1821" dirty="0"/>
          </a:p>
        </p:txBody>
      </p:sp>
      <p:sp>
        <p:nvSpPr>
          <p:cNvPr id="25" name="Text 18"/>
          <p:cNvSpPr/>
          <p:nvPr/>
        </p:nvSpPr>
        <p:spPr>
          <a:xfrm>
            <a:off x="2852319" y="4958407"/>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70</a:t>
            </a:r>
            <a:endParaRPr lang="en-US" sz="1821" dirty="0"/>
          </a:p>
        </p:txBody>
      </p:sp>
      <p:sp>
        <p:nvSpPr>
          <p:cNvPr id="26" name="Text 19"/>
          <p:cNvSpPr/>
          <p:nvPr/>
        </p:nvSpPr>
        <p:spPr>
          <a:xfrm>
            <a:off x="2852319" y="4440957"/>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80</a:t>
            </a:r>
            <a:endParaRPr lang="en-US" sz="1821" dirty="0"/>
          </a:p>
        </p:txBody>
      </p:sp>
      <p:sp>
        <p:nvSpPr>
          <p:cNvPr id="27" name="Text 20"/>
          <p:cNvSpPr/>
          <p:nvPr/>
        </p:nvSpPr>
        <p:spPr>
          <a:xfrm>
            <a:off x="2852319" y="3923407"/>
            <a:ext cx="356539"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90</a:t>
            </a:r>
            <a:endParaRPr lang="en-US" sz="1821" dirty="0"/>
          </a:p>
        </p:txBody>
      </p:sp>
      <p:sp>
        <p:nvSpPr>
          <p:cNvPr id="28" name="Text 21"/>
          <p:cNvSpPr/>
          <p:nvPr/>
        </p:nvSpPr>
        <p:spPr>
          <a:xfrm>
            <a:off x="2718140" y="3405932"/>
            <a:ext cx="483555" cy="356494"/>
          </a:xfrm>
          <a:prstGeom prst="rect">
            <a:avLst/>
          </a:prstGeom>
          <a:noFill/>
          <a:ln/>
        </p:spPr>
        <p:txBody>
          <a:bodyPr wrap="square" lIns="0" tIns="0" rIns="0" bIns="0" rtlCol="0" anchor="t"/>
          <a:lstStyle/>
          <a:p>
            <a:pPr algn="l"/>
            <a:r>
              <a:rPr lang="en-US" sz="1800" dirty="0">
                <a:solidFill>
                  <a:srgbClr val="1D1D1B">
                    <a:alpha val="100000"/>
                  </a:srgbClr>
                </a:solidFill>
                <a:latin typeface="Lato Regular" pitchFamily="34" charset="0"/>
                <a:ea typeface="Lato Regular" pitchFamily="34" charset="-122"/>
                <a:cs typeface="Lato Regular" pitchFamily="34" charset="-120"/>
              </a:rPr>
              <a:t>100</a:t>
            </a:r>
            <a:endParaRPr lang="en-US" sz="1821" dirty="0"/>
          </a:p>
        </p:txBody>
      </p:sp>
      <p:pic>
        <p:nvPicPr>
          <p:cNvPr id="29" name="Image 5" descr="preencoded.png">    </p:cNvPr>
          <p:cNvPicPr>
            <a:picLocks noChangeAspect="1"/>
          </p:cNvPicPr>
          <p:nvPr/>
        </p:nvPicPr>
        <p:blipFill>
          <a:blip r:embed="rId6"/>
          <a:stretch>
            <a:fillRect/>
          </a:stretch>
        </p:blipFill>
        <p:spPr>
          <a:xfrm>
            <a:off x="3368467" y="3352800"/>
            <a:ext cx="8291591" cy="5511006"/>
          </a:xfrm>
          <a:prstGeom prst="rect">
            <a:avLst/>
          </a:prstGeom>
        </p:spPr>
      </p:pic>
      <p:pic>
        <p:nvPicPr>
          <p:cNvPr id="30" name="Image 6" descr="preencoded.png">    </p:cNvPr>
          <p:cNvPicPr>
            <a:picLocks noChangeAspect="1"/>
          </p:cNvPicPr>
          <p:nvPr/>
        </p:nvPicPr>
        <p:blipFill>
          <a:blip r:embed="rId7"/>
          <a:stretch>
            <a:fillRect/>
          </a:stretch>
        </p:blipFill>
        <p:spPr>
          <a:xfrm>
            <a:off x="4512766" y="37663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5651279" y="37663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6789795" y="37663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7928309" y="37663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9066828" y="37663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0205341" y="37663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11343854" y="3766344"/>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3355539" y="5064745"/>
            <a:ext cx="8050168" cy="2373585"/>
          </a:xfrm>
          <a:prstGeom prst="rect">
            <a:avLst/>
          </a:prstGeom>
        </p:spPr>
      </p:pic>
      <p:pic>
        <p:nvPicPr>
          <p:cNvPr id="38" name="Image 14" descr="preencoded.png">    </p:cNvPr>
          <p:cNvPicPr>
            <a:picLocks noChangeAspect="1"/>
          </p:cNvPicPr>
          <p:nvPr/>
        </p:nvPicPr>
        <p:blipFill>
          <a:blip r:embed="rId15"/>
          <a:stretch>
            <a:fillRect/>
          </a:stretch>
        </p:blipFill>
        <p:spPr>
          <a:xfrm>
            <a:off x="3369143" y="5940425"/>
            <a:ext cx="8044031" cy="2268538"/>
          </a:xfrm>
          <a:prstGeom prst="rect">
            <a:avLst/>
          </a:prstGeom>
        </p:spPr>
      </p:pic>
      <p:pic>
        <p:nvPicPr>
          <p:cNvPr id="39" name="Image 15" descr="preencoded.png">    </p:cNvPr>
          <p:cNvPicPr>
            <a:picLocks noChangeAspect="1"/>
          </p:cNvPicPr>
          <p:nvPr/>
        </p:nvPicPr>
        <p:blipFill>
          <a:blip r:embed="rId16"/>
          <a:stretch>
            <a:fillRect/>
          </a:stretch>
        </p:blipFill>
        <p:spPr>
          <a:xfrm>
            <a:off x="4441751" y="5636543"/>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4441751" y="6562030"/>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5232177"/>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5580267" y="6996410"/>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7313712"/>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6718783" y="5892726"/>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314132"/>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7861923" y="6001544"/>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248475"/>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8995813" y="6657777"/>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553349"/>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10138955" y="6153671"/>
            <a:ext cx="153591" cy="153566"/>
          </a:xfrm>
          <a:prstGeom prst="rect">
            <a:avLst/>
          </a:prstGeom>
        </p:spPr>
      </p:pic>
      <p:sp>
        <p:nvSpPr>
          <p:cNvPr id="51" name="Shape 22"/>
          <p:cNvSpPr/>
          <p:nvPr/>
        </p:nvSpPr>
        <p:spPr>
          <a:xfrm>
            <a:off x="14403600" y="3771900"/>
            <a:ext cx="5601400" cy="7620000"/>
          </a:xfrm>
          <a:prstGeom prst="rect">
            <a:avLst/>
          </a:prstGeom>
          <a:noFill/>
          <a:ln/>
        </p:spPr>
      </p:sp>
      <p:sp>
        <p:nvSpPr>
          <p:cNvPr id="52" name="Shape 23"/>
          <p:cNvSpPr/>
          <p:nvPr/>
        </p:nvSpPr>
        <p:spPr>
          <a:xfrm>
            <a:off x="14403600" y="3771900"/>
            <a:ext cx="5601400" cy="7620000"/>
          </a:xfrm>
          <a:prstGeom prst="rect">
            <a:avLst/>
          </a:prstGeom>
          <a:noFill/>
          <a:ln/>
        </p:spPr>
      </p:sp>
      <p:pic>
        <p:nvPicPr>
          <p:cNvPr id="53" name="Image 27" descr="preencoded.png">    </p:cNvPr>
          <p:cNvPicPr>
            <a:picLocks noChangeAspect="1"/>
          </p:cNvPicPr>
          <p:nvPr/>
        </p:nvPicPr>
        <p:blipFill>
          <a:blip r:embed="rId28"/>
          <a:stretch>
            <a:fillRect/>
          </a:stretch>
        </p:blipFill>
        <p:spPr>
          <a:xfrm>
            <a:off x="14403600" y="3771900"/>
            <a:ext cx="5575997" cy="5575300"/>
          </a:xfrm>
          <a:prstGeom prst="rect">
            <a:avLst/>
          </a:prstGeom>
        </p:spPr>
      </p:pic>
      <p:pic>
        <p:nvPicPr>
          <p:cNvPr id="54" name="Image 28" descr="preencoded.png">    </p:cNvPr>
          <p:cNvPicPr>
            <a:picLocks noChangeAspect="1"/>
          </p:cNvPicPr>
          <p:nvPr/>
        </p:nvPicPr>
        <p:blipFill>
          <a:blip r:embed="rId29"/>
          <a:stretch>
            <a:fillRect/>
          </a:stretch>
        </p:blipFill>
        <p:spPr>
          <a:xfrm>
            <a:off x="14403600" y="3771900"/>
            <a:ext cx="5575997" cy="5575300"/>
          </a:xfrm>
          <a:prstGeom prst="rect">
            <a:avLst/>
          </a:prstGeom>
        </p:spPr>
      </p:pic>
      <p:sp>
        <p:nvSpPr>
          <p:cNvPr id="55" name="Shape 24"/>
          <p:cNvSpPr/>
          <p:nvPr/>
        </p:nvSpPr>
        <p:spPr>
          <a:xfrm>
            <a:off x="16359645" y="5946279"/>
            <a:ext cx="1676610" cy="1226566"/>
          </a:xfrm>
          <a:prstGeom prst="rect">
            <a:avLst/>
          </a:prstGeom>
          <a:noFill/>
          <a:ln/>
        </p:spPr>
      </p:sp>
      <p:sp>
        <p:nvSpPr>
          <p:cNvPr id="56" name="Text 25"/>
          <p:cNvSpPr/>
          <p:nvPr/>
        </p:nvSpPr>
        <p:spPr>
          <a:xfrm>
            <a:off x="16359645" y="5905500"/>
            <a:ext cx="1879835"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34.574</a:t>
            </a:r>
            <a:endParaRPr lang="en-US" sz="4800" dirty="0"/>
          </a:p>
        </p:txBody>
      </p:sp>
      <p:sp>
        <p:nvSpPr>
          <p:cNvPr id="57" name="Text 26"/>
          <p:cNvSpPr/>
          <p:nvPr/>
        </p:nvSpPr>
        <p:spPr>
          <a:xfrm>
            <a:off x="16696237" y="660400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8" name="Shape 27"/>
          <p:cNvSpPr/>
          <p:nvPr/>
        </p:nvSpPr>
        <p:spPr>
          <a:xfrm>
            <a:off x="13260457" y="10096500"/>
            <a:ext cx="7874984" cy="2019300"/>
          </a:xfrm>
          <a:prstGeom prst="rect">
            <a:avLst/>
          </a:prstGeom>
          <a:noFill/>
          <a:ln/>
        </p:spPr>
      </p:sp>
      <p:sp>
        <p:nvSpPr>
          <p:cNvPr id="59" name="Shape 28"/>
          <p:cNvSpPr/>
          <p:nvPr/>
        </p:nvSpPr>
        <p:spPr>
          <a:xfrm>
            <a:off x="13260457" y="10096500"/>
            <a:ext cx="7874984" cy="2019300"/>
          </a:xfrm>
          <a:prstGeom prst="rect">
            <a:avLst/>
          </a:prstGeom>
          <a:noFill/>
          <a:ln/>
        </p:spPr>
      </p:sp>
      <p:sp>
        <p:nvSpPr>
          <p:cNvPr id="60" name="Text 29"/>
          <p:cNvSpPr/>
          <p:nvPr/>
        </p:nvSpPr>
        <p:spPr>
          <a:xfrm>
            <a:off x="13158845" y="100965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TREASURE FOUND</a:t>
            </a:r>
            <a:endParaRPr lang="en-US" sz="4800" dirty="0"/>
          </a:p>
        </p:txBody>
      </p:sp>
      <p:sp>
        <p:nvSpPr>
          <p:cNvPr id="61" name="Text 30"/>
          <p:cNvSpPr/>
          <p:nvPr/>
        </p:nvSpPr>
        <p:spPr>
          <a:xfrm>
            <a:off x="13192716" y="10896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2" name="Shape 31"/>
          <p:cNvSpPr/>
          <p:nvPr/>
        </p:nvSpPr>
        <p:spPr>
          <a:xfrm>
            <a:off x="3251606" y="10096500"/>
            <a:ext cx="7874984" cy="2019300"/>
          </a:xfrm>
          <a:prstGeom prst="rect">
            <a:avLst/>
          </a:prstGeom>
          <a:noFill/>
          <a:ln/>
        </p:spPr>
      </p:sp>
      <p:sp>
        <p:nvSpPr>
          <p:cNvPr id="63" name="Shape 32"/>
          <p:cNvSpPr/>
          <p:nvPr/>
        </p:nvSpPr>
        <p:spPr>
          <a:xfrm>
            <a:off x="3251606" y="10096500"/>
            <a:ext cx="7874984" cy="2019300"/>
          </a:xfrm>
          <a:prstGeom prst="rect">
            <a:avLst/>
          </a:prstGeom>
          <a:noFill/>
          <a:ln/>
        </p:spPr>
      </p:sp>
      <p:sp>
        <p:nvSpPr>
          <p:cNvPr id="64" name="Text 33"/>
          <p:cNvSpPr/>
          <p:nvPr/>
        </p:nvSpPr>
        <p:spPr>
          <a:xfrm>
            <a:off x="3149994" y="100965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SPELLCASTING PROGRESS</a:t>
            </a:r>
            <a:endParaRPr lang="en-US" sz="4800" dirty="0"/>
          </a:p>
        </p:txBody>
      </p:sp>
      <p:sp>
        <p:nvSpPr>
          <p:cNvPr id="65" name="Text 34"/>
          <p:cNvSpPr/>
          <p:nvPr/>
        </p:nvSpPr>
        <p:spPr>
          <a:xfrm>
            <a:off x="3183865" y="10896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3450981" y="7213600"/>
            <a:ext cx="8738692" cy="2120900"/>
          </a:xfrm>
          <a:prstGeom prst="rect">
            <a:avLst/>
          </a:prstGeom>
          <a:noFill/>
          <a:ln/>
        </p:spPr>
      </p:sp>
      <p:sp>
        <p:nvSpPr>
          <p:cNvPr id="9" name="Shape 2"/>
          <p:cNvSpPr/>
          <p:nvPr/>
        </p:nvSpPr>
        <p:spPr>
          <a:xfrm>
            <a:off x="13450981" y="7213600"/>
            <a:ext cx="8738692" cy="2120900"/>
          </a:xfrm>
          <a:prstGeom prst="rect">
            <a:avLst/>
          </a:prstGeom>
          <a:noFill/>
          <a:ln/>
        </p:spPr>
      </p:sp>
      <p:sp>
        <p:nvSpPr>
          <p:cNvPr id="10" name="Text 3"/>
          <p:cNvSpPr/>
          <p:nvPr/>
        </p:nvSpPr>
        <p:spPr>
          <a:xfrm>
            <a:off x="13450981" y="72136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11" name="Text 4"/>
          <p:cNvSpPr/>
          <p:nvPr/>
        </p:nvSpPr>
        <p:spPr>
          <a:xfrm>
            <a:off x="13450981" y="81153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2" name="Image 5" descr="preencoded.png">    </p:cNvPr>
          <p:cNvPicPr>
            <a:picLocks noChangeAspect="1"/>
          </p:cNvPicPr>
          <p:nvPr/>
        </p:nvPicPr>
        <p:blipFill>
          <a:blip r:embed="rId6"/>
          <a:stretch>
            <a:fillRect/>
          </a:stretch>
        </p:blipFill>
        <p:spPr>
          <a:xfrm>
            <a:off x="254032" y="3251200"/>
            <a:ext cx="13768521" cy="8166100"/>
          </a:xfrm>
          <a:prstGeom prst="rect">
            <a:avLst/>
          </a:prstGeom>
        </p:spPr>
      </p:pic>
      <p:pic>
        <p:nvPicPr>
          <p:cNvPr id="13" name="Image 6" descr="preencoded.png">    </p:cNvPr>
          <p:cNvPicPr>
            <a:picLocks noChangeAspect="1"/>
          </p:cNvPicPr>
          <p:nvPr/>
        </p:nvPicPr>
        <p:blipFill>
          <a:blip r:embed="rId7"/>
          <a:stretch>
            <a:fillRect/>
          </a:stretch>
        </p:blipFill>
        <p:spPr>
          <a:xfrm>
            <a:off x="2184673" y="3594100"/>
            <a:ext cx="9894537" cy="6489700"/>
          </a:xfrm>
          <a:prstGeom prst="rect">
            <a:avLst/>
          </a:prstGeom>
        </p:spPr>
      </p:pic>
      <p:sp>
        <p:nvSpPr>
          <p:cNvPr id="14" name="Text 5"/>
          <p:cNvSpPr/>
          <p:nvPr/>
        </p:nvSpPr>
        <p:spPr>
          <a:xfrm>
            <a:off x="13450981" y="4229100"/>
            <a:ext cx="10690503" cy="26500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PORTAL TO ADVENTURE</a:t>
            </a:r>
            <a:endParaRPr lang="en-US" sz="8000" dirty="0"/>
          </a:p>
        </p:txBody>
      </p:sp>
      <p:pic>
        <p:nvPicPr>
          <p:cNvPr id="15" name="Image 7" descr="preencoded.png">    </p:cNvPr>
          <p:cNvPicPr>
            <a:picLocks noChangeAspect="1"/>
          </p:cNvPicPr>
          <p:nvPr/>
        </p:nvPicPr>
        <p:blipFill>
          <a:blip r:embed="rId8"/>
          <a:stretch>
            <a:fillRect/>
          </a:stretch>
        </p:blipFill>
        <p:spPr>
          <a:xfrm>
            <a:off x="10936067" y="10083800"/>
            <a:ext cx="10925018" cy="17952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841730" y="4546600"/>
            <a:ext cx="7887686" cy="2730500"/>
          </a:xfrm>
          <a:prstGeom prst="rect">
            <a:avLst/>
          </a:prstGeom>
          <a:noFill/>
          <a:ln/>
        </p:spPr>
      </p:sp>
      <p:sp>
        <p:nvSpPr>
          <p:cNvPr id="9" name="Shape 2"/>
          <p:cNvSpPr/>
          <p:nvPr/>
        </p:nvSpPr>
        <p:spPr>
          <a:xfrm>
            <a:off x="1841730" y="4546600"/>
            <a:ext cx="7887686" cy="2730500"/>
          </a:xfrm>
          <a:prstGeom prst="rect">
            <a:avLst/>
          </a:prstGeom>
          <a:noFill/>
          <a:ln/>
        </p:spPr>
      </p:sp>
      <p:sp>
        <p:nvSpPr>
          <p:cNvPr id="10" name="Text 3"/>
          <p:cNvSpPr/>
          <p:nvPr/>
        </p:nvSpPr>
        <p:spPr>
          <a:xfrm>
            <a:off x="1841730" y="4546600"/>
            <a:ext cx="80909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AN MOBILE APP</a:t>
            </a:r>
            <a:endParaRPr lang="en-US" sz="4800" dirty="0"/>
          </a:p>
        </p:txBody>
      </p:sp>
      <p:sp>
        <p:nvSpPr>
          <p:cNvPr id="11" name="Text 4"/>
          <p:cNvSpPr/>
          <p:nvPr/>
        </p:nvSpPr>
        <p:spPr>
          <a:xfrm>
            <a:off x="1841730" y="5448300"/>
            <a:ext cx="8023169"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2" name="Text 5"/>
          <p:cNvSpPr/>
          <p:nvPr/>
        </p:nvSpPr>
        <p:spPr>
          <a:xfrm>
            <a:off x="1841730" y="79375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3" name="Text 6"/>
          <p:cNvSpPr/>
          <p:nvPr/>
        </p:nvSpPr>
        <p:spPr>
          <a:xfrm>
            <a:off x="1790924" y="1854200"/>
            <a:ext cx="7781839" cy="26500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FUTURE OF FANTASY</a:t>
            </a:r>
            <a:endParaRPr lang="en-US" sz="8000" dirty="0"/>
          </a:p>
        </p:txBody>
      </p:sp>
      <p:pic>
        <p:nvPicPr>
          <p:cNvPr id="14" name="Image 5" descr="preencoded.png">    </p:cNvPr>
          <p:cNvPicPr>
            <a:picLocks noChangeAspect="1"/>
          </p:cNvPicPr>
          <p:nvPr/>
        </p:nvPicPr>
        <p:blipFill>
          <a:blip r:embed="rId6"/>
          <a:stretch>
            <a:fillRect/>
          </a:stretch>
        </p:blipFill>
        <p:spPr>
          <a:xfrm>
            <a:off x="10618527" y="1028700"/>
            <a:ext cx="5474384" cy="11849100"/>
          </a:xfrm>
          <a:prstGeom prst="rect">
            <a:avLst/>
          </a:prstGeom>
        </p:spPr>
      </p:pic>
      <p:pic>
        <p:nvPicPr>
          <p:cNvPr id="15" name="Image 6" descr="preencoded.png">    </p:cNvPr>
          <p:cNvPicPr>
            <a:picLocks noChangeAspect="1"/>
          </p:cNvPicPr>
          <p:nvPr/>
        </p:nvPicPr>
        <p:blipFill>
          <a:blip r:embed="rId7"/>
          <a:stretch>
            <a:fillRect/>
          </a:stretch>
        </p:blipFill>
        <p:spPr>
          <a:xfrm>
            <a:off x="10809051" y="1765300"/>
            <a:ext cx="5106038" cy="10795000"/>
          </a:xfrm>
          <a:prstGeom prst="rect">
            <a:avLst/>
          </a:prstGeom>
        </p:spPr>
      </p:pic>
      <p:pic>
        <p:nvPicPr>
          <p:cNvPr id="16" name="Image 7" descr="preencoded.png">    </p:cNvPr>
          <p:cNvPicPr>
            <a:picLocks noChangeAspect="1"/>
          </p:cNvPicPr>
          <p:nvPr/>
        </p:nvPicPr>
        <p:blipFill>
          <a:blip r:embed="rId8"/>
          <a:stretch>
            <a:fillRect/>
          </a:stretch>
        </p:blipFill>
        <p:spPr>
          <a:xfrm>
            <a:off x="17490086" y="1324198"/>
            <a:ext cx="5302079" cy="11728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pic>
        <p:nvPicPr>
          <p:cNvPr id="6" name="Image 4" descr="preencoded.png">    </p:cNvPr>
          <p:cNvPicPr>
            <a:picLocks noChangeAspect="1"/>
          </p:cNvPicPr>
          <p:nvPr/>
        </p:nvPicPr>
        <p:blipFill>
          <a:blip r:embed="rId5"/>
          <a:stretch>
            <a:fillRect/>
          </a:stretch>
        </p:blipFill>
        <p:spPr>
          <a:xfrm>
            <a:off x="0" y="0"/>
            <a:ext cx="24387048"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15690694" y="698500"/>
            <a:ext cx="7464300" cy="2650067"/>
          </a:xfrm>
          <a:prstGeom prst="rect">
            <a:avLst/>
          </a:prstGeom>
          <a:noFill/>
          <a:ln/>
        </p:spPr>
        <p:txBody>
          <a:bodyPr wrap="square" lIns="0" tIns="0" rIns="0" bIns="0" rtlCol="0" anchor="t"/>
          <a:lstStyle/>
          <a:p>
            <a:pPr algn="r"/>
            <a:r>
              <a:rPr lang="en-US" sz="8000" dirty="0">
                <a:solidFill>
                  <a:srgbClr val="272727">
                    <a:alpha val="100000"/>
                  </a:srgbClr>
                </a:solidFill>
                <a:latin typeface="Rokkitt Bold" pitchFamily="34" charset="0"/>
                <a:ea typeface="Rokkitt Bold" pitchFamily="34" charset="-122"/>
                <a:cs typeface="Rokkitt Bold"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Text 0"/>
          <p:cNvSpPr/>
          <p:nvPr/>
        </p:nvSpPr>
        <p:spPr>
          <a:xfrm>
            <a:off x="11922557" y="3784600"/>
            <a:ext cx="8543935" cy="2396067"/>
          </a:xfrm>
          <a:prstGeom prst="rect">
            <a:avLst/>
          </a:prstGeom>
          <a:noFill/>
          <a:ln/>
        </p:spPr>
        <p:txBody>
          <a:bodyPr wrap="square" lIns="0" tIns="0" rIns="0" bIns="0" rtlCol="0" anchor="t"/>
          <a:lstStyle/>
          <a:p>
            <a:pPr algn="ctr"/>
            <a:r>
              <a:rPr lang="en-US" sz="12800" dirty="0">
                <a:solidFill>
                  <a:srgbClr val="272727">
                    <a:alpha val="100000"/>
                  </a:srgbClr>
                </a:solidFill>
                <a:latin typeface="Rokkitt Bold" pitchFamily="34" charset="0"/>
                <a:ea typeface="Rokkitt Bold" pitchFamily="34" charset="-122"/>
                <a:cs typeface="Rokkitt Bold" pitchFamily="34" charset="-120"/>
              </a:rPr>
              <a:t>WELCOME</a:t>
            </a:r>
            <a:endParaRPr lang="en-US" sz="12800" dirty="0"/>
          </a:p>
        </p:txBody>
      </p:sp>
      <p:sp>
        <p:nvSpPr>
          <p:cNvPr id="7" name="Text 1"/>
          <p:cNvSpPr/>
          <p:nvPr/>
        </p:nvSpPr>
        <p:spPr>
          <a:xfrm>
            <a:off x="12193524" y="6311900"/>
            <a:ext cx="9826795" cy="3793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
        <p:nvSpPr>
          <p:cNvPr id="8" name="Shape 2"/>
          <p:cNvSpPr/>
          <p:nvPr/>
        </p:nvSpPr>
        <p:spPr>
          <a:xfrm>
            <a:off x="23370921" y="10515600"/>
            <a:ext cx="1016127" cy="3200400"/>
          </a:xfrm>
          <a:prstGeom prst="rect">
            <a:avLst/>
          </a:prstGeom>
          <a:noFill/>
          <a:ln/>
        </p:spPr>
      </p:sp>
      <p:pic>
        <p:nvPicPr>
          <p:cNvPr id="9"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10" name="Image 5" descr="preencoded.png">    </p:cNvPr>
          <p:cNvPicPr>
            <a:picLocks noChangeAspect="1"/>
          </p:cNvPicPr>
          <p:nvPr/>
        </p:nvPicPr>
        <p:blipFill>
          <a:blip r:embed="rId6"/>
          <a:stretch>
            <a:fillRect/>
          </a:stretch>
        </p:blipFill>
        <p:spPr>
          <a:xfrm>
            <a:off x="1079635" y="1676400"/>
            <a:ext cx="9629769" cy="106173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787498" y="3124200"/>
            <a:ext cx="22812051" cy="8597900"/>
          </a:xfrm>
          <a:prstGeom prst="rect">
            <a:avLst/>
          </a:prstGeom>
          <a:noFill/>
          <a:ln/>
        </p:spPr>
      </p:sp>
      <p:sp>
        <p:nvSpPr>
          <p:cNvPr id="9" name="Shape 2"/>
          <p:cNvSpPr/>
          <p:nvPr/>
        </p:nvSpPr>
        <p:spPr>
          <a:xfrm>
            <a:off x="10173972" y="3124200"/>
            <a:ext cx="5487086" cy="1638300"/>
          </a:xfrm>
          <a:prstGeom prst="roundRect">
            <a:avLst>
              <a:gd name="adj" fmla="val 77581"/>
            </a:avLst>
          </a:prstGeom>
          <a:noFill/>
          <a:ln w="38100">
            <a:solidFill>
              <a:srgbClr val="1D1D1B"/>
            </a:solidFill>
            <a:prstDash val="solid"/>
          </a:ln>
        </p:spPr>
      </p:sp>
      <p:pic>
        <p:nvPicPr>
          <p:cNvPr id="10" name="Image 5" descr="preencoded.png">    </p:cNvPr>
          <p:cNvPicPr>
            <a:picLocks noChangeAspect="1"/>
          </p:cNvPicPr>
          <p:nvPr/>
        </p:nvPicPr>
        <p:blipFill>
          <a:blip r:embed="rId6"/>
          <a:stretch>
            <a:fillRect/>
          </a:stretch>
        </p:blipFill>
        <p:spPr>
          <a:xfrm>
            <a:off x="10478810" y="3384550"/>
            <a:ext cx="1117740" cy="1117600"/>
          </a:xfrm>
          <a:prstGeom prst="rect">
            <a:avLst/>
          </a:prstGeom>
        </p:spPr>
      </p:pic>
      <p:sp>
        <p:nvSpPr>
          <p:cNvPr id="11" name="Shape 3"/>
          <p:cNvSpPr/>
          <p:nvPr/>
        </p:nvSpPr>
        <p:spPr>
          <a:xfrm>
            <a:off x="11799775" y="3327400"/>
            <a:ext cx="3556445" cy="1231900"/>
          </a:xfrm>
          <a:prstGeom prst="roundRect">
            <a:avLst>
              <a:gd name="adj" fmla="val 4454"/>
            </a:avLst>
          </a:prstGeom>
          <a:noFill/>
          <a:ln/>
        </p:spPr>
      </p:sp>
      <p:sp>
        <p:nvSpPr>
          <p:cNvPr id="12" name="Text 4"/>
          <p:cNvSpPr/>
          <p:nvPr/>
        </p:nvSpPr>
        <p:spPr>
          <a:xfrm>
            <a:off x="11799775" y="33274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CHLOE NG</a:t>
            </a:r>
            <a:endParaRPr lang="en-US" sz="3600" dirty="0"/>
          </a:p>
        </p:txBody>
      </p:sp>
      <p:sp>
        <p:nvSpPr>
          <p:cNvPr id="13" name="Text 5"/>
          <p:cNvSpPr/>
          <p:nvPr/>
        </p:nvSpPr>
        <p:spPr>
          <a:xfrm>
            <a:off x="11799775" y="39497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sp>
        <p:nvSpPr>
          <p:cNvPr id="14" name="Shape 6"/>
          <p:cNvSpPr/>
          <p:nvPr/>
        </p:nvSpPr>
        <p:spPr>
          <a:xfrm>
            <a:off x="787498" y="5486400"/>
            <a:ext cx="5487086" cy="1638300"/>
          </a:xfrm>
          <a:prstGeom prst="roundRect">
            <a:avLst>
              <a:gd name="adj" fmla="val 77581"/>
            </a:avLst>
          </a:prstGeom>
          <a:noFill/>
          <a:ln w="38100">
            <a:solidFill>
              <a:srgbClr val="1D1D1B"/>
            </a:solidFill>
            <a:prstDash val="solid"/>
          </a:ln>
        </p:spPr>
      </p:sp>
      <p:pic>
        <p:nvPicPr>
          <p:cNvPr id="15" name="Image 6" descr="preencoded.png">    </p:cNvPr>
          <p:cNvPicPr>
            <a:picLocks noChangeAspect="1"/>
          </p:cNvPicPr>
          <p:nvPr/>
        </p:nvPicPr>
        <p:blipFill>
          <a:blip r:embed="rId7"/>
          <a:stretch>
            <a:fillRect/>
          </a:stretch>
        </p:blipFill>
        <p:spPr>
          <a:xfrm>
            <a:off x="1092337" y="5746750"/>
            <a:ext cx="1117740" cy="1117600"/>
          </a:xfrm>
          <a:prstGeom prst="rect">
            <a:avLst/>
          </a:prstGeom>
        </p:spPr>
      </p:pic>
      <p:sp>
        <p:nvSpPr>
          <p:cNvPr id="16" name="Shape 7"/>
          <p:cNvSpPr/>
          <p:nvPr/>
        </p:nvSpPr>
        <p:spPr>
          <a:xfrm>
            <a:off x="2413302" y="5689600"/>
            <a:ext cx="3556445" cy="1231900"/>
          </a:xfrm>
          <a:prstGeom prst="roundRect">
            <a:avLst>
              <a:gd name="adj" fmla="val 4454"/>
            </a:avLst>
          </a:prstGeom>
          <a:noFill/>
          <a:ln/>
        </p:spPr>
      </p:sp>
      <p:sp>
        <p:nvSpPr>
          <p:cNvPr id="17" name="Text 8"/>
          <p:cNvSpPr/>
          <p:nvPr/>
        </p:nvSpPr>
        <p:spPr>
          <a:xfrm>
            <a:off x="2413302" y="56896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VALTORIN</a:t>
            </a:r>
            <a:endParaRPr lang="en-US" sz="3600" dirty="0"/>
          </a:p>
        </p:txBody>
      </p:sp>
      <p:sp>
        <p:nvSpPr>
          <p:cNvPr id="18" name="Text 9"/>
          <p:cNvSpPr/>
          <p:nvPr/>
        </p:nvSpPr>
        <p:spPr>
          <a:xfrm>
            <a:off x="2413302" y="6311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sp>
        <p:nvSpPr>
          <p:cNvPr id="19" name="Shape 10"/>
          <p:cNvSpPr/>
          <p:nvPr/>
        </p:nvSpPr>
        <p:spPr>
          <a:xfrm>
            <a:off x="3835879" y="7823200"/>
            <a:ext cx="5487086" cy="1638300"/>
          </a:xfrm>
          <a:prstGeom prst="roundRect">
            <a:avLst>
              <a:gd name="adj" fmla="val 77581"/>
            </a:avLst>
          </a:prstGeom>
          <a:noFill/>
          <a:ln w="38100">
            <a:solidFill>
              <a:srgbClr val="1D1D1B"/>
            </a:solidFill>
            <a:prstDash val="solid"/>
          </a:ln>
        </p:spPr>
      </p:sp>
      <p:pic>
        <p:nvPicPr>
          <p:cNvPr id="20" name="Image 7" descr="preencoded.png">    </p:cNvPr>
          <p:cNvPicPr>
            <a:picLocks noChangeAspect="1"/>
          </p:cNvPicPr>
          <p:nvPr/>
        </p:nvPicPr>
        <p:blipFill>
          <a:blip r:embed="rId8"/>
          <a:stretch>
            <a:fillRect/>
          </a:stretch>
        </p:blipFill>
        <p:spPr>
          <a:xfrm>
            <a:off x="4140718" y="8083550"/>
            <a:ext cx="1117740" cy="1117600"/>
          </a:xfrm>
          <a:prstGeom prst="rect">
            <a:avLst/>
          </a:prstGeom>
        </p:spPr>
      </p:pic>
      <p:sp>
        <p:nvSpPr>
          <p:cNvPr id="21" name="Shape 11"/>
          <p:cNvSpPr/>
          <p:nvPr/>
        </p:nvSpPr>
        <p:spPr>
          <a:xfrm>
            <a:off x="5461683" y="8026400"/>
            <a:ext cx="3556445" cy="1231900"/>
          </a:xfrm>
          <a:prstGeom prst="roundRect">
            <a:avLst>
              <a:gd name="adj" fmla="val 4454"/>
            </a:avLst>
          </a:prstGeom>
          <a:noFill/>
          <a:ln/>
        </p:spPr>
      </p:sp>
      <p:sp>
        <p:nvSpPr>
          <p:cNvPr id="22" name="Text 12"/>
          <p:cNvSpPr/>
          <p:nvPr/>
        </p:nvSpPr>
        <p:spPr>
          <a:xfrm>
            <a:off x="5461683" y="80264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LUCIAN</a:t>
            </a:r>
            <a:endParaRPr lang="en-US" sz="3600" dirty="0"/>
          </a:p>
        </p:txBody>
      </p:sp>
      <p:sp>
        <p:nvSpPr>
          <p:cNvPr id="23" name="Text 13"/>
          <p:cNvSpPr/>
          <p:nvPr/>
        </p:nvSpPr>
        <p:spPr>
          <a:xfrm>
            <a:off x="5461683" y="86487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sp>
        <p:nvSpPr>
          <p:cNvPr id="24" name="Shape 14"/>
          <p:cNvSpPr/>
          <p:nvPr/>
        </p:nvSpPr>
        <p:spPr>
          <a:xfrm>
            <a:off x="3835879" y="10210800"/>
            <a:ext cx="5487086" cy="1638300"/>
          </a:xfrm>
          <a:prstGeom prst="roundRect">
            <a:avLst>
              <a:gd name="adj" fmla="val 77581"/>
            </a:avLst>
          </a:prstGeom>
          <a:noFill/>
          <a:ln w="38100">
            <a:solidFill>
              <a:srgbClr val="1D1D1B"/>
            </a:solidFill>
            <a:prstDash val="solid"/>
          </a:ln>
        </p:spPr>
      </p:sp>
      <p:pic>
        <p:nvPicPr>
          <p:cNvPr id="25" name="Image 8" descr="preencoded.png">    </p:cNvPr>
          <p:cNvPicPr>
            <a:picLocks noChangeAspect="1"/>
          </p:cNvPicPr>
          <p:nvPr/>
        </p:nvPicPr>
        <p:blipFill>
          <a:blip r:embed="rId9"/>
          <a:stretch>
            <a:fillRect/>
          </a:stretch>
        </p:blipFill>
        <p:spPr>
          <a:xfrm>
            <a:off x="4140718" y="10471150"/>
            <a:ext cx="1117740" cy="1117600"/>
          </a:xfrm>
          <a:prstGeom prst="rect">
            <a:avLst/>
          </a:prstGeom>
        </p:spPr>
      </p:pic>
      <p:sp>
        <p:nvSpPr>
          <p:cNvPr id="26" name="Shape 15"/>
          <p:cNvSpPr/>
          <p:nvPr/>
        </p:nvSpPr>
        <p:spPr>
          <a:xfrm>
            <a:off x="5461683" y="10414000"/>
            <a:ext cx="3556445" cy="1231900"/>
          </a:xfrm>
          <a:prstGeom prst="roundRect">
            <a:avLst>
              <a:gd name="adj" fmla="val 4454"/>
            </a:avLst>
          </a:prstGeom>
          <a:noFill/>
          <a:ln/>
        </p:spPr>
      </p:sp>
      <p:sp>
        <p:nvSpPr>
          <p:cNvPr id="27" name="Text 16"/>
          <p:cNvSpPr/>
          <p:nvPr/>
        </p:nvSpPr>
        <p:spPr>
          <a:xfrm>
            <a:off x="5461683" y="104140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CEDRIC</a:t>
            </a:r>
            <a:endParaRPr lang="en-US" sz="3600" dirty="0"/>
          </a:p>
        </p:txBody>
      </p:sp>
      <p:sp>
        <p:nvSpPr>
          <p:cNvPr id="28" name="Text 17"/>
          <p:cNvSpPr/>
          <p:nvPr/>
        </p:nvSpPr>
        <p:spPr>
          <a:xfrm>
            <a:off x="5461683" y="110363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sp>
        <p:nvSpPr>
          <p:cNvPr id="29" name="Shape 18"/>
          <p:cNvSpPr/>
          <p:nvPr/>
        </p:nvSpPr>
        <p:spPr>
          <a:xfrm>
            <a:off x="15343518" y="7848600"/>
            <a:ext cx="5487086" cy="1638300"/>
          </a:xfrm>
          <a:prstGeom prst="roundRect">
            <a:avLst>
              <a:gd name="adj" fmla="val 77581"/>
            </a:avLst>
          </a:prstGeom>
          <a:noFill/>
          <a:ln w="38100">
            <a:solidFill>
              <a:srgbClr val="1D1D1B"/>
            </a:solidFill>
            <a:prstDash val="solid"/>
          </a:ln>
        </p:spPr>
      </p:sp>
      <p:pic>
        <p:nvPicPr>
          <p:cNvPr id="30" name="Image 9" descr="preencoded.png">    </p:cNvPr>
          <p:cNvPicPr>
            <a:picLocks noChangeAspect="1"/>
          </p:cNvPicPr>
          <p:nvPr/>
        </p:nvPicPr>
        <p:blipFill>
          <a:blip r:embed="rId10"/>
          <a:stretch>
            <a:fillRect/>
          </a:stretch>
        </p:blipFill>
        <p:spPr>
          <a:xfrm>
            <a:off x="15648356" y="8108950"/>
            <a:ext cx="1117740" cy="1117600"/>
          </a:xfrm>
          <a:prstGeom prst="rect">
            <a:avLst/>
          </a:prstGeom>
        </p:spPr>
      </p:pic>
      <p:sp>
        <p:nvSpPr>
          <p:cNvPr id="31" name="Shape 19"/>
          <p:cNvSpPr/>
          <p:nvPr/>
        </p:nvSpPr>
        <p:spPr>
          <a:xfrm>
            <a:off x="16969321" y="8051800"/>
            <a:ext cx="3556445" cy="1231900"/>
          </a:xfrm>
          <a:prstGeom prst="roundRect">
            <a:avLst>
              <a:gd name="adj" fmla="val 4454"/>
            </a:avLst>
          </a:prstGeom>
          <a:noFill/>
          <a:ln/>
        </p:spPr>
      </p:sp>
      <p:sp>
        <p:nvSpPr>
          <p:cNvPr id="32" name="Text 20"/>
          <p:cNvSpPr/>
          <p:nvPr/>
        </p:nvSpPr>
        <p:spPr>
          <a:xfrm>
            <a:off x="16969321" y="80518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ELVINA</a:t>
            </a:r>
            <a:endParaRPr lang="en-US" sz="3600" dirty="0"/>
          </a:p>
        </p:txBody>
      </p:sp>
      <p:sp>
        <p:nvSpPr>
          <p:cNvPr id="33" name="Text 21"/>
          <p:cNvSpPr/>
          <p:nvPr/>
        </p:nvSpPr>
        <p:spPr>
          <a:xfrm>
            <a:off x="16969321" y="86741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sp>
        <p:nvSpPr>
          <p:cNvPr id="34" name="Shape 22"/>
          <p:cNvSpPr/>
          <p:nvPr/>
        </p:nvSpPr>
        <p:spPr>
          <a:xfrm>
            <a:off x="15343518" y="10210800"/>
            <a:ext cx="5487086" cy="1638300"/>
          </a:xfrm>
          <a:prstGeom prst="roundRect">
            <a:avLst>
              <a:gd name="adj" fmla="val 77581"/>
            </a:avLst>
          </a:prstGeom>
          <a:noFill/>
          <a:ln w="38100">
            <a:solidFill>
              <a:srgbClr val="1D1D1B"/>
            </a:solidFill>
            <a:prstDash val="solid"/>
          </a:ln>
        </p:spPr>
      </p:sp>
      <p:pic>
        <p:nvPicPr>
          <p:cNvPr id="35" name="Image 10" descr="preencoded.png">    </p:cNvPr>
          <p:cNvPicPr>
            <a:picLocks noChangeAspect="1"/>
          </p:cNvPicPr>
          <p:nvPr/>
        </p:nvPicPr>
        <p:blipFill>
          <a:blip r:embed="rId11"/>
          <a:stretch>
            <a:fillRect/>
          </a:stretch>
        </p:blipFill>
        <p:spPr>
          <a:xfrm>
            <a:off x="15648356" y="10471150"/>
            <a:ext cx="1117740" cy="1117600"/>
          </a:xfrm>
          <a:prstGeom prst="rect">
            <a:avLst/>
          </a:prstGeom>
        </p:spPr>
      </p:pic>
      <p:sp>
        <p:nvSpPr>
          <p:cNvPr id="36" name="Shape 23"/>
          <p:cNvSpPr/>
          <p:nvPr/>
        </p:nvSpPr>
        <p:spPr>
          <a:xfrm>
            <a:off x="16969321" y="10414000"/>
            <a:ext cx="3556445" cy="1231900"/>
          </a:xfrm>
          <a:prstGeom prst="roundRect">
            <a:avLst>
              <a:gd name="adj" fmla="val 4454"/>
            </a:avLst>
          </a:prstGeom>
          <a:noFill/>
          <a:ln/>
        </p:spPr>
      </p:sp>
      <p:sp>
        <p:nvSpPr>
          <p:cNvPr id="37" name="Text 24"/>
          <p:cNvSpPr/>
          <p:nvPr/>
        </p:nvSpPr>
        <p:spPr>
          <a:xfrm>
            <a:off x="16969321" y="104140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SERAPHINA</a:t>
            </a:r>
            <a:endParaRPr lang="en-US" sz="3600" dirty="0"/>
          </a:p>
        </p:txBody>
      </p:sp>
      <p:sp>
        <p:nvSpPr>
          <p:cNvPr id="38" name="Text 25"/>
          <p:cNvSpPr/>
          <p:nvPr/>
        </p:nvSpPr>
        <p:spPr>
          <a:xfrm>
            <a:off x="16969321" y="110363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sp>
        <p:nvSpPr>
          <p:cNvPr id="39" name="Shape 26"/>
          <p:cNvSpPr/>
          <p:nvPr/>
        </p:nvSpPr>
        <p:spPr>
          <a:xfrm>
            <a:off x="6681035" y="5486400"/>
            <a:ext cx="5487086" cy="1638300"/>
          </a:xfrm>
          <a:prstGeom prst="roundRect">
            <a:avLst>
              <a:gd name="adj" fmla="val 77581"/>
            </a:avLst>
          </a:prstGeom>
          <a:noFill/>
          <a:ln w="38100">
            <a:solidFill>
              <a:srgbClr val="1D1D1B"/>
            </a:solidFill>
            <a:prstDash val="solid"/>
          </a:ln>
        </p:spPr>
      </p:sp>
      <p:pic>
        <p:nvPicPr>
          <p:cNvPr id="40" name="Image 11" descr="preencoded.png">    </p:cNvPr>
          <p:cNvPicPr>
            <a:picLocks noChangeAspect="1"/>
          </p:cNvPicPr>
          <p:nvPr/>
        </p:nvPicPr>
        <p:blipFill>
          <a:blip r:embed="rId12"/>
          <a:stretch>
            <a:fillRect/>
          </a:stretch>
        </p:blipFill>
        <p:spPr>
          <a:xfrm>
            <a:off x="6985873" y="5746750"/>
            <a:ext cx="1117740" cy="1117600"/>
          </a:xfrm>
          <a:prstGeom prst="rect">
            <a:avLst/>
          </a:prstGeom>
        </p:spPr>
      </p:pic>
      <p:sp>
        <p:nvSpPr>
          <p:cNvPr id="41" name="Shape 27"/>
          <p:cNvSpPr/>
          <p:nvPr/>
        </p:nvSpPr>
        <p:spPr>
          <a:xfrm>
            <a:off x="8306838" y="5689600"/>
            <a:ext cx="3556445" cy="1231900"/>
          </a:xfrm>
          <a:prstGeom prst="roundRect">
            <a:avLst>
              <a:gd name="adj" fmla="val 4454"/>
            </a:avLst>
          </a:prstGeom>
          <a:noFill/>
          <a:ln/>
        </p:spPr>
      </p:sp>
      <p:sp>
        <p:nvSpPr>
          <p:cNvPr id="42" name="Text 28"/>
          <p:cNvSpPr/>
          <p:nvPr/>
        </p:nvSpPr>
        <p:spPr>
          <a:xfrm>
            <a:off x="8306838" y="56896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AURIELLE</a:t>
            </a:r>
            <a:endParaRPr lang="en-US" sz="3600" dirty="0"/>
          </a:p>
        </p:txBody>
      </p:sp>
      <p:sp>
        <p:nvSpPr>
          <p:cNvPr id="43" name="Text 29"/>
          <p:cNvSpPr/>
          <p:nvPr/>
        </p:nvSpPr>
        <p:spPr>
          <a:xfrm>
            <a:off x="8306838" y="6311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sp>
        <p:nvSpPr>
          <p:cNvPr id="44" name="Shape 30"/>
          <p:cNvSpPr/>
          <p:nvPr/>
        </p:nvSpPr>
        <p:spPr>
          <a:xfrm>
            <a:off x="18468108" y="5486400"/>
            <a:ext cx="5487086" cy="1638300"/>
          </a:xfrm>
          <a:prstGeom prst="roundRect">
            <a:avLst>
              <a:gd name="adj" fmla="val 77581"/>
            </a:avLst>
          </a:prstGeom>
          <a:noFill/>
          <a:ln w="38100">
            <a:solidFill>
              <a:srgbClr val="1D1D1B"/>
            </a:solidFill>
            <a:prstDash val="solid"/>
          </a:ln>
        </p:spPr>
      </p:sp>
      <p:pic>
        <p:nvPicPr>
          <p:cNvPr id="45" name="Image 12" descr="preencoded.png">    </p:cNvPr>
          <p:cNvPicPr>
            <a:picLocks noChangeAspect="1"/>
          </p:cNvPicPr>
          <p:nvPr/>
        </p:nvPicPr>
        <p:blipFill>
          <a:blip r:embed="rId13"/>
          <a:stretch>
            <a:fillRect/>
          </a:stretch>
        </p:blipFill>
        <p:spPr>
          <a:xfrm>
            <a:off x="18772946" y="5746750"/>
            <a:ext cx="1117740" cy="1117600"/>
          </a:xfrm>
          <a:prstGeom prst="rect">
            <a:avLst/>
          </a:prstGeom>
        </p:spPr>
      </p:pic>
      <p:sp>
        <p:nvSpPr>
          <p:cNvPr id="46" name="Shape 31"/>
          <p:cNvSpPr/>
          <p:nvPr/>
        </p:nvSpPr>
        <p:spPr>
          <a:xfrm>
            <a:off x="20093911" y="5689600"/>
            <a:ext cx="3556445" cy="1231900"/>
          </a:xfrm>
          <a:prstGeom prst="roundRect">
            <a:avLst>
              <a:gd name="adj" fmla="val 4454"/>
            </a:avLst>
          </a:prstGeom>
          <a:noFill/>
          <a:ln/>
        </p:spPr>
      </p:sp>
      <p:sp>
        <p:nvSpPr>
          <p:cNvPr id="47" name="Text 32"/>
          <p:cNvSpPr/>
          <p:nvPr/>
        </p:nvSpPr>
        <p:spPr>
          <a:xfrm>
            <a:off x="20093911" y="56896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DARIANA</a:t>
            </a:r>
            <a:endParaRPr lang="en-US" sz="3600" dirty="0"/>
          </a:p>
        </p:txBody>
      </p:sp>
      <p:sp>
        <p:nvSpPr>
          <p:cNvPr id="48" name="Text 33"/>
          <p:cNvSpPr/>
          <p:nvPr/>
        </p:nvSpPr>
        <p:spPr>
          <a:xfrm>
            <a:off x="20093911" y="6311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sp>
        <p:nvSpPr>
          <p:cNvPr id="49" name="Shape 34"/>
          <p:cNvSpPr/>
          <p:nvPr/>
        </p:nvSpPr>
        <p:spPr>
          <a:xfrm>
            <a:off x="12574572" y="5486400"/>
            <a:ext cx="5487086" cy="1638300"/>
          </a:xfrm>
          <a:prstGeom prst="roundRect">
            <a:avLst>
              <a:gd name="adj" fmla="val 77581"/>
            </a:avLst>
          </a:prstGeom>
          <a:noFill/>
          <a:ln w="38100">
            <a:solidFill>
              <a:srgbClr val="1D1D1B"/>
            </a:solidFill>
            <a:prstDash val="solid"/>
          </a:ln>
        </p:spPr>
      </p:sp>
      <p:pic>
        <p:nvPicPr>
          <p:cNvPr id="50" name="Image 13" descr="preencoded.png">    </p:cNvPr>
          <p:cNvPicPr>
            <a:picLocks noChangeAspect="1"/>
          </p:cNvPicPr>
          <p:nvPr/>
        </p:nvPicPr>
        <p:blipFill>
          <a:blip r:embed="rId14"/>
          <a:stretch>
            <a:fillRect/>
          </a:stretch>
        </p:blipFill>
        <p:spPr>
          <a:xfrm>
            <a:off x="12879410" y="5746750"/>
            <a:ext cx="1117740" cy="1117600"/>
          </a:xfrm>
          <a:prstGeom prst="rect">
            <a:avLst/>
          </a:prstGeom>
        </p:spPr>
      </p:pic>
      <p:sp>
        <p:nvSpPr>
          <p:cNvPr id="51" name="Shape 35"/>
          <p:cNvSpPr/>
          <p:nvPr/>
        </p:nvSpPr>
        <p:spPr>
          <a:xfrm>
            <a:off x="14200375" y="5689600"/>
            <a:ext cx="3556445" cy="1231900"/>
          </a:xfrm>
          <a:prstGeom prst="roundRect">
            <a:avLst>
              <a:gd name="adj" fmla="val 4454"/>
            </a:avLst>
          </a:prstGeom>
          <a:noFill/>
          <a:ln/>
        </p:spPr>
      </p:sp>
      <p:sp>
        <p:nvSpPr>
          <p:cNvPr id="52" name="Text 36"/>
          <p:cNvSpPr/>
          <p:nvPr/>
        </p:nvSpPr>
        <p:spPr>
          <a:xfrm>
            <a:off x="14200375" y="5689600"/>
            <a:ext cx="3708864"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THERONIS</a:t>
            </a:r>
            <a:endParaRPr lang="en-US" sz="3600" dirty="0"/>
          </a:p>
        </p:txBody>
      </p:sp>
      <p:sp>
        <p:nvSpPr>
          <p:cNvPr id="53" name="Text 37"/>
          <p:cNvSpPr/>
          <p:nvPr/>
        </p:nvSpPr>
        <p:spPr>
          <a:xfrm>
            <a:off x="14200375" y="63119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54" name="Image 14" descr="preencoded.png">    </p:cNvPr>
          <p:cNvPicPr>
            <a:picLocks noChangeAspect="1"/>
          </p:cNvPicPr>
          <p:nvPr/>
        </p:nvPicPr>
        <p:blipFill>
          <a:blip r:embed="rId15"/>
          <a:stretch>
            <a:fillRect/>
          </a:stretch>
        </p:blipFill>
        <p:spPr>
          <a:xfrm>
            <a:off x="3353219" y="5067300"/>
            <a:ext cx="17680610" cy="12700"/>
          </a:xfrm>
          <a:prstGeom prst="rect">
            <a:avLst/>
          </a:prstGeom>
        </p:spPr>
      </p:pic>
      <p:pic>
        <p:nvPicPr>
          <p:cNvPr id="55" name="Image 15" descr="preencoded.png">    </p:cNvPr>
          <p:cNvPicPr>
            <a:picLocks noChangeAspect="1"/>
          </p:cNvPicPr>
          <p:nvPr/>
        </p:nvPicPr>
        <p:blipFill>
          <a:blip r:embed="rId16"/>
          <a:stretch>
            <a:fillRect/>
          </a:stretch>
        </p:blipFill>
        <p:spPr>
          <a:xfrm>
            <a:off x="13006426" y="4673600"/>
            <a:ext cx="12702" cy="406400"/>
          </a:xfrm>
          <a:prstGeom prst="rect">
            <a:avLst/>
          </a:prstGeom>
        </p:spPr>
      </p:pic>
      <p:pic>
        <p:nvPicPr>
          <p:cNvPr id="56" name="Image 16" descr="preencoded.png">    </p:cNvPr>
          <p:cNvPicPr>
            <a:picLocks noChangeAspect="1"/>
          </p:cNvPicPr>
          <p:nvPr/>
        </p:nvPicPr>
        <p:blipFill>
          <a:blip r:embed="rId17"/>
          <a:stretch>
            <a:fillRect/>
          </a:stretch>
        </p:blipFill>
        <p:spPr>
          <a:xfrm>
            <a:off x="3353219" y="5080000"/>
            <a:ext cx="12702" cy="419100"/>
          </a:xfrm>
          <a:prstGeom prst="rect">
            <a:avLst/>
          </a:prstGeom>
        </p:spPr>
      </p:pic>
      <p:pic>
        <p:nvPicPr>
          <p:cNvPr id="57" name="Image 17" descr="preencoded.png">    </p:cNvPr>
          <p:cNvPicPr>
            <a:picLocks noChangeAspect="1"/>
          </p:cNvPicPr>
          <p:nvPr/>
        </p:nvPicPr>
        <p:blipFill>
          <a:blip r:embed="rId18"/>
          <a:stretch>
            <a:fillRect/>
          </a:stretch>
        </p:blipFill>
        <p:spPr>
          <a:xfrm>
            <a:off x="9513489" y="5080000"/>
            <a:ext cx="12702" cy="419100"/>
          </a:xfrm>
          <a:prstGeom prst="rect">
            <a:avLst/>
          </a:prstGeom>
        </p:spPr>
      </p:pic>
      <p:pic>
        <p:nvPicPr>
          <p:cNvPr id="58" name="Image 18" descr="preencoded.png">    </p:cNvPr>
          <p:cNvPicPr>
            <a:picLocks noChangeAspect="1"/>
          </p:cNvPicPr>
          <p:nvPr/>
        </p:nvPicPr>
        <p:blipFill>
          <a:blip r:embed="rId19"/>
          <a:stretch>
            <a:fillRect/>
          </a:stretch>
        </p:blipFill>
        <p:spPr>
          <a:xfrm>
            <a:off x="15407026" y="5080000"/>
            <a:ext cx="12702" cy="419100"/>
          </a:xfrm>
          <a:prstGeom prst="rect">
            <a:avLst/>
          </a:prstGeom>
        </p:spPr>
      </p:pic>
      <p:pic>
        <p:nvPicPr>
          <p:cNvPr id="59" name="Image 19" descr="preencoded.png">    </p:cNvPr>
          <p:cNvPicPr>
            <a:picLocks noChangeAspect="1"/>
          </p:cNvPicPr>
          <p:nvPr/>
        </p:nvPicPr>
        <p:blipFill>
          <a:blip r:embed="rId20"/>
          <a:stretch>
            <a:fillRect/>
          </a:stretch>
        </p:blipFill>
        <p:spPr>
          <a:xfrm>
            <a:off x="21021127" y="5080000"/>
            <a:ext cx="12702" cy="419100"/>
          </a:xfrm>
          <a:prstGeom prst="rect">
            <a:avLst/>
          </a:prstGeom>
        </p:spPr>
      </p:pic>
      <p:pic>
        <p:nvPicPr>
          <p:cNvPr id="60" name="Image 20" descr="preencoded.png">    </p:cNvPr>
          <p:cNvPicPr>
            <a:picLocks noChangeAspect="1"/>
          </p:cNvPicPr>
          <p:nvPr/>
        </p:nvPicPr>
        <p:blipFill>
          <a:blip r:embed="rId21"/>
          <a:stretch>
            <a:fillRect/>
          </a:stretch>
        </p:blipFill>
        <p:spPr>
          <a:xfrm>
            <a:off x="9513489" y="6896100"/>
            <a:ext cx="12702" cy="4165600"/>
          </a:xfrm>
          <a:prstGeom prst="rect">
            <a:avLst/>
          </a:prstGeom>
        </p:spPr>
      </p:pic>
      <p:pic>
        <p:nvPicPr>
          <p:cNvPr id="61" name="Image 21" descr="preencoded.png">    </p:cNvPr>
          <p:cNvPicPr>
            <a:picLocks noChangeAspect="1"/>
          </p:cNvPicPr>
          <p:nvPr/>
        </p:nvPicPr>
        <p:blipFill>
          <a:blip r:embed="rId22"/>
          <a:stretch>
            <a:fillRect/>
          </a:stretch>
        </p:blipFill>
        <p:spPr>
          <a:xfrm>
            <a:off x="9322965" y="8585200"/>
            <a:ext cx="203225" cy="12700"/>
          </a:xfrm>
          <a:prstGeom prst="rect">
            <a:avLst/>
          </a:prstGeom>
        </p:spPr>
      </p:pic>
      <p:pic>
        <p:nvPicPr>
          <p:cNvPr id="62" name="Image 22" descr="preencoded.png">    </p:cNvPr>
          <p:cNvPicPr>
            <a:picLocks noChangeAspect="1"/>
          </p:cNvPicPr>
          <p:nvPr/>
        </p:nvPicPr>
        <p:blipFill>
          <a:blip r:embed="rId23"/>
          <a:stretch>
            <a:fillRect/>
          </a:stretch>
        </p:blipFill>
        <p:spPr>
          <a:xfrm>
            <a:off x="20830603" y="8585200"/>
            <a:ext cx="203225" cy="12700"/>
          </a:xfrm>
          <a:prstGeom prst="rect">
            <a:avLst/>
          </a:prstGeom>
        </p:spPr>
      </p:pic>
      <p:pic>
        <p:nvPicPr>
          <p:cNvPr id="63" name="Image 23" descr="preencoded.png">    </p:cNvPr>
          <p:cNvPicPr>
            <a:picLocks noChangeAspect="1"/>
          </p:cNvPicPr>
          <p:nvPr/>
        </p:nvPicPr>
        <p:blipFill>
          <a:blip r:embed="rId24"/>
          <a:stretch>
            <a:fillRect/>
          </a:stretch>
        </p:blipFill>
        <p:spPr>
          <a:xfrm>
            <a:off x="9322965" y="11049000"/>
            <a:ext cx="203225" cy="12700"/>
          </a:xfrm>
          <a:prstGeom prst="rect">
            <a:avLst/>
          </a:prstGeom>
        </p:spPr>
      </p:pic>
      <p:pic>
        <p:nvPicPr>
          <p:cNvPr id="64" name="Image 24" descr="preencoded.png">    </p:cNvPr>
          <p:cNvPicPr>
            <a:picLocks noChangeAspect="1"/>
          </p:cNvPicPr>
          <p:nvPr/>
        </p:nvPicPr>
        <p:blipFill>
          <a:blip r:embed="rId25"/>
          <a:stretch>
            <a:fillRect/>
          </a:stretch>
        </p:blipFill>
        <p:spPr>
          <a:xfrm>
            <a:off x="20830603" y="11049000"/>
            <a:ext cx="203225" cy="12700"/>
          </a:xfrm>
          <a:prstGeom prst="rect">
            <a:avLst/>
          </a:prstGeom>
        </p:spPr>
      </p:pic>
      <p:pic>
        <p:nvPicPr>
          <p:cNvPr id="65" name="Image 25" descr="preencoded.png">    </p:cNvPr>
          <p:cNvPicPr>
            <a:picLocks noChangeAspect="1"/>
          </p:cNvPicPr>
          <p:nvPr/>
        </p:nvPicPr>
        <p:blipFill>
          <a:blip r:embed="rId26"/>
          <a:stretch>
            <a:fillRect/>
          </a:stretch>
        </p:blipFill>
        <p:spPr>
          <a:xfrm>
            <a:off x="21021127" y="7035800"/>
            <a:ext cx="12702" cy="4025900"/>
          </a:xfrm>
          <a:prstGeom prst="rect">
            <a:avLst/>
          </a:prstGeom>
        </p:spPr>
      </p:pic>
      <p:sp>
        <p:nvSpPr>
          <p:cNvPr id="66" name="Text 38"/>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27"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67" name="Text 39"/>
          <p:cNvSpPr/>
          <p:nvPr/>
        </p:nvSpPr>
        <p:spPr>
          <a:xfrm>
            <a:off x="6985873" y="1485900"/>
            <a:ext cx="10754011"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ORGANIZATION</a:t>
            </a:r>
            <a:endParaRPr lang="en-US" sz="8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965321" y="2197100"/>
            <a:ext cx="11139292" cy="9321800"/>
          </a:xfrm>
          <a:prstGeom prst="roundRect">
            <a:avLst>
              <a:gd name="adj" fmla="val 13635"/>
            </a:avLst>
          </a:prstGeom>
          <a:noFill/>
          <a:ln/>
        </p:spPr>
      </p:sp>
      <p:sp>
        <p:nvSpPr>
          <p:cNvPr id="9" name="Text 2"/>
          <p:cNvSpPr/>
          <p:nvPr/>
        </p:nvSpPr>
        <p:spPr>
          <a:xfrm>
            <a:off x="1778222" y="3009900"/>
            <a:ext cx="9852198" cy="26500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THANK YOU FOR CHOOSING EATEMP</a:t>
            </a:r>
            <a:endParaRPr lang="en-US" sz="8000" dirty="0"/>
          </a:p>
        </p:txBody>
      </p:sp>
      <p:sp>
        <p:nvSpPr>
          <p:cNvPr id="10" name="Text 3"/>
          <p:cNvSpPr/>
          <p:nvPr/>
        </p:nvSpPr>
        <p:spPr>
          <a:xfrm>
            <a:off x="1778222" y="5930900"/>
            <a:ext cx="9648973" cy="4910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11"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6"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2" name="Image 5" descr="preencoded.png">    </p:cNvPr>
          <p:cNvPicPr>
            <a:picLocks noChangeAspect="1"/>
          </p:cNvPicPr>
          <p:nvPr/>
        </p:nvPicPr>
        <p:blipFill>
          <a:blip r:embed="rId7"/>
          <a:stretch>
            <a:fillRect/>
          </a:stretch>
        </p:blipFill>
        <p:spPr>
          <a:xfrm>
            <a:off x="12098492" y="1511300"/>
            <a:ext cx="11515217" cy="1080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3924791" y="1511300"/>
            <a:ext cx="17079401"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TABLE OF CONTENTS</a:t>
            </a:r>
            <a:endParaRPr lang="en-US" sz="12800" dirty="0"/>
          </a:p>
        </p:txBody>
      </p:sp>
      <p:sp>
        <p:nvSpPr>
          <p:cNvPr id="9" name="Shape 2"/>
          <p:cNvSpPr/>
          <p:nvPr/>
        </p:nvSpPr>
        <p:spPr>
          <a:xfrm>
            <a:off x="7392324" y="4051300"/>
            <a:ext cx="7760670" cy="1625600"/>
          </a:xfrm>
          <a:prstGeom prst="rect">
            <a:avLst/>
          </a:prstGeom>
          <a:noFill/>
          <a:ln/>
        </p:spPr>
      </p:sp>
      <p:pic>
        <p:nvPicPr>
          <p:cNvPr id="10" name="Image 5" descr="preencoded.png">    </p:cNvPr>
          <p:cNvPicPr>
            <a:picLocks noChangeAspect="1"/>
          </p:cNvPicPr>
          <p:nvPr/>
        </p:nvPicPr>
        <p:blipFill>
          <a:blip r:embed="rId6"/>
          <a:stretch>
            <a:fillRect/>
          </a:stretch>
        </p:blipFill>
        <p:spPr>
          <a:xfrm>
            <a:off x="7392324" y="4051300"/>
            <a:ext cx="1625803" cy="1625600"/>
          </a:xfrm>
          <a:prstGeom prst="rect">
            <a:avLst/>
          </a:prstGeom>
        </p:spPr>
      </p:pic>
      <p:sp>
        <p:nvSpPr>
          <p:cNvPr id="11" name="Shape 3"/>
          <p:cNvSpPr/>
          <p:nvPr/>
        </p:nvSpPr>
        <p:spPr>
          <a:xfrm>
            <a:off x="7392324" y="4051300"/>
            <a:ext cx="1625803" cy="1625600"/>
          </a:xfrm>
          <a:prstGeom prst="roundRect">
            <a:avLst>
              <a:gd name="adj" fmla="val 781313"/>
            </a:avLst>
          </a:prstGeom>
          <a:noFill/>
          <a:ln w="12700">
            <a:solidFill>
              <a:srgbClr val="1D1D1B"/>
            </a:solidFill>
            <a:prstDash val="solid"/>
          </a:ln>
        </p:spPr>
      </p:sp>
      <p:sp>
        <p:nvSpPr>
          <p:cNvPr id="12" name="Text 4"/>
          <p:cNvSpPr/>
          <p:nvPr/>
        </p:nvSpPr>
        <p:spPr>
          <a:xfrm>
            <a:off x="7830529" y="4413250"/>
            <a:ext cx="749394"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01</a:t>
            </a:r>
            <a:endParaRPr lang="en-US" sz="4800" dirty="0"/>
          </a:p>
        </p:txBody>
      </p:sp>
      <p:sp>
        <p:nvSpPr>
          <p:cNvPr id="13" name="Shape 5"/>
          <p:cNvSpPr/>
          <p:nvPr/>
        </p:nvSpPr>
        <p:spPr>
          <a:xfrm>
            <a:off x="9221353" y="4159250"/>
            <a:ext cx="5931641" cy="1409700"/>
          </a:xfrm>
          <a:prstGeom prst="rect">
            <a:avLst/>
          </a:prstGeom>
          <a:noFill/>
          <a:ln/>
        </p:spPr>
      </p:sp>
      <p:sp>
        <p:nvSpPr>
          <p:cNvPr id="14" name="Text 6"/>
          <p:cNvSpPr/>
          <p:nvPr/>
        </p:nvSpPr>
        <p:spPr>
          <a:xfrm>
            <a:off x="9221353" y="41592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INTRODUCTION</a:t>
            </a:r>
            <a:endParaRPr lang="en-US" sz="4800" dirty="0"/>
          </a:p>
        </p:txBody>
      </p:sp>
      <p:sp>
        <p:nvSpPr>
          <p:cNvPr id="15" name="Text 7"/>
          <p:cNvSpPr/>
          <p:nvPr/>
        </p:nvSpPr>
        <p:spPr>
          <a:xfrm>
            <a:off x="9221353" y="4959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6" name="Shape 8"/>
          <p:cNvSpPr/>
          <p:nvPr/>
        </p:nvSpPr>
        <p:spPr>
          <a:xfrm>
            <a:off x="14860857" y="4051300"/>
            <a:ext cx="7760670" cy="1625600"/>
          </a:xfrm>
          <a:prstGeom prst="rect">
            <a:avLst/>
          </a:prstGeom>
          <a:noFill/>
          <a:ln/>
        </p:spPr>
      </p:sp>
      <p:pic>
        <p:nvPicPr>
          <p:cNvPr id="17" name="Image 6" descr="preencoded.png">    </p:cNvPr>
          <p:cNvPicPr>
            <a:picLocks noChangeAspect="1"/>
          </p:cNvPicPr>
          <p:nvPr/>
        </p:nvPicPr>
        <p:blipFill>
          <a:blip r:embed="rId7"/>
          <a:stretch>
            <a:fillRect/>
          </a:stretch>
        </p:blipFill>
        <p:spPr>
          <a:xfrm>
            <a:off x="14860857" y="4051300"/>
            <a:ext cx="1625803" cy="1625600"/>
          </a:xfrm>
          <a:prstGeom prst="rect">
            <a:avLst/>
          </a:prstGeom>
        </p:spPr>
      </p:pic>
      <p:sp>
        <p:nvSpPr>
          <p:cNvPr id="18" name="Shape 9"/>
          <p:cNvSpPr/>
          <p:nvPr/>
        </p:nvSpPr>
        <p:spPr>
          <a:xfrm>
            <a:off x="14860857" y="4051300"/>
            <a:ext cx="1625803" cy="1625600"/>
          </a:xfrm>
          <a:prstGeom prst="roundRect">
            <a:avLst>
              <a:gd name="adj" fmla="val 781313"/>
            </a:avLst>
          </a:prstGeom>
          <a:noFill/>
          <a:ln w="12700">
            <a:solidFill>
              <a:srgbClr val="1D1D1B"/>
            </a:solidFill>
            <a:prstDash val="solid"/>
          </a:ln>
        </p:spPr>
      </p:sp>
      <p:sp>
        <p:nvSpPr>
          <p:cNvPr id="19" name="Text 10"/>
          <p:cNvSpPr/>
          <p:nvPr/>
        </p:nvSpPr>
        <p:spPr>
          <a:xfrm>
            <a:off x="15241905" y="4413250"/>
            <a:ext cx="863708"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02</a:t>
            </a:r>
            <a:endParaRPr lang="en-US" sz="4800" dirty="0"/>
          </a:p>
        </p:txBody>
      </p:sp>
      <p:sp>
        <p:nvSpPr>
          <p:cNvPr id="20" name="Shape 11"/>
          <p:cNvSpPr/>
          <p:nvPr/>
        </p:nvSpPr>
        <p:spPr>
          <a:xfrm>
            <a:off x="16689886" y="4159250"/>
            <a:ext cx="5931641" cy="1409700"/>
          </a:xfrm>
          <a:prstGeom prst="rect">
            <a:avLst/>
          </a:prstGeom>
          <a:noFill/>
          <a:ln/>
        </p:spPr>
      </p:sp>
      <p:sp>
        <p:nvSpPr>
          <p:cNvPr id="21" name="Text 12"/>
          <p:cNvSpPr/>
          <p:nvPr/>
        </p:nvSpPr>
        <p:spPr>
          <a:xfrm>
            <a:off x="16689886" y="41592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ENCOUNTERS</a:t>
            </a:r>
            <a:endParaRPr lang="en-US" sz="4800" dirty="0"/>
          </a:p>
        </p:txBody>
      </p:sp>
      <p:sp>
        <p:nvSpPr>
          <p:cNvPr id="22" name="Text 13"/>
          <p:cNvSpPr/>
          <p:nvPr/>
        </p:nvSpPr>
        <p:spPr>
          <a:xfrm>
            <a:off x="16689886" y="4959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3" name="Shape 14"/>
          <p:cNvSpPr/>
          <p:nvPr/>
        </p:nvSpPr>
        <p:spPr>
          <a:xfrm>
            <a:off x="7392324" y="7035800"/>
            <a:ext cx="7760670" cy="1625600"/>
          </a:xfrm>
          <a:prstGeom prst="rect">
            <a:avLst/>
          </a:prstGeom>
          <a:noFill/>
          <a:ln/>
        </p:spPr>
      </p:sp>
      <p:pic>
        <p:nvPicPr>
          <p:cNvPr id="24" name="Image 7" descr="preencoded.png">    </p:cNvPr>
          <p:cNvPicPr>
            <a:picLocks noChangeAspect="1"/>
          </p:cNvPicPr>
          <p:nvPr/>
        </p:nvPicPr>
        <p:blipFill>
          <a:blip r:embed="rId8"/>
          <a:stretch>
            <a:fillRect/>
          </a:stretch>
        </p:blipFill>
        <p:spPr>
          <a:xfrm>
            <a:off x="7392324" y="7035800"/>
            <a:ext cx="1625803" cy="1625600"/>
          </a:xfrm>
          <a:prstGeom prst="rect">
            <a:avLst/>
          </a:prstGeom>
        </p:spPr>
      </p:pic>
      <p:sp>
        <p:nvSpPr>
          <p:cNvPr id="25" name="Shape 15"/>
          <p:cNvSpPr/>
          <p:nvPr/>
        </p:nvSpPr>
        <p:spPr>
          <a:xfrm>
            <a:off x="7392324" y="7035800"/>
            <a:ext cx="1625803" cy="1625600"/>
          </a:xfrm>
          <a:prstGeom prst="roundRect">
            <a:avLst>
              <a:gd name="adj" fmla="val 781313"/>
            </a:avLst>
          </a:prstGeom>
          <a:noFill/>
          <a:ln w="12700">
            <a:solidFill>
              <a:srgbClr val="1D1D1B"/>
            </a:solidFill>
            <a:prstDash val="solid"/>
          </a:ln>
        </p:spPr>
      </p:sp>
      <p:sp>
        <p:nvSpPr>
          <p:cNvPr id="26" name="Text 16"/>
          <p:cNvSpPr/>
          <p:nvPr/>
        </p:nvSpPr>
        <p:spPr>
          <a:xfrm>
            <a:off x="7773372" y="7397750"/>
            <a:ext cx="863708"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03</a:t>
            </a:r>
            <a:endParaRPr lang="en-US" sz="4800" dirty="0"/>
          </a:p>
        </p:txBody>
      </p:sp>
      <p:sp>
        <p:nvSpPr>
          <p:cNvPr id="27" name="Shape 17"/>
          <p:cNvSpPr/>
          <p:nvPr/>
        </p:nvSpPr>
        <p:spPr>
          <a:xfrm>
            <a:off x="9221353" y="7143750"/>
            <a:ext cx="5931641" cy="1409700"/>
          </a:xfrm>
          <a:prstGeom prst="rect">
            <a:avLst/>
          </a:prstGeom>
          <a:noFill/>
          <a:ln/>
        </p:spPr>
      </p:sp>
      <p:sp>
        <p:nvSpPr>
          <p:cNvPr id="28" name="Text 18"/>
          <p:cNvSpPr/>
          <p:nvPr/>
        </p:nvSpPr>
        <p:spPr>
          <a:xfrm>
            <a:off x="9221353" y="71437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WONDERS</a:t>
            </a:r>
            <a:endParaRPr lang="en-US" sz="4800" dirty="0"/>
          </a:p>
        </p:txBody>
      </p:sp>
      <p:sp>
        <p:nvSpPr>
          <p:cNvPr id="29" name="Text 19"/>
          <p:cNvSpPr/>
          <p:nvPr/>
        </p:nvSpPr>
        <p:spPr>
          <a:xfrm>
            <a:off x="9221353" y="7943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30" name="Shape 20"/>
          <p:cNvSpPr/>
          <p:nvPr/>
        </p:nvSpPr>
        <p:spPr>
          <a:xfrm>
            <a:off x="14860857" y="7035800"/>
            <a:ext cx="7760670" cy="1625600"/>
          </a:xfrm>
          <a:prstGeom prst="rect">
            <a:avLst/>
          </a:prstGeom>
          <a:noFill/>
          <a:ln/>
        </p:spPr>
      </p:sp>
      <p:pic>
        <p:nvPicPr>
          <p:cNvPr id="31" name="Image 8" descr="preencoded.png">    </p:cNvPr>
          <p:cNvPicPr>
            <a:picLocks noChangeAspect="1"/>
          </p:cNvPicPr>
          <p:nvPr/>
        </p:nvPicPr>
        <p:blipFill>
          <a:blip r:embed="rId9"/>
          <a:stretch>
            <a:fillRect/>
          </a:stretch>
        </p:blipFill>
        <p:spPr>
          <a:xfrm>
            <a:off x="14860857" y="7035800"/>
            <a:ext cx="1625803" cy="1625600"/>
          </a:xfrm>
          <a:prstGeom prst="rect">
            <a:avLst/>
          </a:prstGeom>
        </p:spPr>
      </p:pic>
      <p:sp>
        <p:nvSpPr>
          <p:cNvPr id="32" name="Shape 21"/>
          <p:cNvSpPr/>
          <p:nvPr/>
        </p:nvSpPr>
        <p:spPr>
          <a:xfrm>
            <a:off x="14860857" y="7035800"/>
            <a:ext cx="1625803" cy="1625600"/>
          </a:xfrm>
          <a:prstGeom prst="roundRect">
            <a:avLst>
              <a:gd name="adj" fmla="val 781313"/>
            </a:avLst>
          </a:prstGeom>
          <a:noFill/>
          <a:ln w="12700">
            <a:solidFill>
              <a:srgbClr val="1D1D1B"/>
            </a:solidFill>
            <a:prstDash val="solid"/>
          </a:ln>
        </p:spPr>
      </p:sp>
      <p:sp>
        <p:nvSpPr>
          <p:cNvPr id="33" name="Text 22"/>
          <p:cNvSpPr/>
          <p:nvPr/>
        </p:nvSpPr>
        <p:spPr>
          <a:xfrm>
            <a:off x="15235554" y="7397750"/>
            <a:ext cx="876410"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04</a:t>
            </a:r>
            <a:endParaRPr lang="en-US" sz="4800" dirty="0"/>
          </a:p>
        </p:txBody>
      </p:sp>
      <p:sp>
        <p:nvSpPr>
          <p:cNvPr id="34" name="Shape 23"/>
          <p:cNvSpPr/>
          <p:nvPr/>
        </p:nvSpPr>
        <p:spPr>
          <a:xfrm>
            <a:off x="16689886" y="7143750"/>
            <a:ext cx="5931641" cy="1409700"/>
          </a:xfrm>
          <a:prstGeom prst="rect">
            <a:avLst/>
          </a:prstGeom>
          <a:noFill/>
          <a:ln/>
        </p:spPr>
      </p:sp>
      <p:sp>
        <p:nvSpPr>
          <p:cNvPr id="35" name="Text 24"/>
          <p:cNvSpPr/>
          <p:nvPr/>
        </p:nvSpPr>
        <p:spPr>
          <a:xfrm>
            <a:off x="16689886" y="71437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MAGIC</a:t>
            </a:r>
            <a:endParaRPr lang="en-US" sz="4800" dirty="0"/>
          </a:p>
        </p:txBody>
      </p:sp>
      <p:sp>
        <p:nvSpPr>
          <p:cNvPr id="36" name="Text 25"/>
          <p:cNvSpPr/>
          <p:nvPr/>
        </p:nvSpPr>
        <p:spPr>
          <a:xfrm>
            <a:off x="16689886" y="79438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7" name="Shape 26"/>
          <p:cNvSpPr/>
          <p:nvPr/>
        </p:nvSpPr>
        <p:spPr>
          <a:xfrm>
            <a:off x="7392324" y="10020300"/>
            <a:ext cx="7760670" cy="1625600"/>
          </a:xfrm>
          <a:prstGeom prst="rect">
            <a:avLst/>
          </a:prstGeom>
          <a:noFill/>
          <a:ln/>
        </p:spPr>
      </p:sp>
      <p:pic>
        <p:nvPicPr>
          <p:cNvPr id="38" name="Image 9" descr="preencoded.png">    </p:cNvPr>
          <p:cNvPicPr>
            <a:picLocks noChangeAspect="1"/>
          </p:cNvPicPr>
          <p:nvPr/>
        </p:nvPicPr>
        <p:blipFill>
          <a:blip r:embed="rId10"/>
          <a:stretch>
            <a:fillRect/>
          </a:stretch>
        </p:blipFill>
        <p:spPr>
          <a:xfrm>
            <a:off x="7392324" y="10020300"/>
            <a:ext cx="1625803" cy="1625600"/>
          </a:xfrm>
          <a:prstGeom prst="rect">
            <a:avLst/>
          </a:prstGeom>
        </p:spPr>
      </p:pic>
      <p:sp>
        <p:nvSpPr>
          <p:cNvPr id="39" name="Shape 27"/>
          <p:cNvSpPr/>
          <p:nvPr/>
        </p:nvSpPr>
        <p:spPr>
          <a:xfrm>
            <a:off x="7392324" y="10020300"/>
            <a:ext cx="1625803" cy="1625600"/>
          </a:xfrm>
          <a:prstGeom prst="roundRect">
            <a:avLst>
              <a:gd name="adj" fmla="val 781313"/>
            </a:avLst>
          </a:prstGeom>
          <a:noFill/>
          <a:ln w="12700">
            <a:solidFill>
              <a:srgbClr val="1D1D1B"/>
            </a:solidFill>
            <a:prstDash val="solid"/>
          </a:ln>
        </p:spPr>
      </p:sp>
      <p:sp>
        <p:nvSpPr>
          <p:cNvPr id="40" name="Text 28"/>
          <p:cNvSpPr/>
          <p:nvPr/>
        </p:nvSpPr>
        <p:spPr>
          <a:xfrm>
            <a:off x="7773372" y="10382250"/>
            <a:ext cx="863708"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05</a:t>
            </a:r>
            <a:endParaRPr lang="en-US" sz="4800" dirty="0"/>
          </a:p>
        </p:txBody>
      </p:sp>
      <p:sp>
        <p:nvSpPr>
          <p:cNvPr id="41" name="Shape 29"/>
          <p:cNvSpPr/>
          <p:nvPr/>
        </p:nvSpPr>
        <p:spPr>
          <a:xfrm>
            <a:off x="9221353" y="10128250"/>
            <a:ext cx="5931641" cy="1409700"/>
          </a:xfrm>
          <a:prstGeom prst="rect">
            <a:avLst/>
          </a:prstGeom>
          <a:noFill/>
          <a:ln/>
        </p:spPr>
      </p:sp>
      <p:sp>
        <p:nvSpPr>
          <p:cNvPr id="42" name="Text 30"/>
          <p:cNvSpPr/>
          <p:nvPr/>
        </p:nvSpPr>
        <p:spPr>
          <a:xfrm>
            <a:off x="9221353" y="101282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ADVENTURE</a:t>
            </a:r>
            <a:endParaRPr lang="en-US" sz="4800" dirty="0"/>
          </a:p>
        </p:txBody>
      </p:sp>
      <p:sp>
        <p:nvSpPr>
          <p:cNvPr id="43" name="Text 31"/>
          <p:cNvSpPr/>
          <p:nvPr/>
        </p:nvSpPr>
        <p:spPr>
          <a:xfrm>
            <a:off x="9221353" y="10928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44" name="Shape 32"/>
          <p:cNvSpPr/>
          <p:nvPr/>
        </p:nvSpPr>
        <p:spPr>
          <a:xfrm>
            <a:off x="14860857" y="10020300"/>
            <a:ext cx="7760670" cy="1625600"/>
          </a:xfrm>
          <a:prstGeom prst="rect">
            <a:avLst/>
          </a:prstGeom>
          <a:noFill/>
          <a:ln/>
        </p:spPr>
      </p:sp>
      <p:pic>
        <p:nvPicPr>
          <p:cNvPr id="45" name="Image 10" descr="preencoded.png">    </p:cNvPr>
          <p:cNvPicPr>
            <a:picLocks noChangeAspect="1"/>
          </p:cNvPicPr>
          <p:nvPr/>
        </p:nvPicPr>
        <p:blipFill>
          <a:blip r:embed="rId11"/>
          <a:stretch>
            <a:fillRect/>
          </a:stretch>
        </p:blipFill>
        <p:spPr>
          <a:xfrm>
            <a:off x="14860857" y="10020300"/>
            <a:ext cx="1625803" cy="1625600"/>
          </a:xfrm>
          <a:prstGeom prst="rect">
            <a:avLst/>
          </a:prstGeom>
        </p:spPr>
      </p:pic>
      <p:sp>
        <p:nvSpPr>
          <p:cNvPr id="46" name="Shape 33"/>
          <p:cNvSpPr/>
          <p:nvPr/>
        </p:nvSpPr>
        <p:spPr>
          <a:xfrm>
            <a:off x="14860857" y="10020300"/>
            <a:ext cx="1625803" cy="1625600"/>
          </a:xfrm>
          <a:prstGeom prst="roundRect">
            <a:avLst>
              <a:gd name="adj" fmla="val 781313"/>
            </a:avLst>
          </a:prstGeom>
          <a:noFill/>
          <a:ln w="12700">
            <a:solidFill>
              <a:srgbClr val="1D1D1B"/>
            </a:solidFill>
            <a:prstDash val="solid"/>
          </a:ln>
        </p:spPr>
      </p:sp>
      <p:sp>
        <p:nvSpPr>
          <p:cNvPr id="47" name="Text 34"/>
          <p:cNvSpPr/>
          <p:nvPr/>
        </p:nvSpPr>
        <p:spPr>
          <a:xfrm>
            <a:off x="15254607" y="10382250"/>
            <a:ext cx="838305" cy="901700"/>
          </a:xfrm>
          <a:prstGeom prst="rect">
            <a:avLst/>
          </a:prstGeom>
          <a:noFill/>
          <a:ln/>
        </p:spPr>
        <p:txBody>
          <a:bodyPr wrap="square" lIns="0" tIns="0" rIns="0" bIns="0" rtlCol="0" anchor="ctr"/>
          <a:lstStyle/>
          <a:p>
            <a:pPr algn="ctr"/>
            <a:r>
              <a:rPr lang="en-US" sz="4800" dirty="0">
                <a:solidFill>
                  <a:srgbClr val="1D1D1B">
                    <a:alpha val="100000"/>
                  </a:srgbClr>
                </a:solidFill>
                <a:latin typeface="Rokkitt Bold" pitchFamily="34" charset="0"/>
                <a:ea typeface="Rokkitt Bold" pitchFamily="34" charset="-122"/>
                <a:cs typeface="Rokkitt Bold" pitchFamily="34" charset="-120"/>
              </a:rPr>
              <a:t>06</a:t>
            </a:r>
            <a:endParaRPr lang="en-US" sz="4800" dirty="0"/>
          </a:p>
        </p:txBody>
      </p:sp>
      <p:sp>
        <p:nvSpPr>
          <p:cNvPr id="48" name="Shape 35"/>
          <p:cNvSpPr/>
          <p:nvPr/>
        </p:nvSpPr>
        <p:spPr>
          <a:xfrm>
            <a:off x="16689886" y="10128250"/>
            <a:ext cx="5931641" cy="1409700"/>
          </a:xfrm>
          <a:prstGeom prst="rect">
            <a:avLst/>
          </a:prstGeom>
          <a:noFill/>
          <a:ln/>
        </p:spPr>
      </p:sp>
      <p:sp>
        <p:nvSpPr>
          <p:cNvPr id="49" name="Text 36"/>
          <p:cNvSpPr/>
          <p:nvPr/>
        </p:nvSpPr>
        <p:spPr>
          <a:xfrm>
            <a:off x="16689886" y="10128250"/>
            <a:ext cx="6134867"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CONCLUSION</a:t>
            </a:r>
            <a:endParaRPr lang="en-US" sz="4800" dirty="0"/>
          </a:p>
        </p:txBody>
      </p:sp>
      <p:sp>
        <p:nvSpPr>
          <p:cNvPr id="50" name="Text 37"/>
          <p:cNvSpPr/>
          <p:nvPr/>
        </p:nvSpPr>
        <p:spPr>
          <a:xfrm>
            <a:off x="16689886" y="1092835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51" name="Image 11" descr="preencoded.png">    </p:cNvPr>
          <p:cNvPicPr>
            <a:picLocks noChangeAspect="1"/>
          </p:cNvPicPr>
          <p:nvPr/>
        </p:nvPicPr>
        <p:blipFill>
          <a:blip r:embed="rId12"/>
          <a:stretch>
            <a:fillRect/>
          </a:stretch>
        </p:blipFill>
        <p:spPr>
          <a:xfrm>
            <a:off x="1689311" y="3289300"/>
            <a:ext cx="4458257" cy="98381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2603825" y="5067300"/>
            <a:ext cx="12193524" cy="3378200"/>
          </a:xfrm>
          <a:prstGeom prst="rect">
            <a:avLst/>
          </a:prstGeom>
          <a:noFill/>
          <a:ln/>
        </p:spPr>
      </p:sp>
      <p:sp>
        <p:nvSpPr>
          <p:cNvPr id="9" name="Text 2"/>
          <p:cNvSpPr/>
          <p:nvPr/>
        </p:nvSpPr>
        <p:spPr>
          <a:xfrm>
            <a:off x="2332858" y="5067300"/>
            <a:ext cx="12735458" cy="2396067"/>
          </a:xfrm>
          <a:prstGeom prst="rect">
            <a:avLst/>
          </a:prstGeom>
          <a:noFill/>
          <a:ln/>
        </p:spPr>
        <p:txBody>
          <a:bodyPr wrap="square" lIns="0" tIns="0" rIns="0" bIns="0" rtlCol="0" anchor="t"/>
          <a:lstStyle/>
          <a:p>
            <a:pPr algn="ctr"/>
            <a:r>
              <a:rPr lang="en-US" sz="12800" dirty="0">
                <a:solidFill>
                  <a:srgbClr val="272727">
                    <a:alpha val="100000"/>
                  </a:srgbClr>
                </a:solidFill>
                <a:latin typeface="Rokkitt Bold" pitchFamily="34" charset="0"/>
                <a:ea typeface="Rokkitt Bold" pitchFamily="34" charset="-122"/>
                <a:cs typeface="Rokkitt Bold" pitchFamily="34" charset="-120"/>
              </a:rPr>
              <a:t>INTRODUCTION</a:t>
            </a:r>
            <a:endParaRPr lang="en-US" sz="12800" dirty="0"/>
          </a:p>
        </p:txBody>
      </p:sp>
      <p:sp>
        <p:nvSpPr>
          <p:cNvPr id="10" name="Text 3"/>
          <p:cNvSpPr/>
          <p:nvPr/>
        </p:nvSpPr>
        <p:spPr>
          <a:xfrm>
            <a:off x="2603825" y="7226300"/>
            <a:ext cx="1232900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Fantasy Realm: Uncovering the Secrets of the Imagination and the Magic that Lies Within</a:t>
            </a:r>
            <a:endParaRPr lang="en-US" sz="3200" dirty="0"/>
          </a:p>
        </p:txBody>
      </p:sp>
      <p:pic>
        <p:nvPicPr>
          <p:cNvPr id="11" name="Image 5" descr="preencoded.png">    </p:cNvPr>
          <p:cNvPicPr>
            <a:picLocks noChangeAspect="1"/>
          </p:cNvPicPr>
          <p:nvPr/>
        </p:nvPicPr>
        <p:blipFill>
          <a:blip r:embed="rId6"/>
          <a:stretch>
            <a:fillRect/>
          </a:stretch>
        </p:blipFill>
        <p:spPr>
          <a:xfrm>
            <a:off x="14289286" y="880228"/>
            <a:ext cx="7730919" cy="122484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2959470" y="2743200"/>
            <a:ext cx="1855278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REALM OF THE EXTRAORDINARY</a:t>
            </a:r>
            <a:endParaRPr lang="en-US" sz="8000" dirty="0"/>
          </a:p>
        </p:txBody>
      </p:sp>
      <p:sp>
        <p:nvSpPr>
          <p:cNvPr id="9"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0"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11685461" y="1016000"/>
            <a:ext cx="11685461" cy="11684000"/>
          </a:xfrm>
          <a:prstGeom prst="rect">
            <a:avLst/>
          </a:prstGeom>
        </p:spPr>
      </p:pic>
      <p:sp>
        <p:nvSpPr>
          <p:cNvPr id="9" name="Shape 1"/>
          <p:cNvSpPr/>
          <p:nvPr/>
        </p:nvSpPr>
        <p:spPr>
          <a:xfrm>
            <a:off x="914514" y="3111500"/>
            <a:ext cx="9907238" cy="3340100"/>
          </a:xfrm>
          <a:prstGeom prst="rect">
            <a:avLst/>
          </a:prstGeom>
          <a:noFill/>
          <a:ln/>
        </p:spPr>
      </p:sp>
      <p:pic>
        <p:nvPicPr>
          <p:cNvPr id="10" name="Image 6" descr="preencoded.png">    </p:cNvPr>
          <p:cNvPicPr>
            <a:picLocks noChangeAspect="1"/>
          </p:cNvPicPr>
          <p:nvPr/>
        </p:nvPicPr>
        <p:blipFill>
          <a:blip r:embed="rId7"/>
          <a:stretch>
            <a:fillRect/>
          </a:stretch>
        </p:blipFill>
        <p:spPr>
          <a:xfrm>
            <a:off x="882759" y="4126712"/>
            <a:ext cx="1689313" cy="1309681"/>
          </a:xfrm>
          <a:prstGeom prst="rect">
            <a:avLst/>
          </a:prstGeom>
        </p:spPr>
      </p:pic>
      <p:sp>
        <p:nvSpPr>
          <p:cNvPr id="11" name="Shape 2"/>
          <p:cNvSpPr/>
          <p:nvPr/>
        </p:nvSpPr>
        <p:spPr>
          <a:xfrm>
            <a:off x="2946768" y="3111500"/>
            <a:ext cx="7874984" cy="3340100"/>
          </a:xfrm>
          <a:prstGeom prst="rect">
            <a:avLst/>
          </a:prstGeom>
          <a:noFill/>
          <a:ln/>
        </p:spPr>
      </p:sp>
      <p:sp>
        <p:nvSpPr>
          <p:cNvPr id="12" name="Text 3"/>
          <p:cNvSpPr/>
          <p:nvPr/>
        </p:nvSpPr>
        <p:spPr>
          <a:xfrm>
            <a:off x="2946768" y="3111500"/>
            <a:ext cx="8078210"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13" name="Text 4"/>
          <p:cNvSpPr/>
          <p:nvPr/>
        </p:nvSpPr>
        <p:spPr>
          <a:xfrm>
            <a:off x="2946768" y="40132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4" name="Shape 5"/>
          <p:cNvSpPr/>
          <p:nvPr/>
        </p:nvSpPr>
        <p:spPr>
          <a:xfrm>
            <a:off x="914514" y="7264400"/>
            <a:ext cx="9907238" cy="3340100"/>
          </a:xfrm>
          <a:prstGeom prst="rect">
            <a:avLst/>
          </a:prstGeom>
          <a:noFill/>
          <a:ln/>
        </p:spPr>
      </p:sp>
      <p:pic>
        <p:nvPicPr>
          <p:cNvPr id="15" name="Image 7" descr="preencoded.png">    </p:cNvPr>
          <p:cNvPicPr>
            <a:picLocks noChangeAspect="1"/>
          </p:cNvPicPr>
          <p:nvPr/>
        </p:nvPicPr>
        <p:blipFill>
          <a:blip r:embed="rId8"/>
          <a:stretch>
            <a:fillRect/>
          </a:stretch>
        </p:blipFill>
        <p:spPr>
          <a:xfrm>
            <a:off x="882759" y="8346790"/>
            <a:ext cx="1689316" cy="1143564"/>
          </a:xfrm>
          <a:prstGeom prst="rect">
            <a:avLst/>
          </a:prstGeom>
        </p:spPr>
      </p:pic>
      <p:sp>
        <p:nvSpPr>
          <p:cNvPr id="16" name="Shape 6"/>
          <p:cNvSpPr/>
          <p:nvPr/>
        </p:nvSpPr>
        <p:spPr>
          <a:xfrm>
            <a:off x="2946768" y="7264400"/>
            <a:ext cx="7874984" cy="3340100"/>
          </a:xfrm>
          <a:prstGeom prst="rect">
            <a:avLst/>
          </a:prstGeom>
          <a:noFill/>
          <a:ln/>
        </p:spPr>
      </p:sp>
      <p:sp>
        <p:nvSpPr>
          <p:cNvPr id="17" name="Text 7"/>
          <p:cNvSpPr/>
          <p:nvPr/>
        </p:nvSpPr>
        <p:spPr>
          <a:xfrm>
            <a:off x="2946768" y="7264400"/>
            <a:ext cx="8078210"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8" name="Text 8"/>
          <p:cNvSpPr/>
          <p:nvPr/>
        </p:nvSpPr>
        <p:spPr>
          <a:xfrm>
            <a:off x="2946768" y="81661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8713289" y="2413000"/>
            <a:ext cx="7049381" cy="9131300"/>
          </a:xfrm>
          <a:prstGeom prst="rect">
            <a:avLst/>
          </a:prstGeom>
          <a:noFill/>
          <a:ln/>
        </p:spPr>
      </p:sp>
      <p:sp>
        <p:nvSpPr>
          <p:cNvPr id="9" name="Shape 2"/>
          <p:cNvSpPr/>
          <p:nvPr/>
        </p:nvSpPr>
        <p:spPr>
          <a:xfrm>
            <a:off x="9176897" y="2413000"/>
            <a:ext cx="6122165" cy="698500"/>
          </a:xfrm>
          <a:prstGeom prst="rect">
            <a:avLst/>
          </a:prstGeom>
          <a:noFill/>
          <a:ln/>
        </p:spPr>
      </p:sp>
      <p:sp>
        <p:nvSpPr>
          <p:cNvPr id="10" name="Text 3"/>
          <p:cNvSpPr/>
          <p:nvPr/>
        </p:nvSpPr>
        <p:spPr>
          <a:xfrm>
            <a:off x="9176897" y="2413000"/>
            <a:ext cx="632539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11" name="Shape 4"/>
          <p:cNvSpPr/>
          <p:nvPr/>
        </p:nvSpPr>
        <p:spPr>
          <a:xfrm>
            <a:off x="8713289" y="3721100"/>
            <a:ext cx="7049381" cy="2438400"/>
          </a:xfrm>
          <a:prstGeom prst="rect">
            <a:avLst/>
          </a:prstGeom>
          <a:noFill/>
          <a:ln/>
        </p:spPr>
      </p:sp>
      <p:sp>
        <p:nvSpPr>
          <p:cNvPr id="12" name="Text 5"/>
          <p:cNvSpPr/>
          <p:nvPr/>
        </p:nvSpPr>
        <p:spPr>
          <a:xfrm>
            <a:off x="8645547" y="37211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3" name="Image 5" descr="preencoded.png">    </p:cNvPr>
          <p:cNvPicPr>
            <a:picLocks noChangeAspect="1"/>
          </p:cNvPicPr>
          <p:nvPr/>
        </p:nvPicPr>
        <p:blipFill>
          <a:blip r:embed="rId6"/>
          <a:stretch>
            <a:fillRect/>
          </a:stretch>
        </p:blipFill>
        <p:spPr>
          <a:xfrm>
            <a:off x="8713289" y="6769100"/>
            <a:ext cx="7049381" cy="4775200"/>
          </a:xfrm>
          <a:prstGeom prst="rect">
            <a:avLst/>
          </a:prstGeom>
        </p:spPr>
      </p:pic>
      <p:sp>
        <p:nvSpPr>
          <p:cNvPr id="14" name="Shape 6"/>
          <p:cNvSpPr/>
          <p:nvPr/>
        </p:nvSpPr>
        <p:spPr>
          <a:xfrm>
            <a:off x="1105038" y="2413000"/>
            <a:ext cx="7049381" cy="9131300"/>
          </a:xfrm>
          <a:prstGeom prst="rect">
            <a:avLst/>
          </a:prstGeom>
          <a:noFill/>
          <a:ln/>
        </p:spPr>
      </p:sp>
      <p:sp>
        <p:nvSpPr>
          <p:cNvPr id="15" name="Shape 7"/>
          <p:cNvSpPr/>
          <p:nvPr/>
        </p:nvSpPr>
        <p:spPr>
          <a:xfrm>
            <a:off x="2114814" y="2413000"/>
            <a:ext cx="5029829" cy="698500"/>
          </a:xfrm>
          <a:prstGeom prst="rect">
            <a:avLst/>
          </a:prstGeom>
          <a:noFill/>
          <a:ln/>
        </p:spPr>
      </p:sp>
      <p:sp>
        <p:nvSpPr>
          <p:cNvPr id="16" name="Text 8"/>
          <p:cNvSpPr/>
          <p:nvPr/>
        </p:nvSpPr>
        <p:spPr>
          <a:xfrm>
            <a:off x="2114814" y="2413000"/>
            <a:ext cx="5233054"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7" name="Shape 9"/>
          <p:cNvSpPr/>
          <p:nvPr/>
        </p:nvSpPr>
        <p:spPr>
          <a:xfrm>
            <a:off x="1105038" y="3721100"/>
            <a:ext cx="7049381" cy="2438400"/>
          </a:xfrm>
          <a:prstGeom prst="rect">
            <a:avLst/>
          </a:prstGeom>
          <a:noFill/>
          <a:ln/>
        </p:spPr>
      </p:sp>
      <p:sp>
        <p:nvSpPr>
          <p:cNvPr id="18" name="Text 10"/>
          <p:cNvSpPr/>
          <p:nvPr/>
        </p:nvSpPr>
        <p:spPr>
          <a:xfrm>
            <a:off x="1037296" y="37211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19" name="Image 6" descr="preencoded.png">    </p:cNvPr>
          <p:cNvPicPr>
            <a:picLocks noChangeAspect="1"/>
          </p:cNvPicPr>
          <p:nvPr/>
        </p:nvPicPr>
        <p:blipFill>
          <a:blip r:embed="rId7"/>
          <a:stretch>
            <a:fillRect/>
          </a:stretch>
        </p:blipFill>
        <p:spPr>
          <a:xfrm>
            <a:off x="1105038" y="6769100"/>
            <a:ext cx="7049381" cy="4775200"/>
          </a:xfrm>
          <a:prstGeom prst="rect">
            <a:avLst/>
          </a:prstGeom>
        </p:spPr>
      </p:pic>
      <p:sp>
        <p:nvSpPr>
          <p:cNvPr id="20" name="Shape 11"/>
          <p:cNvSpPr/>
          <p:nvPr/>
        </p:nvSpPr>
        <p:spPr>
          <a:xfrm>
            <a:off x="16321540" y="2413000"/>
            <a:ext cx="7049381" cy="9131300"/>
          </a:xfrm>
          <a:prstGeom prst="rect">
            <a:avLst/>
          </a:prstGeom>
          <a:noFill/>
          <a:ln/>
        </p:spPr>
      </p:sp>
      <p:sp>
        <p:nvSpPr>
          <p:cNvPr id="21" name="Shape 12"/>
          <p:cNvSpPr/>
          <p:nvPr/>
        </p:nvSpPr>
        <p:spPr>
          <a:xfrm>
            <a:off x="17331316" y="2413000"/>
            <a:ext cx="5029829" cy="698500"/>
          </a:xfrm>
          <a:prstGeom prst="rect">
            <a:avLst/>
          </a:prstGeom>
          <a:noFill/>
          <a:ln/>
        </p:spPr>
      </p:sp>
      <p:sp>
        <p:nvSpPr>
          <p:cNvPr id="22" name="Text 13"/>
          <p:cNvSpPr/>
          <p:nvPr/>
        </p:nvSpPr>
        <p:spPr>
          <a:xfrm>
            <a:off x="17331316" y="2413000"/>
            <a:ext cx="5233054"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23" name="Shape 14"/>
          <p:cNvSpPr/>
          <p:nvPr/>
        </p:nvSpPr>
        <p:spPr>
          <a:xfrm>
            <a:off x="16321540" y="3721100"/>
            <a:ext cx="7049381" cy="2438400"/>
          </a:xfrm>
          <a:prstGeom prst="rect">
            <a:avLst/>
          </a:prstGeom>
          <a:noFill/>
          <a:ln/>
        </p:spPr>
      </p:sp>
      <p:sp>
        <p:nvSpPr>
          <p:cNvPr id="24" name="Text 15"/>
          <p:cNvSpPr/>
          <p:nvPr/>
        </p:nvSpPr>
        <p:spPr>
          <a:xfrm>
            <a:off x="16253798" y="37211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5" name="Image 7" descr="preencoded.png">    </p:cNvPr>
          <p:cNvPicPr>
            <a:picLocks noChangeAspect="1"/>
          </p:cNvPicPr>
          <p:nvPr/>
        </p:nvPicPr>
        <p:blipFill>
          <a:blip r:embed="rId8"/>
          <a:stretch>
            <a:fillRect/>
          </a:stretch>
        </p:blipFill>
        <p:spPr>
          <a:xfrm>
            <a:off x="16321540" y="6769100"/>
            <a:ext cx="7049381" cy="477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1816327" y="1866900"/>
            <a:ext cx="5966698" cy="4437893"/>
          </a:xfrm>
          <a:prstGeom prst="rect">
            <a:avLst/>
          </a:prstGeom>
        </p:spPr>
      </p:pic>
      <p:sp>
        <p:nvSpPr>
          <p:cNvPr id="9" name="Shape 1"/>
          <p:cNvSpPr/>
          <p:nvPr/>
        </p:nvSpPr>
        <p:spPr>
          <a:xfrm>
            <a:off x="5842730" y="4229100"/>
            <a:ext cx="13603400" cy="5715000"/>
          </a:xfrm>
          <a:prstGeom prst="rect">
            <a:avLst/>
          </a:prstGeom>
          <a:noFill/>
          <a:ln/>
        </p:spPr>
      </p:sp>
      <p:sp>
        <p:nvSpPr>
          <p:cNvPr id="10" name="Text 2"/>
          <p:cNvSpPr/>
          <p:nvPr/>
        </p:nvSpPr>
        <p:spPr>
          <a:xfrm>
            <a:off x="5842730" y="4229100"/>
            <a:ext cx="13806626" cy="5092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1" name="Text 3"/>
          <p:cNvSpPr/>
          <p:nvPr/>
        </p:nvSpPr>
        <p:spPr>
          <a:xfrm>
            <a:off x="14822753" y="9423400"/>
            <a:ext cx="4775797"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THE DREAM WEAVER</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DFD4B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100"/>
            <a:ext cx="24387048" cy="774700"/>
          </a:xfrm>
          <a:prstGeom prst="rect">
            <a:avLst/>
          </a:prstGeom>
        </p:spPr>
      </p:pic>
      <p:pic>
        <p:nvPicPr>
          <p:cNvPr id="3" name="Image 1" descr="preencoded.png">    </p:cNvPr>
          <p:cNvPicPr>
            <a:picLocks noChangeAspect="1"/>
          </p:cNvPicPr>
          <p:nvPr/>
        </p:nvPicPr>
        <p:blipFill>
          <a:blip r:embed="rId2"/>
          <a:stretch>
            <a:fillRect/>
          </a:stretch>
        </p:blipFill>
        <p:spPr>
          <a:xfrm>
            <a:off x="0" y="12941300"/>
            <a:ext cx="24387048" cy="774700"/>
          </a:xfrm>
          <a:prstGeom prst="rect">
            <a:avLst/>
          </a:prstGeom>
        </p:spPr>
      </p:pic>
      <p:pic>
        <p:nvPicPr>
          <p:cNvPr id="4" name="Image 2" descr="preencoded.png">    </p:cNvPr>
          <p:cNvPicPr>
            <a:picLocks noChangeAspect="1"/>
          </p:cNvPicPr>
          <p:nvPr/>
        </p:nvPicPr>
        <p:blipFill>
          <a:blip r:embed="rId3"/>
          <a:stretch>
            <a:fillRect/>
          </a:stretch>
        </p:blipFill>
        <p:spPr>
          <a:xfrm>
            <a:off x="0" y="12738100"/>
            <a:ext cx="24387048" cy="774700"/>
          </a:xfrm>
          <a:prstGeom prst="rect">
            <a:avLst/>
          </a:prstGeom>
        </p:spPr>
      </p:pic>
      <p:pic>
        <p:nvPicPr>
          <p:cNvPr id="5" name="Image 3" descr="preencoded.png">    </p:cNvPr>
          <p:cNvPicPr>
            <a:picLocks noChangeAspect="1"/>
          </p:cNvPicPr>
          <p:nvPr/>
        </p:nvPicPr>
        <p:blipFill>
          <a:blip r:embed="rId4"/>
          <a:stretch>
            <a:fillRect/>
          </a:stretch>
        </p:blipFill>
        <p:spPr>
          <a:xfrm>
            <a:off x="0" y="241300"/>
            <a:ext cx="24387048" cy="7747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5445130" y="2755900"/>
            <a:ext cx="6592124" cy="3530600"/>
          </a:xfrm>
          <a:prstGeom prst="rect">
            <a:avLst/>
          </a:prstGeom>
          <a:noFill/>
          <a:ln/>
        </p:spPr>
      </p:sp>
      <p:sp>
        <p:nvSpPr>
          <p:cNvPr id="9" name="Text 2"/>
          <p:cNvSpPr/>
          <p:nvPr/>
        </p:nvSpPr>
        <p:spPr>
          <a:xfrm>
            <a:off x="15445130" y="2755900"/>
            <a:ext cx="6795349" cy="16002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 TECHNIQUE</a:t>
            </a:r>
            <a:endParaRPr lang="en-US" sz="4800" dirty="0"/>
          </a:p>
        </p:txBody>
      </p:sp>
      <p:sp>
        <p:nvSpPr>
          <p:cNvPr id="10" name="Text 3"/>
          <p:cNvSpPr/>
          <p:nvPr/>
        </p:nvSpPr>
        <p:spPr>
          <a:xfrm>
            <a:off x="15445130" y="4457700"/>
            <a:ext cx="672760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1" name="Shape 4"/>
          <p:cNvSpPr/>
          <p:nvPr/>
        </p:nvSpPr>
        <p:spPr>
          <a:xfrm>
            <a:off x="15445130" y="7416800"/>
            <a:ext cx="6592124" cy="3530600"/>
          </a:xfrm>
          <a:prstGeom prst="rect">
            <a:avLst/>
          </a:prstGeom>
          <a:noFill/>
          <a:ln/>
        </p:spPr>
      </p:sp>
      <p:sp>
        <p:nvSpPr>
          <p:cNvPr id="12" name="Text 5"/>
          <p:cNvSpPr/>
          <p:nvPr/>
        </p:nvSpPr>
        <p:spPr>
          <a:xfrm>
            <a:off x="15445130" y="7416800"/>
            <a:ext cx="6795349" cy="16002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ART OF UNICORN SIGHTING</a:t>
            </a:r>
            <a:endParaRPr lang="en-US" sz="4800" dirty="0"/>
          </a:p>
        </p:txBody>
      </p:sp>
      <p:sp>
        <p:nvSpPr>
          <p:cNvPr id="13" name="Text 6"/>
          <p:cNvSpPr/>
          <p:nvPr/>
        </p:nvSpPr>
        <p:spPr>
          <a:xfrm>
            <a:off x="15445130" y="9118600"/>
            <a:ext cx="672760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pic>
        <p:nvPicPr>
          <p:cNvPr id="14" name="Image 5" descr="preencoded.png">    </p:cNvPr>
          <p:cNvPicPr>
            <a:picLocks noChangeAspect="1"/>
          </p:cNvPicPr>
          <p:nvPr/>
        </p:nvPicPr>
        <p:blipFill>
          <a:blip r:embed="rId6"/>
          <a:stretch>
            <a:fillRect/>
          </a:stretch>
        </p:blipFill>
        <p:spPr>
          <a:xfrm>
            <a:off x="1943343" y="772158"/>
            <a:ext cx="12183337" cy="12182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2023-05-08T09:22:46Z</dcterms:created>
  <dcterms:modified xsi:type="dcterms:W3CDTF">2023-05-08T09:22:46Z</dcterms:modified>
</cp:coreProperties>
</file>