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9A51"/>
    <a:srgbClr val="C62F3A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9A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C62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person, indoor, bed&#10;&#10;Description automatically generated">
            <a:extLst>
              <a:ext uri="{FF2B5EF4-FFF2-40B4-BE49-F238E27FC236}">
                <a16:creationId xmlns:a16="http://schemas.microsoft.com/office/drawing/2014/main" id="{9181BC37-48A2-4F27-8F8F-9BE81B1414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person, indoor, bed&#10;&#10;Description automatically generated">
            <a:extLst>
              <a:ext uri="{FF2B5EF4-FFF2-40B4-BE49-F238E27FC236}">
                <a16:creationId xmlns:a16="http://schemas.microsoft.com/office/drawing/2014/main" id="{9906C561-EBC1-4434-9D88-FF76B9A9CE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person, indoor, bed&#10;&#10;Description automatically generated">
            <a:extLst>
              <a:ext uri="{FF2B5EF4-FFF2-40B4-BE49-F238E27FC236}">
                <a16:creationId xmlns:a16="http://schemas.microsoft.com/office/drawing/2014/main" id="{17BAA469-ADB3-4222-BC46-8DB0A1E5C2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2019-09-16T18:59:23Z</dcterms:modified>
</cp:coreProperties>
</file>