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8"/>
  </p:notesMasterIdLst>
  <p:sldIdLst>
    <p:sldId id="375" r:id="rId2"/>
    <p:sldId id="258" r:id="rId3"/>
    <p:sldId id="262" r:id="rId4"/>
    <p:sldId id="260" r:id="rId5"/>
    <p:sldId id="263" r:id="rId6"/>
    <p:sldId id="259" r:id="rId7"/>
    <p:sldId id="264" r:id="rId8"/>
    <p:sldId id="266" r:id="rId9"/>
    <p:sldId id="265" r:id="rId10"/>
    <p:sldId id="267" r:id="rId11"/>
    <p:sldId id="269" r:id="rId12"/>
    <p:sldId id="268" r:id="rId13"/>
    <p:sldId id="270" r:id="rId14"/>
    <p:sldId id="261" r:id="rId15"/>
    <p:sldId id="271" r:id="rId16"/>
    <p:sldId id="327" r:id="rId17"/>
    <p:sldId id="326" r:id="rId18"/>
    <p:sldId id="274" r:id="rId19"/>
    <p:sldId id="275" r:id="rId20"/>
    <p:sldId id="276" r:id="rId21"/>
    <p:sldId id="277" r:id="rId22"/>
    <p:sldId id="281" r:id="rId23"/>
    <p:sldId id="282" r:id="rId24"/>
    <p:sldId id="283" r:id="rId25"/>
    <p:sldId id="284" r:id="rId26"/>
    <p:sldId id="285" r:id="rId27"/>
    <p:sldId id="286" r:id="rId28"/>
    <p:sldId id="287" r:id="rId29"/>
    <p:sldId id="288" r:id="rId30"/>
    <p:sldId id="256" r:id="rId31"/>
    <p:sldId id="317" r:id="rId32"/>
    <p:sldId id="318" r:id="rId33"/>
    <p:sldId id="329" r:id="rId34"/>
    <p:sldId id="323" r:id="rId35"/>
    <p:sldId id="320" r:id="rId36"/>
    <p:sldId id="321" r:id="rId37"/>
  </p:sldIdLst>
  <p:sldSz cx="9144000" cy="5143500" type="screen16x9"/>
  <p:notesSz cx="6858000" cy="9144000"/>
  <p:embeddedFontLst>
    <p:embeddedFont>
      <p:font typeface="맑은 고딕" panose="020B0503020000020004" pitchFamily="34" charset="-127"/>
      <p:regular r:id="rId39"/>
      <p:bold r:id="rId40"/>
    </p:embeddedFont>
    <p:embeddedFont>
      <p:font typeface="Kanit Light" panose="020B0604020202020204" charset="-34"/>
      <p:regular r:id="rId41"/>
      <p:bold r:id="rId42"/>
      <p:italic r:id="rId43"/>
      <p:boldItalic r:id="rId44"/>
    </p:embeddedFont>
    <p:embeddedFont>
      <p:font typeface="宋体" panose="02010600030101010101" pitchFamily="2" charset="-122"/>
      <p:regular r:id="rId45"/>
    </p:embeddedFont>
    <p:embeddedFont>
      <p:font typeface="Kanit ExtraLight" panose="020B0604020202020204" charset="-34"/>
      <p:regular r:id="rId46"/>
      <p:bold r:id="rId47"/>
      <p:italic r:id="rId48"/>
      <p:boldItalic r:id="rId49"/>
    </p:embeddedFont>
    <p:embeddedFont>
      <p:font typeface="Bevan" panose="020B0604020202020204" charset="0"/>
      <p:regular r:id="rId50"/>
      <p:italic r:id="rId51"/>
    </p:embeddedFont>
    <p:embeddedFont>
      <p:font typeface="Montserrat ExtraBold" pitchFamily="2" charset="0"/>
      <p:bold r:id="rId52"/>
      <p:boldItalic r:id="rId53"/>
    </p:embeddedFont>
    <p:embeddedFont>
      <p:font typeface="DM Sans" panose="020B0604020202020204" charset="0"/>
      <p:regular r:id="rId54"/>
      <p:bold r:id="rId55"/>
      <p:italic r:id="rId56"/>
      <p:boldItalic r:id="rId57"/>
    </p:embeddedFont>
    <p:embeddedFont>
      <p:font typeface="Josefin Sans" panose="020B0604020202020204" charset="0"/>
      <p:regular r:id="rId58"/>
      <p:bold r:id="rId59"/>
      <p:italic r:id="rId60"/>
      <p:boldItalic r:id="rId61"/>
    </p:embeddedFont>
    <p:embeddedFont>
      <p:font typeface="微软雅黑" panose="020B0503020204020204" pitchFamily="34" charset="-122"/>
      <p:regular r:id="rId62"/>
      <p:bold r:id="rId63"/>
    </p:embeddedFont>
    <p:embeddedFont>
      <p:font typeface="Bree Serif" panose="020B0604020202020204" charset="0"/>
      <p:regular r:id="rId64"/>
    </p:embeddedFont>
    <p:embeddedFont>
      <p:font typeface="Krona One" panose="020B0604020202020204" charset="0"/>
      <p:regular r:id="rId65"/>
    </p:embeddedFont>
    <p:embeddedFont>
      <p:font typeface="Inconsolata" panose="020B0604020202020204" charset="0"/>
      <p:regular r:id="rId66"/>
      <p:bold r:id="rId67"/>
    </p:embeddedFont>
    <p:embeddedFont>
      <p:font typeface="Montserrat" pitchFamily="2"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C2D"/>
    <a:srgbClr val="1653A2"/>
    <a:srgbClr val="FFFFFF"/>
    <a:srgbClr val="09224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58DF35-5681-4F8B-BF9F-D5C5F5294894}">
  <a:tblStyle styleId="{F458DF35-5681-4F8B-BF9F-D5C5F52948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68" Type="http://schemas.openxmlformats.org/officeDocument/2006/relationships/font" Target="fonts/font30.fntdata"/><Relationship Id="rId7" Type="http://schemas.openxmlformats.org/officeDocument/2006/relationships/slide" Target="slides/slide6.xml"/><Relationship Id="rId71" Type="http://schemas.openxmlformats.org/officeDocument/2006/relationships/font" Target="fonts/font3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font" Target="fonts/font31.fntdata"/><Relationship Id="rId8" Type="http://schemas.openxmlformats.org/officeDocument/2006/relationships/slide" Target="slides/slide7.xml"/><Relationship Id="rId51" Type="http://schemas.openxmlformats.org/officeDocument/2006/relationships/font" Target="fonts/font13.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font" Target="fonts/font3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PE" dirty="0"/>
          </a:p>
        </p:txBody>
      </p:sp>
    </p:spTree>
    <p:extLst>
      <p:ext uri="{BB962C8B-B14F-4D97-AF65-F5344CB8AC3E}">
        <p14:creationId xmlns:p14="http://schemas.microsoft.com/office/powerpoint/2010/main" val="63067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c30578362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c30578362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c6f997233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c6f997233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895460ef7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895460ef7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895460ef7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895460ef7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86b5b099ff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86b5b099f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895460ef7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895460ef7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c6f68191d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c6f68191d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957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c885a2bcac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c885a2bcac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79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895460ef7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895460ef7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c30578362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c30578362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895460ef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895460ef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c6be5a9a2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c6be5a9a2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895460ef75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895460ef7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c993b435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c993b43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1"/>
        <p:cNvGrpSpPr/>
        <p:nvPr/>
      </p:nvGrpSpPr>
      <p:grpSpPr>
        <a:xfrm>
          <a:off x="0" y="0"/>
          <a:ext cx="0" cy="0"/>
          <a:chOff x="0" y="0"/>
          <a:chExt cx="0" cy="0"/>
        </a:xfrm>
      </p:grpSpPr>
      <p:sp>
        <p:nvSpPr>
          <p:cNvPr id="1812" name="Google Shape;1812;gc993b435f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3" name="Google Shape;1813;gc993b435f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gc993b435f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9" name="Google Shape;1849;gc993b435f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c993b435f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c993b435f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c993b435f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c993b435f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c993b435f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3" name="Google Shape;1953;gc993b435f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gc993b435f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5" name="Google Shape;1985;gc993b435f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895460ef75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895460ef7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c6be5cc860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c6be5cc860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1714112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4"/>
        <p:cNvGrpSpPr/>
        <p:nvPr/>
      </p:nvGrpSpPr>
      <p:grpSpPr>
        <a:xfrm>
          <a:off x="0" y="0"/>
          <a:ext cx="0" cy="0"/>
          <a:chOff x="0" y="0"/>
          <a:chExt cx="0" cy="0"/>
        </a:xfrm>
      </p:grpSpPr>
      <p:sp>
        <p:nvSpPr>
          <p:cNvPr id="2965" name="Google Shape;2965;gbee43893fe_1_18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6" name="Google Shape;2966;gbee43893fe_1_18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123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4"/>
        <p:cNvGrpSpPr/>
        <p:nvPr/>
      </p:nvGrpSpPr>
      <p:grpSpPr>
        <a:xfrm>
          <a:off x="0" y="0"/>
          <a:ext cx="0" cy="0"/>
          <a:chOff x="0" y="0"/>
          <a:chExt cx="0" cy="0"/>
        </a:xfrm>
      </p:grpSpPr>
      <p:sp>
        <p:nvSpPr>
          <p:cNvPr id="2965" name="Google Shape;2965;gbee43893fe_1_18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6" name="Google Shape;2966;gbee43893fe_1_18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541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PE" dirty="0"/>
          </a:p>
        </p:txBody>
      </p:sp>
    </p:spTree>
    <p:extLst>
      <p:ext uri="{BB962C8B-B14F-4D97-AF65-F5344CB8AC3E}">
        <p14:creationId xmlns:p14="http://schemas.microsoft.com/office/powerpoint/2010/main" val="37292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895460ef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895460ef7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895460ef7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895460ef7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95460ef7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95460ef7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895460ef7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895460ef7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79e5e2b96d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79e5e2b96d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86b5b099ff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86b5b099ff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33400"/>
            <a:ext cx="4449300" cy="20121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2469250"/>
            <a:ext cx="2951700" cy="76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chemeClr val="accent2"/>
                </a:solidFill>
                <a:latin typeface="Kanit Light"/>
                <a:ea typeface="Kanit Light"/>
                <a:cs typeface="Kanit Light"/>
                <a:sym typeface="Kanit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33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36"/>
        <p:cNvGrpSpPr/>
        <p:nvPr/>
      </p:nvGrpSpPr>
      <p:grpSpPr>
        <a:xfrm>
          <a:off x="0" y="0"/>
          <a:ext cx="0" cy="0"/>
          <a:chOff x="0" y="0"/>
          <a:chExt cx="0" cy="0"/>
        </a:xfrm>
      </p:grpSpPr>
      <p:sp>
        <p:nvSpPr>
          <p:cNvPr id="356" name="Google Shape;356;p13"/>
          <p:cNvSpPr txBox="1">
            <a:spLocks noGrp="1"/>
          </p:cNvSpPr>
          <p:nvPr>
            <p:ph type="subTitle" idx="1"/>
          </p:nvPr>
        </p:nvSpPr>
        <p:spPr>
          <a:xfrm>
            <a:off x="3084950" y="1202875"/>
            <a:ext cx="3775500" cy="47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Font typeface="Bree Serif"/>
              <a:buNone/>
              <a:defRPr sz="2200">
                <a:solidFill>
                  <a:schemeClr val="accent2"/>
                </a:solidFill>
                <a:latin typeface="Bree Serif"/>
                <a:ea typeface="Bree Serif"/>
                <a:cs typeface="Bree Serif"/>
                <a:sym typeface="Bree Serif"/>
              </a:defRPr>
            </a:lvl1pPr>
            <a:lvl2pPr lvl="1">
              <a:spcBef>
                <a:spcPts val="0"/>
              </a:spcBef>
              <a:spcAft>
                <a:spcPts val="0"/>
              </a:spcAft>
              <a:buSzPts val="2400"/>
              <a:buFont typeface="Bree Serif"/>
              <a:buNone/>
              <a:defRPr sz="2400">
                <a:latin typeface="Bree Serif"/>
                <a:ea typeface="Bree Serif"/>
                <a:cs typeface="Bree Serif"/>
                <a:sym typeface="Bree Serif"/>
              </a:defRPr>
            </a:lvl2pPr>
            <a:lvl3pPr lvl="2">
              <a:spcBef>
                <a:spcPts val="1600"/>
              </a:spcBef>
              <a:spcAft>
                <a:spcPts val="0"/>
              </a:spcAft>
              <a:buSzPts val="2400"/>
              <a:buFont typeface="Bree Serif"/>
              <a:buNone/>
              <a:defRPr sz="2400">
                <a:latin typeface="Bree Serif"/>
                <a:ea typeface="Bree Serif"/>
                <a:cs typeface="Bree Serif"/>
                <a:sym typeface="Bree Serif"/>
              </a:defRPr>
            </a:lvl3pPr>
            <a:lvl4pPr lvl="3">
              <a:spcBef>
                <a:spcPts val="1600"/>
              </a:spcBef>
              <a:spcAft>
                <a:spcPts val="0"/>
              </a:spcAft>
              <a:buSzPts val="2400"/>
              <a:buFont typeface="Bree Serif"/>
              <a:buNone/>
              <a:defRPr sz="2400">
                <a:latin typeface="Bree Serif"/>
                <a:ea typeface="Bree Serif"/>
                <a:cs typeface="Bree Serif"/>
                <a:sym typeface="Bree Serif"/>
              </a:defRPr>
            </a:lvl4pPr>
            <a:lvl5pPr lvl="4">
              <a:spcBef>
                <a:spcPts val="1600"/>
              </a:spcBef>
              <a:spcAft>
                <a:spcPts val="0"/>
              </a:spcAft>
              <a:buSzPts val="2400"/>
              <a:buFont typeface="Bree Serif"/>
              <a:buNone/>
              <a:defRPr sz="2400">
                <a:latin typeface="Bree Serif"/>
                <a:ea typeface="Bree Serif"/>
                <a:cs typeface="Bree Serif"/>
                <a:sym typeface="Bree Serif"/>
              </a:defRPr>
            </a:lvl5pPr>
            <a:lvl6pPr lvl="5">
              <a:spcBef>
                <a:spcPts val="1600"/>
              </a:spcBef>
              <a:spcAft>
                <a:spcPts val="0"/>
              </a:spcAft>
              <a:buSzPts val="2400"/>
              <a:buFont typeface="Bree Serif"/>
              <a:buNone/>
              <a:defRPr sz="2400">
                <a:latin typeface="Bree Serif"/>
                <a:ea typeface="Bree Serif"/>
                <a:cs typeface="Bree Serif"/>
                <a:sym typeface="Bree Serif"/>
              </a:defRPr>
            </a:lvl6pPr>
            <a:lvl7pPr lvl="6">
              <a:spcBef>
                <a:spcPts val="1600"/>
              </a:spcBef>
              <a:spcAft>
                <a:spcPts val="0"/>
              </a:spcAft>
              <a:buSzPts val="2400"/>
              <a:buFont typeface="Bree Serif"/>
              <a:buNone/>
              <a:defRPr sz="2400">
                <a:latin typeface="Bree Serif"/>
                <a:ea typeface="Bree Serif"/>
                <a:cs typeface="Bree Serif"/>
                <a:sym typeface="Bree Serif"/>
              </a:defRPr>
            </a:lvl7pPr>
            <a:lvl8pPr lvl="7">
              <a:spcBef>
                <a:spcPts val="1600"/>
              </a:spcBef>
              <a:spcAft>
                <a:spcPts val="0"/>
              </a:spcAft>
              <a:buSzPts val="2400"/>
              <a:buFont typeface="Bree Serif"/>
              <a:buNone/>
              <a:defRPr sz="2400">
                <a:latin typeface="Bree Serif"/>
                <a:ea typeface="Bree Serif"/>
                <a:cs typeface="Bree Serif"/>
                <a:sym typeface="Bree Serif"/>
              </a:defRPr>
            </a:lvl8pPr>
            <a:lvl9pPr lvl="8">
              <a:spcBef>
                <a:spcPts val="1600"/>
              </a:spcBef>
              <a:spcAft>
                <a:spcPts val="1600"/>
              </a:spcAft>
              <a:buSzPts val="2400"/>
              <a:buFont typeface="Bree Serif"/>
              <a:buNone/>
              <a:defRPr sz="2400">
                <a:latin typeface="Bree Serif"/>
                <a:ea typeface="Bree Serif"/>
                <a:cs typeface="Bree Serif"/>
                <a:sym typeface="Bree Serif"/>
              </a:defRPr>
            </a:lvl9pPr>
          </a:lstStyle>
          <a:p>
            <a:endParaRPr/>
          </a:p>
        </p:txBody>
      </p:sp>
      <p:sp>
        <p:nvSpPr>
          <p:cNvPr id="357" name="Google Shape;357;p13"/>
          <p:cNvSpPr txBox="1">
            <a:spLocks noGrp="1"/>
          </p:cNvSpPr>
          <p:nvPr>
            <p:ph type="title" hasCustomPrompt="1"/>
          </p:nvPr>
        </p:nvSpPr>
        <p:spPr>
          <a:xfrm>
            <a:off x="2172998" y="1342350"/>
            <a:ext cx="7050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58" name="Google Shape;358;p13"/>
          <p:cNvSpPr txBox="1">
            <a:spLocks noGrp="1"/>
          </p:cNvSpPr>
          <p:nvPr>
            <p:ph type="subTitle" idx="2"/>
          </p:nvPr>
        </p:nvSpPr>
        <p:spPr>
          <a:xfrm>
            <a:off x="3084962" y="1528675"/>
            <a:ext cx="3287100" cy="579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359" name="Google Shape;359;p13"/>
          <p:cNvSpPr txBox="1">
            <a:spLocks noGrp="1"/>
          </p:cNvSpPr>
          <p:nvPr>
            <p:ph type="title" idx="3"/>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60" name="Google Shape;360;p13"/>
          <p:cNvSpPr txBox="1">
            <a:spLocks noGrp="1"/>
          </p:cNvSpPr>
          <p:nvPr>
            <p:ph type="subTitle" idx="4"/>
          </p:nvPr>
        </p:nvSpPr>
        <p:spPr>
          <a:xfrm>
            <a:off x="3084950" y="2281650"/>
            <a:ext cx="3775500" cy="47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ree Serif"/>
              <a:buNone/>
              <a:defRPr sz="2200">
                <a:solidFill>
                  <a:schemeClr val="accent2"/>
                </a:solidFill>
                <a:latin typeface="Bree Serif"/>
                <a:ea typeface="Bree Serif"/>
                <a:cs typeface="Bree Serif"/>
                <a:sym typeface="Bree Serif"/>
              </a:defRPr>
            </a:lvl1pPr>
            <a:lvl2pPr lvl="1" rtl="0">
              <a:spcBef>
                <a:spcPts val="0"/>
              </a:spcBef>
              <a:spcAft>
                <a:spcPts val="0"/>
              </a:spcAft>
              <a:buSzPts val="2400"/>
              <a:buFont typeface="Bree Serif"/>
              <a:buNone/>
              <a:defRPr sz="2400">
                <a:latin typeface="Bree Serif"/>
                <a:ea typeface="Bree Serif"/>
                <a:cs typeface="Bree Serif"/>
                <a:sym typeface="Bree Serif"/>
              </a:defRPr>
            </a:lvl2pPr>
            <a:lvl3pPr lvl="2" rtl="0">
              <a:spcBef>
                <a:spcPts val="1600"/>
              </a:spcBef>
              <a:spcAft>
                <a:spcPts val="0"/>
              </a:spcAft>
              <a:buSzPts val="2400"/>
              <a:buFont typeface="Bree Serif"/>
              <a:buNone/>
              <a:defRPr sz="2400">
                <a:latin typeface="Bree Serif"/>
                <a:ea typeface="Bree Serif"/>
                <a:cs typeface="Bree Serif"/>
                <a:sym typeface="Bree Serif"/>
              </a:defRPr>
            </a:lvl3pPr>
            <a:lvl4pPr lvl="3" rtl="0">
              <a:spcBef>
                <a:spcPts val="1600"/>
              </a:spcBef>
              <a:spcAft>
                <a:spcPts val="0"/>
              </a:spcAft>
              <a:buSzPts val="2400"/>
              <a:buFont typeface="Bree Serif"/>
              <a:buNone/>
              <a:defRPr sz="2400">
                <a:latin typeface="Bree Serif"/>
                <a:ea typeface="Bree Serif"/>
                <a:cs typeface="Bree Serif"/>
                <a:sym typeface="Bree Serif"/>
              </a:defRPr>
            </a:lvl4pPr>
            <a:lvl5pPr lvl="4" rtl="0">
              <a:spcBef>
                <a:spcPts val="1600"/>
              </a:spcBef>
              <a:spcAft>
                <a:spcPts val="0"/>
              </a:spcAft>
              <a:buSzPts val="2400"/>
              <a:buFont typeface="Bree Serif"/>
              <a:buNone/>
              <a:defRPr sz="2400">
                <a:latin typeface="Bree Serif"/>
                <a:ea typeface="Bree Serif"/>
                <a:cs typeface="Bree Serif"/>
                <a:sym typeface="Bree Serif"/>
              </a:defRPr>
            </a:lvl5pPr>
            <a:lvl6pPr lvl="5" rtl="0">
              <a:spcBef>
                <a:spcPts val="1600"/>
              </a:spcBef>
              <a:spcAft>
                <a:spcPts val="0"/>
              </a:spcAft>
              <a:buSzPts val="2400"/>
              <a:buFont typeface="Bree Serif"/>
              <a:buNone/>
              <a:defRPr sz="2400">
                <a:latin typeface="Bree Serif"/>
                <a:ea typeface="Bree Serif"/>
                <a:cs typeface="Bree Serif"/>
                <a:sym typeface="Bree Serif"/>
              </a:defRPr>
            </a:lvl6pPr>
            <a:lvl7pPr lvl="6" rtl="0">
              <a:spcBef>
                <a:spcPts val="1600"/>
              </a:spcBef>
              <a:spcAft>
                <a:spcPts val="0"/>
              </a:spcAft>
              <a:buSzPts val="2400"/>
              <a:buFont typeface="Bree Serif"/>
              <a:buNone/>
              <a:defRPr sz="2400">
                <a:latin typeface="Bree Serif"/>
                <a:ea typeface="Bree Serif"/>
                <a:cs typeface="Bree Serif"/>
                <a:sym typeface="Bree Serif"/>
              </a:defRPr>
            </a:lvl7pPr>
            <a:lvl8pPr lvl="7" rtl="0">
              <a:spcBef>
                <a:spcPts val="1600"/>
              </a:spcBef>
              <a:spcAft>
                <a:spcPts val="0"/>
              </a:spcAft>
              <a:buSzPts val="2400"/>
              <a:buFont typeface="Bree Serif"/>
              <a:buNone/>
              <a:defRPr sz="2400">
                <a:latin typeface="Bree Serif"/>
                <a:ea typeface="Bree Serif"/>
                <a:cs typeface="Bree Serif"/>
                <a:sym typeface="Bree Serif"/>
              </a:defRPr>
            </a:lvl8pPr>
            <a:lvl9pPr lvl="8" rtl="0">
              <a:spcBef>
                <a:spcPts val="1600"/>
              </a:spcBef>
              <a:spcAft>
                <a:spcPts val="1600"/>
              </a:spcAft>
              <a:buSzPts val="2400"/>
              <a:buFont typeface="Bree Serif"/>
              <a:buNone/>
              <a:defRPr sz="2400">
                <a:latin typeface="Bree Serif"/>
                <a:ea typeface="Bree Serif"/>
                <a:cs typeface="Bree Serif"/>
                <a:sym typeface="Bree Serif"/>
              </a:defRPr>
            </a:lvl9pPr>
          </a:lstStyle>
          <a:p>
            <a:endParaRPr/>
          </a:p>
        </p:txBody>
      </p:sp>
      <p:sp>
        <p:nvSpPr>
          <p:cNvPr id="361" name="Google Shape;361;p13"/>
          <p:cNvSpPr txBox="1">
            <a:spLocks noGrp="1"/>
          </p:cNvSpPr>
          <p:nvPr>
            <p:ph type="title" idx="5" hasCustomPrompt="1"/>
          </p:nvPr>
        </p:nvSpPr>
        <p:spPr>
          <a:xfrm>
            <a:off x="2172998" y="2373900"/>
            <a:ext cx="7050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62" name="Google Shape;362;p13"/>
          <p:cNvSpPr txBox="1">
            <a:spLocks noGrp="1"/>
          </p:cNvSpPr>
          <p:nvPr>
            <p:ph type="subTitle" idx="6"/>
          </p:nvPr>
        </p:nvSpPr>
        <p:spPr>
          <a:xfrm>
            <a:off x="3084962" y="2607450"/>
            <a:ext cx="3287100" cy="579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363" name="Google Shape;363;p13"/>
          <p:cNvSpPr txBox="1">
            <a:spLocks noGrp="1"/>
          </p:cNvSpPr>
          <p:nvPr>
            <p:ph type="subTitle" idx="7"/>
          </p:nvPr>
        </p:nvSpPr>
        <p:spPr>
          <a:xfrm>
            <a:off x="3084992" y="3360425"/>
            <a:ext cx="3775500" cy="47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ree Serif"/>
              <a:buNone/>
              <a:defRPr sz="2200">
                <a:solidFill>
                  <a:schemeClr val="accent2"/>
                </a:solidFill>
                <a:latin typeface="Bree Serif"/>
                <a:ea typeface="Bree Serif"/>
                <a:cs typeface="Bree Serif"/>
                <a:sym typeface="Bree Serif"/>
              </a:defRPr>
            </a:lvl1pPr>
            <a:lvl2pPr lvl="1" rtl="0">
              <a:spcBef>
                <a:spcPts val="0"/>
              </a:spcBef>
              <a:spcAft>
                <a:spcPts val="0"/>
              </a:spcAft>
              <a:buSzPts val="2400"/>
              <a:buFont typeface="Bree Serif"/>
              <a:buNone/>
              <a:defRPr sz="2400">
                <a:latin typeface="Bree Serif"/>
                <a:ea typeface="Bree Serif"/>
                <a:cs typeface="Bree Serif"/>
                <a:sym typeface="Bree Serif"/>
              </a:defRPr>
            </a:lvl2pPr>
            <a:lvl3pPr lvl="2" rtl="0">
              <a:spcBef>
                <a:spcPts val="1600"/>
              </a:spcBef>
              <a:spcAft>
                <a:spcPts val="0"/>
              </a:spcAft>
              <a:buSzPts val="2400"/>
              <a:buFont typeface="Bree Serif"/>
              <a:buNone/>
              <a:defRPr sz="2400">
                <a:latin typeface="Bree Serif"/>
                <a:ea typeface="Bree Serif"/>
                <a:cs typeface="Bree Serif"/>
                <a:sym typeface="Bree Serif"/>
              </a:defRPr>
            </a:lvl3pPr>
            <a:lvl4pPr lvl="3" rtl="0">
              <a:spcBef>
                <a:spcPts val="1600"/>
              </a:spcBef>
              <a:spcAft>
                <a:spcPts val="0"/>
              </a:spcAft>
              <a:buSzPts val="2400"/>
              <a:buFont typeface="Bree Serif"/>
              <a:buNone/>
              <a:defRPr sz="2400">
                <a:latin typeface="Bree Serif"/>
                <a:ea typeface="Bree Serif"/>
                <a:cs typeface="Bree Serif"/>
                <a:sym typeface="Bree Serif"/>
              </a:defRPr>
            </a:lvl4pPr>
            <a:lvl5pPr lvl="4" rtl="0">
              <a:spcBef>
                <a:spcPts val="1600"/>
              </a:spcBef>
              <a:spcAft>
                <a:spcPts val="0"/>
              </a:spcAft>
              <a:buSzPts val="2400"/>
              <a:buFont typeface="Bree Serif"/>
              <a:buNone/>
              <a:defRPr sz="2400">
                <a:latin typeface="Bree Serif"/>
                <a:ea typeface="Bree Serif"/>
                <a:cs typeface="Bree Serif"/>
                <a:sym typeface="Bree Serif"/>
              </a:defRPr>
            </a:lvl5pPr>
            <a:lvl6pPr lvl="5" rtl="0">
              <a:spcBef>
                <a:spcPts val="1600"/>
              </a:spcBef>
              <a:spcAft>
                <a:spcPts val="0"/>
              </a:spcAft>
              <a:buSzPts val="2400"/>
              <a:buFont typeface="Bree Serif"/>
              <a:buNone/>
              <a:defRPr sz="2400">
                <a:latin typeface="Bree Serif"/>
                <a:ea typeface="Bree Serif"/>
                <a:cs typeface="Bree Serif"/>
                <a:sym typeface="Bree Serif"/>
              </a:defRPr>
            </a:lvl6pPr>
            <a:lvl7pPr lvl="6" rtl="0">
              <a:spcBef>
                <a:spcPts val="1600"/>
              </a:spcBef>
              <a:spcAft>
                <a:spcPts val="0"/>
              </a:spcAft>
              <a:buSzPts val="2400"/>
              <a:buFont typeface="Bree Serif"/>
              <a:buNone/>
              <a:defRPr sz="2400">
                <a:latin typeface="Bree Serif"/>
                <a:ea typeface="Bree Serif"/>
                <a:cs typeface="Bree Serif"/>
                <a:sym typeface="Bree Serif"/>
              </a:defRPr>
            </a:lvl7pPr>
            <a:lvl8pPr lvl="7" rtl="0">
              <a:spcBef>
                <a:spcPts val="1600"/>
              </a:spcBef>
              <a:spcAft>
                <a:spcPts val="0"/>
              </a:spcAft>
              <a:buSzPts val="2400"/>
              <a:buFont typeface="Bree Serif"/>
              <a:buNone/>
              <a:defRPr sz="2400">
                <a:latin typeface="Bree Serif"/>
                <a:ea typeface="Bree Serif"/>
                <a:cs typeface="Bree Serif"/>
                <a:sym typeface="Bree Serif"/>
              </a:defRPr>
            </a:lvl8pPr>
            <a:lvl9pPr lvl="8" rtl="0">
              <a:spcBef>
                <a:spcPts val="1600"/>
              </a:spcBef>
              <a:spcAft>
                <a:spcPts val="1600"/>
              </a:spcAft>
              <a:buSzPts val="2400"/>
              <a:buFont typeface="Bree Serif"/>
              <a:buNone/>
              <a:defRPr sz="2400">
                <a:latin typeface="Bree Serif"/>
                <a:ea typeface="Bree Serif"/>
                <a:cs typeface="Bree Serif"/>
                <a:sym typeface="Bree Serif"/>
              </a:defRPr>
            </a:lvl9pPr>
          </a:lstStyle>
          <a:p>
            <a:endParaRPr/>
          </a:p>
        </p:txBody>
      </p:sp>
      <p:sp>
        <p:nvSpPr>
          <p:cNvPr id="364" name="Google Shape;364;p13"/>
          <p:cNvSpPr txBox="1">
            <a:spLocks noGrp="1"/>
          </p:cNvSpPr>
          <p:nvPr>
            <p:ph type="title" idx="8" hasCustomPrompt="1"/>
          </p:nvPr>
        </p:nvSpPr>
        <p:spPr>
          <a:xfrm>
            <a:off x="2172998" y="3483425"/>
            <a:ext cx="7050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65" name="Google Shape;365;p13"/>
          <p:cNvSpPr txBox="1">
            <a:spLocks noGrp="1"/>
          </p:cNvSpPr>
          <p:nvPr>
            <p:ph type="subTitle" idx="9"/>
          </p:nvPr>
        </p:nvSpPr>
        <p:spPr>
          <a:xfrm>
            <a:off x="3084925" y="3686225"/>
            <a:ext cx="3287100" cy="579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369"/>
        <p:cNvGrpSpPr/>
        <p:nvPr/>
      </p:nvGrpSpPr>
      <p:grpSpPr>
        <a:xfrm>
          <a:off x="0" y="0"/>
          <a:ext cx="0" cy="0"/>
          <a:chOff x="0" y="0"/>
          <a:chExt cx="0" cy="0"/>
        </a:xfrm>
      </p:grpSpPr>
      <p:sp>
        <p:nvSpPr>
          <p:cNvPr id="386" name="Google Shape;386;p14"/>
          <p:cNvSpPr txBox="1">
            <a:spLocks noGrp="1"/>
          </p:cNvSpPr>
          <p:nvPr>
            <p:ph type="subTitle" idx="1"/>
          </p:nvPr>
        </p:nvSpPr>
        <p:spPr>
          <a:xfrm>
            <a:off x="998125" y="1174925"/>
            <a:ext cx="3448800" cy="3267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atin typeface="Kanit Light"/>
                <a:ea typeface="Kanit Light"/>
                <a:cs typeface="Kanit Light"/>
                <a:sym typeface="Kanit Light"/>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387" name="Google Shape;387;p14"/>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CUSTOM_34">
    <p:spTree>
      <p:nvGrpSpPr>
        <p:cNvPr id="1" name="Shape 467"/>
        <p:cNvGrpSpPr/>
        <p:nvPr/>
      </p:nvGrpSpPr>
      <p:grpSpPr>
        <a:xfrm>
          <a:off x="0" y="0"/>
          <a:ext cx="0" cy="0"/>
          <a:chOff x="0" y="0"/>
          <a:chExt cx="0" cy="0"/>
        </a:xfrm>
      </p:grpSpPr>
      <p:sp>
        <p:nvSpPr>
          <p:cNvPr id="469" name="Google Shape;469;p18"/>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492" name="Google Shape;492;p18"/>
          <p:cNvSpPr txBox="1">
            <a:spLocks noGrp="1"/>
          </p:cNvSpPr>
          <p:nvPr>
            <p:ph type="subTitle" idx="1"/>
          </p:nvPr>
        </p:nvSpPr>
        <p:spPr>
          <a:xfrm>
            <a:off x="3892438" y="1552650"/>
            <a:ext cx="3009900" cy="1962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Char char="❏"/>
              <a:defRPr>
                <a:latin typeface="Kanit Light"/>
                <a:ea typeface="Kanit Light"/>
                <a:cs typeface="Kanit Light"/>
                <a:sym typeface="Kanit Light"/>
              </a:defRPr>
            </a:lvl1pPr>
            <a:lvl2pPr lvl="1" rtl="0">
              <a:spcBef>
                <a:spcPts val="0"/>
              </a:spcBef>
              <a:spcAft>
                <a:spcPts val="0"/>
              </a:spcAft>
              <a:buSzPts val="1600"/>
              <a:buChar char="❏"/>
              <a:defRPr/>
            </a:lvl2pPr>
            <a:lvl3pPr lvl="2" rtl="0">
              <a:spcBef>
                <a:spcPts val="1600"/>
              </a:spcBef>
              <a:spcAft>
                <a:spcPts val="0"/>
              </a:spcAft>
              <a:buSzPts val="1600"/>
              <a:buChar char="❏"/>
              <a:defRPr/>
            </a:lvl3pPr>
            <a:lvl4pPr lvl="3" rtl="0">
              <a:spcBef>
                <a:spcPts val="1600"/>
              </a:spcBef>
              <a:spcAft>
                <a:spcPts val="0"/>
              </a:spcAft>
              <a:buSzPts val="1600"/>
              <a:buChar char="❏"/>
              <a:defRPr/>
            </a:lvl4pPr>
            <a:lvl5pPr lvl="4" rtl="0">
              <a:spcBef>
                <a:spcPts val="1600"/>
              </a:spcBef>
              <a:spcAft>
                <a:spcPts val="0"/>
              </a:spcAft>
              <a:buSzPts val="1600"/>
              <a:buChar char="❏"/>
              <a:defRPr/>
            </a:lvl5pPr>
            <a:lvl6pPr lvl="5" rtl="0">
              <a:spcBef>
                <a:spcPts val="1600"/>
              </a:spcBef>
              <a:spcAft>
                <a:spcPts val="0"/>
              </a:spcAft>
              <a:buSzPts val="1600"/>
              <a:buChar char="❏"/>
              <a:defRPr/>
            </a:lvl6pPr>
            <a:lvl7pPr lvl="6" rtl="0">
              <a:spcBef>
                <a:spcPts val="1600"/>
              </a:spcBef>
              <a:spcAft>
                <a:spcPts val="0"/>
              </a:spcAft>
              <a:buSzPts val="1600"/>
              <a:buChar char="❏"/>
              <a:defRPr/>
            </a:lvl7pPr>
            <a:lvl8pPr lvl="7" rtl="0">
              <a:spcBef>
                <a:spcPts val="1600"/>
              </a:spcBef>
              <a:spcAft>
                <a:spcPts val="0"/>
              </a:spcAft>
              <a:buSzPts val="1600"/>
              <a:buChar char="❏"/>
              <a:defRPr/>
            </a:lvl8pPr>
            <a:lvl9pPr lvl="8" rtl="0">
              <a:spcBef>
                <a:spcPts val="1600"/>
              </a:spcBef>
              <a:spcAft>
                <a:spcPts val="1600"/>
              </a:spcAft>
              <a:buSzPts val="16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5">
  <p:cSld name="CUSTOM_31">
    <p:spTree>
      <p:nvGrpSpPr>
        <p:cNvPr id="1" name="Shape 504"/>
        <p:cNvGrpSpPr/>
        <p:nvPr/>
      </p:nvGrpSpPr>
      <p:grpSpPr>
        <a:xfrm>
          <a:off x="0" y="0"/>
          <a:ext cx="0" cy="0"/>
          <a:chOff x="0" y="0"/>
          <a:chExt cx="0" cy="0"/>
        </a:xfrm>
      </p:grpSpPr>
      <p:sp>
        <p:nvSpPr>
          <p:cNvPr id="506" name="Google Shape;506;p19"/>
          <p:cNvSpPr txBox="1">
            <a:spLocks noGrp="1"/>
          </p:cNvSpPr>
          <p:nvPr>
            <p:ph type="subTitle" idx="1"/>
          </p:nvPr>
        </p:nvSpPr>
        <p:spPr>
          <a:xfrm>
            <a:off x="1238250" y="1550250"/>
            <a:ext cx="2895600" cy="100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a:latin typeface="Kanit Light"/>
                <a:ea typeface="Kanit Light"/>
                <a:cs typeface="Kanit Light"/>
                <a:sym typeface="Kanit Light"/>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507" name="Google Shape;507;p19"/>
          <p:cNvSpPr txBox="1">
            <a:spLocks noGrp="1"/>
          </p:cNvSpPr>
          <p:nvPr>
            <p:ph type="title"/>
          </p:nvPr>
        </p:nvSpPr>
        <p:spPr>
          <a:xfrm>
            <a:off x="1238250" y="931600"/>
            <a:ext cx="2895600" cy="478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22">
    <p:spTree>
      <p:nvGrpSpPr>
        <p:cNvPr id="1" name="Shape 554"/>
        <p:cNvGrpSpPr/>
        <p:nvPr/>
      </p:nvGrpSpPr>
      <p:grpSpPr>
        <a:xfrm>
          <a:off x="0" y="0"/>
          <a:ext cx="0" cy="0"/>
          <a:chOff x="0" y="0"/>
          <a:chExt cx="0" cy="0"/>
        </a:xfrm>
      </p:grpSpPr>
      <p:sp>
        <p:nvSpPr>
          <p:cNvPr id="567" name="Google Shape;567;p20"/>
          <p:cNvSpPr txBox="1">
            <a:spLocks noGrp="1"/>
          </p:cNvSpPr>
          <p:nvPr>
            <p:ph type="title" hasCustomPrompt="1"/>
          </p:nvPr>
        </p:nvSpPr>
        <p:spPr>
          <a:xfrm>
            <a:off x="1619250" y="691900"/>
            <a:ext cx="2876700" cy="62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8" name="Google Shape;568;p20"/>
          <p:cNvSpPr txBox="1">
            <a:spLocks noGrp="1"/>
          </p:cNvSpPr>
          <p:nvPr>
            <p:ph type="body" idx="1"/>
          </p:nvPr>
        </p:nvSpPr>
        <p:spPr>
          <a:xfrm>
            <a:off x="1619250" y="1249900"/>
            <a:ext cx="3296700" cy="47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atin typeface="Kanit Light"/>
                <a:ea typeface="Kanit Light"/>
                <a:cs typeface="Kanit Light"/>
                <a:sym typeface="Kanit Light"/>
              </a:defRPr>
            </a:lvl1pPr>
            <a:lvl2pPr marL="914400" lvl="1" indent="-317500" algn="ctr" rtl="0">
              <a:spcBef>
                <a:spcPts val="1600"/>
              </a:spcBef>
              <a:spcAft>
                <a:spcPts val="0"/>
              </a:spcAft>
              <a:buSzPts val="1400"/>
              <a:buChar char="○"/>
              <a:defRPr sz="1400"/>
            </a:lvl2pPr>
            <a:lvl3pPr marL="1371600" lvl="2" indent="-317500" algn="ctr" rtl="0">
              <a:spcBef>
                <a:spcPts val="1600"/>
              </a:spcBef>
              <a:spcAft>
                <a:spcPts val="0"/>
              </a:spcAft>
              <a:buSzPts val="1400"/>
              <a:buChar char="■"/>
              <a:defRPr sz="1400"/>
            </a:lvl3pPr>
            <a:lvl4pPr marL="1828800" lvl="3" indent="-317500" algn="ctr" rtl="0">
              <a:spcBef>
                <a:spcPts val="1600"/>
              </a:spcBef>
              <a:spcAft>
                <a:spcPts val="0"/>
              </a:spcAft>
              <a:buSzPts val="1400"/>
              <a:buChar char="●"/>
              <a:defRPr sz="1400"/>
            </a:lvl4pPr>
            <a:lvl5pPr marL="2286000" lvl="4" indent="-317500" algn="ctr" rtl="0">
              <a:spcBef>
                <a:spcPts val="1600"/>
              </a:spcBef>
              <a:spcAft>
                <a:spcPts val="0"/>
              </a:spcAft>
              <a:buSzPts val="1400"/>
              <a:buChar char="○"/>
              <a:defRPr sz="1400"/>
            </a:lvl5pPr>
            <a:lvl6pPr marL="2743200" lvl="5" indent="-317500" algn="ctr" rtl="0">
              <a:spcBef>
                <a:spcPts val="1600"/>
              </a:spcBef>
              <a:spcAft>
                <a:spcPts val="0"/>
              </a:spcAft>
              <a:buSzPts val="1400"/>
              <a:buChar char="■"/>
              <a:defRPr sz="1400"/>
            </a:lvl6pPr>
            <a:lvl7pPr marL="3200400" lvl="6" indent="-317500" algn="ctr" rtl="0">
              <a:spcBef>
                <a:spcPts val="1600"/>
              </a:spcBef>
              <a:spcAft>
                <a:spcPts val="0"/>
              </a:spcAft>
              <a:buSzPts val="1400"/>
              <a:buChar char="●"/>
              <a:defRPr sz="1400"/>
            </a:lvl7pPr>
            <a:lvl8pPr marL="3657600" lvl="7" indent="-317500" algn="ctr" rtl="0">
              <a:spcBef>
                <a:spcPts val="1600"/>
              </a:spcBef>
              <a:spcAft>
                <a:spcPts val="0"/>
              </a:spcAft>
              <a:buSzPts val="1400"/>
              <a:buChar char="○"/>
              <a:defRPr sz="1400"/>
            </a:lvl8pPr>
            <a:lvl9pPr marL="4114800" lvl="8" indent="-317500" algn="ctr" rtl="0">
              <a:spcBef>
                <a:spcPts val="1600"/>
              </a:spcBef>
              <a:spcAft>
                <a:spcPts val="1600"/>
              </a:spcAft>
              <a:buSzPts val="1400"/>
              <a:buChar char="■"/>
              <a:defRPr sz="1400"/>
            </a:lvl9pPr>
          </a:lstStyle>
          <a:p>
            <a:endParaRPr/>
          </a:p>
        </p:txBody>
      </p:sp>
      <p:sp>
        <p:nvSpPr>
          <p:cNvPr id="569" name="Google Shape;569;p20"/>
          <p:cNvSpPr txBox="1">
            <a:spLocks noGrp="1"/>
          </p:cNvSpPr>
          <p:nvPr>
            <p:ph type="title" idx="2" hasCustomPrompt="1"/>
          </p:nvPr>
        </p:nvSpPr>
        <p:spPr>
          <a:xfrm>
            <a:off x="1619250" y="3234054"/>
            <a:ext cx="2876700" cy="62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0" name="Google Shape;570;p20"/>
          <p:cNvSpPr txBox="1">
            <a:spLocks noGrp="1"/>
          </p:cNvSpPr>
          <p:nvPr>
            <p:ph type="body" idx="3"/>
          </p:nvPr>
        </p:nvSpPr>
        <p:spPr>
          <a:xfrm>
            <a:off x="1619250" y="3792026"/>
            <a:ext cx="3296700" cy="47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atin typeface="Kanit Light"/>
                <a:ea typeface="Kanit Light"/>
                <a:cs typeface="Kanit Light"/>
                <a:sym typeface="Kanit Light"/>
              </a:defRPr>
            </a:lvl1pPr>
            <a:lvl2pPr marL="914400" lvl="1" indent="-317500" algn="ctr" rtl="0">
              <a:spcBef>
                <a:spcPts val="1600"/>
              </a:spcBef>
              <a:spcAft>
                <a:spcPts val="0"/>
              </a:spcAft>
              <a:buSzPts val="1400"/>
              <a:buChar char="○"/>
              <a:defRPr sz="1400"/>
            </a:lvl2pPr>
            <a:lvl3pPr marL="1371600" lvl="2" indent="-317500" algn="ctr" rtl="0">
              <a:spcBef>
                <a:spcPts val="1600"/>
              </a:spcBef>
              <a:spcAft>
                <a:spcPts val="0"/>
              </a:spcAft>
              <a:buSzPts val="1400"/>
              <a:buChar char="■"/>
              <a:defRPr sz="1400"/>
            </a:lvl3pPr>
            <a:lvl4pPr marL="1828800" lvl="3" indent="-317500" algn="ctr" rtl="0">
              <a:spcBef>
                <a:spcPts val="1600"/>
              </a:spcBef>
              <a:spcAft>
                <a:spcPts val="0"/>
              </a:spcAft>
              <a:buSzPts val="1400"/>
              <a:buChar char="●"/>
              <a:defRPr sz="1400"/>
            </a:lvl4pPr>
            <a:lvl5pPr marL="2286000" lvl="4" indent="-317500" algn="ctr" rtl="0">
              <a:spcBef>
                <a:spcPts val="1600"/>
              </a:spcBef>
              <a:spcAft>
                <a:spcPts val="0"/>
              </a:spcAft>
              <a:buSzPts val="1400"/>
              <a:buChar char="○"/>
              <a:defRPr sz="1400"/>
            </a:lvl5pPr>
            <a:lvl6pPr marL="2743200" lvl="5" indent="-317500" algn="ctr" rtl="0">
              <a:spcBef>
                <a:spcPts val="1600"/>
              </a:spcBef>
              <a:spcAft>
                <a:spcPts val="0"/>
              </a:spcAft>
              <a:buSzPts val="1400"/>
              <a:buChar char="■"/>
              <a:defRPr sz="1400"/>
            </a:lvl6pPr>
            <a:lvl7pPr marL="3200400" lvl="6" indent="-317500" algn="ctr" rtl="0">
              <a:spcBef>
                <a:spcPts val="1600"/>
              </a:spcBef>
              <a:spcAft>
                <a:spcPts val="0"/>
              </a:spcAft>
              <a:buSzPts val="1400"/>
              <a:buChar char="●"/>
              <a:defRPr sz="1400"/>
            </a:lvl7pPr>
            <a:lvl8pPr marL="3657600" lvl="7" indent="-317500" algn="ctr" rtl="0">
              <a:spcBef>
                <a:spcPts val="1600"/>
              </a:spcBef>
              <a:spcAft>
                <a:spcPts val="0"/>
              </a:spcAft>
              <a:buSzPts val="1400"/>
              <a:buChar char="○"/>
              <a:defRPr sz="1400"/>
            </a:lvl8pPr>
            <a:lvl9pPr marL="4114800" lvl="8" indent="-317500" algn="ctr" rtl="0">
              <a:spcBef>
                <a:spcPts val="1600"/>
              </a:spcBef>
              <a:spcAft>
                <a:spcPts val="1600"/>
              </a:spcAft>
              <a:buSzPts val="1400"/>
              <a:buChar char="■"/>
              <a:defRPr sz="1400"/>
            </a:lvl9pPr>
          </a:lstStyle>
          <a:p>
            <a:endParaRPr/>
          </a:p>
        </p:txBody>
      </p:sp>
      <p:sp>
        <p:nvSpPr>
          <p:cNvPr id="571" name="Google Shape;571;p20"/>
          <p:cNvSpPr txBox="1">
            <a:spLocks noGrp="1"/>
          </p:cNvSpPr>
          <p:nvPr>
            <p:ph type="title" idx="4" hasCustomPrompt="1"/>
          </p:nvPr>
        </p:nvSpPr>
        <p:spPr>
          <a:xfrm>
            <a:off x="1619250" y="1963002"/>
            <a:ext cx="2876700" cy="62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2" name="Google Shape;572;p20"/>
          <p:cNvSpPr txBox="1">
            <a:spLocks noGrp="1"/>
          </p:cNvSpPr>
          <p:nvPr>
            <p:ph type="body" idx="5"/>
          </p:nvPr>
        </p:nvSpPr>
        <p:spPr>
          <a:xfrm>
            <a:off x="1619250" y="2520975"/>
            <a:ext cx="3296700" cy="47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atin typeface="Kanit Light"/>
                <a:ea typeface="Kanit Light"/>
                <a:cs typeface="Kanit Light"/>
                <a:sym typeface="Kanit Light"/>
              </a:defRPr>
            </a:lvl1pPr>
            <a:lvl2pPr marL="914400" lvl="1" indent="-317500" algn="ctr" rtl="0">
              <a:spcBef>
                <a:spcPts val="1600"/>
              </a:spcBef>
              <a:spcAft>
                <a:spcPts val="0"/>
              </a:spcAft>
              <a:buSzPts val="1400"/>
              <a:buChar char="○"/>
              <a:defRPr sz="1400"/>
            </a:lvl2pPr>
            <a:lvl3pPr marL="1371600" lvl="2" indent="-317500" algn="ctr" rtl="0">
              <a:spcBef>
                <a:spcPts val="1600"/>
              </a:spcBef>
              <a:spcAft>
                <a:spcPts val="0"/>
              </a:spcAft>
              <a:buSzPts val="1400"/>
              <a:buChar char="■"/>
              <a:defRPr sz="1400"/>
            </a:lvl3pPr>
            <a:lvl4pPr marL="1828800" lvl="3" indent="-317500" algn="ctr" rtl="0">
              <a:spcBef>
                <a:spcPts val="1600"/>
              </a:spcBef>
              <a:spcAft>
                <a:spcPts val="0"/>
              </a:spcAft>
              <a:buSzPts val="1400"/>
              <a:buChar char="●"/>
              <a:defRPr sz="1400"/>
            </a:lvl4pPr>
            <a:lvl5pPr marL="2286000" lvl="4" indent="-317500" algn="ctr" rtl="0">
              <a:spcBef>
                <a:spcPts val="1600"/>
              </a:spcBef>
              <a:spcAft>
                <a:spcPts val="0"/>
              </a:spcAft>
              <a:buSzPts val="1400"/>
              <a:buChar char="○"/>
              <a:defRPr sz="1400"/>
            </a:lvl5pPr>
            <a:lvl6pPr marL="2743200" lvl="5" indent="-317500" algn="ctr" rtl="0">
              <a:spcBef>
                <a:spcPts val="1600"/>
              </a:spcBef>
              <a:spcAft>
                <a:spcPts val="0"/>
              </a:spcAft>
              <a:buSzPts val="1400"/>
              <a:buChar char="■"/>
              <a:defRPr sz="1400"/>
            </a:lvl6pPr>
            <a:lvl7pPr marL="3200400" lvl="6" indent="-317500" algn="ctr" rtl="0">
              <a:spcBef>
                <a:spcPts val="1600"/>
              </a:spcBef>
              <a:spcAft>
                <a:spcPts val="0"/>
              </a:spcAft>
              <a:buSzPts val="1400"/>
              <a:buChar char="●"/>
              <a:defRPr sz="1400"/>
            </a:lvl7pPr>
            <a:lvl8pPr marL="3657600" lvl="7" indent="-317500" algn="ctr" rtl="0">
              <a:spcBef>
                <a:spcPts val="1600"/>
              </a:spcBef>
              <a:spcAft>
                <a:spcPts val="0"/>
              </a:spcAft>
              <a:buSzPts val="1400"/>
              <a:buChar char="○"/>
              <a:defRPr sz="1400"/>
            </a:lvl8pPr>
            <a:lvl9pPr marL="4114800" lvl="8" indent="-317500" algn="ctr" rtl="0">
              <a:spcBef>
                <a:spcPts val="1600"/>
              </a:spcBef>
              <a:spcAft>
                <a:spcPts val="1600"/>
              </a:spcAft>
              <a:buSzPts val="1400"/>
              <a:buChar char="■"/>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573"/>
        <p:cNvGrpSpPr/>
        <p:nvPr/>
      </p:nvGrpSpPr>
      <p:grpSpPr>
        <a:xfrm>
          <a:off x="0" y="0"/>
          <a:ext cx="0" cy="0"/>
          <a:chOff x="0" y="0"/>
          <a:chExt cx="0" cy="0"/>
        </a:xfrm>
      </p:grpSpPr>
      <p:sp>
        <p:nvSpPr>
          <p:cNvPr id="640" name="Google Shape;640;p21"/>
          <p:cNvSpPr txBox="1">
            <a:spLocks noGrp="1"/>
          </p:cNvSpPr>
          <p:nvPr>
            <p:ph type="title"/>
          </p:nvPr>
        </p:nvSpPr>
        <p:spPr>
          <a:xfrm>
            <a:off x="5287249" y="2254625"/>
            <a:ext cx="2968800" cy="4782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2200">
                <a:solidFill>
                  <a:schemeClr val="accent2"/>
                </a:solidFill>
              </a:defRPr>
            </a:lvl1pPr>
            <a:lvl2pPr lvl="1" algn="r">
              <a:spcBef>
                <a:spcPts val="0"/>
              </a:spcBef>
              <a:spcAft>
                <a:spcPts val="0"/>
              </a:spcAft>
              <a:buNone/>
              <a:defRPr sz="2200">
                <a:solidFill>
                  <a:schemeClr val="accent2"/>
                </a:solidFill>
              </a:defRPr>
            </a:lvl2pPr>
            <a:lvl3pPr lvl="2" algn="r">
              <a:spcBef>
                <a:spcPts val="0"/>
              </a:spcBef>
              <a:spcAft>
                <a:spcPts val="0"/>
              </a:spcAft>
              <a:buNone/>
              <a:defRPr sz="2200">
                <a:solidFill>
                  <a:schemeClr val="accent2"/>
                </a:solidFill>
              </a:defRPr>
            </a:lvl3pPr>
            <a:lvl4pPr lvl="3" algn="r">
              <a:spcBef>
                <a:spcPts val="0"/>
              </a:spcBef>
              <a:spcAft>
                <a:spcPts val="0"/>
              </a:spcAft>
              <a:buNone/>
              <a:defRPr sz="2200">
                <a:solidFill>
                  <a:schemeClr val="accent2"/>
                </a:solidFill>
              </a:defRPr>
            </a:lvl4pPr>
            <a:lvl5pPr lvl="4" algn="r">
              <a:spcBef>
                <a:spcPts val="0"/>
              </a:spcBef>
              <a:spcAft>
                <a:spcPts val="0"/>
              </a:spcAft>
              <a:buNone/>
              <a:defRPr sz="2200">
                <a:solidFill>
                  <a:schemeClr val="accent2"/>
                </a:solidFill>
              </a:defRPr>
            </a:lvl5pPr>
            <a:lvl6pPr lvl="5" algn="r">
              <a:spcBef>
                <a:spcPts val="0"/>
              </a:spcBef>
              <a:spcAft>
                <a:spcPts val="0"/>
              </a:spcAft>
              <a:buNone/>
              <a:defRPr sz="2200">
                <a:solidFill>
                  <a:schemeClr val="accent2"/>
                </a:solidFill>
              </a:defRPr>
            </a:lvl6pPr>
            <a:lvl7pPr lvl="6" algn="r">
              <a:spcBef>
                <a:spcPts val="0"/>
              </a:spcBef>
              <a:spcAft>
                <a:spcPts val="0"/>
              </a:spcAft>
              <a:buNone/>
              <a:defRPr sz="2200">
                <a:solidFill>
                  <a:schemeClr val="accent2"/>
                </a:solidFill>
              </a:defRPr>
            </a:lvl7pPr>
            <a:lvl8pPr lvl="7" algn="r">
              <a:spcBef>
                <a:spcPts val="0"/>
              </a:spcBef>
              <a:spcAft>
                <a:spcPts val="0"/>
              </a:spcAft>
              <a:buNone/>
              <a:defRPr sz="2200">
                <a:solidFill>
                  <a:schemeClr val="accent2"/>
                </a:solidFill>
              </a:defRPr>
            </a:lvl8pPr>
            <a:lvl9pPr lvl="8" algn="r">
              <a:spcBef>
                <a:spcPts val="0"/>
              </a:spcBef>
              <a:spcAft>
                <a:spcPts val="0"/>
              </a:spcAft>
              <a:buNone/>
              <a:defRPr sz="2200">
                <a:solidFill>
                  <a:schemeClr val="accent2"/>
                </a:solidFill>
              </a:defRPr>
            </a:lvl9pPr>
          </a:lstStyle>
          <a:p>
            <a:endParaRPr/>
          </a:p>
        </p:txBody>
      </p:sp>
      <p:sp>
        <p:nvSpPr>
          <p:cNvPr id="641" name="Google Shape;641;p21"/>
          <p:cNvSpPr txBox="1">
            <a:spLocks noGrp="1"/>
          </p:cNvSpPr>
          <p:nvPr>
            <p:ph type="subTitle" idx="1"/>
          </p:nvPr>
        </p:nvSpPr>
        <p:spPr>
          <a:xfrm>
            <a:off x="5191725" y="1054225"/>
            <a:ext cx="32463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21">
    <p:spTree>
      <p:nvGrpSpPr>
        <p:cNvPr id="1" name="Shape 642"/>
        <p:cNvGrpSpPr/>
        <p:nvPr/>
      </p:nvGrpSpPr>
      <p:grpSpPr>
        <a:xfrm>
          <a:off x="0" y="0"/>
          <a:ext cx="0" cy="0"/>
          <a:chOff x="0" y="0"/>
          <a:chExt cx="0" cy="0"/>
        </a:xfrm>
      </p:grpSpPr>
      <p:sp>
        <p:nvSpPr>
          <p:cNvPr id="677" name="Google Shape;677;p22"/>
          <p:cNvSpPr txBox="1">
            <a:spLocks noGrp="1"/>
          </p:cNvSpPr>
          <p:nvPr>
            <p:ph type="subTitle" idx="1"/>
          </p:nvPr>
        </p:nvSpPr>
        <p:spPr>
          <a:xfrm>
            <a:off x="2373329" y="3086574"/>
            <a:ext cx="26544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678" name="Google Shape;678;p22"/>
          <p:cNvSpPr txBox="1">
            <a:spLocks noGrp="1"/>
          </p:cNvSpPr>
          <p:nvPr>
            <p:ph type="subTitle" idx="2"/>
          </p:nvPr>
        </p:nvSpPr>
        <p:spPr>
          <a:xfrm>
            <a:off x="5030002" y="1467325"/>
            <a:ext cx="26544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679" name="Google Shape;679;p22"/>
          <p:cNvSpPr txBox="1">
            <a:spLocks noGrp="1"/>
          </p:cNvSpPr>
          <p:nvPr>
            <p:ph type="subTitle" idx="3"/>
          </p:nvPr>
        </p:nvSpPr>
        <p:spPr>
          <a:xfrm>
            <a:off x="2373329" y="1467325"/>
            <a:ext cx="26544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680" name="Google Shape;680;p22"/>
          <p:cNvSpPr txBox="1">
            <a:spLocks noGrp="1"/>
          </p:cNvSpPr>
          <p:nvPr>
            <p:ph type="subTitle" idx="4"/>
          </p:nvPr>
        </p:nvSpPr>
        <p:spPr>
          <a:xfrm>
            <a:off x="2371725" y="1923301"/>
            <a:ext cx="2657400" cy="63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681" name="Google Shape;681;p22"/>
          <p:cNvSpPr txBox="1">
            <a:spLocks noGrp="1"/>
          </p:cNvSpPr>
          <p:nvPr>
            <p:ph type="subTitle" idx="5"/>
          </p:nvPr>
        </p:nvSpPr>
        <p:spPr>
          <a:xfrm>
            <a:off x="5028398" y="1923301"/>
            <a:ext cx="2657400" cy="63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682" name="Google Shape;682;p22"/>
          <p:cNvSpPr txBox="1">
            <a:spLocks noGrp="1"/>
          </p:cNvSpPr>
          <p:nvPr>
            <p:ph type="subTitle" idx="6"/>
          </p:nvPr>
        </p:nvSpPr>
        <p:spPr>
          <a:xfrm>
            <a:off x="2371725" y="3542550"/>
            <a:ext cx="2657400" cy="63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
        <p:nvSpPr>
          <p:cNvPr id="683" name="Google Shape;683;p22"/>
          <p:cNvSpPr txBox="1">
            <a:spLocks noGrp="1"/>
          </p:cNvSpPr>
          <p:nvPr>
            <p:ph type="title"/>
          </p:nvPr>
        </p:nvSpPr>
        <p:spPr>
          <a:xfrm>
            <a:off x="2371725" y="372400"/>
            <a:ext cx="53151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84" name="Google Shape;684;p22"/>
          <p:cNvSpPr txBox="1">
            <a:spLocks noGrp="1"/>
          </p:cNvSpPr>
          <p:nvPr>
            <p:ph type="subTitle" idx="7"/>
          </p:nvPr>
        </p:nvSpPr>
        <p:spPr>
          <a:xfrm>
            <a:off x="5030002" y="3086574"/>
            <a:ext cx="26544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685" name="Google Shape;685;p22"/>
          <p:cNvSpPr txBox="1">
            <a:spLocks noGrp="1"/>
          </p:cNvSpPr>
          <p:nvPr>
            <p:ph type="subTitle" idx="8"/>
          </p:nvPr>
        </p:nvSpPr>
        <p:spPr>
          <a:xfrm>
            <a:off x="5028398" y="3542550"/>
            <a:ext cx="2657400" cy="63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algn="ctr" rtl="0">
              <a:spcBef>
                <a:spcPts val="0"/>
              </a:spcBef>
              <a:spcAft>
                <a:spcPts val="0"/>
              </a:spcAft>
              <a:buSzPts val="1600"/>
              <a:buNone/>
              <a:defRPr/>
            </a:lvl2pPr>
            <a:lvl3pPr lvl="2" algn="ctr" rtl="0">
              <a:spcBef>
                <a:spcPts val="1600"/>
              </a:spcBef>
              <a:spcAft>
                <a:spcPts val="0"/>
              </a:spcAft>
              <a:buSzPts val="1600"/>
              <a:buNone/>
              <a:defRPr/>
            </a:lvl3pPr>
            <a:lvl4pPr lvl="3" algn="ctr" rtl="0">
              <a:spcBef>
                <a:spcPts val="1600"/>
              </a:spcBef>
              <a:spcAft>
                <a:spcPts val="0"/>
              </a:spcAft>
              <a:buSzPts val="1600"/>
              <a:buNone/>
              <a:defRPr/>
            </a:lvl4pPr>
            <a:lvl5pPr lvl="4" algn="ctr" rtl="0">
              <a:spcBef>
                <a:spcPts val="1600"/>
              </a:spcBef>
              <a:spcAft>
                <a:spcPts val="0"/>
              </a:spcAft>
              <a:buSzPts val="1600"/>
              <a:buNone/>
              <a:defRPr/>
            </a:lvl5pPr>
            <a:lvl6pPr lvl="5" algn="ctr" rtl="0">
              <a:spcBef>
                <a:spcPts val="1600"/>
              </a:spcBef>
              <a:spcAft>
                <a:spcPts val="0"/>
              </a:spcAft>
              <a:buSzPts val="1600"/>
              <a:buNone/>
              <a:defRPr/>
            </a:lvl6pPr>
            <a:lvl7pPr lvl="6" algn="ctr" rtl="0">
              <a:spcBef>
                <a:spcPts val="1600"/>
              </a:spcBef>
              <a:spcAft>
                <a:spcPts val="0"/>
              </a:spcAft>
              <a:buSzPts val="1600"/>
              <a:buNone/>
              <a:defRPr/>
            </a:lvl7pPr>
            <a:lvl8pPr lvl="7" algn="ctr" rtl="0">
              <a:spcBef>
                <a:spcPts val="1600"/>
              </a:spcBef>
              <a:spcAft>
                <a:spcPts val="0"/>
              </a:spcAft>
              <a:buSzPts val="1600"/>
              <a:buNone/>
              <a:defRPr/>
            </a:lvl8pPr>
            <a:lvl9pPr lvl="8" algn="ctr" rtl="0">
              <a:spcBef>
                <a:spcPts val="1600"/>
              </a:spcBef>
              <a:spcAft>
                <a:spcPts val="160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CUSTOM_33">
    <p:spTree>
      <p:nvGrpSpPr>
        <p:cNvPr id="1" name="Shape 686"/>
        <p:cNvGrpSpPr/>
        <p:nvPr/>
      </p:nvGrpSpPr>
      <p:grpSpPr>
        <a:xfrm>
          <a:off x="0" y="0"/>
          <a:ext cx="0" cy="0"/>
          <a:chOff x="0" y="0"/>
          <a:chExt cx="0" cy="0"/>
        </a:xfrm>
      </p:grpSpPr>
      <p:sp>
        <p:nvSpPr>
          <p:cNvPr id="712" name="Google Shape;712;p23"/>
          <p:cNvSpPr txBox="1">
            <a:spLocks noGrp="1"/>
          </p:cNvSpPr>
          <p:nvPr>
            <p:ph type="subTitle" idx="1"/>
          </p:nvPr>
        </p:nvSpPr>
        <p:spPr>
          <a:xfrm>
            <a:off x="3420601" y="1406950"/>
            <a:ext cx="23028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13" name="Google Shape;713;p23"/>
          <p:cNvSpPr txBox="1">
            <a:spLocks noGrp="1"/>
          </p:cNvSpPr>
          <p:nvPr>
            <p:ph type="subTitle" idx="2"/>
          </p:nvPr>
        </p:nvSpPr>
        <p:spPr>
          <a:xfrm>
            <a:off x="3420601" y="2674100"/>
            <a:ext cx="23028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14" name="Google Shape;714;p23"/>
          <p:cNvSpPr txBox="1">
            <a:spLocks noGrp="1"/>
          </p:cNvSpPr>
          <p:nvPr>
            <p:ph type="subTitle" idx="3"/>
          </p:nvPr>
        </p:nvSpPr>
        <p:spPr>
          <a:xfrm>
            <a:off x="3420601" y="1749260"/>
            <a:ext cx="2302800" cy="8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15" name="Google Shape;715;p23"/>
          <p:cNvSpPr txBox="1">
            <a:spLocks noGrp="1"/>
          </p:cNvSpPr>
          <p:nvPr>
            <p:ph type="subTitle" idx="4"/>
          </p:nvPr>
        </p:nvSpPr>
        <p:spPr>
          <a:xfrm>
            <a:off x="3420601" y="3016397"/>
            <a:ext cx="2302800" cy="8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16" name="Google Shape;716;p23"/>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14">
    <p:spTree>
      <p:nvGrpSpPr>
        <p:cNvPr id="1" name="Shape 719"/>
        <p:cNvGrpSpPr/>
        <p:nvPr/>
      </p:nvGrpSpPr>
      <p:grpSpPr>
        <a:xfrm>
          <a:off x="0" y="0"/>
          <a:ext cx="0" cy="0"/>
          <a:chOff x="0" y="0"/>
          <a:chExt cx="0" cy="0"/>
        </a:xfrm>
      </p:grpSpPr>
      <p:sp>
        <p:nvSpPr>
          <p:cNvPr id="732" name="Google Shape;732;p24"/>
          <p:cNvSpPr txBox="1">
            <a:spLocks noGrp="1"/>
          </p:cNvSpPr>
          <p:nvPr>
            <p:ph type="subTitle" idx="1"/>
          </p:nvPr>
        </p:nvSpPr>
        <p:spPr>
          <a:xfrm>
            <a:off x="714726" y="1487975"/>
            <a:ext cx="1847100" cy="34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33" name="Google Shape;733;p24"/>
          <p:cNvSpPr txBox="1">
            <a:spLocks noGrp="1"/>
          </p:cNvSpPr>
          <p:nvPr>
            <p:ph type="subTitle" idx="2"/>
          </p:nvPr>
        </p:nvSpPr>
        <p:spPr>
          <a:xfrm>
            <a:off x="714725" y="2577525"/>
            <a:ext cx="1847100" cy="34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34" name="Google Shape;734;p24"/>
          <p:cNvSpPr txBox="1">
            <a:spLocks noGrp="1"/>
          </p:cNvSpPr>
          <p:nvPr>
            <p:ph type="subTitle" idx="3"/>
          </p:nvPr>
        </p:nvSpPr>
        <p:spPr>
          <a:xfrm>
            <a:off x="714731" y="3667075"/>
            <a:ext cx="1847100" cy="342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35" name="Google Shape;735;p24"/>
          <p:cNvSpPr txBox="1">
            <a:spLocks noGrp="1"/>
          </p:cNvSpPr>
          <p:nvPr>
            <p:ph type="subTitle" idx="4"/>
          </p:nvPr>
        </p:nvSpPr>
        <p:spPr>
          <a:xfrm>
            <a:off x="2822993" y="1390935"/>
            <a:ext cx="2302800" cy="84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36" name="Google Shape;736;p24"/>
          <p:cNvSpPr txBox="1">
            <a:spLocks noGrp="1"/>
          </p:cNvSpPr>
          <p:nvPr>
            <p:ph type="subTitle" idx="5"/>
          </p:nvPr>
        </p:nvSpPr>
        <p:spPr>
          <a:xfrm>
            <a:off x="2822988" y="2480485"/>
            <a:ext cx="2302800" cy="84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37" name="Google Shape;737;p24"/>
          <p:cNvSpPr txBox="1">
            <a:spLocks noGrp="1"/>
          </p:cNvSpPr>
          <p:nvPr>
            <p:ph type="subTitle" idx="6"/>
          </p:nvPr>
        </p:nvSpPr>
        <p:spPr>
          <a:xfrm>
            <a:off x="2822985" y="3570035"/>
            <a:ext cx="2302800" cy="84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38" name="Google Shape;738;p24"/>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34" name="Google Shape;34;p3"/>
          <p:cNvSpPr txBox="1">
            <a:spLocks noGrp="1"/>
          </p:cNvSpPr>
          <p:nvPr>
            <p:ph type="title"/>
          </p:nvPr>
        </p:nvSpPr>
        <p:spPr>
          <a:xfrm>
            <a:off x="4577349" y="2370475"/>
            <a:ext cx="3854100" cy="986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dirty="0"/>
          </a:p>
        </p:txBody>
      </p:sp>
      <p:sp>
        <p:nvSpPr>
          <p:cNvPr id="35" name="Google Shape;35;p3"/>
          <p:cNvSpPr txBox="1">
            <a:spLocks noGrp="1"/>
          </p:cNvSpPr>
          <p:nvPr>
            <p:ph type="subTitle" idx="1"/>
          </p:nvPr>
        </p:nvSpPr>
        <p:spPr>
          <a:xfrm>
            <a:off x="4925499" y="3344850"/>
            <a:ext cx="3157800" cy="5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latin typeface="Kanit Light"/>
                <a:ea typeface="Kanit Light"/>
                <a:cs typeface="Kanit Light"/>
                <a:sym typeface="Kanit 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6" name="Google Shape;36;p3"/>
          <p:cNvSpPr txBox="1">
            <a:spLocks noGrp="1"/>
          </p:cNvSpPr>
          <p:nvPr>
            <p:ph type="title" idx="2" hasCustomPrompt="1"/>
          </p:nvPr>
        </p:nvSpPr>
        <p:spPr>
          <a:xfrm>
            <a:off x="5650149" y="819605"/>
            <a:ext cx="1708500" cy="119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200" b="0">
                <a:solidFill>
                  <a:schemeClr val="lt1"/>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rPr dirty="0"/>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2">
  <p:cSld name="CUSTOM_32">
    <p:spTree>
      <p:nvGrpSpPr>
        <p:cNvPr id="1" name="Shape 739"/>
        <p:cNvGrpSpPr/>
        <p:nvPr/>
      </p:nvGrpSpPr>
      <p:grpSpPr>
        <a:xfrm>
          <a:off x="0" y="0"/>
          <a:ext cx="0" cy="0"/>
          <a:chOff x="0" y="0"/>
          <a:chExt cx="0" cy="0"/>
        </a:xfrm>
      </p:grpSpPr>
      <p:sp>
        <p:nvSpPr>
          <p:cNvPr id="741" name="Google Shape;741;p25"/>
          <p:cNvSpPr txBox="1">
            <a:spLocks noGrp="1"/>
          </p:cNvSpPr>
          <p:nvPr>
            <p:ph type="subTitle" idx="1"/>
          </p:nvPr>
        </p:nvSpPr>
        <p:spPr>
          <a:xfrm>
            <a:off x="871075" y="2355525"/>
            <a:ext cx="2351100" cy="79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42" name="Google Shape;742;p25"/>
          <p:cNvSpPr txBox="1">
            <a:spLocks noGrp="1"/>
          </p:cNvSpPr>
          <p:nvPr>
            <p:ph type="subTitle" idx="2"/>
          </p:nvPr>
        </p:nvSpPr>
        <p:spPr>
          <a:xfrm>
            <a:off x="3390369" y="2355525"/>
            <a:ext cx="2351100" cy="79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43" name="Google Shape;743;p25"/>
          <p:cNvSpPr txBox="1">
            <a:spLocks noGrp="1"/>
          </p:cNvSpPr>
          <p:nvPr>
            <p:ph type="subTitle" idx="3"/>
          </p:nvPr>
        </p:nvSpPr>
        <p:spPr>
          <a:xfrm>
            <a:off x="5921800" y="2355525"/>
            <a:ext cx="2351100" cy="79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44" name="Google Shape;744;p25"/>
          <p:cNvSpPr txBox="1">
            <a:spLocks noGrp="1"/>
          </p:cNvSpPr>
          <p:nvPr>
            <p:ph type="subTitle" idx="4"/>
          </p:nvPr>
        </p:nvSpPr>
        <p:spPr>
          <a:xfrm>
            <a:off x="870963" y="3148578"/>
            <a:ext cx="2350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45" name="Google Shape;745;p25"/>
          <p:cNvSpPr txBox="1">
            <a:spLocks noGrp="1"/>
          </p:cNvSpPr>
          <p:nvPr>
            <p:ph type="subTitle" idx="5"/>
          </p:nvPr>
        </p:nvSpPr>
        <p:spPr>
          <a:xfrm>
            <a:off x="3387984" y="3148578"/>
            <a:ext cx="2350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46" name="Google Shape;746;p25"/>
          <p:cNvSpPr txBox="1">
            <a:spLocks noGrp="1"/>
          </p:cNvSpPr>
          <p:nvPr>
            <p:ph type="subTitle" idx="6"/>
          </p:nvPr>
        </p:nvSpPr>
        <p:spPr>
          <a:xfrm>
            <a:off x="5922173" y="3148578"/>
            <a:ext cx="2350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47" name="Google Shape;747;p25"/>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and five columns">
  <p:cSld name="CUSTOM_35">
    <p:spTree>
      <p:nvGrpSpPr>
        <p:cNvPr id="1" name="Shape 762"/>
        <p:cNvGrpSpPr/>
        <p:nvPr/>
      </p:nvGrpSpPr>
      <p:grpSpPr>
        <a:xfrm>
          <a:off x="0" y="0"/>
          <a:ext cx="0" cy="0"/>
          <a:chOff x="0" y="0"/>
          <a:chExt cx="0" cy="0"/>
        </a:xfrm>
      </p:grpSpPr>
      <p:sp>
        <p:nvSpPr>
          <p:cNvPr id="769" name="Google Shape;769;p26"/>
          <p:cNvSpPr txBox="1">
            <a:spLocks noGrp="1"/>
          </p:cNvSpPr>
          <p:nvPr>
            <p:ph type="subTitle" idx="1"/>
          </p:nvPr>
        </p:nvSpPr>
        <p:spPr>
          <a:xfrm>
            <a:off x="713340" y="151732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70" name="Google Shape;770;p26"/>
          <p:cNvSpPr txBox="1">
            <a:spLocks noGrp="1"/>
          </p:cNvSpPr>
          <p:nvPr>
            <p:ph type="subTitle" idx="2"/>
          </p:nvPr>
        </p:nvSpPr>
        <p:spPr>
          <a:xfrm>
            <a:off x="3340038" y="151732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71" name="Google Shape;771;p26"/>
          <p:cNvSpPr txBox="1">
            <a:spLocks noGrp="1"/>
          </p:cNvSpPr>
          <p:nvPr>
            <p:ph type="subTitle" idx="3"/>
          </p:nvPr>
        </p:nvSpPr>
        <p:spPr>
          <a:xfrm>
            <a:off x="5979391" y="151732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72" name="Google Shape;772;p26"/>
          <p:cNvSpPr txBox="1">
            <a:spLocks noGrp="1"/>
          </p:cNvSpPr>
          <p:nvPr>
            <p:ph type="subTitle" idx="4"/>
          </p:nvPr>
        </p:nvSpPr>
        <p:spPr>
          <a:xfrm>
            <a:off x="2033053" y="290547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73" name="Google Shape;773;p26"/>
          <p:cNvSpPr txBox="1">
            <a:spLocks noGrp="1"/>
          </p:cNvSpPr>
          <p:nvPr>
            <p:ph type="subTitle" idx="5"/>
          </p:nvPr>
        </p:nvSpPr>
        <p:spPr>
          <a:xfrm>
            <a:off x="4659751" y="290547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74" name="Google Shape;774;p26"/>
          <p:cNvSpPr txBox="1">
            <a:spLocks noGrp="1"/>
          </p:cNvSpPr>
          <p:nvPr>
            <p:ph type="subTitle" idx="6"/>
          </p:nvPr>
        </p:nvSpPr>
        <p:spPr>
          <a:xfrm>
            <a:off x="713232" y="2005584"/>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75" name="Google Shape;775;p26"/>
          <p:cNvSpPr txBox="1">
            <a:spLocks noGrp="1"/>
          </p:cNvSpPr>
          <p:nvPr>
            <p:ph type="subTitle" idx="7"/>
          </p:nvPr>
        </p:nvSpPr>
        <p:spPr>
          <a:xfrm>
            <a:off x="3337560" y="2005584"/>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76" name="Google Shape;776;p26"/>
          <p:cNvSpPr txBox="1">
            <a:spLocks noGrp="1"/>
          </p:cNvSpPr>
          <p:nvPr>
            <p:ph type="subTitle" idx="8"/>
          </p:nvPr>
        </p:nvSpPr>
        <p:spPr>
          <a:xfrm>
            <a:off x="5980176" y="2005584"/>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77" name="Google Shape;777;p26"/>
          <p:cNvSpPr txBox="1">
            <a:spLocks noGrp="1"/>
          </p:cNvSpPr>
          <p:nvPr>
            <p:ph type="subTitle" idx="9"/>
          </p:nvPr>
        </p:nvSpPr>
        <p:spPr>
          <a:xfrm>
            <a:off x="2032945" y="3390519"/>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78" name="Google Shape;778;p26"/>
          <p:cNvSpPr txBox="1">
            <a:spLocks noGrp="1"/>
          </p:cNvSpPr>
          <p:nvPr>
            <p:ph type="subTitle" idx="13"/>
          </p:nvPr>
        </p:nvSpPr>
        <p:spPr>
          <a:xfrm>
            <a:off x="4657272" y="3390519"/>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779" name="Google Shape;779;p26"/>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15">
    <p:spTree>
      <p:nvGrpSpPr>
        <p:cNvPr id="1" name="Shape 781"/>
        <p:cNvGrpSpPr/>
        <p:nvPr/>
      </p:nvGrpSpPr>
      <p:grpSpPr>
        <a:xfrm>
          <a:off x="0" y="0"/>
          <a:ext cx="0" cy="0"/>
          <a:chOff x="0" y="0"/>
          <a:chExt cx="0" cy="0"/>
        </a:xfrm>
      </p:grpSpPr>
      <p:sp>
        <p:nvSpPr>
          <p:cNvPr id="796" name="Google Shape;796;p27"/>
          <p:cNvSpPr txBox="1">
            <a:spLocks noGrp="1"/>
          </p:cNvSpPr>
          <p:nvPr>
            <p:ph type="subTitle" idx="1"/>
          </p:nvPr>
        </p:nvSpPr>
        <p:spPr>
          <a:xfrm>
            <a:off x="713340" y="151732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97" name="Google Shape;797;p27"/>
          <p:cNvSpPr txBox="1">
            <a:spLocks noGrp="1"/>
          </p:cNvSpPr>
          <p:nvPr>
            <p:ph type="subTitle" idx="2"/>
          </p:nvPr>
        </p:nvSpPr>
        <p:spPr>
          <a:xfrm>
            <a:off x="3340038" y="151732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98" name="Google Shape;798;p27"/>
          <p:cNvSpPr txBox="1">
            <a:spLocks noGrp="1"/>
          </p:cNvSpPr>
          <p:nvPr>
            <p:ph type="subTitle" idx="3"/>
          </p:nvPr>
        </p:nvSpPr>
        <p:spPr>
          <a:xfrm>
            <a:off x="5979391" y="151732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799" name="Google Shape;799;p27"/>
          <p:cNvSpPr txBox="1">
            <a:spLocks noGrp="1"/>
          </p:cNvSpPr>
          <p:nvPr>
            <p:ph type="subTitle" idx="4"/>
          </p:nvPr>
        </p:nvSpPr>
        <p:spPr>
          <a:xfrm>
            <a:off x="713340" y="292452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800" name="Google Shape;800;p27"/>
          <p:cNvSpPr txBox="1">
            <a:spLocks noGrp="1"/>
          </p:cNvSpPr>
          <p:nvPr>
            <p:ph type="subTitle" idx="5"/>
          </p:nvPr>
        </p:nvSpPr>
        <p:spPr>
          <a:xfrm>
            <a:off x="3340038" y="292452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801" name="Google Shape;801;p27"/>
          <p:cNvSpPr txBox="1">
            <a:spLocks noGrp="1"/>
          </p:cNvSpPr>
          <p:nvPr>
            <p:ph type="subTitle" idx="6"/>
          </p:nvPr>
        </p:nvSpPr>
        <p:spPr>
          <a:xfrm>
            <a:off x="5979391" y="2924529"/>
            <a:ext cx="24513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defRPr sz="2200">
                <a:solidFill>
                  <a:schemeClr val="accent2"/>
                </a:solidFill>
                <a:latin typeface="Bree Serif"/>
                <a:ea typeface="Bree Serif"/>
                <a:cs typeface="Bree Serif"/>
                <a:sym typeface="Bree Serif"/>
              </a:defRPr>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802" name="Google Shape;802;p27"/>
          <p:cNvSpPr txBox="1">
            <a:spLocks noGrp="1"/>
          </p:cNvSpPr>
          <p:nvPr>
            <p:ph type="subTitle" idx="7"/>
          </p:nvPr>
        </p:nvSpPr>
        <p:spPr>
          <a:xfrm>
            <a:off x="713232" y="2005584"/>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803" name="Google Shape;803;p27"/>
          <p:cNvSpPr txBox="1">
            <a:spLocks noGrp="1"/>
          </p:cNvSpPr>
          <p:nvPr>
            <p:ph type="subTitle" idx="8"/>
          </p:nvPr>
        </p:nvSpPr>
        <p:spPr>
          <a:xfrm>
            <a:off x="3337560" y="2005584"/>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804" name="Google Shape;804;p27"/>
          <p:cNvSpPr txBox="1">
            <a:spLocks noGrp="1"/>
          </p:cNvSpPr>
          <p:nvPr>
            <p:ph type="subTitle" idx="9"/>
          </p:nvPr>
        </p:nvSpPr>
        <p:spPr>
          <a:xfrm>
            <a:off x="5980176" y="2005584"/>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805" name="Google Shape;805;p27"/>
          <p:cNvSpPr txBox="1">
            <a:spLocks noGrp="1"/>
          </p:cNvSpPr>
          <p:nvPr>
            <p:ph type="subTitle" idx="13"/>
          </p:nvPr>
        </p:nvSpPr>
        <p:spPr>
          <a:xfrm>
            <a:off x="713232" y="3409569"/>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806" name="Google Shape;806;p27"/>
          <p:cNvSpPr txBox="1">
            <a:spLocks noGrp="1"/>
          </p:cNvSpPr>
          <p:nvPr>
            <p:ph type="subTitle" idx="14"/>
          </p:nvPr>
        </p:nvSpPr>
        <p:spPr>
          <a:xfrm>
            <a:off x="3337560" y="3409569"/>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807" name="Google Shape;807;p27"/>
          <p:cNvSpPr txBox="1">
            <a:spLocks noGrp="1"/>
          </p:cNvSpPr>
          <p:nvPr>
            <p:ph type="subTitle" idx="15"/>
          </p:nvPr>
        </p:nvSpPr>
        <p:spPr>
          <a:xfrm>
            <a:off x="5980176" y="3409569"/>
            <a:ext cx="2450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808" name="Google Shape;808;p27"/>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23">
    <p:spTree>
      <p:nvGrpSpPr>
        <p:cNvPr id="1" name="Shape 809"/>
        <p:cNvGrpSpPr/>
        <p:nvPr/>
      </p:nvGrpSpPr>
      <p:grpSpPr>
        <a:xfrm>
          <a:off x="0" y="0"/>
          <a:ext cx="0" cy="0"/>
          <a:chOff x="0" y="0"/>
          <a:chExt cx="0" cy="0"/>
        </a:xfrm>
      </p:grpSpPr>
      <p:sp>
        <p:nvSpPr>
          <p:cNvPr id="826" name="Google Shape;826;p28"/>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CUSTOM_24">
    <p:spTree>
      <p:nvGrpSpPr>
        <p:cNvPr id="1" name="Shape 827"/>
        <p:cNvGrpSpPr/>
        <p:nvPr/>
      </p:nvGrpSpPr>
      <p:grpSpPr>
        <a:xfrm>
          <a:off x="0" y="0"/>
          <a:ext cx="0" cy="0"/>
          <a:chOff x="0" y="0"/>
          <a:chExt cx="0" cy="0"/>
        </a:xfrm>
      </p:grpSpPr>
      <p:sp>
        <p:nvSpPr>
          <p:cNvPr id="840" name="Google Shape;840;p29"/>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19">
    <p:spTree>
      <p:nvGrpSpPr>
        <p:cNvPr id="1" name="Shape 842"/>
        <p:cNvGrpSpPr/>
        <p:nvPr/>
      </p:nvGrpSpPr>
      <p:grpSpPr>
        <a:xfrm>
          <a:off x="0" y="0"/>
          <a:ext cx="0" cy="0"/>
          <a:chOff x="0" y="0"/>
          <a:chExt cx="0" cy="0"/>
        </a:xfrm>
      </p:grpSpPr>
      <p:sp>
        <p:nvSpPr>
          <p:cNvPr id="843" name="Google Shape;843;p30"/>
          <p:cNvSpPr txBox="1">
            <a:spLocks noGrp="1"/>
          </p:cNvSpPr>
          <p:nvPr>
            <p:ph type="title"/>
          </p:nvPr>
        </p:nvSpPr>
        <p:spPr>
          <a:xfrm>
            <a:off x="4598450" y="387100"/>
            <a:ext cx="3773400" cy="879300"/>
          </a:xfrm>
          <a:prstGeom prst="rect">
            <a:avLst/>
          </a:prstGeom>
        </p:spPr>
        <p:txBody>
          <a:bodyPr spcFirstLastPara="1" wrap="square" lIns="91425" tIns="91425" rIns="91425" bIns="91425" anchor="t" anchorCtr="0">
            <a:noAutofit/>
          </a:bodyPr>
          <a:lstStyle>
            <a:lvl1pPr lvl="0">
              <a:spcBef>
                <a:spcPts val="0"/>
              </a:spcBef>
              <a:spcAft>
                <a:spcPts val="0"/>
              </a:spcAft>
              <a:buNone/>
              <a:defRPr sz="4800"/>
            </a:lvl1pPr>
            <a:lvl2pPr lvl="1">
              <a:spcBef>
                <a:spcPts val="0"/>
              </a:spcBef>
              <a:spcAft>
                <a:spcPts val="0"/>
              </a:spcAft>
              <a:buNone/>
              <a:defRPr sz="4800"/>
            </a:lvl2pPr>
            <a:lvl3pPr lvl="2">
              <a:spcBef>
                <a:spcPts val="0"/>
              </a:spcBef>
              <a:spcAft>
                <a:spcPts val="0"/>
              </a:spcAft>
              <a:buNone/>
              <a:defRPr sz="4800"/>
            </a:lvl3pPr>
            <a:lvl4pPr lvl="3">
              <a:spcBef>
                <a:spcPts val="0"/>
              </a:spcBef>
              <a:spcAft>
                <a:spcPts val="0"/>
              </a:spcAft>
              <a:buNone/>
              <a:defRPr sz="4800"/>
            </a:lvl4pPr>
            <a:lvl5pPr lvl="4">
              <a:spcBef>
                <a:spcPts val="0"/>
              </a:spcBef>
              <a:spcAft>
                <a:spcPts val="0"/>
              </a:spcAft>
              <a:buNone/>
              <a:defRPr sz="4800"/>
            </a:lvl5pPr>
            <a:lvl6pPr lvl="5">
              <a:spcBef>
                <a:spcPts val="0"/>
              </a:spcBef>
              <a:spcAft>
                <a:spcPts val="0"/>
              </a:spcAft>
              <a:buNone/>
              <a:defRPr sz="4800"/>
            </a:lvl6pPr>
            <a:lvl7pPr lvl="6">
              <a:spcBef>
                <a:spcPts val="0"/>
              </a:spcBef>
              <a:spcAft>
                <a:spcPts val="0"/>
              </a:spcAft>
              <a:buNone/>
              <a:defRPr sz="4800"/>
            </a:lvl7pPr>
            <a:lvl8pPr lvl="7">
              <a:spcBef>
                <a:spcPts val="0"/>
              </a:spcBef>
              <a:spcAft>
                <a:spcPts val="0"/>
              </a:spcAft>
              <a:buNone/>
              <a:defRPr sz="4800"/>
            </a:lvl8pPr>
            <a:lvl9pPr lvl="8">
              <a:spcBef>
                <a:spcPts val="0"/>
              </a:spcBef>
              <a:spcAft>
                <a:spcPts val="0"/>
              </a:spcAft>
              <a:buNone/>
              <a:defRPr sz="4800"/>
            </a:lvl9pPr>
          </a:lstStyle>
          <a:p>
            <a:endParaRPr/>
          </a:p>
        </p:txBody>
      </p:sp>
      <p:sp>
        <p:nvSpPr>
          <p:cNvPr id="844" name="Google Shape;844;p30"/>
          <p:cNvSpPr txBox="1">
            <a:spLocks noGrp="1"/>
          </p:cNvSpPr>
          <p:nvPr>
            <p:ph type="subTitle" idx="1"/>
          </p:nvPr>
        </p:nvSpPr>
        <p:spPr>
          <a:xfrm>
            <a:off x="4598450" y="1104475"/>
            <a:ext cx="3878400" cy="6162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Krona One"/>
              <a:buNone/>
              <a:defRPr sz="2200">
                <a:solidFill>
                  <a:schemeClr val="accent2"/>
                </a:solidFill>
                <a:latin typeface="Bree Serif"/>
                <a:ea typeface="Bree Serif"/>
                <a:cs typeface="Bree Serif"/>
                <a:sym typeface="Bree Serif"/>
              </a:defRPr>
            </a:lvl1pPr>
            <a:lvl2pPr lvl="1">
              <a:spcBef>
                <a:spcPts val="1600"/>
              </a:spcBef>
              <a:spcAft>
                <a:spcPts val="0"/>
              </a:spcAft>
              <a:buSzPts val="1800"/>
              <a:buFont typeface="Courier New"/>
              <a:buNone/>
              <a:defRPr sz="1800" b="1">
                <a:latin typeface="Courier New"/>
                <a:ea typeface="Courier New"/>
                <a:cs typeface="Courier New"/>
                <a:sym typeface="Courier New"/>
              </a:defRPr>
            </a:lvl2pPr>
            <a:lvl3pPr lvl="2">
              <a:spcBef>
                <a:spcPts val="1600"/>
              </a:spcBef>
              <a:spcAft>
                <a:spcPts val="0"/>
              </a:spcAft>
              <a:buSzPts val="1800"/>
              <a:buFont typeface="Courier New"/>
              <a:buNone/>
              <a:defRPr sz="1800" b="1">
                <a:latin typeface="Courier New"/>
                <a:ea typeface="Courier New"/>
                <a:cs typeface="Courier New"/>
                <a:sym typeface="Courier New"/>
              </a:defRPr>
            </a:lvl3pPr>
            <a:lvl4pPr lvl="3">
              <a:spcBef>
                <a:spcPts val="1600"/>
              </a:spcBef>
              <a:spcAft>
                <a:spcPts val="0"/>
              </a:spcAft>
              <a:buSzPts val="1800"/>
              <a:buFont typeface="Courier New"/>
              <a:buNone/>
              <a:defRPr sz="1800" b="1">
                <a:latin typeface="Courier New"/>
                <a:ea typeface="Courier New"/>
                <a:cs typeface="Courier New"/>
                <a:sym typeface="Courier New"/>
              </a:defRPr>
            </a:lvl4pPr>
            <a:lvl5pPr lvl="4">
              <a:spcBef>
                <a:spcPts val="1600"/>
              </a:spcBef>
              <a:spcAft>
                <a:spcPts val="0"/>
              </a:spcAft>
              <a:buSzPts val="1800"/>
              <a:buFont typeface="Courier New"/>
              <a:buNone/>
              <a:defRPr sz="1800" b="1">
                <a:latin typeface="Courier New"/>
                <a:ea typeface="Courier New"/>
                <a:cs typeface="Courier New"/>
                <a:sym typeface="Courier New"/>
              </a:defRPr>
            </a:lvl5pPr>
            <a:lvl6pPr lvl="5">
              <a:spcBef>
                <a:spcPts val="1600"/>
              </a:spcBef>
              <a:spcAft>
                <a:spcPts val="0"/>
              </a:spcAft>
              <a:buSzPts val="1800"/>
              <a:buFont typeface="Courier New"/>
              <a:buNone/>
              <a:defRPr sz="1800" b="1">
                <a:latin typeface="Courier New"/>
                <a:ea typeface="Courier New"/>
                <a:cs typeface="Courier New"/>
                <a:sym typeface="Courier New"/>
              </a:defRPr>
            </a:lvl6pPr>
            <a:lvl7pPr lvl="6">
              <a:spcBef>
                <a:spcPts val="1600"/>
              </a:spcBef>
              <a:spcAft>
                <a:spcPts val="0"/>
              </a:spcAft>
              <a:buSzPts val="1800"/>
              <a:buFont typeface="Courier New"/>
              <a:buNone/>
              <a:defRPr sz="1800" b="1">
                <a:latin typeface="Courier New"/>
                <a:ea typeface="Courier New"/>
                <a:cs typeface="Courier New"/>
                <a:sym typeface="Courier New"/>
              </a:defRPr>
            </a:lvl7pPr>
            <a:lvl8pPr lvl="7">
              <a:spcBef>
                <a:spcPts val="1600"/>
              </a:spcBef>
              <a:spcAft>
                <a:spcPts val="0"/>
              </a:spcAft>
              <a:buSzPts val="1800"/>
              <a:buFont typeface="Courier New"/>
              <a:buNone/>
              <a:defRPr sz="1800" b="1">
                <a:latin typeface="Courier New"/>
                <a:ea typeface="Courier New"/>
                <a:cs typeface="Courier New"/>
                <a:sym typeface="Courier New"/>
              </a:defRPr>
            </a:lvl8pPr>
            <a:lvl9pPr lvl="8">
              <a:spcBef>
                <a:spcPts val="1600"/>
              </a:spcBef>
              <a:spcAft>
                <a:spcPts val="1600"/>
              </a:spcAft>
              <a:buSzPts val="1800"/>
              <a:buFont typeface="Courier New"/>
              <a:buNone/>
              <a:defRPr sz="1800" b="1">
                <a:latin typeface="Courier New"/>
                <a:ea typeface="Courier New"/>
                <a:cs typeface="Courier New"/>
                <a:sym typeface="Courier New"/>
              </a:defRPr>
            </a:lvl9pPr>
          </a:lstStyle>
          <a:p>
            <a:endParaRPr/>
          </a:p>
        </p:txBody>
      </p:sp>
      <p:sp>
        <p:nvSpPr>
          <p:cNvPr id="846" name="Google Shape;846;p30"/>
          <p:cNvSpPr txBox="1">
            <a:spLocks noGrp="1"/>
          </p:cNvSpPr>
          <p:nvPr>
            <p:ph type="subTitle" idx="2"/>
          </p:nvPr>
        </p:nvSpPr>
        <p:spPr>
          <a:xfrm>
            <a:off x="4598450" y="2596900"/>
            <a:ext cx="3773400" cy="87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atin typeface="Kanit Light"/>
                <a:ea typeface="Kanit Light"/>
                <a:cs typeface="Kanit Light"/>
                <a:sym typeface="Kanit Light"/>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28">
    <p:spTree>
      <p:nvGrpSpPr>
        <p:cNvPr id="1" name="Shape 84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29">
    <p:spTree>
      <p:nvGrpSpPr>
        <p:cNvPr id="1" name="Shape 91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965"/>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68" y="98856"/>
            <a:ext cx="7169308" cy="649291"/>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4800"/>
              <a:buNone/>
              <a:defRPr sz="3600">
                <a:solidFill>
                  <a:srgbClr val="27348B"/>
                </a:solidFill>
              </a:defRPr>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dirty="0"/>
          </a:p>
        </p:txBody>
      </p:sp>
    </p:spTree>
    <p:extLst>
      <p:ext uri="{BB962C8B-B14F-4D97-AF65-F5344CB8AC3E}">
        <p14:creationId xmlns:p14="http://schemas.microsoft.com/office/powerpoint/2010/main" val="369901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97" name="Google Shape;97;p5"/>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8" name="Google Shape;98;p5"/>
          <p:cNvSpPr txBox="1">
            <a:spLocks noGrp="1"/>
          </p:cNvSpPr>
          <p:nvPr>
            <p:ph type="subTitle" idx="1"/>
          </p:nvPr>
        </p:nvSpPr>
        <p:spPr>
          <a:xfrm>
            <a:off x="1174400" y="2577750"/>
            <a:ext cx="30903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Inconsolata"/>
              <a:buNone/>
              <a:defRPr sz="1800">
                <a:solidFill>
                  <a:schemeClr val="accent2"/>
                </a:solidFill>
                <a:latin typeface="Bree Serif"/>
                <a:ea typeface="Bree Serif"/>
                <a:cs typeface="Bree Serif"/>
                <a:sym typeface="Bree Serif"/>
              </a:defRPr>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99" name="Google Shape;99;p5"/>
          <p:cNvSpPr txBox="1">
            <a:spLocks noGrp="1"/>
          </p:cNvSpPr>
          <p:nvPr>
            <p:ph type="subTitle" idx="2"/>
          </p:nvPr>
        </p:nvSpPr>
        <p:spPr>
          <a:xfrm>
            <a:off x="4891750" y="2577750"/>
            <a:ext cx="30903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Inconsolata"/>
              <a:buNone/>
              <a:defRPr sz="1800">
                <a:solidFill>
                  <a:schemeClr val="accent2"/>
                </a:solidFill>
                <a:latin typeface="Bree Serif"/>
                <a:ea typeface="Bree Serif"/>
                <a:cs typeface="Bree Serif"/>
                <a:sym typeface="Bree Serif"/>
              </a:defRPr>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0" name="Google Shape;100;p5"/>
          <p:cNvSpPr txBox="1">
            <a:spLocks noGrp="1"/>
          </p:cNvSpPr>
          <p:nvPr>
            <p:ph type="subTitle" idx="3"/>
          </p:nvPr>
        </p:nvSpPr>
        <p:spPr>
          <a:xfrm>
            <a:off x="1170425" y="3052947"/>
            <a:ext cx="3090600" cy="116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101" name="Google Shape;101;p5"/>
          <p:cNvSpPr txBox="1">
            <a:spLocks noGrp="1"/>
          </p:cNvSpPr>
          <p:nvPr>
            <p:ph type="subTitle" idx="4"/>
          </p:nvPr>
        </p:nvSpPr>
        <p:spPr>
          <a:xfrm>
            <a:off x="4892042" y="3052947"/>
            <a:ext cx="3090600" cy="116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10"/>
            <a:ext cx="8679898" cy="543185"/>
          </a:xfrm>
          <a:prstGeom prst="rect">
            <a:avLst/>
          </a:prstGeom>
        </p:spPr>
        <p:txBody>
          <a:bodyPr anchor="ctr"/>
          <a:lstStyle>
            <a:lvl1pPr marL="0" indent="0" algn="ctr">
              <a:buNone/>
              <a:defRPr sz="4050" b="0" baseline="0">
                <a:solidFill>
                  <a:srgbClr val="000000"/>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265508" y="848694"/>
            <a:ext cx="2670575" cy="4051921"/>
          </a:xfrm>
          <a:prstGeom prst="roundRect">
            <a:avLst>
              <a:gd name="adj" fmla="val 3968"/>
            </a:avLst>
          </a:pr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dirty="0">
              <a:solidFill>
                <a:srgbClr val="5E4028"/>
              </a:solidFill>
            </a:endParaRPr>
          </a:p>
        </p:txBody>
      </p:sp>
      <p:sp>
        <p:nvSpPr>
          <p:cNvPr id="4" name="Rounded Rectangle 3"/>
          <p:cNvSpPr/>
          <p:nvPr userDrawn="1"/>
        </p:nvSpPr>
        <p:spPr>
          <a:xfrm>
            <a:off x="342358" y="972505"/>
            <a:ext cx="98156" cy="3199323"/>
          </a:xfrm>
          <a:prstGeom prst="roundRect">
            <a:avLst>
              <a:gd name="adj" fmla="val 50000"/>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6" name="Grupo 5"/>
          <p:cNvGrpSpPr/>
          <p:nvPr userDrawn="1"/>
        </p:nvGrpSpPr>
        <p:grpSpPr>
          <a:xfrm>
            <a:off x="1047037" y="1366628"/>
            <a:ext cx="1674186" cy="1419105"/>
            <a:chOff x="1476865" y="1865995"/>
            <a:chExt cx="2232248" cy="1337880"/>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65995"/>
              <a:ext cx="2232248" cy="739909"/>
            </a:xfrm>
            <a:prstGeom prst="rect">
              <a:avLst/>
            </a:prstGeom>
            <a:noFill/>
          </p:spPr>
          <p:txBody>
            <a:bodyPr wrap="square" rtlCol="0" anchor="ctr">
              <a:spAutoFit/>
            </a:bodyPr>
            <a:lstStyle/>
            <a:p>
              <a:pPr algn="r"/>
              <a:r>
                <a:rPr lang="en-US" altLang="ko-KR" sz="1500" b="1" dirty="0">
                  <a:solidFill>
                    <a:schemeClr val="accent6"/>
                  </a:solidFill>
                  <a:latin typeface="Arial" pitchFamily="34" charset="0"/>
                  <a:cs typeface="Arial" pitchFamily="34" charset="0"/>
                </a:rPr>
                <a:t>You can Resize without losing quality</a:t>
              </a:r>
              <a:endParaRPr lang="ko-KR" altLang="en-US" sz="1500" b="1" dirty="0">
                <a:solidFill>
                  <a:schemeClr val="accent6"/>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63966"/>
              <a:ext cx="2232248" cy="739909"/>
            </a:xfrm>
            <a:prstGeom prst="rect">
              <a:avLst/>
            </a:prstGeom>
            <a:noFill/>
          </p:spPr>
          <p:txBody>
            <a:bodyPr wrap="square" rtlCol="0" anchor="ctr">
              <a:spAutoFit/>
            </a:bodyPr>
            <a:lstStyle/>
            <a:p>
              <a:pPr algn="r"/>
              <a:r>
                <a:rPr lang="en-US" altLang="ko-KR" sz="1500" b="1" dirty="0">
                  <a:solidFill>
                    <a:schemeClr val="accent6"/>
                  </a:solidFill>
                  <a:latin typeface="Arial" pitchFamily="34" charset="0"/>
                  <a:cs typeface="Arial" pitchFamily="34" charset="0"/>
                </a:rPr>
                <a:t>You can Change Fill Color &amp;</a:t>
              </a:r>
            </a:p>
            <a:p>
              <a:pPr algn="r"/>
              <a:r>
                <a:rPr lang="en-US" altLang="ko-KR" sz="1500" b="1" dirty="0">
                  <a:solidFill>
                    <a:schemeClr val="accent6"/>
                  </a:solidFill>
                  <a:latin typeface="Arial" pitchFamily="34" charset="0"/>
                  <a:cs typeface="Arial" pitchFamily="34" charset="0"/>
                </a:rPr>
                <a:t>Line Color</a:t>
              </a:r>
              <a:endParaRPr lang="ko-KR" altLang="en-US" sz="1500" b="1" dirty="0">
                <a:solidFill>
                  <a:schemeClr val="accent6"/>
                </a:solidFill>
                <a:latin typeface="Arial" pitchFamily="34" charset="0"/>
                <a:cs typeface="Arial" pitchFamily="34" charset="0"/>
              </a:endParaRPr>
            </a:p>
          </p:txBody>
        </p:sp>
      </p:grpSp>
      <p:sp>
        <p:nvSpPr>
          <p:cNvPr id="61" name="TextBox 60">
            <a:extLst>
              <a:ext uri="{FF2B5EF4-FFF2-40B4-BE49-F238E27FC236}">
                <a16:creationId xmlns:a16="http://schemas.microsoft.com/office/drawing/2014/main" id="{BAAC314F-E96A-4408-95DE-A70E9ED054AF}"/>
              </a:ext>
            </a:extLst>
          </p:cNvPr>
          <p:cNvSpPr txBox="1"/>
          <p:nvPr userDrawn="1"/>
        </p:nvSpPr>
        <p:spPr>
          <a:xfrm>
            <a:off x="683251" y="3016435"/>
            <a:ext cx="2037972" cy="1477328"/>
          </a:xfrm>
          <a:prstGeom prst="rect">
            <a:avLst/>
          </a:prstGeom>
          <a:noFill/>
        </p:spPr>
        <p:txBody>
          <a:bodyPr wrap="square" rtlCol="0" anchor="ctr">
            <a:spAutoFit/>
          </a:bodyPr>
          <a:lstStyle/>
          <a:p>
            <a:pPr algn="r"/>
            <a:r>
              <a:rPr lang="en-US" altLang="ko-KR" sz="1800" b="1" dirty="0">
                <a:solidFill>
                  <a:schemeClr val="accent6"/>
                </a:solidFill>
                <a:latin typeface="+mn-lt"/>
                <a:ea typeface="+mn-ea"/>
                <a:cs typeface="Arial" pitchFamily="34" charset="0"/>
              </a:rPr>
              <a:t>GOOGLE </a:t>
            </a:r>
            <a:r>
              <a:rPr lang="en-US" altLang="ko-KR" sz="1800" b="1" baseline="0" dirty="0">
                <a:solidFill>
                  <a:schemeClr val="accent6"/>
                </a:solidFill>
                <a:latin typeface="+mn-lt"/>
                <a:ea typeface="+mn-ea"/>
                <a:cs typeface="Arial" pitchFamily="34" charset="0"/>
              </a:rPr>
              <a:t>SLIDES AND </a:t>
            </a:r>
            <a:r>
              <a:rPr lang="en-US" altLang="ko-KR" sz="1800" b="1" dirty="0">
                <a:solidFill>
                  <a:schemeClr val="accent6"/>
                </a:solidFill>
                <a:latin typeface="+mn-lt"/>
                <a:ea typeface="+mn-ea"/>
                <a:cs typeface="Arial" pitchFamily="34" charset="0"/>
              </a:rPr>
              <a:t>FREE </a:t>
            </a:r>
          </a:p>
          <a:p>
            <a:pPr algn="r"/>
            <a:r>
              <a:rPr lang="en-US" altLang="ko-KR" sz="1800" b="1" dirty="0">
                <a:solidFill>
                  <a:schemeClr val="accent6"/>
                </a:solidFill>
                <a:latin typeface="+mn-lt"/>
                <a:ea typeface="+mn-ea"/>
                <a:cs typeface="Arial" pitchFamily="34" charset="0"/>
              </a:rPr>
              <a:t>PPT </a:t>
            </a:r>
          </a:p>
          <a:p>
            <a:pPr algn="r"/>
            <a:r>
              <a:rPr lang="en-US" altLang="ko-KR" sz="1800" b="1" dirty="0">
                <a:solidFill>
                  <a:schemeClr val="accent6"/>
                </a:solidFill>
                <a:latin typeface="+mn-lt"/>
                <a:ea typeface="+mn-ea"/>
                <a:cs typeface="Arial" pitchFamily="34" charset="0"/>
              </a:rPr>
              <a:t>TEMPLATES  </a:t>
            </a:r>
          </a:p>
        </p:txBody>
      </p:sp>
      <p:sp>
        <p:nvSpPr>
          <p:cNvPr id="25" name="Rounded Rectangle 3"/>
          <p:cNvSpPr/>
          <p:nvPr userDrawn="1"/>
        </p:nvSpPr>
        <p:spPr>
          <a:xfrm rot="5400000">
            <a:off x="1948930" y="3912558"/>
            <a:ext cx="76235" cy="1668469"/>
          </a:xfrm>
          <a:prstGeom prst="roundRect">
            <a:avLst>
              <a:gd name="adj" fmla="val 50000"/>
            </a:avLst>
          </a:pr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141950" y="972505"/>
            <a:ext cx="679333" cy="682777"/>
            <a:chOff x="2844390" y="1337313"/>
            <a:chExt cx="905777" cy="910369"/>
          </a:xfrm>
          <a:solidFill>
            <a:schemeClr val="accent6">
              <a:alpha val="78000"/>
            </a:scheme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spTree>
    <p:extLst>
      <p:ext uri="{BB962C8B-B14F-4D97-AF65-F5344CB8AC3E}">
        <p14:creationId xmlns:p14="http://schemas.microsoft.com/office/powerpoint/2010/main" val="4014865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3">
  <p:cSld name="One column text 3">
    <p:spTree>
      <p:nvGrpSpPr>
        <p:cNvPr id="1" name="Shape 167"/>
        <p:cNvGrpSpPr/>
        <p:nvPr/>
      </p:nvGrpSpPr>
      <p:grpSpPr>
        <a:xfrm>
          <a:off x="0" y="0"/>
          <a:ext cx="0" cy="0"/>
          <a:chOff x="0" y="0"/>
          <a:chExt cx="0" cy="0"/>
        </a:xfrm>
      </p:grpSpPr>
      <p:sp>
        <p:nvSpPr>
          <p:cNvPr id="172" name="Google Shape;172;p19"/>
          <p:cNvSpPr txBox="1">
            <a:spLocks noGrp="1"/>
          </p:cNvSpPr>
          <p:nvPr>
            <p:ph type="subTitle" idx="1"/>
          </p:nvPr>
        </p:nvSpPr>
        <p:spPr>
          <a:xfrm>
            <a:off x="4461900" y="2245300"/>
            <a:ext cx="3969000" cy="1351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3" name="Google Shape;173;p19"/>
          <p:cNvSpPr txBox="1">
            <a:spLocks noGrp="1"/>
          </p:cNvSpPr>
          <p:nvPr>
            <p:ph type="subTitle" idx="2"/>
          </p:nvPr>
        </p:nvSpPr>
        <p:spPr>
          <a:xfrm>
            <a:off x="4461900" y="1695450"/>
            <a:ext cx="3629700" cy="3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00">
                <a:solidFill>
                  <a:schemeClr val="dk1"/>
                </a:solidFill>
                <a:latin typeface="Montserrat ExtraBold"/>
                <a:ea typeface="Montserrat ExtraBold"/>
                <a:cs typeface="Montserrat ExtraBold"/>
                <a:sym typeface="Montserrat ExtraBold"/>
              </a:defRPr>
            </a:lvl1pPr>
            <a:lvl2pPr lvl="1" rtl="0">
              <a:lnSpc>
                <a:spcPct val="100000"/>
              </a:lnSpc>
              <a:spcBef>
                <a:spcPts val="0"/>
              </a:spcBef>
              <a:spcAft>
                <a:spcPts val="0"/>
              </a:spcAft>
              <a:buClr>
                <a:schemeClr val="dk1"/>
              </a:buClr>
              <a:buSzPts val="1800"/>
              <a:buNone/>
              <a:defRPr sz="1800" b="1">
                <a:solidFill>
                  <a:schemeClr val="dk1"/>
                </a:solidFill>
              </a:defRPr>
            </a:lvl2pPr>
            <a:lvl3pPr lvl="2" rtl="0">
              <a:lnSpc>
                <a:spcPct val="100000"/>
              </a:lnSpc>
              <a:spcBef>
                <a:spcPts val="0"/>
              </a:spcBef>
              <a:spcAft>
                <a:spcPts val="0"/>
              </a:spcAft>
              <a:buClr>
                <a:schemeClr val="dk1"/>
              </a:buClr>
              <a:buSzPts val="1800"/>
              <a:buNone/>
              <a:defRPr sz="1800" b="1">
                <a:solidFill>
                  <a:schemeClr val="dk1"/>
                </a:solidFill>
              </a:defRPr>
            </a:lvl3pPr>
            <a:lvl4pPr lvl="3" rtl="0">
              <a:lnSpc>
                <a:spcPct val="100000"/>
              </a:lnSpc>
              <a:spcBef>
                <a:spcPts val="0"/>
              </a:spcBef>
              <a:spcAft>
                <a:spcPts val="0"/>
              </a:spcAft>
              <a:buClr>
                <a:schemeClr val="dk1"/>
              </a:buClr>
              <a:buSzPts val="1800"/>
              <a:buNone/>
              <a:defRPr sz="1800" b="1">
                <a:solidFill>
                  <a:schemeClr val="dk1"/>
                </a:solidFill>
              </a:defRPr>
            </a:lvl4pPr>
            <a:lvl5pPr lvl="4" rtl="0">
              <a:lnSpc>
                <a:spcPct val="100000"/>
              </a:lnSpc>
              <a:spcBef>
                <a:spcPts val="0"/>
              </a:spcBef>
              <a:spcAft>
                <a:spcPts val="0"/>
              </a:spcAft>
              <a:buClr>
                <a:schemeClr val="dk1"/>
              </a:buClr>
              <a:buSzPts val="1800"/>
              <a:buNone/>
              <a:defRPr sz="1800" b="1">
                <a:solidFill>
                  <a:schemeClr val="dk1"/>
                </a:solidFill>
              </a:defRPr>
            </a:lvl5pPr>
            <a:lvl6pPr lvl="5" rtl="0">
              <a:lnSpc>
                <a:spcPct val="100000"/>
              </a:lnSpc>
              <a:spcBef>
                <a:spcPts val="0"/>
              </a:spcBef>
              <a:spcAft>
                <a:spcPts val="0"/>
              </a:spcAft>
              <a:buClr>
                <a:schemeClr val="dk1"/>
              </a:buClr>
              <a:buSzPts val="1800"/>
              <a:buNone/>
              <a:defRPr sz="1800" b="1">
                <a:solidFill>
                  <a:schemeClr val="dk1"/>
                </a:solidFill>
              </a:defRPr>
            </a:lvl6pPr>
            <a:lvl7pPr lvl="6" rtl="0">
              <a:lnSpc>
                <a:spcPct val="100000"/>
              </a:lnSpc>
              <a:spcBef>
                <a:spcPts val="0"/>
              </a:spcBef>
              <a:spcAft>
                <a:spcPts val="0"/>
              </a:spcAft>
              <a:buClr>
                <a:schemeClr val="dk1"/>
              </a:buClr>
              <a:buSzPts val="1800"/>
              <a:buNone/>
              <a:defRPr sz="1800" b="1">
                <a:solidFill>
                  <a:schemeClr val="dk1"/>
                </a:solidFill>
              </a:defRPr>
            </a:lvl7pPr>
            <a:lvl8pPr lvl="7" rtl="0">
              <a:lnSpc>
                <a:spcPct val="100000"/>
              </a:lnSpc>
              <a:spcBef>
                <a:spcPts val="0"/>
              </a:spcBef>
              <a:spcAft>
                <a:spcPts val="0"/>
              </a:spcAft>
              <a:buClr>
                <a:schemeClr val="dk1"/>
              </a:buClr>
              <a:buSzPts val="1800"/>
              <a:buNone/>
              <a:defRPr sz="1800" b="1">
                <a:solidFill>
                  <a:schemeClr val="dk1"/>
                </a:solidFill>
              </a:defRPr>
            </a:lvl8pPr>
            <a:lvl9pPr lvl="8" rtl="0">
              <a:lnSpc>
                <a:spcPct val="100000"/>
              </a:lnSpc>
              <a:spcBef>
                <a:spcPts val="0"/>
              </a:spcBef>
              <a:spcAft>
                <a:spcPts val="0"/>
              </a:spcAft>
              <a:buClr>
                <a:schemeClr val="dk1"/>
              </a:buClr>
              <a:buSzPts val="1800"/>
              <a:buNone/>
              <a:defRPr sz="1800" b="1">
                <a:solidFill>
                  <a:schemeClr val="dk1"/>
                </a:solidFill>
              </a:defRPr>
            </a:lvl9pPr>
          </a:lstStyle>
          <a:p>
            <a:endParaRPr/>
          </a:p>
        </p:txBody>
      </p:sp>
    </p:spTree>
    <p:extLst>
      <p:ext uri="{BB962C8B-B14F-4D97-AF65-F5344CB8AC3E}">
        <p14:creationId xmlns:p14="http://schemas.microsoft.com/office/powerpoint/2010/main" val="2063520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Contents slide layout">
    <p:spTree>
      <p:nvGrpSpPr>
        <p:cNvPr id="1" name=""/>
        <p:cNvGrpSpPr/>
        <p:nvPr/>
      </p:nvGrpSpPr>
      <p:grpSpPr>
        <a:xfrm>
          <a:off x="0" y="0"/>
          <a:ext cx="0" cy="0"/>
          <a:chOff x="0" y="0"/>
          <a:chExt cx="0" cy="0"/>
        </a:xfrm>
      </p:grpSpPr>
      <p:sp>
        <p:nvSpPr>
          <p:cNvPr id="6" name="矩形 1">
            <a:extLst>
              <a:ext uri="{FF2B5EF4-FFF2-40B4-BE49-F238E27FC236}">
                <a16:creationId xmlns:a16="http://schemas.microsoft.com/office/drawing/2014/main" id="{B3C833FD-0174-42B0-0032-D82E327A8363}"/>
              </a:ext>
            </a:extLst>
          </p:cNvPr>
          <p:cNvSpPr/>
          <p:nvPr userDrawn="1"/>
        </p:nvSpPr>
        <p:spPr>
          <a:xfrm>
            <a:off x="0" y="1590190"/>
            <a:ext cx="9144000" cy="2115519"/>
          </a:xfrm>
          <a:prstGeom prst="rect">
            <a:avLst/>
          </a:pr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0" name="平行四边形 9">
            <a:extLst>
              <a:ext uri="{FF2B5EF4-FFF2-40B4-BE49-F238E27FC236}">
                <a16:creationId xmlns:a16="http://schemas.microsoft.com/office/drawing/2014/main" id="{C6BA5E57-9F2F-CCA2-710B-AA610306CC9D}"/>
              </a:ext>
            </a:extLst>
          </p:cNvPr>
          <p:cNvSpPr/>
          <p:nvPr userDrawn="1"/>
        </p:nvSpPr>
        <p:spPr>
          <a:xfrm>
            <a:off x="656035" y="1440413"/>
            <a:ext cx="2293994" cy="299553"/>
          </a:xfrm>
          <a:prstGeom prst="parallelogram">
            <a:avLst/>
          </a:prstGeom>
          <a:solidFill>
            <a:srgbClr val="F7AC2D"/>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grpSp>
        <p:nvGrpSpPr>
          <p:cNvPr id="2" name="Grupo 1">
            <a:extLst>
              <a:ext uri="{FF2B5EF4-FFF2-40B4-BE49-F238E27FC236}">
                <a16:creationId xmlns:a16="http://schemas.microsoft.com/office/drawing/2014/main" id="{1E29604B-4BB8-1280-9D22-4D4C99D319D2}"/>
              </a:ext>
            </a:extLst>
          </p:cNvPr>
          <p:cNvGrpSpPr/>
          <p:nvPr userDrawn="1"/>
        </p:nvGrpSpPr>
        <p:grpSpPr>
          <a:xfrm>
            <a:off x="4926745" y="3305375"/>
            <a:ext cx="3989429" cy="985376"/>
            <a:chOff x="4926745" y="3305375"/>
            <a:chExt cx="3989429" cy="985376"/>
          </a:xfrm>
        </p:grpSpPr>
        <p:sp>
          <p:nvSpPr>
            <p:cNvPr id="11" name="任意多边形 12">
              <a:extLst>
                <a:ext uri="{FF2B5EF4-FFF2-40B4-BE49-F238E27FC236}">
                  <a16:creationId xmlns:a16="http://schemas.microsoft.com/office/drawing/2014/main" id="{9D193306-41CF-4731-4F05-CCF40DA35720}"/>
                </a:ext>
              </a:extLst>
            </p:cNvPr>
            <p:cNvSpPr/>
            <p:nvPr userDrawn="1"/>
          </p:nvSpPr>
          <p:spPr>
            <a:xfrm>
              <a:off x="7469004" y="3305375"/>
              <a:ext cx="496246" cy="985376"/>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F7AC2D"/>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2" name="任意多边形 13">
              <a:extLst>
                <a:ext uri="{FF2B5EF4-FFF2-40B4-BE49-F238E27FC236}">
                  <a16:creationId xmlns:a16="http://schemas.microsoft.com/office/drawing/2014/main" id="{D4F4C02C-6A68-7C45-C96C-72B6D8D43F71}"/>
                </a:ext>
              </a:extLst>
            </p:cNvPr>
            <p:cNvSpPr/>
            <p:nvPr userDrawn="1"/>
          </p:nvSpPr>
          <p:spPr>
            <a:xfrm>
              <a:off x="7785978" y="3305375"/>
              <a:ext cx="496246" cy="985376"/>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F7AC2D"/>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3" name="任意多边形 14">
              <a:extLst>
                <a:ext uri="{FF2B5EF4-FFF2-40B4-BE49-F238E27FC236}">
                  <a16:creationId xmlns:a16="http://schemas.microsoft.com/office/drawing/2014/main" id="{39C49CE4-53FB-EBC9-1D70-AB23B482C7CC}"/>
                </a:ext>
              </a:extLst>
            </p:cNvPr>
            <p:cNvSpPr/>
            <p:nvPr userDrawn="1"/>
          </p:nvSpPr>
          <p:spPr>
            <a:xfrm>
              <a:off x="8102953" y="3305375"/>
              <a:ext cx="496246" cy="985376"/>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F7AC2D"/>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4" name="任意多边形 15">
              <a:extLst>
                <a:ext uri="{FF2B5EF4-FFF2-40B4-BE49-F238E27FC236}">
                  <a16:creationId xmlns:a16="http://schemas.microsoft.com/office/drawing/2014/main" id="{7D1D5107-B081-279A-5A7A-3175FA950D20}"/>
                </a:ext>
              </a:extLst>
            </p:cNvPr>
            <p:cNvSpPr/>
            <p:nvPr userDrawn="1"/>
          </p:nvSpPr>
          <p:spPr>
            <a:xfrm>
              <a:off x="8419928" y="3305375"/>
              <a:ext cx="496246" cy="985376"/>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F7AC2D"/>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5" name="任意多边形 23">
              <a:extLst>
                <a:ext uri="{FF2B5EF4-FFF2-40B4-BE49-F238E27FC236}">
                  <a16:creationId xmlns:a16="http://schemas.microsoft.com/office/drawing/2014/main" id="{980DEF45-F5FB-12CE-88C4-1BFD2D0D7783}"/>
                </a:ext>
              </a:extLst>
            </p:cNvPr>
            <p:cNvSpPr/>
            <p:nvPr userDrawn="1"/>
          </p:nvSpPr>
          <p:spPr>
            <a:xfrm>
              <a:off x="7353716"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任意多边形 24">
              <a:extLst>
                <a:ext uri="{FF2B5EF4-FFF2-40B4-BE49-F238E27FC236}">
                  <a16:creationId xmlns:a16="http://schemas.microsoft.com/office/drawing/2014/main" id="{31757305-6546-32A5-71BF-93EF287059B1}"/>
                </a:ext>
              </a:extLst>
            </p:cNvPr>
            <p:cNvSpPr/>
            <p:nvPr userDrawn="1"/>
          </p:nvSpPr>
          <p:spPr>
            <a:xfrm>
              <a:off x="7270030"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任意多边形 25">
              <a:extLst>
                <a:ext uri="{FF2B5EF4-FFF2-40B4-BE49-F238E27FC236}">
                  <a16:creationId xmlns:a16="http://schemas.microsoft.com/office/drawing/2014/main" id="{9EF3C6A0-146D-5604-B7FE-9C47EC19726C}"/>
                </a:ext>
              </a:extLst>
            </p:cNvPr>
            <p:cNvSpPr/>
            <p:nvPr userDrawn="1"/>
          </p:nvSpPr>
          <p:spPr>
            <a:xfrm>
              <a:off x="7186341"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8" name="任意多边形 26">
              <a:extLst>
                <a:ext uri="{FF2B5EF4-FFF2-40B4-BE49-F238E27FC236}">
                  <a16:creationId xmlns:a16="http://schemas.microsoft.com/office/drawing/2014/main" id="{9A076324-545B-E2F3-FA53-CBEADB477800}"/>
                </a:ext>
              </a:extLst>
            </p:cNvPr>
            <p:cNvSpPr/>
            <p:nvPr userDrawn="1"/>
          </p:nvSpPr>
          <p:spPr>
            <a:xfrm>
              <a:off x="7102652"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任意多边形 27">
              <a:extLst>
                <a:ext uri="{FF2B5EF4-FFF2-40B4-BE49-F238E27FC236}">
                  <a16:creationId xmlns:a16="http://schemas.microsoft.com/office/drawing/2014/main" id="{D54FC85A-91AC-7A6A-88AF-68D9E543F38C}"/>
                </a:ext>
              </a:extLst>
            </p:cNvPr>
            <p:cNvSpPr/>
            <p:nvPr userDrawn="1"/>
          </p:nvSpPr>
          <p:spPr>
            <a:xfrm>
              <a:off x="7018964"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20" name="任意多边形 28">
              <a:extLst>
                <a:ext uri="{FF2B5EF4-FFF2-40B4-BE49-F238E27FC236}">
                  <a16:creationId xmlns:a16="http://schemas.microsoft.com/office/drawing/2014/main" id="{AE3560A1-8118-60B2-C3A5-9CD6796E221F}"/>
                </a:ext>
              </a:extLst>
            </p:cNvPr>
            <p:cNvSpPr/>
            <p:nvPr userDrawn="1"/>
          </p:nvSpPr>
          <p:spPr>
            <a:xfrm>
              <a:off x="6935275"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任意多边形 29">
              <a:extLst>
                <a:ext uri="{FF2B5EF4-FFF2-40B4-BE49-F238E27FC236}">
                  <a16:creationId xmlns:a16="http://schemas.microsoft.com/office/drawing/2014/main" id="{4E8FB848-EA8B-DC9F-E617-CF2AC6A9035A}"/>
                </a:ext>
              </a:extLst>
            </p:cNvPr>
            <p:cNvSpPr/>
            <p:nvPr userDrawn="1"/>
          </p:nvSpPr>
          <p:spPr>
            <a:xfrm>
              <a:off x="6851586"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任意多边形 30">
              <a:extLst>
                <a:ext uri="{FF2B5EF4-FFF2-40B4-BE49-F238E27FC236}">
                  <a16:creationId xmlns:a16="http://schemas.microsoft.com/office/drawing/2014/main" id="{07861137-B98C-D8D9-0631-2EF97CDA7068}"/>
                </a:ext>
              </a:extLst>
            </p:cNvPr>
            <p:cNvSpPr/>
            <p:nvPr userDrawn="1"/>
          </p:nvSpPr>
          <p:spPr>
            <a:xfrm>
              <a:off x="6767897"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23" name="任意多边形 31">
              <a:extLst>
                <a:ext uri="{FF2B5EF4-FFF2-40B4-BE49-F238E27FC236}">
                  <a16:creationId xmlns:a16="http://schemas.microsoft.com/office/drawing/2014/main" id="{C336FE54-69C3-7528-0FC5-A72D7F5A0752}"/>
                </a:ext>
              </a:extLst>
            </p:cNvPr>
            <p:cNvSpPr/>
            <p:nvPr userDrawn="1"/>
          </p:nvSpPr>
          <p:spPr>
            <a:xfrm>
              <a:off x="6684209"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24" name="任意多边形 32">
              <a:extLst>
                <a:ext uri="{FF2B5EF4-FFF2-40B4-BE49-F238E27FC236}">
                  <a16:creationId xmlns:a16="http://schemas.microsoft.com/office/drawing/2014/main" id="{C3F3061F-CA55-F28C-92E6-775B0C2D3FDD}"/>
                </a:ext>
              </a:extLst>
            </p:cNvPr>
            <p:cNvSpPr/>
            <p:nvPr userDrawn="1"/>
          </p:nvSpPr>
          <p:spPr>
            <a:xfrm>
              <a:off x="6600520"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任意多边形 33">
              <a:extLst>
                <a:ext uri="{FF2B5EF4-FFF2-40B4-BE49-F238E27FC236}">
                  <a16:creationId xmlns:a16="http://schemas.microsoft.com/office/drawing/2014/main" id="{81E01D93-78F6-F844-B90A-A3F440037895}"/>
                </a:ext>
              </a:extLst>
            </p:cNvPr>
            <p:cNvSpPr/>
            <p:nvPr userDrawn="1"/>
          </p:nvSpPr>
          <p:spPr>
            <a:xfrm>
              <a:off x="6516831"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任意多边形 34">
              <a:extLst>
                <a:ext uri="{FF2B5EF4-FFF2-40B4-BE49-F238E27FC236}">
                  <a16:creationId xmlns:a16="http://schemas.microsoft.com/office/drawing/2014/main" id="{7DF3300E-14DF-1BEF-59D6-891A1C6644D8}"/>
                </a:ext>
              </a:extLst>
            </p:cNvPr>
            <p:cNvSpPr/>
            <p:nvPr userDrawn="1"/>
          </p:nvSpPr>
          <p:spPr>
            <a:xfrm>
              <a:off x="6433142"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27" name="任意多边形 35">
              <a:extLst>
                <a:ext uri="{FF2B5EF4-FFF2-40B4-BE49-F238E27FC236}">
                  <a16:creationId xmlns:a16="http://schemas.microsoft.com/office/drawing/2014/main" id="{8F8455DD-5311-F052-03FA-F075EDB7F30E}"/>
                </a:ext>
              </a:extLst>
            </p:cNvPr>
            <p:cNvSpPr/>
            <p:nvPr userDrawn="1"/>
          </p:nvSpPr>
          <p:spPr>
            <a:xfrm>
              <a:off x="6349454"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28" name="任意多边形 36">
              <a:extLst>
                <a:ext uri="{FF2B5EF4-FFF2-40B4-BE49-F238E27FC236}">
                  <a16:creationId xmlns:a16="http://schemas.microsoft.com/office/drawing/2014/main" id="{ADB94074-9581-5181-134B-BC19FFE43AF8}"/>
                </a:ext>
              </a:extLst>
            </p:cNvPr>
            <p:cNvSpPr/>
            <p:nvPr userDrawn="1"/>
          </p:nvSpPr>
          <p:spPr>
            <a:xfrm>
              <a:off x="6265765"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29" name="任意多边形 37">
              <a:extLst>
                <a:ext uri="{FF2B5EF4-FFF2-40B4-BE49-F238E27FC236}">
                  <a16:creationId xmlns:a16="http://schemas.microsoft.com/office/drawing/2014/main" id="{6D3DD8B4-B003-6BD7-68BF-87B30DCF98BA}"/>
                </a:ext>
              </a:extLst>
            </p:cNvPr>
            <p:cNvSpPr/>
            <p:nvPr userDrawn="1"/>
          </p:nvSpPr>
          <p:spPr>
            <a:xfrm>
              <a:off x="6182076"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30" name="任意多边形 38">
              <a:extLst>
                <a:ext uri="{FF2B5EF4-FFF2-40B4-BE49-F238E27FC236}">
                  <a16:creationId xmlns:a16="http://schemas.microsoft.com/office/drawing/2014/main" id="{8B08EEFC-8587-90DD-A67D-C4D650C2DD5A}"/>
                </a:ext>
              </a:extLst>
            </p:cNvPr>
            <p:cNvSpPr/>
            <p:nvPr userDrawn="1"/>
          </p:nvSpPr>
          <p:spPr>
            <a:xfrm>
              <a:off x="6098387"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31" name="任意多边形 39">
              <a:extLst>
                <a:ext uri="{FF2B5EF4-FFF2-40B4-BE49-F238E27FC236}">
                  <a16:creationId xmlns:a16="http://schemas.microsoft.com/office/drawing/2014/main" id="{A628D426-A728-3A71-6224-544A2AFF6FF8}"/>
                </a:ext>
              </a:extLst>
            </p:cNvPr>
            <p:cNvSpPr/>
            <p:nvPr userDrawn="1"/>
          </p:nvSpPr>
          <p:spPr>
            <a:xfrm>
              <a:off x="6014699"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32" name="任意多边形 40">
              <a:extLst>
                <a:ext uri="{FF2B5EF4-FFF2-40B4-BE49-F238E27FC236}">
                  <a16:creationId xmlns:a16="http://schemas.microsoft.com/office/drawing/2014/main" id="{9F3B7EF9-793A-1902-D885-2B7E95224A46}"/>
                </a:ext>
              </a:extLst>
            </p:cNvPr>
            <p:cNvSpPr/>
            <p:nvPr userDrawn="1"/>
          </p:nvSpPr>
          <p:spPr>
            <a:xfrm>
              <a:off x="5931010"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33" name="任意多边形 41">
              <a:extLst>
                <a:ext uri="{FF2B5EF4-FFF2-40B4-BE49-F238E27FC236}">
                  <a16:creationId xmlns:a16="http://schemas.microsoft.com/office/drawing/2014/main" id="{2798567F-6648-9F77-135F-77C67867781F}"/>
                </a:ext>
              </a:extLst>
            </p:cNvPr>
            <p:cNvSpPr/>
            <p:nvPr userDrawn="1"/>
          </p:nvSpPr>
          <p:spPr>
            <a:xfrm>
              <a:off x="5847321"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34" name="任意多边形 42">
              <a:extLst>
                <a:ext uri="{FF2B5EF4-FFF2-40B4-BE49-F238E27FC236}">
                  <a16:creationId xmlns:a16="http://schemas.microsoft.com/office/drawing/2014/main" id="{3A1D9C61-C938-BA6A-57E3-5270563BE630}"/>
                </a:ext>
              </a:extLst>
            </p:cNvPr>
            <p:cNvSpPr/>
            <p:nvPr userDrawn="1"/>
          </p:nvSpPr>
          <p:spPr>
            <a:xfrm>
              <a:off x="5763632"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35" name="任意多边形 43">
              <a:extLst>
                <a:ext uri="{FF2B5EF4-FFF2-40B4-BE49-F238E27FC236}">
                  <a16:creationId xmlns:a16="http://schemas.microsoft.com/office/drawing/2014/main" id="{45B908A0-3365-84DE-8D6D-CFBAA5381DA9}"/>
                </a:ext>
              </a:extLst>
            </p:cNvPr>
            <p:cNvSpPr/>
            <p:nvPr userDrawn="1"/>
          </p:nvSpPr>
          <p:spPr>
            <a:xfrm>
              <a:off x="5679944"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36" name="任意多边形 44">
              <a:extLst>
                <a:ext uri="{FF2B5EF4-FFF2-40B4-BE49-F238E27FC236}">
                  <a16:creationId xmlns:a16="http://schemas.microsoft.com/office/drawing/2014/main" id="{65C84B8F-9E9B-39F3-772C-A7C9E8131C75}"/>
                </a:ext>
              </a:extLst>
            </p:cNvPr>
            <p:cNvSpPr/>
            <p:nvPr userDrawn="1"/>
          </p:nvSpPr>
          <p:spPr>
            <a:xfrm>
              <a:off x="5596255"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37" name="任意多边形 45">
              <a:extLst>
                <a:ext uri="{FF2B5EF4-FFF2-40B4-BE49-F238E27FC236}">
                  <a16:creationId xmlns:a16="http://schemas.microsoft.com/office/drawing/2014/main" id="{A0CDC261-8E02-E9B1-5713-EA9664E2CE6B}"/>
                </a:ext>
              </a:extLst>
            </p:cNvPr>
            <p:cNvSpPr/>
            <p:nvPr userDrawn="1"/>
          </p:nvSpPr>
          <p:spPr>
            <a:xfrm>
              <a:off x="5512566"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38" name="任意多边形 46">
              <a:extLst>
                <a:ext uri="{FF2B5EF4-FFF2-40B4-BE49-F238E27FC236}">
                  <a16:creationId xmlns:a16="http://schemas.microsoft.com/office/drawing/2014/main" id="{809CBCF1-851B-7B9E-385F-BA5F9300187A}"/>
                </a:ext>
              </a:extLst>
            </p:cNvPr>
            <p:cNvSpPr/>
            <p:nvPr userDrawn="1"/>
          </p:nvSpPr>
          <p:spPr>
            <a:xfrm>
              <a:off x="5428877"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39" name="任意多边形 47">
              <a:extLst>
                <a:ext uri="{FF2B5EF4-FFF2-40B4-BE49-F238E27FC236}">
                  <a16:creationId xmlns:a16="http://schemas.microsoft.com/office/drawing/2014/main" id="{2FD46C26-B7EE-ECAB-075F-593E465DDDB3}"/>
                </a:ext>
              </a:extLst>
            </p:cNvPr>
            <p:cNvSpPr/>
            <p:nvPr userDrawn="1"/>
          </p:nvSpPr>
          <p:spPr>
            <a:xfrm>
              <a:off x="5345189"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40" name="任意多边形 48">
              <a:extLst>
                <a:ext uri="{FF2B5EF4-FFF2-40B4-BE49-F238E27FC236}">
                  <a16:creationId xmlns:a16="http://schemas.microsoft.com/office/drawing/2014/main" id="{F84A8D71-E30D-8AE5-713A-509FD24AA36E}"/>
                </a:ext>
              </a:extLst>
            </p:cNvPr>
            <p:cNvSpPr/>
            <p:nvPr userDrawn="1"/>
          </p:nvSpPr>
          <p:spPr>
            <a:xfrm>
              <a:off x="5261500"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41" name="任意多边形 49">
              <a:extLst>
                <a:ext uri="{FF2B5EF4-FFF2-40B4-BE49-F238E27FC236}">
                  <a16:creationId xmlns:a16="http://schemas.microsoft.com/office/drawing/2014/main" id="{28B79E46-E3F9-8ED6-6239-0918B25F91D4}"/>
                </a:ext>
              </a:extLst>
            </p:cNvPr>
            <p:cNvSpPr/>
            <p:nvPr userDrawn="1"/>
          </p:nvSpPr>
          <p:spPr>
            <a:xfrm>
              <a:off x="5177811"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42" name="任意多边形 50">
              <a:extLst>
                <a:ext uri="{FF2B5EF4-FFF2-40B4-BE49-F238E27FC236}">
                  <a16:creationId xmlns:a16="http://schemas.microsoft.com/office/drawing/2014/main" id="{75487A37-A15A-BB73-7CFD-83C9F572742E}"/>
                </a:ext>
              </a:extLst>
            </p:cNvPr>
            <p:cNvSpPr/>
            <p:nvPr userDrawn="1"/>
          </p:nvSpPr>
          <p:spPr>
            <a:xfrm>
              <a:off x="5094122"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任意多边形 51">
              <a:extLst>
                <a:ext uri="{FF2B5EF4-FFF2-40B4-BE49-F238E27FC236}">
                  <a16:creationId xmlns:a16="http://schemas.microsoft.com/office/drawing/2014/main" id="{DE833D98-97D9-4FEA-EEBF-FAE8E7087241}"/>
                </a:ext>
              </a:extLst>
            </p:cNvPr>
            <p:cNvSpPr/>
            <p:nvPr userDrawn="1"/>
          </p:nvSpPr>
          <p:spPr>
            <a:xfrm>
              <a:off x="5010434"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44" name="任意多边形 52">
              <a:extLst>
                <a:ext uri="{FF2B5EF4-FFF2-40B4-BE49-F238E27FC236}">
                  <a16:creationId xmlns:a16="http://schemas.microsoft.com/office/drawing/2014/main" id="{C4F5A10F-91B8-1647-8CE5-5EDD8608A5BE}"/>
                </a:ext>
              </a:extLst>
            </p:cNvPr>
            <p:cNvSpPr/>
            <p:nvPr userDrawn="1"/>
          </p:nvSpPr>
          <p:spPr>
            <a:xfrm>
              <a:off x="4926745" y="3927147"/>
              <a:ext cx="138781" cy="363604"/>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1653A2"/>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grpSp>
      <p:grpSp>
        <p:nvGrpSpPr>
          <p:cNvPr id="45" name="组合 73">
            <a:extLst>
              <a:ext uri="{FF2B5EF4-FFF2-40B4-BE49-F238E27FC236}">
                <a16:creationId xmlns:a16="http://schemas.microsoft.com/office/drawing/2014/main" id="{197342DD-602C-28E7-D1ED-AA1432F3B57D}"/>
              </a:ext>
            </a:extLst>
          </p:cNvPr>
          <p:cNvGrpSpPr/>
          <p:nvPr userDrawn="1"/>
        </p:nvGrpSpPr>
        <p:grpSpPr>
          <a:xfrm>
            <a:off x="-132518" y="1318860"/>
            <a:ext cx="829748" cy="190727"/>
            <a:chOff x="-115731" y="1766100"/>
            <a:chExt cx="1106331" cy="254302"/>
          </a:xfrm>
          <a:solidFill>
            <a:srgbClr val="1653A2"/>
          </a:solidFill>
        </p:grpSpPr>
        <p:sp>
          <p:nvSpPr>
            <p:cNvPr id="46" name="任意多边形 53">
              <a:extLst>
                <a:ext uri="{FF2B5EF4-FFF2-40B4-BE49-F238E27FC236}">
                  <a16:creationId xmlns:a16="http://schemas.microsoft.com/office/drawing/2014/main" id="{CC91B7D9-78E5-12A8-BB15-C9F4D2BF7571}"/>
                </a:ext>
              </a:extLst>
            </p:cNvPr>
            <p:cNvSpPr/>
            <p:nvPr/>
          </p:nvSpPr>
          <p:spPr>
            <a:xfrm>
              <a:off x="35922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47" name="任意多边形 54">
              <a:extLst>
                <a:ext uri="{FF2B5EF4-FFF2-40B4-BE49-F238E27FC236}">
                  <a16:creationId xmlns:a16="http://schemas.microsoft.com/office/drawing/2014/main" id="{5500F703-D79D-AFDE-F9F4-5EEF513CCA29}"/>
                </a:ext>
              </a:extLst>
            </p:cNvPr>
            <p:cNvSpPr/>
            <p:nvPr/>
          </p:nvSpPr>
          <p:spPr>
            <a:xfrm>
              <a:off x="29985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48" name="任意多边形 55">
              <a:extLst>
                <a:ext uri="{FF2B5EF4-FFF2-40B4-BE49-F238E27FC236}">
                  <a16:creationId xmlns:a16="http://schemas.microsoft.com/office/drawing/2014/main" id="{AFE82C5F-4CA9-D229-8E02-2886EDD16F0F}"/>
                </a:ext>
              </a:extLst>
            </p:cNvPr>
            <p:cNvSpPr/>
            <p:nvPr/>
          </p:nvSpPr>
          <p:spPr>
            <a:xfrm>
              <a:off x="24048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49" name="任意多边形 56">
              <a:extLst>
                <a:ext uri="{FF2B5EF4-FFF2-40B4-BE49-F238E27FC236}">
                  <a16:creationId xmlns:a16="http://schemas.microsoft.com/office/drawing/2014/main" id="{61BF77AD-8C2B-1748-0F45-8457D3D17911}"/>
                </a:ext>
              </a:extLst>
            </p:cNvPr>
            <p:cNvSpPr/>
            <p:nvPr/>
          </p:nvSpPr>
          <p:spPr>
            <a:xfrm>
              <a:off x="18111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50" name="任意多边形 57">
              <a:extLst>
                <a:ext uri="{FF2B5EF4-FFF2-40B4-BE49-F238E27FC236}">
                  <a16:creationId xmlns:a16="http://schemas.microsoft.com/office/drawing/2014/main" id="{4F51B7EF-EFB7-4302-8809-125FEFE94AD2}"/>
                </a:ext>
              </a:extLst>
            </p:cNvPr>
            <p:cNvSpPr/>
            <p:nvPr/>
          </p:nvSpPr>
          <p:spPr>
            <a:xfrm>
              <a:off x="12174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51" name="任意多边形 58">
              <a:extLst>
                <a:ext uri="{FF2B5EF4-FFF2-40B4-BE49-F238E27FC236}">
                  <a16:creationId xmlns:a16="http://schemas.microsoft.com/office/drawing/2014/main" id="{B2B3F599-E32D-C645-3E36-9D31279CDF2E}"/>
                </a:ext>
              </a:extLst>
            </p:cNvPr>
            <p:cNvSpPr/>
            <p:nvPr/>
          </p:nvSpPr>
          <p:spPr>
            <a:xfrm>
              <a:off x="6237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52" name="任意多边形 59">
              <a:extLst>
                <a:ext uri="{FF2B5EF4-FFF2-40B4-BE49-F238E27FC236}">
                  <a16:creationId xmlns:a16="http://schemas.microsoft.com/office/drawing/2014/main" id="{86060105-DBBD-CC39-B3F3-58BF9C61DF3D}"/>
                </a:ext>
              </a:extLst>
            </p:cNvPr>
            <p:cNvSpPr/>
            <p:nvPr/>
          </p:nvSpPr>
          <p:spPr>
            <a:xfrm>
              <a:off x="300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53" name="任意多边形 60">
              <a:extLst>
                <a:ext uri="{FF2B5EF4-FFF2-40B4-BE49-F238E27FC236}">
                  <a16:creationId xmlns:a16="http://schemas.microsoft.com/office/drawing/2014/main" id="{F1E8143F-8E18-B3F2-4F79-A1D1F093FB27}"/>
                </a:ext>
              </a:extLst>
            </p:cNvPr>
            <p:cNvSpPr/>
            <p:nvPr/>
          </p:nvSpPr>
          <p:spPr>
            <a:xfrm>
              <a:off x="-5636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54" name="任意多边形 61">
              <a:extLst>
                <a:ext uri="{FF2B5EF4-FFF2-40B4-BE49-F238E27FC236}">
                  <a16:creationId xmlns:a16="http://schemas.microsoft.com/office/drawing/2014/main" id="{05763F39-FEE5-E894-5A71-7CBCE43FE853}"/>
                </a:ext>
              </a:extLst>
            </p:cNvPr>
            <p:cNvSpPr/>
            <p:nvPr/>
          </p:nvSpPr>
          <p:spPr>
            <a:xfrm>
              <a:off x="-11573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55" name="任意多边形 64">
              <a:extLst>
                <a:ext uri="{FF2B5EF4-FFF2-40B4-BE49-F238E27FC236}">
                  <a16:creationId xmlns:a16="http://schemas.microsoft.com/office/drawing/2014/main" id="{6852BF8E-CB6B-20B9-52EE-48488CE63080}"/>
                </a:ext>
              </a:extLst>
            </p:cNvPr>
            <p:cNvSpPr/>
            <p:nvPr/>
          </p:nvSpPr>
          <p:spPr>
            <a:xfrm>
              <a:off x="89353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56" name="任意多边形 65">
              <a:extLst>
                <a:ext uri="{FF2B5EF4-FFF2-40B4-BE49-F238E27FC236}">
                  <a16:creationId xmlns:a16="http://schemas.microsoft.com/office/drawing/2014/main" id="{9FEDC1DD-C219-7B27-507F-0017F39D3AB4}"/>
                </a:ext>
              </a:extLst>
            </p:cNvPr>
            <p:cNvSpPr/>
            <p:nvPr/>
          </p:nvSpPr>
          <p:spPr>
            <a:xfrm>
              <a:off x="83417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57" name="任意多边形 66">
              <a:extLst>
                <a:ext uri="{FF2B5EF4-FFF2-40B4-BE49-F238E27FC236}">
                  <a16:creationId xmlns:a16="http://schemas.microsoft.com/office/drawing/2014/main" id="{27229B96-8BCB-ABBD-954F-74D01197C7EE}"/>
                </a:ext>
              </a:extLst>
            </p:cNvPr>
            <p:cNvSpPr/>
            <p:nvPr/>
          </p:nvSpPr>
          <p:spPr>
            <a:xfrm>
              <a:off x="77480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58" name="任意多边形 67">
              <a:extLst>
                <a:ext uri="{FF2B5EF4-FFF2-40B4-BE49-F238E27FC236}">
                  <a16:creationId xmlns:a16="http://schemas.microsoft.com/office/drawing/2014/main" id="{CF2A58CA-E544-DB12-EB42-F846F9A57182}"/>
                </a:ext>
              </a:extLst>
            </p:cNvPr>
            <p:cNvSpPr/>
            <p:nvPr/>
          </p:nvSpPr>
          <p:spPr>
            <a:xfrm>
              <a:off x="71543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59" name="任意多边形 68">
              <a:extLst>
                <a:ext uri="{FF2B5EF4-FFF2-40B4-BE49-F238E27FC236}">
                  <a16:creationId xmlns:a16="http://schemas.microsoft.com/office/drawing/2014/main" id="{14F6F833-5F03-9A8E-3EFC-0676509B7F9A}"/>
                </a:ext>
              </a:extLst>
            </p:cNvPr>
            <p:cNvSpPr/>
            <p:nvPr/>
          </p:nvSpPr>
          <p:spPr>
            <a:xfrm>
              <a:off x="65606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60" name="任意多边形 69">
              <a:extLst>
                <a:ext uri="{FF2B5EF4-FFF2-40B4-BE49-F238E27FC236}">
                  <a16:creationId xmlns:a16="http://schemas.microsoft.com/office/drawing/2014/main" id="{3DED9DEB-6428-49E6-5302-CF7FD0021CC0}"/>
                </a:ext>
              </a:extLst>
            </p:cNvPr>
            <p:cNvSpPr/>
            <p:nvPr/>
          </p:nvSpPr>
          <p:spPr>
            <a:xfrm>
              <a:off x="59669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61" name="任意多边形 70">
              <a:extLst>
                <a:ext uri="{FF2B5EF4-FFF2-40B4-BE49-F238E27FC236}">
                  <a16:creationId xmlns:a16="http://schemas.microsoft.com/office/drawing/2014/main" id="{62D9430F-C8D2-7759-F3CF-9340DFD9006C}"/>
                </a:ext>
              </a:extLst>
            </p:cNvPr>
            <p:cNvSpPr/>
            <p:nvPr/>
          </p:nvSpPr>
          <p:spPr>
            <a:xfrm>
              <a:off x="53732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62" name="任意多边形 71">
              <a:extLst>
                <a:ext uri="{FF2B5EF4-FFF2-40B4-BE49-F238E27FC236}">
                  <a16:creationId xmlns:a16="http://schemas.microsoft.com/office/drawing/2014/main" id="{9FF796F1-72FA-201A-C7F0-22660D206B4E}"/>
                </a:ext>
              </a:extLst>
            </p:cNvPr>
            <p:cNvSpPr/>
            <p:nvPr/>
          </p:nvSpPr>
          <p:spPr>
            <a:xfrm>
              <a:off x="477959"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sp>
          <p:nvSpPr>
            <p:cNvPr id="63" name="任意多边形 72">
              <a:extLst>
                <a:ext uri="{FF2B5EF4-FFF2-40B4-BE49-F238E27FC236}">
                  <a16:creationId xmlns:a16="http://schemas.microsoft.com/office/drawing/2014/main" id="{C9C060D6-EA8D-D393-905F-E4F54000129F}"/>
                </a:ext>
              </a:extLst>
            </p:cNvPr>
            <p:cNvSpPr/>
            <p:nvPr/>
          </p:nvSpPr>
          <p:spPr>
            <a:xfrm>
              <a:off x="418590"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Arial"/>
                <a:ea typeface="微软雅黑"/>
                <a:cs typeface="+mn-cs"/>
              </a:endParaRPr>
            </a:p>
          </p:txBody>
        </p:sp>
      </p:grpSp>
      <p:sp>
        <p:nvSpPr>
          <p:cNvPr id="5" name="Picture Placeholder 11">
            <a:extLst>
              <a:ext uri="{FF2B5EF4-FFF2-40B4-BE49-F238E27FC236}">
                <a16:creationId xmlns:a16="http://schemas.microsoft.com/office/drawing/2014/main" id="{69B1C1B0-3827-472E-8524-9D0F119544DF}"/>
              </a:ext>
            </a:extLst>
          </p:cNvPr>
          <p:cNvSpPr>
            <a:spLocks noGrp="1"/>
          </p:cNvSpPr>
          <p:nvPr userDrawn="1">
            <p:ph type="pic" sz="quarter" idx="10" hasCustomPrompt="1"/>
          </p:nvPr>
        </p:nvSpPr>
        <p:spPr>
          <a:xfrm>
            <a:off x="4764850" y="555323"/>
            <a:ext cx="2814368" cy="3150386"/>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a:t>
            </a:r>
            <a:endParaRPr lang="ko-KR" altLang="en-US" dirty="0"/>
          </a:p>
        </p:txBody>
      </p:sp>
    </p:spTree>
    <p:extLst>
      <p:ext uri="{BB962C8B-B14F-4D97-AF65-F5344CB8AC3E}">
        <p14:creationId xmlns:p14="http://schemas.microsoft.com/office/powerpoint/2010/main" val="427099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8" name="Google Shape;108;p6"/>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
        <p:cNvGrpSpPr/>
        <p:nvPr/>
      </p:nvGrpSpPr>
      <p:grpSpPr>
        <a:xfrm>
          <a:off x="0" y="0"/>
          <a:ext cx="0" cy="0"/>
          <a:chOff x="0" y="0"/>
          <a:chExt cx="0" cy="0"/>
        </a:xfrm>
      </p:grpSpPr>
      <p:sp>
        <p:nvSpPr>
          <p:cNvPr id="110" name="Google Shape;110;p7"/>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1" name="Google Shape;111;p7"/>
          <p:cNvSpPr txBox="1">
            <a:spLocks noGrp="1"/>
          </p:cNvSpPr>
          <p:nvPr>
            <p:ph type="subTitle" idx="1"/>
          </p:nvPr>
        </p:nvSpPr>
        <p:spPr>
          <a:xfrm>
            <a:off x="4839913" y="3785213"/>
            <a:ext cx="3343200" cy="89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2"/>
        <p:cNvGrpSpPr/>
        <p:nvPr/>
      </p:nvGrpSpPr>
      <p:grpSpPr>
        <a:xfrm>
          <a:off x="0" y="0"/>
          <a:ext cx="0" cy="0"/>
          <a:chOff x="0" y="0"/>
          <a:chExt cx="0" cy="0"/>
        </a:xfrm>
      </p:grpSpPr>
      <p:sp>
        <p:nvSpPr>
          <p:cNvPr id="161" name="Google Shape;161;p8"/>
          <p:cNvSpPr txBox="1">
            <a:spLocks noGrp="1"/>
          </p:cNvSpPr>
          <p:nvPr>
            <p:ph type="title"/>
          </p:nvPr>
        </p:nvSpPr>
        <p:spPr>
          <a:xfrm>
            <a:off x="2098050" y="859075"/>
            <a:ext cx="4947900" cy="171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2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62" name="Google Shape;162;p8"/>
          <p:cNvSpPr txBox="1">
            <a:spLocks noGrp="1"/>
          </p:cNvSpPr>
          <p:nvPr>
            <p:ph type="subTitle" idx="1"/>
          </p:nvPr>
        </p:nvSpPr>
        <p:spPr>
          <a:xfrm>
            <a:off x="2627550" y="2815875"/>
            <a:ext cx="3888900" cy="5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atin typeface="Kanit Light"/>
                <a:ea typeface="Kanit Light"/>
                <a:cs typeface="Kanit Light"/>
                <a:sym typeface="Kanit 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3"/>
        <p:cNvGrpSpPr/>
        <p:nvPr/>
      </p:nvGrpSpPr>
      <p:grpSpPr>
        <a:xfrm>
          <a:off x="0" y="0"/>
          <a:ext cx="0" cy="0"/>
          <a:chOff x="0" y="0"/>
          <a:chExt cx="0" cy="0"/>
        </a:xfrm>
      </p:grpSpPr>
      <p:sp>
        <p:nvSpPr>
          <p:cNvPr id="233" name="Google Shape;233;p9"/>
          <p:cNvSpPr txBox="1">
            <a:spLocks noGrp="1"/>
          </p:cNvSpPr>
          <p:nvPr>
            <p:ph type="subTitle" idx="1"/>
          </p:nvPr>
        </p:nvSpPr>
        <p:spPr>
          <a:xfrm>
            <a:off x="2297163" y="2481725"/>
            <a:ext cx="4567800" cy="117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atin typeface="Kanit Light"/>
                <a:ea typeface="Kanit Light"/>
                <a:cs typeface="Kanit Light"/>
                <a:sym typeface="Kanit Light"/>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234" name="Google Shape;234;p9"/>
          <p:cNvSpPr txBox="1">
            <a:spLocks noGrp="1"/>
          </p:cNvSpPr>
          <p:nvPr>
            <p:ph type="title"/>
          </p:nvPr>
        </p:nvSpPr>
        <p:spPr>
          <a:xfrm>
            <a:off x="1943125" y="1239200"/>
            <a:ext cx="5265900" cy="117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7200"/>
            </a:lvl1pPr>
            <a:lvl2pPr lvl="1" algn="ctr" rtl="0">
              <a:spcBef>
                <a:spcPts val="0"/>
              </a:spcBef>
              <a:spcAft>
                <a:spcPts val="0"/>
              </a:spcAft>
              <a:buNone/>
              <a:defRPr sz="7200"/>
            </a:lvl2pPr>
            <a:lvl3pPr lvl="2" algn="ctr" rtl="0">
              <a:spcBef>
                <a:spcPts val="0"/>
              </a:spcBef>
              <a:spcAft>
                <a:spcPts val="0"/>
              </a:spcAft>
              <a:buNone/>
              <a:defRPr sz="7200"/>
            </a:lvl3pPr>
            <a:lvl4pPr lvl="3" algn="ctr" rtl="0">
              <a:spcBef>
                <a:spcPts val="0"/>
              </a:spcBef>
              <a:spcAft>
                <a:spcPts val="0"/>
              </a:spcAft>
              <a:buNone/>
              <a:defRPr sz="7200"/>
            </a:lvl4pPr>
            <a:lvl5pPr lvl="4" algn="ctr" rtl="0">
              <a:spcBef>
                <a:spcPts val="0"/>
              </a:spcBef>
              <a:spcAft>
                <a:spcPts val="0"/>
              </a:spcAft>
              <a:buNone/>
              <a:defRPr sz="7200"/>
            </a:lvl5pPr>
            <a:lvl6pPr lvl="5" algn="ctr" rtl="0">
              <a:spcBef>
                <a:spcPts val="0"/>
              </a:spcBef>
              <a:spcAft>
                <a:spcPts val="0"/>
              </a:spcAft>
              <a:buNone/>
              <a:defRPr sz="7200"/>
            </a:lvl6pPr>
            <a:lvl7pPr lvl="6" algn="ctr" rtl="0">
              <a:spcBef>
                <a:spcPts val="0"/>
              </a:spcBef>
              <a:spcAft>
                <a:spcPts val="0"/>
              </a:spcAft>
              <a:buNone/>
              <a:defRPr sz="7200"/>
            </a:lvl7pPr>
            <a:lvl8pPr lvl="7" algn="ctr" rtl="0">
              <a:spcBef>
                <a:spcPts val="0"/>
              </a:spcBef>
              <a:spcAft>
                <a:spcPts val="0"/>
              </a:spcAft>
              <a:buNone/>
              <a:defRPr sz="7200"/>
            </a:lvl8pPr>
            <a:lvl9pPr lvl="8" algn="ctr" rtl="0">
              <a:spcBef>
                <a:spcPts val="0"/>
              </a:spcBef>
              <a:spcAft>
                <a:spcPts val="0"/>
              </a:spcAft>
              <a:buNone/>
              <a:defRPr sz="7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5"/>
        <p:cNvGrpSpPr/>
        <p:nvPr/>
      </p:nvGrpSpPr>
      <p:grpSpPr>
        <a:xfrm>
          <a:off x="0" y="0"/>
          <a:ext cx="0" cy="0"/>
          <a:chOff x="0" y="0"/>
          <a:chExt cx="0" cy="0"/>
        </a:xfrm>
      </p:grpSpPr>
      <p:sp>
        <p:nvSpPr>
          <p:cNvPr id="282" name="Google Shape;282;p10"/>
          <p:cNvSpPr txBox="1">
            <a:spLocks noGrp="1"/>
          </p:cNvSpPr>
          <p:nvPr>
            <p:ph type="body" idx="1"/>
          </p:nvPr>
        </p:nvSpPr>
        <p:spPr>
          <a:xfrm>
            <a:off x="4027925" y="2732525"/>
            <a:ext cx="3049200" cy="18669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SzPts val="1600"/>
              <a:buFont typeface="Bree Serif"/>
              <a:buNone/>
              <a:defRPr sz="3000">
                <a:solidFill>
                  <a:schemeClr val="lt1"/>
                </a:solidFill>
                <a:latin typeface="Bree Serif"/>
                <a:ea typeface="Bree Serif"/>
                <a:cs typeface="Bree Serif"/>
                <a:sym typeface="Bree Serif"/>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3"/>
        <p:cNvGrpSpPr/>
        <p:nvPr/>
      </p:nvGrpSpPr>
      <p:grpSpPr>
        <a:xfrm>
          <a:off x="0" y="0"/>
          <a:ext cx="0" cy="0"/>
          <a:chOff x="0" y="0"/>
          <a:chExt cx="0" cy="0"/>
        </a:xfrm>
      </p:grpSpPr>
      <p:sp>
        <p:nvSpPr>
          <p:cNvPr id="284" name="Google Shape;284;p11"/>
          <p:cNvSpPr txBox="1">
            <a:spLocks noGrp="1"/>
          </p:cNvSpPr>
          <p:nvPr>
            <p:ph type="title" hasCustomPrompt="1"/>
          </p:nvPr>
        </p:nvSpPr>
        <p:spPr>
          <a:xfrm>
            <a:off x="713225" y="191725"/>
            <a:ext cx="77175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34" name="Google Shape;334;p11"/>
          <p:cNvSpPr txBox="1">
            <a:spLocks noGrp="1"/>
          </p:cNvSpPr>
          <p:nvPr>
            <p:ph type="body" idx="1"/>
          </p:nvPr>
        </p:nvSpPr>
        <p:spPr>
          <a:xfrm>
            <a:off x="713225" y="2090575"/>
            <a:ext cx="77175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800">
                <a:latin typeface="Kanit Light"/>
                <a:ea typeface="Kanit Light"/>
                <a:cs typeface="Kanit Light"/>
                <a:sym typeface="Kanit Light"/>
              </a:defRPr>
            </a:lvl1pPr>
            <a:lvl2pPr marL="914400" lvl="1" indent="-330200" algn="ctr">
              <a:spcBef>
                <a:spcPts val="1600"/>
              </a:spcBef>
              <a:spcAft>
                <a:spcPts val="0"/>
              </a:spcAft>
              <a:buSzPts val="1600"/>
              <a:buChar char="○"/>
              <a:defRPr/>
            </a:lvl2pPr>
            <a:lvl3pPr marL="1371600" lvl="2" indent="-330200" algn="ctr">
              <a:spcBef>
                <a:spcPts val="1600"/>
              </a:spcBef>
              <a:spcAft>
                <a:spcPts val="0"/>
              </a:spcAft>
              <a:buSzPts val="1600"/>
              <a:buChar char="■"/>
              <a:defRPr/>
            </a:lvl3pPr>
            <a:lvl4pPr marL="1828800" lvl="3" indent="-330200" algn="ctr">
              <a:spcBef>
                <a:spcPts val="1600"/>
              </a:spcBef>
              <a:spcAft>
                <a:spcPts val="0"/>
              </a:spcAft>
              <a:buSzPts val="1600"/>
              <a:buChar char="●"/>
              <a:defRPr/>
            </a:lvl4pPr>
            <a:lvl5pPr marL="2286000" lvl="4" indent="-330200" algn="ctr">
              <a:spcBef>
                <a:spcPts val="1600"/>
              </a:spcBef>
              <a:spcAft>
                <a:spcPts val="0"/>
              </a:spcAft>
              <a:buSzPts val="1600"/>
              <a:buChar char="○"/>
              <a:defRPr/>
            </a:lvl5pPr>
            <a:lvl6pPr marL="2743200" lvl="5" indent="-330200" algn="ctr">
              <a:spcBef>
                <a:spcPts val="1600"/>
              </a:spcBef>
              <a:spcAft>
                <a:spcPts val="0"/>
              </a:spcAft>
              <a:buSzPts val="1600"/>
              <a:buChar char="■"/>
              <a:defRPr/>
            </a:lvl6pPr>
            <a:lvl7pPr marL="3200400" lvl="6" indent="-330200" algn="ctr">
              <a:spcBef>
                <a:spcPts val="1600"/>
              </a:spcBef>
              <a:spcAft>
                <a:spcPts val="0"/>
              </a:spcAft>
              <a:buSzPts val="1600"/>
              <a:buChar char="●"/>
              <a:defRPr/>
            </a:lvl7pPr>
            <a:lvl8pPr marL="3657600" lvl="7" indent="-330200" algn="ctr">
              <a:spcBef>
                <a:spcPts val="1600"/>
              </a:spcBef>
              <a:spcAft>
                <a:spcPts val="0"/>
              </a:spcAft>
              <a:buSzPts val="1600"/>
              <a:buChar char="○"/>
              <a:defRPr/>
            </a:lvl8pPr>
            <a:lvl9pPr marL="4114800" lvl="8" indent="-330200" algn="ctr">
              <a:spcBef>
                <a:spcPts val="1600"/>
              </a:spcBef>
              <a:spcAft>
                <a:spcPts val="1600"/>
              </a:spcAft>
              <a:buSzPts val="16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Bree Serif"/>
              <a:buNone/>
              <a:defRPr sz="3000">
                <a:solidFill>
                  <a:schemeClr val="dk1"/>
                </a:solidFill>
                <a:latin typeface="Bree Serif"/>
                <a:ea typeface="Bree Serif"/>
                <a:cs typeface="Bree Serif"/>
                <a:sym typeface="Bree Serif"/>
              </a:defRPr>
            </a:lvl1pPr>
            <a:lvl2pPr lvl="1">
              <a:spcBef>
                <a:spcPts val="0"/>
              </a:spcBef>
              <a:spcAft>
                <a:spcPts val="0"/>
              </a:spcAft>
              <a:buClr>
                <a:schemeClr val="dk1"/>
              </a:buClr>
              <a:buSzPts val="3000"/>
              <a:buFont typeface="Bree Serif"/>
              <a:buNone/>
              <a:defRPr sz="3000">
                <a:solidFill>
                  <a:schemeClr val="dk1"/>
                </a:solidFill>
                <a:latin typeface="Bree Serif"/>
                <a:ea typeface="Bree Serif"/>
                <a:cs typeface="Bree Serif"/>
                <a:sym typeface="Bree Serif"/>
              </a:defRPr>
            </a:lvl2pPr>
            <a:lvl3pPr lvl="2">
              <a:spcBef>
                <a:spcPts val="0"/>
              </a:spcBef>
              <a:spcAft>
                <a:spcPts val="0"/>
              </a:spcAft>
              <a:buClr>
                <a:schemeClr val="dk1"/>
              </a:buClr>
              <a:buSzPts val="3000"/>
              <a:buFont typeface="Bree Serif"/>
              <a:buNone/>
              <a:defRPr sz="3000">
                <a:solidFill>
                  <a:schemeClr val="dk1"/>
                </a:solidFill>
                <a:latin typeface="Bree Serif"/>
                <a:ea typeface="Bree Serif"/>
                <a:cs typeface="Bree Serif"/>
                <a:sym typeface="Bree Serif"/>
              </a:defRPr>
            </a:lvl3pPr>
            <a:lvl4pPr lvl="3">
              <a:spcBef>
                <a:spcPts val="0"/>
              </a:spcBef>
              <a:spcAft>
                <a:spcPts val="0"/>
              </a:spcAft>
              <a:buClr>
                <a:schemeClr val="dk1"/>
              </a:buClr>
              <a:buSzPts val="3000"/>
              <a:buFont typeface="Bree Serif"/>
              <a:buNone/>
              <a:defRPr sz="3000">
                <a:solidFill>
                  <a:schemeClr val="dk1"/>
                </a:solidFill>
                <a:latin typeface="Bree Serif"/>
                <a:ea typeface="Bree Serif"/>
                <a:cs typeface="Bree Serif"/>
                <a:sym typeface="Bree Serif"/>
              </a:defRPr>
            </a:lvl4pPr>
            <a:lvl5pPr lvl="4">
              <a:spcBef>
                <a:spcPts val="0"/>
              </a:spcBef>
              <a:spcAft>
                <a:spcPts val="0"/>
              </a:spcAft>
              <a:buClr>
                <a:schemeClr val="dk1"/>
              </a:buClr>
              <a:buSzPts val="3000"/>
              <a:buFont typeface="Bree Serif"/>
              <a:buNone/>
              <a:defRPr sz="3000">
                <a:solidFill>
                  <a:schemeClr val="dk1"/>
                </a:solidFill>
                <a:latin typeface="Bree Serif"/>
                <a:ea typeface="Bree Serif"/>
                <a:cs typeface="Bree Serif"/>
                <a:sym typeface="Bree Serif"/>
              </a:defRPr>
            </a:lvl5pPr>
            <a:lvl6pPr lvl="5">
              <a:spcBef>
                <a:spcPts val="0"/>
              </a:spcBef>
              <a:spcAft>
                <a:spcPts val="0"/>
              </a:spcAft>
              <a:buClr>
                <a:schemeClr val="dk1"/>
              </a:buClr>
              <a:buSzPts val="3000"/>
              <a:buFont typeface="Bree Serif"/>
              <a:buNone/>
              <a:defRPr sz="3000">
                <a:solidFill>
                  <a:schemeClr val="dk1"/>
                </a:solidFill>
                <a:latin typeface="Bree Serif"/>
                <a:ea typeface="Bree Serif"/>
                <a:cs typeface="Bree Serif"/>
                <a:sym typeface="Bree Serif"/>
              </a:defRPr>
            </a:lvl6pPr>
            <a:lvl7pPr lvl="6">
              <a:spcBef>
                <a:spcPts val="0"/>
              </a:spcBef>
              <a:spcAft>
                <a:spcPts val="0"/>
              </a:spcAft>
              <a:buClr>
                <a:schemeClr val="dk1"/>
              </a:buClr>
              <a:buSzPts val="3000"/>
              <a:buFont typeface="Bree Serif"/>
              <a:buNone/>
              <a:defRPr sz="3000">
                <a:solidFill>
                  <a:schemeClr val="dk1"/>
                </a:solidFill>
                <a:latin typeface="Bree Serif"/>
                <a:ea typeface="Bree Serif"/>
                <a:cs typeface="Bree Serif"/>
                <a:sym typeface="Bree Serif"/>
              </a:defRPr>
            </a:lvl7pPr>
            <a:lvl8pPr lvl="7">
              <a:spcBef>
                <a:spcPts val="0"/>
              </a:spcBef>
              <a:spcAft>
                <a:spcPts val="0"/>
              </a:spcAft>
              <a:buClr>
                <a:schemeClr val="dk1"/>
              </a:buClr>
              <a:buSzPts val="3000"/>
              <a:buFont typeface="Bree Serif"/>
              <a:buNone/>
              <a:defRPr sz="3000">
                <a:solidFill>
                  <a:schemeClr val="dk1"/>
                </a:solidFill>
                <a:latin typeface="Bree Serif"/>
                <a:ea typeface="Bree Serif"/>
                <a:cs typeface="Bree Serif"/>
                <a:sym typeface="Bree Serif"/>
              </a:defRPr>
            </a:lvl8pPr>
            <a:lvl9pPr lvl="8">
              <a:spcBef>
                <a:spcPts val="0"/>
              </a:spcBef>
              <a:spcAft>
                <a:spcPts val="0"/>
              </a:spcAft>
              <a:buClr>
                <a:schemeClr val="dk1"/>
              </a:buClr>
              <a:buSzPts val="3000"/>
              <a:buFont typeface="Bree Serif"/>
              <a:buNone/>
              <a:defRPr sz="3000">
                <a:solidFill>
                  <a:schemeClr val="dk1"/>
                </a:solidFill>
                <a:latin typeface="Bree Serif"/>
                <a:ea typeface="Bree Serif"/>
                <a:cs typeface="Bree Serif"/>
                <a:sym typeface="Bree Serif"/>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Kanit ExtraLight"/>
              <a:buChar char="●"/>
              <a:defRPr sz="1600">
                <a:solidFill>
                  <a:schemeClr val="dk1"/>
                </a:solidFill>
                <a:latin typeface="Kanit ExtraLight"/>
                <a:ea typeface="Kanit ExtraLight"/>
                <a:cs typeface="Kanit ExtraLight"/>
                <a:sym typeface="Kanit ExtraLight"/>
              </a:defRPr>
            </a:lvl1pPr>
            <a:lvl2pPr marL="914400" lvl="1" indent="-330200">
              <a:lnSpc>
                <a:spcPct val="100000"/>
              </a:lnSpc>
              <a:spcBef>
                <a:spcPts val="1600"/>
              </a:spcBef>
              <a:spcAft>
                <a:spcPts val="0"/>
              </a:spcAft>
              <a:buClr>
                <a:schemeClr val="dk1"/>
              </a:buClr>
              <a:buSzPts val="1600"/>
              <a:buFont typeface="Kanit ExtraLight"/>
              <a:buChar char="○"/>
              <a:defRPr sz="1600">
                <a:solidFill>
                  <a:schemeClr val="dk1"/>
                </a:solidFill>
                <a:latin typeface="Kanit ExtraLight"/>
                <a:ea typeface="Kanit ExtraLight"/>
                <a:cs typeface="Kanit ExtraLight"/>
                <a:sym typeface="Kanit ExtraLight"/>
              </a:defRPr>
            </a:lvl2pPr>
            <a:lvl3pPr marL="1371600" lvl="2" indent="-330200">
              <a:lnSpc>
                <a:spcPct val="100000"/>
              </a:lnSpc>
              <a:spcBef>
                <a:spcPts val="1600"/>
              </a:spcBef>
              <a:spcAft>
                <a:spcPts val="0"/>
              </a:spcAft>
              <a:buClr>
                <a:schemeClr val="dk1"/>
              </a:buClr>
              <a:buSzPts val="1600"/>
              <a:buFont typeface="Kanit ExtraLight"/>
              <a:buChar char="■"/>
              <a:defRPr sz="1600">
                <a:solidFill>
                  <a:schemeClr val="dk1"/>
                </a:solidFill>
                <a:latin typeface="Kanit ExtraLight"/>
                <a:ea typeface="Kanit ExtraLight"/>
                <a:cs typeface="Kanit ExtraLight"/>
                <a:sym typeface="Kanit ExtraLight"/>
              </a:defRPr>
            </a:lvl3pPr>
            <a:lvl4pPr marL="1828800" lvl="3" indent="-330200">
              <a:lnSpc>
                <a:spcPct val="100000"/>
              </a:lnSpc>
              <a:spcBef>
                <a:spcPts val="1600"/>
              </a:spcBef>
              <a:spcAft>
                <a:spcPts val="0"/>
              </a:spcAft>
              <a:buClr>
                <a:schemeClr val="dk1"/>
              </a:buClr>
              <a:buSzPts val="1600"/>
              <a:buFont typeface="Kanit ExtraLight"/>
              <a:buChar char="●"/>
              <a:defRPr sz="1600">
                <a:solidFill>
                  <a:schemeClr val="dk1"/>
                </a:solidFill>
                <a:latin typeface="Kanit ExtraLight"/>
                <a:ea typeface="Kanit ExtraLight"/>
                <a:cs typeface="Kanit ExtraLight"/>
                <a:sym typeface="Kanit ExtraLight"/>
              </a:defRPr>
            </a:lvl4pPr>
            <a:lvl5pPr marL="2286000" lvl="4" indent="-330200">
              <a:lnSpc>
                <a:spcPct val="100000"/>
              </a:lnSpc>
              <a:spcBef>
                <a:spcPts val="1600"/>
              </a:spcBef>
              <a:spcAft>
                <a:spcPts val="0"/>
              </a:spcAft>
              <a:buClr>
                <a:schemeClr val="dk1"/>
              </a:buClr>
              <a:buSzPts val="1600"/>
              <a:buFont typeface="Kanit ExtraLight"/>
              <a:buChar char="○"/>
              <a:defRPr sz="1600">
                <a:solidFill>
                  <a:schemeClr val="dk1"/>
                </a:solidFill>
                <a:latin typeface="Kanit ExtraLight"/>
                <a:ea typeface="Kanit ExtraLight"/>
                <a:cs typeface="Kanit ExtraLight"/>
                <a:sym typeface="Kanit ExtraLight"/>
              </a:defRPr>
            </a:lvl5pPr>
            <a:lvl6pPr marL="2743200" lvl="5" indent="-330200">
              <a:lnSpc>
                <a:spcPct val="100000"/>
              </a:lnSpc>
              <a:spcBef>
                <a:spcPts val="1600"/>
              </a:spcBef>
              <a:spcAft>
                <a:spcPts val="0"/>
              </a:spcAft>
              <a:buClr>
                <a:schemeClr val="dk1"/>
              </a:buClr>
              <a:buSzPts val="1600"/>
              <a:buFont typeface="Kanit ExtraLight"/>
              <a:buChar char="■"/>
              <a:defRPr sz="1600">
                <a:solidFill>
                  <a:schemeClr val="dk1"/>
                </a:solidFill>
                <a:latin typeface="Kanit ExtraLight"/>
                <a:ea typeface="Kanit ExtraLight"/>
                <a:cs typeface="Kanit ExtraLight"/>
                <a:sym typeface="Kanit ExtraLight"/>
              </a:defRPr>
            </a:lvl6pPr>
            <a:lvl7pPr marL="3200400" lvl="6" indent="-330200">
              <a:lnSpc>
                <a:spcPct val="100000"/>
              </a:lnSpc>
              <a:spcBef>
                <a:spcPts val="1600"/>
              </a:spcBef>
              <a:spcAft>
                <a:spcPts val="0"/>
              </a:spcAft>
              <a:buClr>
                <a:schemeClr val="dk1"/>
              </a:buClr>
              <a:buSzPts val="1600"/>
              <a:buFont typeface="Kanit ExtraLight"/>
              <a:buChar char="●"/>
              <a:defRPr sz="1600">
                <a:solidFill>
                  <a:schemeClr val="dk1"/>
                </a:solidFill>
                <a:latin typeface="Kanit ExtraLight"/>
                <a:ea typeface="Kanit ExtraLight"/>
                <a:cs typeface="Kanit ExtraLight"/>
                <a:sym typeface="Kanit ExtraLight"/>
              </a:defRPr>
            </a:lvl7pPr>
            <a:lvl8pPr marL="3657600" lvl="7" indent="-330200">
              <a:lnSpc>
                <a:spcPct val="100000"/>
              </a:lnSpc>
              <a:spcBef>
                <a:spcPts val="1600"/>
              </a:spcBef>
              <a:spcAft>
                <a:spcPts val="0"/>
              </a:spcAft>
              <a:buClr>
                <a:schemeClr val="dk1"/>
              </a:buClr>
              <a:buSzPts val="1600"/>
              <a:buFont typeface="Kanit ExtraLight"/>
              <a:buChar char="○"/>
              <a:defRPr sz="1600">
                <a:solidFill>
                  <a:schemeClr val="dk1"/>
                </a:solidFill>
                <a:latin typeface="Kanit ExtraLight"/>
                <a:ea typeface="Kanit ExtraLight"/>
                <a:cs typeface="Kanit ExtraLight"/>
                <a:sym typeface="Kanit ExtraLight"/>
              </a:defRPr>
            </a:lvl8pPr>
            <a:lvl9pPr marL="4114800" lvl="8" indent="-330200">
              <a:lnSpc>
                <a:spcPct val="100000"/>
              </a:lnSpc>
              <a:spcBef>
                <a:spcPts val="1600"/>
              </a:spcBef>
              <a:spcAft>
                <a:spcPts val="1600"/>
              </a:spcAft>
              <a:buClr>
                <a:schemeClr val="dk1"/>
              </a:buClr>
              <a:buSzPts val="1600"/>
              <a:buFont typeface="Kanit ExtraLight"/>
              <a:buChar char="■"/>
              <a:defRPr sz="1600">
                <a:solidFill>
                  <a:schemeClr val="dk1"/>
                </a:solidFill>
                <a:latin typeface="Kanit ExtraLight"/>
                <a:ea typeface="Kanit ExtraLight"/>
                <a:cs typeface="Kanit ExtraLight"/>
                <a:sym typeface="Kanit Extra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2" r:id="rId29"/>
    <p:sldLayoutId id="2147483683" r:id="rId30"/>
    <p:sldLayoutId id="2147483684" r:id="rId31"/>
    <p:sldLayoutId id="2147483685"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DqiRggbEW9xYy8mmuZPrfsyhSRExzKploUza9aKzvF8/copy"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Un joven con los brazos abiertos&#10;&#10;Descripción generada automáticamente con confianza baja">
            <a:extLst>
              <a:ext uri="{FF2B5EF4-FFF2-40B4-BE49-F238E27FC236}">
                <a16:creationId xmlns:a16="http://schemas.microsoft.com/office/drawing/2014/main" id="{F497BE0A-F0E5-6C6F-4785-B5CA0D6C5A90}"/>
              </a:ext>
            </a:extLst>
          </p:cNvPr>
          <p:cNvPicPr>
            <a:picLocks noGrp="1" noChangeAspect="1"/>
          </p:cNvPicPr>
          <p:nvPr>
            <p:ph type="pic" sz="quarter" idx="4294967295"/>
          </p:nvPr>
        </p:nvPicPr>
        <p:blipFill>
          <a:blip r:embed="rId3"/>
          <a:srcRect t="12700" b="12700"/>
          <a:stretch>
            <a:fillRect/>
          </a:stretch>
        </p:blipFill>
        <p:spPr>
          <a:xfrm>
            <a:off x="4764088" y="555625"/>
            <a:ext cx="2814637" cy="3149600"/>
          </a:xfrm>
          <a:prstGeom prst="rect">
            <a:avLst/>
          </a:prstGeom>
        </p:spPr>
      </p:pic>
      <p:sp>
        <p:nvSpPr>
          <p:cNvPr id="4" name="Freeform: Shape 60">
            <a:extLst>
              <a:ext uri="{FF2B5EF4-FFF2-40B4-BE49-F238E27FC236}">
                <a16:creationId xmlns:a16="http://schemas.microsoft.com/office/drawing/2014/main" id="{A9CC3B4A-CB44-3BE2-7002-5E59E08A5C6C}"/>
              </a:ext>
            </a:extLst>
          </p:cNvPr>
          <p:cNvSpPr>
            <a:spLocks/>
          </p:cNvSpPr>
          <p:nvPr/>
        </p:nvSpPr>
        <p:spPr bwMode="auto">
          <a:xfrm>
            <a:off x="7090274" y="4478210"/>
            <a:ext cx="290307" cy="290308"/>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rgbClr val="323F4F"/>
          </a:solidFill>
          <a:ln>
            <a:noFill/>
          </a:ln>
        </p:spPr>
        <p:txBody>
          <a:bodyPr anchor="ctr"/>
          <a:lstStyle/>
          <a:p>
            <a:pPr algn="ctr" defTabSz="342900">
              <a:buClrTx/>
              <a:defRPr/>
            </a:pPr>
            <a:endParaRPr sz="1350">
              <a:solidFill>
                <a:prstClr val="black"/>
              </a:solidFill>
              <a:ea typeface="微软雅黑"/>
            </a:endParaRPr>
          </a:p>
        </p:txBody>
      </p:sp>
      <p:sp>
        <p:nvSpPr>
          <p:cNvPr id="5" name="Freeform: Shape 61">
            <a:extLst>
              <a:ext uri="{FF2B5EF4-FFF2-40B4-BE49-F238E27FC236}">
                <a16:creationId xmlns:a16="http://schemas.microsoft.com/office/drawing/2014/main" id="{B4F679C1-A132-A1D8-765A-167D245F2FEC}"/>
              </a:ext>
            </a:extLst>
          </p:cNvPr>
          <p:cNvSpPr>
            <a:spLocks/>
          </p:cNvSpPr>
          <p:nvPr/>
        </p:nvSpPr>
        <p:spPr bwMode="auto">
          <a:xfrm>
            <a:off x="8059756" y="4473216"/>
            <a:ext cx="300296" cy="300296"/>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rgbClr val="323F4F"/>
          </a:solidFill>
          <a:ln>
            <a:noFill/>
          </a:ln>
        </p:spPr>
        <p:txBody>
          <a:bodyPr anchor="ctr"/>
          <a:lstStyle/>
          <a:p>
            <a:pPr algn="ctr" defTabSz="342900">
              <a:buClrTx/>
              <a:defRPr/>
            </a:pPr>
            <a:endParaRPr sz="1350">
              <a:solidFill>
                <a:prstClr val="black"/>
              </a:solidFill>
              <a:ea typeface="微软雅黑"/>
            </a:endParaRPr>
          </a:p>
        </p:txBody>
      </p:sp>
      <p:sp>
        <p:nvSpPr>
          <p:cNvPr id="6" name="Freeform: Shape 62">
            <a:extLst>
              <a:ext uri="{FF2B5EF4-FFF2-40B4-BE49-F238E27FC236}">
                <a16:creationId xmlns:a16="http://schemas.microsoft.com/office/drawing/2014/main" id="{1E5A120F-54F7-EFEC-ECB6-0F858422DEBF}"/>
              </a:ext>
            </a:extLst>
          </p:cNvPr>
          <p:cNvSpPr>
            <a:spLocks/>
          </p:cNvSpPr>
          <p:nvPr/>
        </p:nvSpPr>
        <p:spPr bwMode="auto">
          <a:xfrm>
            <a:off x="7570021" y="4473216"/>
            <a:ext cx="300296" cy="30029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rgbClr val="323F4F"/>
          </a:solidFill>
          <a:ln>
            <a:noFill/>
          </a:ln>
        </p:spPr>
        <p:txBody>
          <a:bodyPr anchor="ctr"/>
          <a:lstStyle/>
          <a:p>
            <a:pPr algn="ctr" defTabSz="342900">
              <a:buClrTx/>
              <a:defRPr/>
            </a:pPr>
            <a:endParaRPr sz="1350">
              <a:solidFill>
                <a:prstClr val="black"/>
              </a:solidFill>
              <a:ea typeface="微软雅黑"/>
            </a:endParaRPr>
          </a:p>
        </p:txBody>
      </p:sp>
      <p:sp>
        <p:nvSpPr>
          <p:cNvPr id="9" name="TextBox 2">
            <a:extLst>
              <a:ext uri="{FF2B5EF4-FFF2-40B4-BE49-F238E27FC236}">
                <a16:creationId xmlns:a16="http://schemas.microsoft.com/office/drawing/2014/main" id="{76982BB5-9439-5FD2-C966-0F62FBF7A66C}"/>
              </a:ext>
            </a:extLst>
          </p:cNvPr>
          <p:cNvSpPr txBox="1"/>
          <p:nvPr/>
        </p:nvSpPr>
        <p:spPr>
          <a:xfrm>
            <a:off x="631445" y="3679630"/>
            <a:ext cx="3910883" cy="646331"/>
          </a:xfrm>
          <a:prstGeom prst="rect">
            <a:avLst/>
          </a:prstGeom>
          <a:noFill/>
        </p:spPr>
        <p:txBody>
          <a:bodyPr wrap="square" lIns="27000" tIns="0" rIns="27000" bIns="0" rtlCol="0" anchor="ctr">
            <a:spAutoFit/>
          </a:bodyPr>
          <a:lstStyle/>
          <a:p>
            <a:r>
              <a:rPr lang="en-US" altLang="ko-KR" sz="2100" dirty="0">
                <a:solidFill>
                  <a:srgbClr val="013857"/>
                </a:solidFill>
              </a:rPr>
              <a:t>We Create Quality </a:t>
            </a:r>
          </a:p>
          <a:p>
            <a:r>
              <a:rPr lang="en-US" altLang="ko-KR" sz="2100" dirty="0">
                <a:solidFill>
                  <a:srgbClr val="013857"/>
                </a:solidFill>
              </a:rPr>
              <a:t>Professional PPT Presentation</a:t>
            </a:r>
            <a:endParaRPr lang="ko-KR" altLang="en-US" sz="2100" dirty="0">
              <a:solidFill>
                <a:srgbClr val="013857"/>
              </a:solidFill>
            </a:endParaRPr>
          </a:p>
        </p:txBody>
      </p:sp>
      <p:sp>
        <p:nvSpPr>
          <p:cNvPr id="11" name="직사각형 5">
            <a:extLst>
              <a:ext uri="{FF2B5EF4-FFF2-40B4-BE49-F238E27FC236}">
                <a16:creationId xmlns:a16="http://schemas.microsoft.com/office/drawing/2014/main" id="{4FA00C84-3CED-54A4-2D0B-D2B137792821}"/>
              </a:ext>
            </a:extLst>
          </p:cNvPr>
          <p:cNvSpPr/>
          <p:nvPr/>
        </p:nvSpPr>
        <p:spPr>
          <a:xfrm>
            <a:off x="587906" y="403408"/>
            <a:ext cx="3297602" cy="540479"/>
          </a:xfrm>
          <a:prstGeom prst="rect">
            <a:avLst/>
          </a:prstGeom>
          <a:noFill/>
        </p:spPr>
        <p:txBody>
          <a:bodyPr lIns="0" anchor="ctr"/>
          <a:lstStyle/>
          <a:p>
            <a:r>
              <a:rPr lang="en-US" altLang="ko-KR" sz="3000" b="1" dirty="0">
                <a:solidFill>
                  <a:srgbClr val="013857"/>
                </a:solidFill>
                <a:latin typeface="+mj-lt"/>
              </a:rPr>
              <a:t>PORTFOLIO</a:t>
            </a:r>
          </a:p>
        </p:txBody>
      </p:sp>
      <p:sp>
        <p:nvSpPr>
          <p:cNvPr id="12" name="직사각형 6">
            <a:extLst>
              <a:ext uri="{FF2B5EF4-FFF2-40B4-BE49-F238E27FC236}">
                <a16:creationId xmlns:a16="http://schemas.microsoft.com/office/drawing/2014/main" id="{8FB14D16-2B64-0B7F-1D79-DCA17EBF8D47}"/>
              </a:ext>
            </a:extLst>
          </p:cNvPr>
          <p:cNvSpPr/>
          <p:nvPr/>
        </p:nvSpPr>
        <p:spPr>
          <a:xfrm>
            <a:off x="1723071" y="894144"/>
            <a:ext cx="3297603" cy="540479"/>
          </a:xfrm>
          <a:prstGeom prst="rect">
            <a:avLst/>
          </a:prstGeom>
          <a:noFill/>
        </p:spPr>
        <p:txBody>
          <a:bodyPr lIns="0" anchor="ctr"/>
          <a:lstStyle/>
          <a:p>
            <a:r>
              <a:rPr lang="en-US" altLang="ko-KR" sz="3000" b="1" dirty="0">
                <a:solidFill>
                  <a:srgbClr val="013857"/>
                </a:solidFill>
                <a:latin typeface="+mj-lt"/>
              </a:rPr>
              <a:t>PRESENTATION</a:t>
            </a:r>
          </a:p>
        </p:txBody>
      </p:sp>
      <p:sp>
        <p:nvSpPr>
          <p:cNvPr id="13" name="Google Shape;1047;p36">
            <a:extLst>
              <a:ext uri="{FF2B5EF4-FFF2-40B4-BE49-F238E27FC236}">
                <a16:creationId xmlns:a16="http://schemas.microsoft.com/office/drawing/2014/main" id="{0F1BB9A8-6894-C103-D008-DF7F5402B76B}"/>
              </a:ext>
            </a:extLst>
          </p:cNvPr>
          <p:cNvSpPr txBox="1">
            <a:spLocks/>
          </p:cNvSpPr>
          <p:nvPr/>
        </p:nvSpPr>
        <p:spPr>
          <a:xfrm>
            <a:off x="186432" y="1386898"/>
            <a:ext cx="6114295" cy="13589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5400" dirty="0">
                <a:solidFill>
                  <a:schemeClr val="accent6"/>
                </a:solidFill>
              </a:rPr>
              <a:t>MARATHON</a:t>
            </a:r>
          </a:p>
        </p:txBody>
      </p:sp>
      <p:sp>
        <p:nvSpPr>
          <p:cNvPr id="14" name="Google Shape;1048;p36">
            <a:extLst>
              <a:ext uri="{FF2B5EF4-FFF2-40B4-BE49-F238E27FC236}">
                <a16:creationId xmlns:a16="http://schemas.microsoft.com/office/drawing/2014/main" id="{6682ECFE-014A-62A2-FB9D-25D1EF536E55}"/>
              </a:ext>
            </a:extLst>
          </p:cNvPr>
          <p:cNvSpPr txBox="1">
            <a:spLocks/>
          </p:cNvSpPr>
          <p:nvPr/>
        </p:nvSpPr>
        <p:spPr>
          <a:xfrm>
            <a:off x="247221" y="2571735"/>
            <a:ext cx="2951700" cy="767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sz="3200">
                <a:solidFill>
                  <a:schemeClr val="accent6"/>
                </a:solidFill>
              </a:rPr>
              <a:t>Free Template</a:t>
            </a:r>
            <a:endParaRPr lang="es-PE" sz="3200" dirty="0">
              <a:solidFill>
                <a:schemeClr val="accent6"/>
              </a:solidFill>
            </a:endParaRPr>
          </a:p>
        </p:txBody>
      </p:sp>
    </p:spTree>
    <p:extLst>
      <p:ext uri="{BB962C8B-B14F-4D97-AF65-F5344CB8AC3E}">
        <p14:creationId xmlns:p14="http://schemas.microsoft.com/office/powerpoint/2010/main" val="32267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pic>
        <p:nvPicPr>
          <p:cNvPr id="3074" name="Picture 2" descr="hombre con camiseta negra corriendo por la carretera durante el día">
            <a:extLst>
              <a:ext uri="{FF2B5EF4-FFF2-40B4-BE49-F238E27FC236}">
                <a16:creationId xmlns:a16="http://schemas.microsoft.com/office/drawing/2014/main" id="{47A2624D-8EBC-4A23-A96B-D5AF687246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023"/>
          <a:stretch/>
        </p:blipFill>
        <p:spPr bwMode="auto">
          <a:xfrm flipH="1">
            <a:off x="-1" y="0"/>
            <a:ext cx="9171523"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B6169FE-3AD3-430D-A40F-7E1D05BE1676}"/>
              </a:ext>
            </a:extLst>
          </p:cNvPr>
          <p:cNvSpPr/>
          <p:nvPr/>
        </p:nvSpPr>
        <p:spPr>
          <a:xfrm>
            <a:off x="0" y="0"/>
            <a:ext cx="6516450" cy="2662813"/>
          </a:xfrm>
          <a:custGeom>
            <a:avLst/>
            <a:gdLst>
              <a:gd name="connsiteX0" fmla="*/ 0 w 1396721"/>
              <a:gd name="connsiteY0" fmla="*/ 0 h 1939332"/>
              <a:gd name="connsiteX1" fmla="*/ 1396721 w 1396721"/>
              <a:gd name="connsiteY1" fmla="*/ 0 h 1939332"/>
              <a:gd name="connsiteX2" fmla="*/ 1396721 w 1396721"/>
              <a:gd name="connsiteY2" fmla="*/ 1939332 h 1939332"/>
              <a:gd name="connsiteX3" fmla="*/ 0 w 1396721"/>
              <a:gd name="connsiteY3" fmla="*/ 1939332 h 1939332"/>
              <a:gd name="connsiteX4" fmla="*/ 0 w 1396721"/>
              <a:gd name="connsiteY4" fmla="*/ 0 h 1939332"/>
              <a:gd name="connsiteX0" fmla="*/ 0 w 1396721"/>
              <a:gd name="connsiteY0" fmla="*/ 0 h 1939332"/>
              <a:gd name="connsiteX1" fmla="*/ 1396721 w 1396721"/>
              <a:gd name="connsiteY1" fmla="*/ 0 h 1939332"/>
              <a:gd name="connsiteX2" fmla="*/ 1105319 w 1396721"/>
              <a:gd name="connsiteY2" fmla="*/ 1155560 h 1939332"/>
              <a:gd name="connsiteX3" fmla="*/ 0 w 1396721"/>
              <a:gd name="connsiteY3" fmla="*/ 1939332 h 1939332"/>
              <a:gd name="connsiteX4" fmla="*/ 0 w 1396721"/>
              <a:gd name="connsiteY4" fmla="*/ 0 h 193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1" h="1939332">
                <a:moveTo>
                  <a:pt x="0" y="0"/>
                </a:moveTo>
                <a:lnTo>
                  <a:pt x="1396721" y="0"/>
                </a:lnTo>
                <a:lnTo>
                  <a:pt x="1105319" y="1155560"/>
                </a:lnTo>
                <a:lnTo>
                  <a:pt x="0" y="193933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42" name="Google Shape;1242;p47"/>
          <p:cNvSpPr txBox="1">
            <a:spLocks noGrp="1"/>
          </p:cNvSpPr>
          <p:nvPr>
            <p:ph type="title"/>
          </p:nvPr>
        </p:nvSpPr>
        <p:spPr>
          <a:xfrm>
            <a:off x="-36700" y="149463"/>
            <a:ext cx="4947900" cy="171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solidFill>
                  <a:schemeClr val="accent6"/>
                </a:solidFill>
              </a:rPr>
              <a:t>Awesome words</a:t>
            </a:r>
            <a:endParaRPr sz="6600" dirty="0">
              <a:solidFill>
                <a:schemeClr val="accent6"/>
              </a:solidFill>
            </a:endParaRPr>
          </a:p>
        </p:txBody>
      </p:sp>
      <p:grpSp>
        <p:nvGrpSpPr>
          <p:cNvPr id="9" name="Grupo 8">
            <a:extLst>
              <a:ext uri="{FF2B5EF4-FFF2-40B4-BE49-F238E27FC236}">
                <a16:creationId xmlns:a16="http://schemas.microsoft.com/office/drawing/2014/main" id="{37E4CF48-C505-4C30-8A61-49B7052998DE}"/>
              </a:ext>
            </a:extLst>
          </p:cNvPr>
          <p:cNvGrpSpPr/>
          <p:nvPr/>
        </p:nvGrpSpPr>
        <p:grpSpPr>
          <a:xfrm>
            <a:off x="-9176" y="3017810"/>
            <a:ext cx="9180697" cy="2125691"/>
            <a:chOff x="-9175" y="3017810"/>
            <a:chExt cx="9153174" cy="2125691"/>
          </a:xfrm>
        </p:grpSpPr>
        <p:sp>
          <p:nvSpPr>
            <p:cNvPr id="10" name="Freeform 5">
              <a:extLst>
                <a:ext uri="{FF2B5EF4-FFF2-40B4-BE49-F238E27FC236}">
                  <a16:creationId xmlns:a16="http://schemas.microsoft.com/office/drawing/2014/main" id="{05B3CA07-8638-4A59-9EBD-FC9CEBDDFFCF}"/>
                </a:ext>
              </a:extLst>
            </p:cNvPr>
            <p:cNvSpPr>
              <a:spLocks/>
            </p:cNvSpPr>
            <p:nvPr/>
          </p:nvSpPr>
          <p:spPr bwMode="auto">
            <a:xfrm>
              <a:off x="-9175" y="3017810"/>
              <a:ext cx="9143999" cy="2125689"/>
            </a:xfrm>
            <a:custGeom>
              <a:avLst/>
              <a:gdLst>
                <a:gd name="T0" fmla="*/ 180 w 180"/>
                <a:gd name="T1" fmla="*/ 0 h 48"/>
                <a:gd name="T2" fmla="*/ 180 w 180"/>
                <a:gd name="T3" fmla="*/ 48 h 48"/>
                <a:gd name="T4" fmla="*/ 0 w 180"/>
                <a:gd name="T5" fmla="*/ 48 h 48"/>
                <a:gd name="T6" fmla="*/ 7 w 180"/>
                <a:gd name="T7" fmla="*/ 39 h 48"/>
                <a:gd name="T8" fmla="*/ 8 w 180"/>
                <a:gd name="T9" fmla="*/ 38 h 48"/>
                <a:gd name="T10" fmla="*/ 45 w 180"/>
                <a:gd name="T11" fmla="*/ 33 h 48"/>
                <a:gd name="T12" fmla="*/ 68 w 180"/>
                <a:gd name="T13" fmla="*/ 29 h 48"/>
                <a:gd name="T14" fmla="*/ 71 w 180"/>
                <a:gd name="T15" fmla="*/ 28 h 48"/>
                <a:gd name="T16" fmla="*/ 88 w 180"/>
                <a:gd name="T17" fmla="*/ 18 h 48"/>
                <a:gd name="T18" fmla="*/ 92 w 180"/>
                <a:gd name="T19" fmla="*/ 17 h 48"/>
                <a:gd name="T20" fmla="*/ 125 w 180"/>
                <a:gd name="T21" fmla="*/ 17 h 48"/>
                <a:gd name="T22" fmla="*/ 129 w 180"/>
                <a:gd name="T23" fmla="*/ 16 h 48"/>
                <a:gd name="T24" fmla="*/ 165 w 180"/>
                <a:gd name="T25" fmla="*/ 4 h 48"/>
                <a:gd name="T26" fmla="*/ 180 w 180"/>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48">
                  <a:moveTo>
                    <a:pt x="180" y="0"/>
                  </a:moveTo>
                  <a:cubicBezTo>
                    <a:pt x="180" y="16"/>
                    <a:pt x="180" y="32"/>
                    <a:pt x="180" y="48"/>
                  </a:cubicBezTo>
                  <a:cubicBezTo>
                    <a:pt x="120" y="48"/>
                    <a:pt x="60" y="48"/>
                    <a:pt x="0" y="48"/>
                  </a:cubicBezTo>
                  <a:cubicBezTo>
                    <a:pt x="2" y="45"/>
                    <a:pt x="4" y="42"/>
                    <a:pt x="7" y="39"/>
                  </a:cubicBezTo>
                  <a:cubicBezTo>
                    <a:pt x="7" y="39"/>
                    <a:pt x="8" y="38"/>
                    <a:pt x="8" y="38"/>
                  </a:cubicBezTo>
                  <a:cubicBezTo>
                    <a:pt x="20" y="36"/>
                    <a:pt x="33" y="35"/>
                    <a:pt x="45" y="33"/>
                  </a:cubicBezTo>
                  <a:cubicBezTo>
                    <a:pt x="53" y="31"/>
                    <a:pt x="60" y="30"/>
                    <a:pt x="68" y="29"/>
                  </a:cubicBezTo>
                  <a:cubicBezTo>
                    <a:pt x="69" y="29"/>
                    <a:pt x="70" y="29"/>
                    <a:pt x="71" y="28"/>
                  </a:cubicBezTo>
                  <a:cubicBezTo>
                    <a:pt x="76" y="25"/>
                    <a:pt x="82" y="21"/>
                    <a:pt x="88" y="18"/>
                  </a:cubicBezTo>
                  <a:cubicBezTo>
                    <a:pt x="89" y="17"/>
                    <a:pt x="91" y="17"/>
                    <a:pt x="92" y="17"/>
                  </a:cubicBezTo>
                  <a:cubicBezTo>
                    <a:pt x="103" y="17"/>
                    <a:pt x="114" y="17"/>
                    <a:pt x="125" y="17"/>
                  </a:cubicBezTo>
                  <a:cubicBezTo>
                    <a:pt x="126" y="17"/>
                    <a:pt x="128" y="16"/>
                    <a:pt x="129" y="16"/>
                  </a:cubicBezTo>
                  <a:cubicBezTo>
                    <a:pt x="141" y="12"/>
                    <a:pt x="153" y="8"/>
                    <a:pt x="165" y="4"/>
                  </a:cubicBezTo>
                  <a:cubicBezTo>
                    <a:pt x="170" y="3"/>
                    <a:pt x="175" y="1"/>
                    <a:pt x="180" y="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PE"/>
            </a:p>
          </p:txBody>
        </p:sp>
        <p:sp>
          <p:nvSpPr>
            <p:cNvPr id="11" name="Freeform 5">
              <a:extLst>
                <a:ext uri="{FF2B5EF4-FFF2-40B4-BE49-F238E27FC236}">
                  <a16:creationId xmlns:a16="http://schemas.microsoft.com/office/drawing/2014/main" id="{BA705DE2-83F5-4AA5-B92A-5E279D785130}"/>
                </a:ext>
              </a:extLst>
            </p:cNvPr>
            <p:cNvSpPr>
              <a:spLocks/>
            </p:cNvSpPr>
            <p:nvPr/>
          </p:nvSpPr>
          <p:spPr bwMode="auto">
            <a:xfrm>
              <a:off x="0" y="3413127"/>
              <a:ext cx="9143999" cy="1730374"/>
            </a:xfrm>
            <a:custGeom>
              <a:avLst/>
              <a:gdLst>
                <a:gd name="T0" fmla="*/ 180 w 180"/>
                <a:gd name="T1" fmla="*/ 0 h 48"/>
                <a:gd name="T2" fmla="*/ 180 w 180"/>
                <a:gd name="T3" fmla="*/ 48 h 48"/>
                <a:gd name="T4" fmla="*/ 0 w 180"/>
                <a:gd name="T5" fmla="*/ 48 h 48"/>
                <a:gd name="T6" fmla="*/ 7 w 180"/>
                <a:gd name="T7" fmla="*/ 39 h 48"/>
                <a:gd name="T8" fmla="*/ 8 w 180"/>
                <a:gd name="T9" fmla="*/ 38 h 48"/>
                <a:gd name="T10" fmla="*/ 45 w 180"/>
                <a:gd name="T11" fmla="*/ 33 h 48"/>
                <a:gd name="T12" fmla="*/ 68 w 180"/>
                <a:gd name="T13" fmla="*/ 29 h 48"/>
                <a:gd name="T14" fmla="*/ 71 w 180"/>
                <a:gd name="T15" fmla="*/ 28 h 48"/>
                <a:gd name="T16" fmla="*/ 88 w 180"/>
                <a:gd name="T17" fmla="*/ 18 h 48"/>
                <a:gd name="T18" fmla="*/ 92 w 180"/>
                <a:gd name="T19" fmla="*/ 17 h 48"/>
                <a:gd name="T20" fmla="*/ 125 w 180"/>
                <a:gd name="T21" fmla="*/ 17 h 48"/>
                <a:gd name="T22" fmla="*/ 129 w 180"/>
                <a:gd name="T23" fmla="*/ 16 h 48"/>
                <a:gd name="T24" fmla="*/ 165 w 180"/>
                <a:gd name="T25" fmla="*/ 4 h 48"/>
                <a:gd name="T26" fmla="*/ 180 w 180"/>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48">
                  <a:moveTo>
                    <a:pt x="180" y="0"/>
                  </a:moveTo>
                  <a:cubicBezTo>
                    <a:pt x="180" y="16"/>
                    <a:pt x="180" y="32"/>
                    <a:pt x="180" y="48"/>
                  </a:cubicBezTo>
                  <a:cubicBezTo>
                    <a:pt x="120" y="48"/>
                    <a:pt x="60" y="48"/>
                    <a:pt x="0" y="48"/>
                  </a:cubicBezTo>
                  <a:cubicBezTo>
                    <a:pt x="2" y="45"/>
                    <a:pt x="4" y="42"/>
                    <a:pt x="7" y="39"/>
                  </a:cubicBezTo>
                  <a:cubicBezTo>
                    <a:pt x="7" y="39"/>
                    <a:pt x="8" y="38"/>
                    <a:pt x="8" y="38"/>
                  </a:cubicBezTo>
                  <a:cubicBezTo>
                    <a:pt x="20" y="36"/>
                    <a:pt x="33" y="35"/>
                    <a:pt x="45" y="33"/>
                  </a:cubicBezTo>
                  <a:cubicBezTo>
                    <a:pt x="53" y="31"/>
                    <a:pt x="60" y="30"/>
                    <a:pt x="68" y="29"/>
                  </a:cubicBezTo>
                  <a:cubicBezTo>
                    <a:pt x="69" y="29"/>
                    <a:pt x="70" y="29"/>
                    <a:pt x="71" y="28"/>
                  </a:cubicBezTo>
                  <a:cubicBezTo>
                    <a:pt x="76" y="25"/>
                    <a:pt x="82" y="21"/>
                    <a:pt x="88" y="18"/>
                  </a:cubicBezTo>
                  <a:cubicBezTo>
                    <a:pt x="89" y="17"/>
                    <a:pt x="91" y="17"/>
                    <a:pt x="92" y="17"/>
                  </a:cubicBezTo>
                  <a:cubicBezTo>
                    <a:pt x="103" y="17"/>
                    <a:pt x="114" y="17"/>
                    <a:pt x="125" y="17"/>
                  </a:cubicBezTo>
                  <a:cubicBezTo>
                    <a:pt x="126" y="17"/>
                    <a:pt x="128" y="16"/>
                    <a:pt x="129" y="16"/>
                  </a:cubicBezTo>
                  <a:cubicBezTo>
                    <a:pt x="141" y="12"/>
                    <a:pt x="153" y="8"/>
                    <a:pt x="165" y="4"/>
                  </a:cubicBezTo>
                  <a:cubicBezTo>
                    <a:pt x="170" y="3"/>
                    <a:pt x="175" y="1"/>
                    <a:pt x="180" y="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PE"/>
            </a:p>
          </p:txBody>
        </p:sp>
      </p:grpSp>
      <p:sp>
        <p:nvSpPr>
          <p:cNvPr id="1243" name="Google Shape;1243;p47"/>
          <p:cNvSpPr txBox="1">
            <a:spLocks noGrp="1"/>
          </p:cNvSpPr>
          <p:nvPr>
            <p:ph type="subTitle" idx="1"/>
          </p:nvPr>
        </p:nvSpPr>
        <p:spPr>
          <a:xfrm>
            <a:off x="4913551" y="4212389"/>
            <a:ext cx="3888900" cy="559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accent6"/>
                </a:solidFill>
              </a:rPr>
              <a:t>Because key words are great for catching your audience’s attention</a:t>
            </a:r>
            <a:endParaRPr dirty="0">
              <a:solidFill>
                <a:schemeClr val="accent6"/>
              </a:solidFill>
            </a:endParaRPr>
          </a:p>
          <a:p>
            <a:pPr marL="0" lvl="0" indent="0" algn="r" rtl="0">
              <a:spcBef>
                <a:spcPts val="0"/>
              </a:spcBef>
              <a:spcAft>
                <a:spcPts val="0"/>
              </a:spcAft>
              <a:buNone/>
            </a:pPr>
            <a:endParaRPr dirty="0">
              <a:solidFill>
                <a:schemeClr val="accent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49"/>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growth of bike commuting</a:t>
            </a:r>
            <a:endParaRPr/>
          </a:p>
        </p:txBody>
      </p:sp>
      <p:sp>
        <p:nvSpPr>
          <p:cNvPr id="1432" name="Google Shape;1432;p49"/>
          <p:cNvSpPr txBox="1"/>
          <p:nvPr/>
        </p:nvSpPr>
        <p:spPr>
          <a:xfrm>
            <a:off x="4314925" y="1696049"/>
            <a:ext cx="4097400" cy="4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Kanit Light"/>
                <a:ea typeface="Kanit Light"/>
                <a:cs typeface="Kanit Light"/>
                <a:sym typeface="Kanit Light"/>
              </a:rPr>
              <a:t>Venus has a beautiful name</a:t>
            </a:r>
            <a:endParaRPr sz="1600">
              <a:solidFill>
                <a:schemeClr val="dk1"/>
              </a:solidFill>
              <a:latin typeface="Kanit Light"/>
              <a:ea typeface="Kanit Light"/>
              <a:cs typeface="Kanit Light"/>
              <a:sym typeface="Kanit Light"/>
            </a:endParaRPr>
          </a:p>
        </p:txBody>
      </p:sp>
      <p:sp>
        <p:nvSpPr>
          <p:cNvPr id="1433" name="Google Shape;1433;p49"/>
          <p:cNvSpPr txBox="1"/>
          <p:nvPr/>
        </p:nvSpPr>
        <p:spPr>
          <a:xfrm>
            <a:off x="4314925" y="2772700"/>
            <a:ext cx="4097400" cy="4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Kanit Light"/>
                <a:ea typeface="Kanit Light"/>
                <a:cs typeface="Kanit Light"/>
                <a:sym typeface="Kanit Light"/>
              </a:rPr>
              <a:t>Despite being red, Mars is a cold place</a:t>
            </a:r>
            <a:endParaRPr sz="1600">
              <a:solidFill>
                <a:schemeClr val="dk1"/>
              </a:solidFill>
              <a:latin typeface="Kanit Light"/>
              <a:ea typeface="Kanit Light"/>
              <a:cs typeface="Kanit Light"/>
              <a:sym typeface="Kanit Light"/>
            </a:endParaRPr>
          </a:p>
        </p:txBody>
      </p:sp>
      <p:sp>
        <p:nvSpPr>
          <p:cNvPr id="1434" name="Google Shape;1434;p49"/>
          <p:cNvSpPr txBox="1"/>
          <p:nvPr/>
        </p:nvSpPr>
        <p:spPr>
          <a:xfrm>
            <a:off x="4314925" y="3809775"/>
            <a:ext cx="4097400" cy="4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Kanit Light"/>
                <a:ea typeface="Kanit Light"/>
                <a:cs typeface="Kanit Light"/>
                <a:sym typeface="Kanit Light"/>
              </a:rPr>
              <a:t>Jupiter is the biggest planet </a:t>
            </a:r>
            <a:endParaRPr sz="1600">
              <a:solidFill>
                <a:schemeClr val="dk1"/>
              </a:solidFill>
              <a:latin typeface="Kanit Light"/>
              <a:ea typeface="Kanit Light"/>
              <a:cs typeface="Kanit Light"/>
              <a:sym typeface="Kanit Light"/>
            </a:endParaRPr>
          </a:p>
        </p:txBody>
      </p:sp>
      <p:sp>
        <p:nvSpPr>
          <p:cNvPr id="1435" name="Google Shape;1435;p49"/>
          <p:cNvSpPr txBox="1">
            <a:spLocks noGrp="1"/>
          </p:cNvSpPr>
          <p:nvPr>
            <p:ph type="subTitle" idx="4294967295"/>
          </p:nvPr>
        </p:nvSpPr>
        <p:spPr>
          <a:xfrm>
            <a:off x="4314925" y="1371725"/>
            <a:ext cx="4097400" cy="3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dirty="0">
                <a:solidFill>
                  <a:srgbClr val="F7AC2D"/>
                </a:solidFill>
                <a:latin typeface="Bree Serif"/>
                <a:ea typeface="Bree Serif"/>
                <a:cs typeface="Bree Serif"/>
                <a:sym typeface="Bree Serif"/>
              </a:rPr>
              <a:t>Non-bicycle communities: 31%</a:t>
            </a:r>
            <a:endParaRPr sz="2200" dirty="0">
              <a:solidFill>
                <a:srgbClr val="F7AC2D"/>
              </a:solidFill>
              <a:latin typeface="Bree Serif"/>
              <a:ea typeface="Bree Serif"/>
              <a:cs typeface="Bree Serif"/>
              <a:sym typeface="Bree Serif"/>
            </a:endParaRPr>
          </a:p>
        </p:txBody>
      </p:sp>
      <p:sp>
        <p:nvSpPr>
          <p:cNvPr id="1436" name="Google Shape;1436;p49"/>
          <p:cNvSpPr txBox="1">
            <a:spLocks noGrp="1"/>
          </p:cNvSpPr>
          <p:nvPr>
            <p:ph type="subTitle" idx="4294967295"/>
          </p:nvPr>
        </p:nvSpPr>
        <p:spPr>
          <a:xfrm>
            <a:off x="4314925" y="2410075"/>
            <a:ext cx="4097400" cy="3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F7AC2D"/>
                </a:solidFill>
                <a:latin typeface="Bree Serif"/>
                <a:ea typeface="Bree Serif"/>
                <a:cs typeface="Bree Serif"/>
                <a:sym typeface="Bree Serif"/>
              </a:rPr>
              <a:t>All of United States: 62%</a:t>
            </a:r>
            <a:endParaRPr sz="2200">
              <a:solidFill>
                <a:srgbClr val="F7AC2D"/>
              </a:solidFill>
              <a:latin typeface="Bree Serif"/>
              <a:ea typeface="Bree Serif"/>
              <a:cs typeface="Bree Serif"/>
              <a:sym typeface="Bree Serif"/>
            </a:endParaRPr>
          </a:p>
        </p:txBody>
      </p:sp>
      <p:sp>
        <p:nvSpPr>
          <p:cNvPr id="1437" name="Google Shape;1437;p49"/>
          <p:cNvSpPr txBox="1">
            <a:spLocks noGrp="1"/>
          </p:cNvSpPr>
          <p:nvPr>
            <p:ph type="subTitle" idx="4294967295"/>
          </p:nvPr>
        </p:nvSpPr>
        <p:spPr>
          <a:xfrm>
            <a:off x="4314925" y="3486726"/>
            <a:ext cx="4097400" cy="3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F7AC2D"/>
                </a:solidFill>
                <a:latin typeface="Bree Serif"/>
                <a:ea typeface="Bree Serif"/>
                <a:cs typeface="Bree Serif"/>
                <a:sym typeface="Bree Serif"/>
              </a:rPr>
              <a:t>Bicycle communities: 105%</a:t>
            </a:r>
            <a:endParaRPr sz="2200">
              <a:solidFill>
                <a:srgbClr val="F7AC2D"/>
              </a:solidFill>
              <a:latin typeface="Bree Serif"/>
              <a:ea typeface="Bree Serif"/>
              <a:cs typeface="Bree Serif"/>
              <a:sym typeface="Bree Serif"/>
            </a:endParaRPr>
          </a:p>
        </p:txBody>
      </p:sp>
      <p:sp>
        <p:nvSpPr>
          <p:cNvPr id="107" name="Rectángulo 106">
            <a:extLst>
              <a:ext uri="{FF2B5EF4-FFF2-40B4-BE49-F238E27FC236}">
                <a16:creationId xmlns:a16="http://schemas.microsoft.com/office/drawing/2014/main" id="{8A75093C-8ED7-481F-A35D-F347A5EF5EA3}"/>
              </a:ext>
            </a:extLst>
          </p:cNvPr>
          <p:cNvSpPr/>
          <p:nvPr/>
        </p:nvSpPr>
        <p:spPr>
          <a:xfrm>
            <a:off x="147918" y="4905993"/>
            <a:ext cx="8875058" cy="103865"/>
          </a:xfrm>
          <a:prstGeom prst="rect">
            <a:avLst/>
          </a:pr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244" name="Picture 4" descr="gente corriendo en suelo gris cerca del barco">
            <a:extLst>
              <a:ext uri="{FF2B5EF4-FFF2-40B4-BE49-F238E27FC236}">
                <a16:creationId xmlns:a16="http://schemas.microsoft.com/office/drawing/2014/main" id="{15EAD382-0CC3-4E9A-8AAE-0389E9D76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37" r="-415"/>
          <a:stretch/>
        </p:blipFill>
        <p:spPr bwMode="auto">
          <a:xfrm>
            <a:off x="546489" y="1423842"/>
            <a:ext cx="3303611" cy="3180427"/>
          </a:xfrm>
          <a:prstGeom prst="rect">
            <a:avLst/>
          </a:prstGeom>
          <a:noFill/>
          <a:extLst>
            <a:ext uri="{909E8E84-426E-40DD-AFC4-6F175D3DCCD1}">
              <a14:hiddenFill xmlns:a14="http://schemas.microsoft.com/office/drawing/2010/main">
                <a:solidFill>
                  <a:srgbClr val="FFFFFF"/>
                </a:solidFill>
              </a14:hiddenFill>
            </a:ext>
          </a:extLst>
        </p:spPr>
      </p:pic>
      <p:grpSp>
        <p:nvGrpSpPr>
          <p:cNvPr id="111" name="Grupo 110">
            <a:extLst>
              <a:ext uri="{FF2B5EF4-FFF2-40B4-BE49-F238E27FC236}">
                <a16:creationId xmlns:a16="http://schemas.microsoft.com/office/drawing/2014/main" id="{05BDFEB2-7661-4039-B9BA-0FC380CCF1E3}"/>
              </a:ext>
            </a:extLst>
          </p:cNvPr>
          <p:cNvGrpSpPr/>
          <p:nvPr/>
        </p:nvGrpSpPr>
        <p:grpSpPr>
          <a:xfrm>
            <a:off x="353881" y="473850"/>
            <a:ext cx="8436237" cy="561282"/>
            <a:chOff x="561284" y="574545"/>
            <a:chExt cx="7999818" cy="506437"/>
          </a:xfrm>
        </p:grpSpPr>
        <p:sp>
          <p:nvSpPr>
            <p:cNvPr id="112" name="Rectángulo 111">
              <a:extLst>
                <a:ext uri="{FF2B5EF4-FFF2-40B4-BE49-F238E27FC236}">
                  <a16:creationId xmlns:a16="http://schemas.microsoft.com/office/drawing/2014/main" id="{F85FD85C-E85B-4F8C-B9CC-16CE3A52B5AF}"/>
                </a:ext>
              </a:extLst>
            </p:cNvPr>
            <p:cNvSpPr/>
            <p:nvPr/>
          </p:nvSpPr>
          <p:spPr>
            <a:xfrm>
              <a:off x="582897" y="1035263"/>
              <a:ext cx="797820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E0B01D60-0ED9-4F29-A23B-4E11156F69DC}"/>
                </a:ext>
              </a:extLst>
            </p:cNvPr>
            <p:cNvSpPr/>
            <p:nvPr/>
          </p:nvSpPr>
          <p:spPr>
            <a:xfrm>
              <a:off x="561284" y="589573"/>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4" name="Rectángulo 113">
              <a:extLst>
                <a:ext uri="{FF2B5EF4-FFF2-40B4-BE49-F238E27FC236}">
                  <a16:creationId xmlns:a16="http://schemas.microsoft.com/office/drawing/2014/main" id="{79DBE7D8-BA8B-4F27-AF9D-BA75CDF7D548}"/>
                </a:ext>
              </a:extLst>
            </p:cNvPr>
            <p:cNvSpPr/>
            <p:nvPr/>
          </p:nvSpPr>
          <p:spPr>
            <a:xfrm>
              <a:off x="863823" y="641193"/>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5" name="Grupo 114">
              <a:extLst>
                <a:ext uri="{FF2B5EF4-FFF2-40B4-BE49-F238E27FC236}">
                  <a16:creationId xmlns:a16="http://schemas.microsoft.com/office/drawing/2014/main" id="{441822BD-41D7-4E87-BDB3-8559A20948F4}"/>
                </a:ext>
              </a:extLst>
            </p:cNvPr>
            <p:cNvGrpSpPr/>
            <p:nvPr/>
          </p:nvGrpSpPr>
          <p:grpSpPr>
            <a:xfrm flipH="1">
              <a:off x="8134590" y="574545"/>
              <a:ext cx="397697" cy="427595"/>
              <a:chOff x="9683503" y="382604"/>
              <a:chExt cx="406982" cy="412567"/>
            </a:xfrm>
          </p:grpSpPr>
          <p:sp>
            <p:nvSpPr>
              <p:cNvPr id="116" name="Rectángulo 115">
                <a:extLst>
                  <a:ext uri="{FF2B5EF4-FFF2-40B4-BE49-F238E27FC236}">
                    <a16:creationId xmlns:a16="http://schemas.microsoft.com/office/drawing/2014/main" id="{A3DB943D-DEA2-4D85-B7FC-FDD0080D4F5B}"/>
                  </a:ext>
                </a:extLst>
              </p:cNvPr>
              <p:cNvSpPr/>
              <p:nvPr/>
            </p:nvSpPr>
            <p:spPr>
              <a:xfrm>
                <a:off x="9683503" y="382604"/>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7" name="Rectángulo 116">
                <a:extLst>
                  <a:ext uri="{FF2B5EF4-FFF2-40B4-BE49-F238E27FC236}">
                    <a16:creationId xmlns:a16="http://schemas.microsoft.com/office/drawing/2014/main" id="{FC07D545-9ACB-4933-90DE-330F9B2864DE}"/>
                  </a:ext>
                </a:extLst>
              </p:cNvPr>
              <p:cNvSpPr/>
              <p:nvPr/>
            </p:nvSpPr>
            <p:spPr>
              <a:xfrm>
                <a:off x="9986042" y="434224"/>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48"/>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number of bicyclists is growing rapidly</a:t>
            </a:r>
            <a:endParaRPr/>
          </a:p>
        </p:txBody>
      </p:sp>
      <p:sp>
        <p:nvSpPr>
          <p:cNvPr id="1284" name="Google Shape;1284;p48"/>
          <p:cNvSpPr txBox="1"/>
          <p:nvPr/>
        </p:nvSpPr>
        <p:spPr>
          <a:xfrm>
            <a:off x="713225" y="4152900"/>
            <a:ext cx="7699200" cy="27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Kanit ExtraLight"/>
                <a:ea typeface="Kanit ExtraLight"/>
                <a:cs typeface="Kanit ExtraLight"/>
                <a:sym typeface="Kanit ExtraLight"/>
              </a:rPr>
              <a:t>If you want to modify this graph, click on it, follow the link, change the data and replace it</a:t>
            </a:r>
            <a:endParaRPr sz="1200">
              <a:solidFill>
                <a:schemeClr val="dk1"/>
              </a:solidFill>
              <a:latin typeface="Kanit ExtraLight"/>
              <a:ea typeface="Kanit ExtraLight"/>
              <a:cs typeface="Kanit ExtraLight"/>
              <a:sym typeface="Kanit ExtraLight"/>
            </a:endParaRPr>
          </a:p>
        </p:txBody>
      </p:sp>
      <p:sp>
        <p:nvSpPr>
          <p:cNvPr id="1285" name="Google Shape;1285;p48"/>
          <p:cNvSpPr txBox="1">
            <a:spLocks noGrp="1"/>
          </p:cNvSpPr>
          <p:nvPr>
            <p:ph type="subTitle" idx="4294967295"/>
          </p:nvPr>
        </p:nvSpPr>
        <p:spPr>
          <a:xfrm>
            <a:off x="1288377" y="1563975"/>
            <a:ext cx="2740500" cy="3423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2200">
                <a:solidFill>
                  <a:srgbClr val="F7AC2D"/>
                </a:solidFill>
                <a:latin typeface="Bree Serif"/>
                <a:ea typeface="Bree Serif"/>
                <a:cs typeface="Bree Serif"/>
                <a:sym typeface="Bree Serif"/>
              </a:rPr>
              <a:t>Non bicyclists</a:t>
            </a:r>
            <a:endParaRPr sz="2200">
              <a:solidFill>
                <a:srgbClr val="F7AC2D"/>
              </a:solidFill>
              <a:latin typeface="Bree Serif"/>
              <a:ea typeface="Bree Serif"/>
              <a:cs typeface="Bree Serif"/>
              <a:sym typeface="Bree Serif"/>
            </a:endParaRPr>
          </a:p>
        </p:txBody>
      </p:sp>
      <p:sp>
        <p:nvSpPr>
          <p:cNvPr id="1286" name="Google Shape;1286;p48"/>
          <p:cNvSpPr txBox="1">
            <a:spLocks noGrp="1"/>
          </p:cNvSpPr>
          <p:nvPr>
            <p:ph type="body" idx="4294967295"/>
          </p:nvPr>
        </p:nvSpPr>
        <p:spPr>
          <a:xfrm>
            <a:off x="1755025" y="3125342"/>
            <a:ext cx="2274000" cy="682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latin typeface="Kanit Light"/>
                <a:ea typeface="Kanit Light"/>
                <a:cs typeface="Kanit Light"/>
                <a:sym typeface="Kanit Light"/>
              </a:rPr>
              <a:t>Mercury is the closest planet to the Sun</a:t>
            </a:r>
            <a:endParaRPr>
              <a:latin typeface="Kanit Light"/>
              <a:ea typeface="Kanit Light"/>
              <a:cs typeface="Kanit Light"/>
              <a:sym typeface="Kanit Light"/>
            </a:endParaRPr>
          </a:p>
        </p:txBody>
      </p:sp>
      <p:sp>
        <p:nvSpPr>
          <p:cNvPr id="1287" name="Google Shape;1287;p48"/>
          <p:cNvSpPr txBox="1">
            <a:spLocks noGrp="1"/>
          </p:cNvSpPr>
          <p:nvPr>
            <p:ph type="body" idx="4294967295"/>
          </p:nvPr>
        </p:nvSpPr>
        <p:spPr>
          <a:xfrm>
            <a:off x="1755025" y="1961314"/>
            <a:ext cx="2274000" cy="682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latin typeface="Kanit Light"/>
                <a:ea typeface="Kanit Light"/>
                <a:cs typeface="Kanit Light"/>
                <a:sym typeface="Kanit Light"/>
              </a:rPr>
              <a:t>Despite being red, Mars is a cold place</a:t>
            </a:r>
            <a:endParaRPr>
              <a:latin typeface="Kanit Light"/>
              <a:ea typeface="Kanit Light"/>
              <a:cs typeface="Kanit Light"/>
              <a:sym typeface="Kanit Light"/>
            </a:endParaRPr>
          </a:p>
        </p:txBody>
      </p:sp>
      <p:sp>
        <p:nvSpPr>
          <p:cNvPr id="1288" name="Google Shape;1288;p48"/>
          <p:cNvSpPr txBox="1">
            <a:spLocks noGrp="1"/>
          </p:cNvSpPr>
          <p:nvPr>
            <p:ph type="subTitle" idx="4294967295"/>
          </p:nvPr>
        </p:nvSpPr>
        <p:spPr>
          <a:xfrm>
            <a:off x="1288377" y="2720475"/>
            <a:ext cx="2740500" cy="3423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2200" dirty="0">
                <a:solidFill>
                  <a:srgbClr val="F7AC2D"/>
                </a:solidFill>
                <a:latin typeface="Bree Serif"/>
                <a:ea typeface="Bree Serif"/>
                <a:cs typeface="Bree Serif"/>
                <a:sym typeface="Bree Serif"/>
              </a:rPr>
              <a:t>New national users</a:t>
            </a:r>
            <a:endParaRPr sz="2200" dirty="0">
              <a:solidFill>
                <a:srgbClr val="F7AC2D"/>
              </a:solidFill>
              <a:latin typeface="Bree Serif"/>
              <a:ea typeface="Bree Serif"/>
              <a:cs typeface="Bree Serif"/>
              <a:sym typeface="Bree Serif"/>
            </a:endParaRPr>
          </a:p>
        </p:txBody>
      </p:sp>
      <p:pic>
        <p:nvPicPr>
          <p:cNvPr id="1324" name="Google Shape;1324;p48" title="Gráfico">
            <a:hlinkClick r:id="rId3"/>
          </p:cNvPr>
          <p:cNvPicPr preferRelativeResize="0"/>
          <p:nvPr/>
        </p:nvPicPr>
        <p:blipFill>
          <a:blip r:embed="rId4">
            <a:alphaModFix/>
          </a:blip>
          <a:stretch>
            <a:fillRect/>
          </a:stretch>
        </p:blipFill>
        <p:spPr>
          <a:xfrm>
            <a:off x="4750825" y="1570163"/>
            <a:ext cx="3506181" cy="2167976"/>
          </a:xfrm>
          <a:prstGeom prst="rect">
            <a:avLst/>
          </a:prstGeom>
          <a:noFill/>
          <a:ln>
            <a:noFill/>
          </a:ln>
        </p:spPr>
      </p:pic>
      <p:sp>
        <p:nvSpPr>
          <p:cNvPr id="1325" name="Google Shape;1325;p48"/>
          <p:cNvSpPr txBox="1">
            <a:spLocks noGrp="1"/>
          </p:cNvSpPr>
          <p:nvPr>
            <p:ph type="title" idx="4294967295"/>
          </p:nvPr>
        </p:nvSpPr>
        <p:spPr>
          <a:xfrm>
            <a:off x="6630700" y="2510400"/>
            <a:ext cx="705000" cy="42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rPr>
              <a:t>65%</a:t>
            </a:r>
            <a:endParaRPr sz="1800">
              <a:solidFill>
                <a:schemeClr val="lt1"/>
              </a:solidFill>
            </a:endParaRPr>
          </a:p>
        </p:txBody>
      </p:sp>
      <p:sp>
        <p:nvSpPr>
          <p:cNvPr id="1326" name="Google Shape;1326;p48"/>
          <p:cNvSpPr txBox="1">
            <a:spLocks noGrp="1"/>
          </p:cNvSpPr>
          <p:nvPr>
            <p:ph type="title" idx="4294967295"/>
          </p:nvPr>
        </p:nvSpPr>
        <p:spPr>
          <a:xfrm>
            <a:off x="5697250" y="2216625"/>
            <a:ext cx="705000" cy="42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rPr>
              <a:t>35%</a:t>
            </a:r>
            <a:endParaRPr sz="1800">
              <a:solidFill>
                <a:schemeClr val="lt1"/>
              </a:solidFill>
            </a:endParaRPr>
          </a:p>
        </p:txBody>
      </p:sp>
      <p:cxnSp>
        <p:nvCxnSpPr>
          <p:cNvPr id="1327" name="Google Shape;1327;p48"/>
          <p:cNvCxnSpPr>
            <a:stCxn id="1287" idx="3"/>
            <a:endCxn id="1326" idx="1"/>
          </p:cNvCxnSpPr>
          <p:nvPr/>
        </p:nvCxnSpPr>
        <p:spPr>
          <a:xfrm>
            <a:off x="4029025" y="2302714"/>
            <a:ext cx="1668300" cy="127800"/>
          </a:xfrm>
          <a:prstGeom prst="straightConnector1">
            <a:avLst/>
          </a:prstGeom>
          <a:noFill/>
          <a:ln w="9525" cap="flat" cmpd="sng">
            <a:solidFill>
              <a:schemeClr val="dk1"/>
            </a:solidFill>
            <a:prstDash val="solid"/>
            <a:round/>
            <a:headEnd type="none" w="med" len="med"/>
            <a:tailEnd type="none" w="med" len="med"/>
          </a:ln>
        </p:spPr>
      </p:cxnSp>
      <p:cxnSp>
        <p:nvCxnSpPr>
          <p:cNvPr id="1328" name="Google Shape;1328;p48"/>
          <p:cNvCxnSpPr>
            <a:stCxn id="1286" idx="3"/>
            <a:endCxn id="1325" idx="1"/>
          </p:cNvCxnSpPr>
          <p:nvPr/>
        </p:nvCxnSpPr>
        <p:spPr>
          <a:xfrm rot="10800000" flipH="1">
            <a:off x="4029025" y="2724242"/>
            <a:ext cx="2601600" cy="742500"/>
          </a:xfrm>
          <a:prstGeom prst="straightConnector1">
            <a:avLst/>
          </a:prstGeom>
          <a:noFill/>
          <a:ln w="9525" cap="flat" cmpd="sng">
            <a:solidFill>
              <a:schemeClr val="dk1"/>
            </a:solidFill>
            <a:prstDash val="solid"/>
            <a:round/>
            <a:headEnd type="none" w="med" len="med"/>
            <a:tailEnd type="none" w="med" len="med"/>
          </a:ln>
        </p:spPr>
      </p:cxnSp>
      <p:grpSp>
        <p:nvGrpSpPr>
          <p:cNvPr id="2" name="Grupo 1">
            <a:extLst>
              <a:ext uri="{FF2B5EF4-FFF2-40B4-BE49-F238E27FC236}">
                <a16:creationId xmlns:a16="http://schemas.microsoft.com/office/drawing/2014/main" id="{B2B0C71D-1FB7-47BF-BCC2-C0BD3609293F}"/>
              </a:ext>
            </a:extLst>
          </p:cNvPr>
          <p:cNvGrpSpPr/>
          <p:nvPr/>
        </p:nvGrpSpPr>
        <p:grpSpPr>
          <a:xfrm>
            <a:off x="353881" y="473850"/>
            <a:ext cx="8436237" cy="561282"/>
            <a:chOff x="561284" y="574545"/>
            <a:chExt cx="7999818" cy="506437"/>
          </a:xfrm>
        </p:grpSpPr>
        <p:sp>
          <p:nvSpPr>
            <p:cNvPr id="19" name="Rectángulo 18">
              <a:extLst>
                <a:ext uri="{FF2B5EF4-FFF2-40B4-BE49-F238E27FC236}">
                  <a16:creationId xmlns:a16="http://schemas.microsoft.com/office/drawing/2014/main" id="{9CEEDD98-0C2C-4892-98D9-FCD93C4D6F7E}"/>
                </a:ext>
              </a:extLst>
            </p:cNvPr>
            <p:cNvSpPr/>
            <p:nvPr/>
          </p:nvSpPr>
          <p:spPr>
            <a:xfrm>
              <a:off x="582897" y="1035263"/>
              <a:ext cx="797820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52B9BE8A-32F5-4D6D-AA5B-D586B3D9B957}"/>
                </a:ext>
              </a:extLst>
            </p:cNvPr>
            <p:cNvSpPr/>
            <p:nvPr/>
          </p:nvSpPr>
          <p:spPr>
            <a:xfrm>
              <a:off x="561284" y="589573"/>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B3987C79-BF81-48C1-9B44-3AFB775A69E2}"/>
                </a:ext>
              </a:extLst>
            </p:cNvPr>
            <p:cNvSpPr/>
            <p:nvPr/>
          </p:nvSpPr>
          <p:spPr>
            <a:xfrm>
              <a:off x="863823" y="641193"/>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2" name="Grupo 21">
              <a:extLst>
                <a:ext uri="{FF2B5EF4-FFF2-40B4-BE49-F238E27FC236}">
                  <a16:creationId xmlns:a16="http://schemas.microsoft.com/office/drawing/2014/main" id="{30959124-19CA-4E9C-86F6-202A426BAB88}"/>
                </a:ext>
              </a:extLst>
            </p:cNvPr>
            <p:cNvGrpSpPr/>
            <p:nvPr/>
          </p:nvGrpSpPr>
          <p:grpSpPr>
            <a:xfrm flipH="1">
              <a:off x="8134590" y="574545"/>
              <a:ext cx="397697" cy="427595"/>
              <a:chOff x="9683503" y="382604"/>
              <a:chExt cx="406982" cy="412567"/>
            </a:xfrm>
          </p:grpSpPr>
          <p:sp>
            <p:nvSpPr>
              <p:cNvPr id="23" name="Rectángulo 22">
                <a:extLst>
                  <a:ext uri="{FF2B5EF4-FFF2-40B4-BE49-F238E27FC236}">
                    <a16:creationId xmlns:a16="http://schemas.microsoft.com/office/drawing/2014/main" id="{62E41C0A-3623-4BB2-A470-654A0130B37E}"/>
                  </a:ext>
                </a:extLst>
              </p:cNvPr>
              <p:cNvSpPr/>
              <p:nvPr/>
            </p:nvSpPr>
            <p:spPr>
              <a:xfrm>
                <a:off x="9683503" y="382604"/>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67256F0D-B10D-4464-A6ED-F10721F2F163}"/>
                  </a:ext>
                </a:extLst>
              </p:cNvPr>
              <p:cNvSpPr/>
              <p:nvPr/>
            </p:nvSpPr>
            <p:spPr>
              <a:xfrm>
                <a:off x="9986042" y="434224"/>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25" name="Grupo 24">
            <a:extLst>
              <a:ext uri="{FF2B5EF4-FFF2-40B4-BE49-F238E27FC236}">
                <a16:creationId xmlns:a16="http://schemas.microsoft.com/office/drawing/2014/main" id="{98A10DD3-3D78-AB46-6A15-98436412534F}"/>
              </a:ext>
            </a:extLst>
          </p:cNvPr>
          <p:cNvGrpSpPr/>
          <p:nvPr/>
        </p:nvGrpSpPr>
        <p:grpSpPr>
          <a:xfrm>
            <a:off x="0" y="4888866"/>
            <a:ext cx="9144000" cy="254633"/>
            <a:chOff x="-3582" y="6648818"/>
            <a:chExt cx="9134883" cy="209182"/>
          </a:xfrm>
          <a:solidFill>
            <a:srgbClr val="33AAB9"/>
          </a:solidFill>
        </p:grpSpPr>
        <p:cxnSp>
          <p:nvCxnSpPr>
            <p:cNvPr id="26" name="Straight Connector 7">
              <a:extLst>
                <a:ext uri="{FF2B5EF4-FFF2-40B4-BE49-F238E27FC236}">
                  <a16:creationId xmlns:a16="http://schemas.microsoft.com/office/drawing/2014/main" id="{93398E63-E53E-8AC9-8B1A-AB6C9507872F}"/>
                </a:ext>
              </a:extLst>
            </p:cNvPr>
            <p:cNvCxnSpPr>
              <a:cxnSpLocks/>
            </p:cNvCxnSpPr>
            <p:nvPr userDrawn="1"/>
          </p:nvCxnSpPr>
          <p:spPr>
            <a:xfrm>
              <a:off x="-3582" y="6648818"/>
              <a:ext cx="9134758" cy="0"/>
            </a:xfrm>
            <a:prstGeom prst="line">
              <a:avLst/>
            </a:prstGeom>
            <a:grpFill/>
            <a:ln w="25400">
              <a:solidFill>
                <a:srgbClr val="F7AC2D"/>
              </a:solidFill>
            </a:ln>
          </p:spPr>
          <p:style>
            <a:lnRef idx="1">
              <a:schemeClr val="accent1"/>
            </a:lnRef>
            <a:fillRef idx="0">
              <a:schemeClr val="accent1"/>
            </a:fillRef>
            <a:effectRef idx="0">
              <a:schemeClr val="accent1"/>
            </a:effectRef>
            <a:fontRef idx="minor">
              <a:schemeClr val="tx1"/>
            </a:fontRef>
          </p:style>
        </p:cxnSp>
        <p:sp>
          <p:nvSpPr>
            <p:cNvPr id="27" name="Rectangle 36">
              <a:extLst>
                <a:ext uri="{FF2B5EF4-FFF2-40B4-BE49-F238E27FC236}">
                  <a16:creationId xmlns:a16="http://schemas.microsoft.com/office/drawing/2014/main" id="{7598FEB4-9C42-AA2D-FD10-0AF7B8CD8F1D}"/>
                </a:ext>
              </a:extLst>
            </p:cNvPr>
            <p:cNvSpPr>
              <a:spLocks noChangeArrowheads="1"/>
            </p:cNvSpPr>
            <p:nvPr userDrawn="1"/>
          </p:nvSpPr>
          <p:spPr bwMode="auto">
            <a:xfrm>
              <a:off x="-3582" y="6688137"/>
              <a:ext cx="9134883" cy="169863"/>
            </a:xfrm>
            <a:prstGeom prst="rect">
              <a:avLst/>
            </a:prstGeom>
            <a:solidFill>
              <a:srgbClr val="1653A2"/>
            </a:solidFill>
            <a:ln>
              <a:solidFill>
                <a:srgbClr val="1653A2"/>
              </a:solidFill>
            </a:ln>
          </p:spPr>
          <p:txBody>
            <a:bodyPr vert="horz" wrap="square" lIns="91440" tIns="45720" rIns="91440" bIns="45720" numCol="1" anchor="t" anchorCtr="0" compatLnSpc="1">
              <a:prstTxWarp prst="textNoShape">
                <a:avLst/>
              </a:prstTxWarp>
            </a:bodyPr>
            <a:lstStyle/>
            <a:p>
              <a:endParaRPr lang="es-PE"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50"/>
          <p:cNvSpPr txBox="1">
            <a:spLocks noGrp="1"/>
          </p:cNvSpPr>
          <p:nvPr>
            <p:ph type="subTitle" idx="7"/>
          </p:nvPr>
        </p:nvSpPr>
        <p:spPr>
          <a:xfrm>
            <a:off x="713232" y="2005584"/>
            <a:ext cx="24507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 is the closest planet to the Sun</a:t>
            </a:r>
            <a:endParaRPr/>
          </a:p>
        </p:txBody>
      </p:sp>
      <p:sp>
        <p:nvSpPr>
          <p:cNvPr id="1443" name="Google Shape;1443;p50"/>
          <p:cNvSpPr txBox="1">
            <a:spLocks noGrp="1"/>
          </p:cNvSpPr>
          <p:nvPr>
            <p:ph type="subTitle" idx="8"/>
          </p:nvPr>
        </p:nvSpPr>
        <p:spPr>
          <a:xfrm>
            <a:off x="3337560" y="2005584"/>
            <a:ext cx="24507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 has a beautiful name, but it’s very hot</a:t>
            </a:r>
            <a:endParaRPr/>
          </a:p>
        </p:txBody>
      </p:sp>
      <p:sp>
        <p:nvSpPr>
          <p:cNvPr id="1444" name="Google Shape;1444;p50"/>
          <p:cNvSpPr txBox="1">
            <a:spLocks noGrp="1"/>
          </p:cNvSpPr>
          <p:nvPr>
            <p:ph type="subTitle" idx="9"/>
          </p:nvPr>
        </p:nvSpPr>
        <p:spPr>
          <a:xfrm>
            <a:off x="5980176" y="2005584"/>
            <a:ext cx="24507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Despite being red, Mars is a cold place</a:t>
            </a:r>
            <a:endParaRPr/>
          </a:p>
        </p:txBody>
      </p:sp>
      <p:sp>
        <p:nvSpPr>
          <p:cNvPr id="1445" name="Google Shape;1445;p50"/>
          <p:cNvSpPr txBox="1">
            <a:spLocks noGrp="1"/>
          </p:cNvSpPr>
          <p:nvPr>
            <p:ph type="subTitle" idx="13"/>
          </p:nvPr>
        </p:nvSpPr>
        <p:spPr>
          <a:xfrm>
            <a:off x="713232" y="3409569"/>
            <a:ext cx="24507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Yes, this is the ringed planet. It’s a gas giant</a:t>
            </a:r>
            <a:endParaRPr/>
          </a:p>
        </p:txBody>
      </p:sp>
      <p:sp>
        <p:nvSpPr>
          <p:cNvPr id="1446" name="Google Shape;1446;p50"/>
          <p:cNvSpPr txBox="1">
            <a:spLocks noGrp="1"/>
          </p:cNvSpPr>
          <p:nvPr>
            <p:ph type="subTitle" idx="14"/>
          </p:nvPr>
        </p:nvSpPr>
        <p:spPr>
          <a:xfrm>
            <a:off x="3337560" y="3409569"/>
            <a:ext cx="24507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It’s the biggest planet in the Solar System</a:t>
            </a:r>
            <a:endParaRPr/>
          </a:p>
        </p:txBody>
      </p:sp>
      <p:sp>
        <p:nvSpPr>
          <p:cNvPr id="1448" name="Google Shape;1448;p50"/>
          <p:cNvSpPr txBox="1">
            <a:spLocks noGrp="1"/>
          </p:cNvSpPr>
          <p:nvPr>
            <p:ph type="title"/>
          </p:nvPr>
        </p:nvSpPr>
        <p:spPr>
          <a:xfrm>
            <a:off x="713232" y="180288"/>
            <a:ext cx="76992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do we do that?</a:t>
            </a:r>
            <a:endParaRPr dirty="0"/>
          </a:p>
        </p:txBody>
      </p:sp>
      <p:sp>
        <p:nvSpPr>
          <p:cNvPr id="1449" name="Google Shape;1449;p50"/>
          <p:cNvSpPr txBox="1">
            <a:spLocks noGrp="1"/>
          </p:cNvSpPr>
          <p:nvPr>
            <p:ph type="subTitle" idx="1"/>
          </p:nvPr>
        </p:nvSpPr>
        <p:spPr>
          <a:xfrm>
            <a:off x="713340" y="1517329"/>
            <a:ext cx="24513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rgbClr val="F7AC2D"/>
                </a:solidFill>
              </a:rPr>
              <a:t>Board</a:t>
            </a:r>
            <a:endParaRPr dirty="0">
              <a:solidFill>
                <a:srgbClr val="F7AC2D"/>
              </a:solidFill>
            </a:endParaRPr>
          </a:p>
        </p:txBody>
      </p:sp>
      <p:sp>
        <p:nvSpPr>
          <p:cNvPr id="1450" name="Google Shape;1450;p50"/>
          <p:cNvSpPr txBox="1">
            <a:spLocks noGrp="1"/>
          </p:cNvSpPr>
          <p:nvPr>
            <p:ph type="subTitle" idx="2"/>
          </p:nvPr>
        </p:nvSpPr>
        <p:spPr>
          <a:xfrm>
            <a:off x="3340038" y="1517329"/>
            <a:ext cx="24513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F7AC2D"/>
                </a:solidFill>
              </a:rPr>
              <a:t>Staff</a:t>
            </a:r>
            <a:endParaRPr>
              <a:solidFill>
                <a:srgbClr val="F7AC2D"/>
              </a:solidFill>
            </a:endParaRPr>
          </a:p>
        </p:txBody>
      </p:sp>
      <p:sp>
        <p:nvSpPr>
          <p:cNvPr id="1451" name="Google Shape;1451;p50"/>
          <p:cNvSpPr txBox="1">
            <a:spLocks noGrp="1"/>
          </p:cNvSpPr>
          <p:nvPr>
            <p:ph type="subTitle" idx="3"/>
          </p:nvPr>
        </p:nvSpPr>
        <p:spPr>
          <a:xfrm>
            <a:off x="5979391" y="1517329"/>
            <a:ext cx="24513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F7AC2D"/>
                </a:solidFill>
              </a:rPr>
              <a:t>Operations</a:t>
            </a:r>
            <a:endParaRPr>
              <a:solidFill>
                <a:srgbClr val="F7AC2D"/>
              </a:solidFill>
            </a:endParaRPr>
          </a:p>
        </p:txBody>
      </p:sp>
      <p:sp>
        <p:nvSpPr>
          <p:cNvPr id="1452" name="Google Shape;1452;p50"/>
          <p:cNvSpPr txBox="1">
            <a:spLocks noGrp="1"/>
          </p:cNvSpPr>
          <p:nvPr>
            <p:ph type="subTitle" idx="4"/>
          </p:nvPr>
        </p:nvSpPr>
        <p:spPr>
          <a:xfrm>
            <a:off x="713340" y="2924529"/>
            <a:ext cx="24513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rgbClr val="F7AC2D"/>
                </a:solidFill>
              </a:rPr>
              <a:t>Communications</a:t>
            </a:r>
            <a:endParaRPr dirty="0">
              <a:solidFill>
                <a:srgbClr val="F7AC2D"/>
              </a:solidFill>
            </a:endParaRPr>
          </a:p>
        </p:txBody>
      </p:sp>
      <p:sp>
        <p:nvSpPr>
          <p:cNvPr id="1453" name="Google Shape;1453;p50"/>
          <p:cNvSpPr txBox="1">
            <a:spLocks noGrp="1"/>
          </p:cNvSpPr>
          <p:nvPr>
            <p:ph type="subTitle" idx="5"/>
          </p:nvPr>
        </p:nvSpPr>
        <p:spPr>
          <a:xfrm>
            <a:off x="3340038" y="2924529"/>
            <a:ext cx="24513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F7AC2D"/>
                </a:solidFill>
              </a:rPr>
              <a:t>Research</a:t>
            </a:r>
            <a:endParaRPr>
              <a:solidFill>
                <a:srgbClr val="F7AC2D"/>
              </a:solidFill>
            </a:endParaRPr>
          </a:p>
        </p:txBody>
      </p:sp>
      <p:sp>
        <p:nvSpPr>
          <p:cNvPr id="5" name="AutoShape 3">
            <a:extLst>
              <a:ext uri="{FF2B5EF4-FFF2-40B4-BE49-F238E27FC236}">
                <a16:creationId xmlns:a16="http://schemas.microsoft.com/office/drawing/2014/main" id="{1F619343-6702-4F67-9E31-29A16AF048F3}"/>
              </a:ext>
            </a:extLst>
          </p:cNvPr>
          <p:cNvSpPr>
            <a:spLocks noChangeAspect="1" noChangeArrowheads="1" noTextEdit="1"/>
          </p:cNvSpPr>
          <p:nvPr/>
        </p:nvSpPr>
        <p:spPr bwMode="auto">
          <a:xfrm>
            <a:off x="5962650" y="2895600"/>
            <a:ext cx="19478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6" name="Freeform 5">
            <a:extLst>
              <a:ext uri="{FF2B5EF4-FFF2-40B4-BE49-F238E27FC236}">
                <a16:creationId xmlns:a16="http://schemas.microsoft.com/office/drawing/2014/main" id="{E6FF1973-6DC8-480F-988F-3307A43519DA}"/>
              </a:ext>
            </a:extLst>
          </p:cNvPr>
          <p:cNvSpPr>
            <a:spLocks/>
          </p:cNvSpPr>
          <p:nvPr/>
        </p:nvSpPr>
        <p:spPr bwMode="auto">
          <a:xfrm>
            <a:off x="6340531" y="2801510"/>
            <a:ext cx="1729020" cy="1978210"/>
          </a:xfrm>
          <a:custGeom>
            <a:avLst/>
            <a:gdLst>
              <a:gd name="T0" fmla="*/ 676 w 711"/>
              <a:gd name="T1" fmla="*/ 160 h 813"/>
              <a:gd name="T2" fmla="*/ 662 w 711"/>
              <a:gd name="T3" fmla="*/ 192 h 813"/>
              <a:gd name="T4" fmla="*/ 583 w 711"/>
              <a:gd name="T5" fmla="*/ 136 h 813"/>
              <a:gd name="T6" fmla="*/ 643 w 711"/>
              <a:gd name="T7" fmla="*/ 55 h 813"/>
              <a:gd name="T8" fmla="*/ 533 w 711"/>
              <a:gd name="T9" fmla="*/ 39 h 813"/>
              <a:gd name="T10" fmla="*/ 496 w 711"/>
              <a:gd name="T11" fmla="*/ 115 h 813"/>
              <a:gd name="T12" fmla="*/ 303 w 711"/>
              <a:gd name="T13" fmla="*/ 159 h 813"/>
              <a:gd name="T14" fmla="*/ 223 w 711"/>
              <a:gd name="T15" fmla="*/ 311 h 813"/>
              <a:gd name="T16" fmla="*/ 257 w 711"/>
              <a:gd name="T17" fmla="*/ 350 h 813"/>
              <a:gd name="T18" fmla="*/ 305 w 711"/>
              <a:gd name="T19" fmla="*/ 241 h 813"/>
              <a:gd name="T20" fmla="*/ 403 w 711"/>
              <a:gd name="T21" fmla="*/ 179 h 813"/>
              <a:gd name="T22" fmla="*/ 426 w 711"/>
              <a:gd name="T23" fmla="*/ 200 h 813"/>
              <a:gd name="T24" fmla="*/ 367 w 711"/>
              <a:gd name="T25" fmla="*/ 346 h 813"/>
              <a:gd name="T26" fmla="*/ 319 w 711"/>
              <a:gd name="T27" fmla="*/ 480 h 813"/>
              <a:gd name="T28" fmla="*/ 240 w 711"/>
              <a:gd name="T29" fmla="*/ 574 h 813"/>
              <a:gd name="T30" fmla="*/ 49 w 711"/>
              <a:gd name="T31" fmla="*/ 664 h 813"/>
              <a:gd name="T32" fmla="*/ 11 w 711"/>
              <a:gd name="T33" fmla="*/ 742 h 813"/>
              <a:gd name="T34" fmla="*/ 22 w 711"/>
              <a:gd name="T35" fmla="*/ 811 h 813"/>
              <a:gd name="T36" fmla="*/ 34 w 711"/>
              <a:gd name="T37" fmla="*/ 800 h 813"/>
              <a:gd name="T38" fmla="*/ 72 w 711"/>
              <a:gd name="T39" fmla="*/ 735 h 813"/>
              <a:gd name="T40" fmla="*/ 284 w 711"/>
              <a:gd name="T41" fmla="*/ 633 h 813"/>
              <a:gd name="T42" fmla="*/ 417 w 711"/>
              <a:gd name="T43" fmla="*/ 512 h 813"/>
              <a:gd name="T44" fmla="*/ 526 w 711"/>
              <a:gd name="T45" fmla="*/ 533 h 813"/>
              <a:gd name="T46" fmla="*/ 529 w 711"/>
              <a:gd name="T47" fmla="*/ 613 h 813"/>
              <a:gd name="T48" fmla="*/ 510 w 711"/>
              <a:gd name="T49" fmla="*/ 761 h 813"/>
              <a:gd name="T50" fmla="*/ 603 w 711"/>
              <a:gd name="T51" fmla="*/ 788 h 813"/>
              <a:gd name="T52" fmla="*/ 654 w 711"/>
              <a:gd name="T53" fmla="*/ 771 h 813"/>
              <a:gd name="T54" fmla="*/ 584 w 711"/>
              <a:gd name="T55" fmla="*/ 740 h 813"/>
              <a:gd name="T56" fmla="*/ 608 w 711"/>
              <a:gd name="T57" fmla="*/ 561 h 813"/>
              <a:gd name="T58" fmla="*/ 489 w 711"/>
              <a:gd name="T59" fmla="*/ 407 h 813"/>
              <a:gd name="T60" fmla="*/ 577 w 711"/>
              <a:gd name="T61" fmla="*/ 261 h 813"/>
              <a:gd name="T62" fmla="*/ 631 w 711"/>
              <a:gd name="T63" fmla="*/ 319 h 813"/>
              <a:gd name="T64" fmla="*/ 683 w 711"/>
              <a:gd name="T65" fmla="*/ 301 h 813"/>
              <a:gd name="T66" fmla="*/ 688 w 711"/>
              <a:gd name="T67" fmla="*/ 16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1" h="813">
                <a:moveTo>
                  <a:pt x="688" y="163"/>
                </a:moveTo>
                <a:cubicBezTo>
                  <a:pt x="684" y="160"/>
                  <a:pt x="680" y="157"/>
                  <a:pt x="676" y="160"/>
                </a:cubicBezTo>
                <a:cubicBezTo>
                  <a:pt x="666" y="167"/>
                  <a:pt x="661" y="177"/>
                  <a:pt x="662" y="190"/>
                </a:cubicBezTo>
                <a:cubicBezTo>
                  <a:pt x="662" y="190"/>
                  <a:pt x="662" y="191"/>
                  <a:pt x="662" y="192"/>
                </a:cubicBezTo>
                <a:cubicBezTo>
                  <a:pt x="668" y="216"/>
                  <a:pt x="655" y="234"/>
                  <a:pt x="645" y="256"/>
                </a:cubicBezTo>
                <a:cubicBezTo>
                  <a:pt x="629" y="212"/>
                  <a:pt x="634" y="162"/>
                  <a:pt x="583" y="136"/>
                </a:cubicBezTo>
                <a:cubicBezTo>
                  <a:pt x="622" y="135"/>
                  <a:pt x="624" y="133"/>
                  <a:pt x="635" y="99"/>
                </a:cubicBezTo>
                <a:cubicBezTo>
                  <a:pt x="640" y="85"/>
                  <a:pt x="644" y="70"/>
                  <a:pt x="643" y="55"/>
                </a:cubicBezTo>
                <a:cubicBezTo>
                  <a:pt x="641" y="29"/>
                  <a:pt x="618" y="7"/>
                  <a:pt x="590" y="3"/>
                </a:cubicBezTo>
                <a:cubicBezTo>
                  <a:pt x="561" y="0"/>
                  <a:pt x="543" y="12"/>
                  <a:pt x="533" y="39"/>
                </a:cubicBezTo>
                <a:cubicBezTo>
                  <a:pt x="528" y="53"/>
                  <a:pt x="528" y="66"/>
                  <a:pt x="529" y="80"/>
                </a:cubicBezTo>
                <a:cubicBezTo>
                  <a:pt x="529" y="109"/>
                  <a:pt x="524" y="114"/>
                  <a:pt x="496" y="115"/>
                </a:cubicBezTo>
                <a:cubicBezTo>
                  <a:pt x="442" y="116"/>
                  <a:pt x="388" y="121"/>
                  <a:pt x="335" y="134"/>
                </a:cubicBezTo>
                <a:cubicBezTo>
                  <a:pt x="320" y="137"/>
                  <a:pt x="310" y="145"/>
                  <a:pt x="303" y="159"/>
                </a:cubicBezTo>
                <a:cubicBezTo>
                  <a:pt x="278" y="208"/>
                  <a:pt x="263" y="261"/>
                  <a:pt x="227" y="303"/>
                </a:cubicBezTo>
                <a:cubicBezTo>
                  <a:pt x="225" y="305"/>
                  <a:pt x="224" y="308"/>
                  <a:pt x="223" y="311"/>
                </a:cubicBezTo>
                <a:cubicBezTo>
                  <a:pt x="220" y="319"/>
                  <a:pt x="217" y="328"/>
                  <a:pt x="224" y="335"/>
                </a:cubicBezTo>
                <a:cubicBezTo>
                  <a:pt x="233" y="344"/>
                  <a:pt x="246" y="351"/>
                  <a:pt x="257" y="350"/>
                </a:cubicBezTo>
                <a:cubicBezTo>
                  <a:pt x="279" y="348"/>
                  <a:pt x="286" y="338"/>
                  <a:pt x="284" y="314"/>
                </a:cubicBezTo>
                <a:cubicBezTo>
                  <a:pt x="282" y="286"/>
                  <a:pt x="291" y="263"/>
                  <a:pt x="305" y="241"/>
                </a:cubicBezTo>
                <a:cubicBezTo>
                  <a:pt x="311" y="232"/>
                  <a:pt x="318" y="224"/>
                  <a:pt x="323" y="215"/>
                </a:cubicBezTo>
                <a:cubicBezTo>
                  <a:pt x="341" y="183"/>
                  <a:pt x="365" y="166"/>
                  <a:pt x="403" y="179"/>
                </a:cubicBezTo>
                <a:cubicBezTo>
                  <a:pt x="405" y="180"/>
                  <a:pt x="408" y="180"/>
                  <a:pt x="411" y="180"/>
                </a:cubicBezTo>
                <a:cubicBezTo>
                  <a:pt x="428" y="177"/>
                  <a:pt x="430" y="187"/>
                  <a:pt x="426" y="200"/>
                </a:cubicBezTo>
                <a:cubicBezTo>
                  <a:pt x="417" y="227"/>
                  <a:pt x="408" y="254"/>
                  <a:pt x="401" y="282"/>
                </a:cubicBezTo>
                <a:cubicBezTo>
                  <a:pt x="394" y="306"/>
                  <a:pt x="384" y="328"/>
                  <a:pt x="367" y="346"/>
                </a:cubicBezTo>
                <a:cubicBezTo>
                  <a:pt x="346" y="368"/>
                  <a:pt x="338" y="395"/>
                  <a:pt x="338" y="425"/>
                </a:cubicBezTo>
                <a:cubicBezTo>
                  <a:pt x="338" y="446"/>
                  <a:pt x="331" y="464"/>
                  <a:pt x="319" y="480"/>
                </a:cubicBezTo>
                <a:cubicBezTo>
                  <a:pt x="301" y="504"/>
                  <a:pt x="284" y="528"/>
                  <a:pt x="269" y="553"/>
                </a:cubicBezTo>
                <a:cubicBezTo>
                  <a:pt x="261" y="564"/>
                  <a:pt x="253" y="572"/>
                  <a:pt x="240" y="574"/>
                </a:cubicBezTo>
                <a:cubicBezTo>
                  <a:pt x="199" y="582"/>
                  <a:pt x="164" y="602"/>
                  <a:pt x="131" y="627"/>
                </a:cubicBezTo>
                <a:cubicBezTo>
                  <a:pt x="107" y="645"/>
                  <a:pt x="82" y="664"/>
                  <a:pt x="49" y="664"/>
                </a:cubicBezTo>
                <a:cubicBezTo>
                  <a:pt x="38" y="664"/>
                  <a:pt x="31" y="673"/>
                  <a:pt x="30" y="684"/>
                </a:cubicBezTo>
                <a:cubicBezTo>
                  <a:pt x="28" y="705"/>
                  <a:pt x="21" y="724"/>
                  <a:pt x="11" y="742"/>
                </a:cubicBezTo>
                <a:cubicBezTo>
                  <a:pt x="0" y="761"/>
                  <a:pt x="3" y="780"/>
                  <a:pt x="7" y="800"/>
                </a:cubicBezTo>
                <a:cubicBezTo>
                  <a:pt x="8" y="809"/>
                  <a:pt x="13" y="813"/>
                  <a:pt x="22" y="811"/>
                </a:cubicBezTo>
                <a:cubicBezTo>
                  <a:pt x="24" y="813"/>
                  <a:pt x="25" y="813"/>
                  <a:pt x="27" y="812"/>
                </a:cubicBezTo>
                <a:cubicBezTo>
                  <a:pt x="32" y="809"/>
                  <a:pt x="37" y="806"/>
                  <a:pt x="34" y="800"/>
                </a:cubicBezTo>
                <a:cubicBezTo>
                  <a:pt x="27" y="783"/>
                  <a:pt x="37" y="774"/>
                  <a:pt x="47" y="764"/>
                </a:cubicBezTo>
                <a:cubicBezTo>
                  <a:pt x="56" y="755"/>
                  <a:pt x="64" y="745"/>
                  <a:pt x="72" y="735"/>
                </a:cubicBezTo>
                <a:cubicBezTo>
                  <a:pt x="85" y="717"/>
                  <a:pt x="102" y="703"/>
                  <a:pt x="122" y="693"/>
                </a:cubicBezTo>
                <a:cubicBezTo>
                  <a:pt x="174" y="668"/>
                  <a:pt x="227" y="644"/>
                  <a:pt x="284" y="633"/>
                </a:cubicBezTo>
                <a:cubicBezTo>
                  <a:pt x="294" y="631"/>
                  <a:pt x="302" y="626"/>
                  <a:pt x="310" y="620"/>
                </a:cubicBezTo>
                <a:cubicBezTo>
                  <a:pt x="349" y="587"/>
                  <a:pt x="383" y="549"/>
                  <a:pt x="417" y="512"/>
                </a:cubicBezTo>
                <a:cubicBezTo>
                  <a:pt x="424" y="504"/>
                  <a:pt x="430" y="502"/>
                  <a:pt x="441" y="505"/>
                </a:cubicBezTo>
                <a:cubicBezTo>
                  <a:pt x="469" y="515"/>
                  <a:pt x="498" y="525"/>
                  <a:pt x="526" y="533"/>
                </a:cubicBezTo>
                <a:cubicBezTo>
                  <a:pt x="543" y="538"/>
                  <a:pt x="556" y="541"/>
                  <a:pt x="541" y="563"/>
                </a:cubicBezTo>
                <a:cubicBezTo>
                  <a:pt x="532" y="577"/>
                  <a:pt x="531" y="595"/>
                  <a:pt x="529" y="613"/>
                </a:cubicBezTo>
                <a:cubicBezTo>
                  <a:pt x="527" y="641"/>
                  <a:pt x="525" y="669"/>
                  <a:pt x="522" y="696"/>
                </a:cubicBezTo>
                <a:cubicBezTo>
                  <a:pt x="519" y="718"/>
                  <a:pt x="514" y="740"/>
                  <a:pt x="510" y="761"/>
                </a:cubicBezTo>
                <a:cubicBezTo>
                  <a:pt x="507" y="779"/>
                  <a:pt x="515" y="788"/>
                  <a:pt x="533" y="788"/>
                </a:cubicBezTo>
                <a:cubicBezTo>
                  <a:pt x="557" y="787"/>
                  <a:pt x="580" y="788"/>
                  <a:pt x="603" y="788"/>
                </a:cubicBezTo>
                <a:cubicBezTo>
                  <a:pt x="618" y="788"/>
                  <a:pt x="631" y="783"/>
                  <a:pt x="644" y="779"/>
                </a:cubicBezTo>
                <a:cubicBezTo>
                  <a:pt x="649" y="778"/>
                  <a:pt x="654" y="776"/>
                  <a:pt x="654" y="771"/>
                </a:cubicBezTo>
                <a:cubicBezTo>
                  <a:pt x="653" y="764"/>
                  <a:pt x="647" y="762"/>
                  <a:pt x="642" y="762"/>
                </a:cubicBezTo>
                <a:cubicBezTo>
                  <a:pt x="619" y="765"/>
                  <a:pt x="603" y="749"/>
                  <a:pt x="584" y="740"/>
                </a:cubicBezTo>
                <a:cubicBezTo>
                  <a:pt x="566" y="732"/>
                  <a:pt x="563" y="719"/>
                  <a:pt x="567" y="701"/>
                </a:cubicBezTo>
                <a:cubicBezTo>
                  <a:pt x="578" y="654"/>
                  <a:pt x="593" y="608"/>
                  <a:pt x="608" y="561"/>
                </a:cubicBezTo>
                <a:cubicBezTo>
                  <a:pt x="625" y="507"/>
                  <a:pt x="623" y="500"/>
                  <a:pt x="576" y="467"/>
                </a:cubicBezTo>
                <a:cubicBezTo>
                  <a:pt x="548" y="446"/>
                  <a:pt x="518" y="427"/>
                  <a:pt x="489" y="407"/>
                </a:cubicBezTo>
                <a:cubicBezTo>
                  <a:pt x="479" y="401"/>
                  <a:pt x="475" y="395"/>
                  <a:pt x="484" y="383"/>
                </a:cubicBezTo>
                <a:cubicBezTo>
                  <a:pt x="515" y="343"/>
                  <a:pt x="546" y="302"/>
                  <a:pt x="577" y="261"/>
                </a:cubicBezTo>
                <a:cubicBezTo>
                  <a:pt x="584" y="251"/>
                  <a:pt x="589" y="250"/>
                  <a:pt x="594" y="262"/>
                </a:cubicBezTo>
                <a:cubicBezTo>
                  <a:pt x="603" y="283"/>
                  <a:pt x="616" y="302"/>
                  <a:pt x="631" y="319"/>
                </a:cubicBezTo>
                <a:cubicBezTo>
                  <a:pt x="640" y="329"/>
                  <a:pt x="650" y="340"/>
                  <a:pt x="665" y="334"/>
                </a:cubicBezTo>
                <a:cubicBezTo>
                  <a:pt x="680" y="329"/>
                  <a:pt x="680" y="315"/>
                  <a:pt x="683" y="301"/>
                </a:cubicBezTo>
                <a:cubicBezTo>
                  <a:pt x="690" y="267"/>
                  <a:pt x="683" y="230"/>
                  <a:pt x="702" y="197"/>
                </a:cubicBezTo>
                <a:cubicBezTo>
                  <a:pt x="711" y="183"/>
                  <a:pt x="697" y="173"/>
                  <a:pt x="688" y="163"/>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29" name="Grupo 28">
            <a:extLst>
              <a:ext uri="{FF2B5EF4-FFF2-40B4-BE49-F238E27FC236}">
                <a16:creationId xmlns:a16="http://schemas.microsoft.com/office/drawing/2014/main" id="{199C7DFD-2840-3260-6C86-CCB94B07B389}"/>
              </a:ext>
            </a:extLst>
          </p:cNvPr>
          <p:cNvGrpSpPr/>
          <p:nvPr/>
        </p:nvGrpSpPr>
        <p:grpSpPr>
          <a:xfrm>
            <a:off x="0" y="4888866"/>
            <a:ext cx="9144000" cy="254633"/>
            <a:chOff x="-3582" y="6648818"/>
            <a:chExt cx="9134883" cy="209182"/>
          </a:xfrm>
          <a:solidFill>
            <a:srgbClr val="33AAB9"/>
          </a:solidFill>
        </p:grpSpPr>
        <p:cxnSp>
          <p:nvCxnSpPr>
            <p:cNvPr id="30" name="Straight Connector 7">
              <a:extLst>
                <a:ext uri="{FF2B5EF4-FFF2-40B4-BE49-F238E27FC236}">
                  <a16:creationId xmlns:a16="http://schemas.microsoft.com/office/drawing/2014/main" id="{087BDE4A-A5A2-F7ED-2E1C-3E25C285FE65}"/>
                </a:ext>
              </a:extLst>
            </p:cNvPr>
            <p:cNvCxnSpPr>
              <a:cxnSpLocks/>
            </p:cNvCxnSpPr>
            <p:nvPr userDrawn="1"/>
          </p:nvCxnSpPr>
          <p:spPr>
            <a:xfrm>
              <a:off x="-3582" y="6648818"/>
              <a:ext cx="9134758" cy="0"/>
            </a:xfrm>
            <a:prstGeom prst="line">
              <a:avLst/>
            </a:prstGeom>
            <a:grpFill/>
            <a:ln w="25400">
              <a:solidFill>
                <a:srgbClr val="F7AC2D"/>
              </a:solidFill>
            </a:ln>
          </p:spPr>
          <p:style>
            <a:lnRef idx="1">
              <a:schemeClr val="accent1"/>
            </a:lnRef>
            <a:fillRef idx="0">
              <a:schemeClr val="accent1"/>
            </a:fillRef>
            <a:effectRef idx="0">
              <a:schemeClr val="accent1"/>
            </a:effectRef>
            <a:fontRef idx="minor">
              <a:schemeClr val="tx1"/>
            </a:fontRef>
          </p:style>
        </p:cxnSp>
        <p:sp>
          <p:nvSpPr>
            <p:cNvPr id="31" name="Rectangle 36">
              <a:extLst>
                <a:ext uri="{FF2B5EF4-FFF2-40B4-BE49-F238E27FC236}">
                  <a16:creationId xmlns:a16="http://schemas.microsoft.com/office/drawing/2014/main" id="{3FD7F876-819A-56E0-B816-08879817942F}"/>
                </a:ext>
              </a:extLst>
            </p:cNvPr>
            <p:cNvSpPr>
              <a:spLocks noChangeArrowheads="1"/>
            </p:cNvSpPr>
            <p:nvPr userDrawn="1"/>
          </p:nvSpPr>
          <p:spPr bwMode="auto">
            <a:xfrm>
              <a:off x="-3582" y="6688137"/>
              <a:ext cx="9134883" cy="169863"/>
            </a:xfrm>
            <a:prstGeom prst="rect">
              <a:avLst/>
            </a:prstGeom>
            <a:solidFill>
              <a:srgbClr val="1653A2"/>
            </a:solidFill>
            <a:ln>
              <a:solidFill>
                <a:srgbClr val="1653A2"/>
              </a:solidFill>
            </a:ln>
          </p:spPr>
          <p:txBody>
            <a:bodyPr vert="horz" wrap="square" lIns="91440" tIns="45720" rIns="91440" bIns="45720" numCol="1" anchor="t" anchorCtr="0" compatLnSpc="1">
              <a:prstTxWarp prst="textNoShape">
                <a:avLst/>
              </a:prstTxWarp>
            </a:bodyPr>
            <a:lstStyle/>
            <a:p>
              <a:endParaRPr lang="es-PE" dirty="0"/>
            </a:p>
          </p:txBody>
        </p:sp>
      </p:grpSp>
      <p:grpSp>
        <p:nvGrpSpPr>
          <p:cNvPr id="32" name="Grupo 31">
            <a:extLst>
              <a:ext uri="{FF2B5EF4-FFF2-40B4-BE49-F238E27FC236}">
                <a16:creationId xmlns:a16="http://schemas.microsoft.com/office/drawing/2014/main" id="{0249BEA5-0EDF-C59D-5D80-3CD1BE75BC1B}"/>
              </a:ext>
            </a:extLst>
          </p:cNvPr>
          <p:cNvGrpSpPr/>
          <p:nvPr/>
        </p:nvGrpSpPr>
        <p:grpSpPr>
          <a:xfrm>
            <a:off x="179781" y="245222"/>
            <a:ext cx="8781338" cy="530964"/>
            <a:chOff x="179781" y="245222"/>
            <a:chExt cx="8781338" cy="530964"/>
          </a:xfrm>
        </p:grpSpPr>
        <p:sp>
          <p:nvSpPr>
            <p:cNvPr id="33" name="Rectángulo 32">
              <a:extLst>
                <a:ext uri="{FF2B5EF4-FFF2-40B4-BE49-F238E27FC236}">
                  <a16:creationId xmlns:a16="http://schemas.microsoft.com/office/drawing/2014/main" id="{D3FD1B1D-59E0-181F-CBFA-39D40724C1BA}"/>
                </a:ext>
              </a:extLst>
            </p:cNvPr>
            <p:cNvSpPr/>
            <p:nvPr/>
          </p:nvSpPr>
          <p:spPr>
            <a:xfrm flipV="1">
              <a:off x="199888" y="730467"/>
              <a:ext cx="8761231" cy="45719"/>
            </a:xfrm>
            <a:prstGeom prst="rect">
              <a:avLst/>
            </a:pr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D704D14C-787A-033E-6BE0-8B0514B6FD6C}"/>
                </a:ext>
              </a:extLst>
            </p:cNvPr>
            <p:cNvSpPr/>
            <p:nvPr/>
          </p:nvSpPr>
          <p:spPr>
            <a:xfrm>
              <a:off x="179781" y="245222"/>
              <a:ext cx="234550" cy="430007"/>
            </a:xfrm>
            <a:prstGeom prst="rect">
              <a:avLst/>
            </a:pr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5" name="Rectángulo 34">
              <a:extLst>
                <a:ext uri="{FF2B5EF4-FFF2-40B4-BE49-F238E27FC236}">
                  <a16:creationId xmlns:a16="http://schemas.microsoft.com/office/drawing/2014/main" id="{F1D9590B-6C27-76DB-C407-EA621ABFB8AF}"/>
                </a:ext>
              </a:extLst>
            </p:cNvPr>
            <p:cNvSpPr/>
            <p:nvPr/>
          </p:nvSpPr>
          <p:spPr>
            <a:xfrm>
              <a:off x="461246" y="306719"/>
              <a:ext cx="97168" cy="430007"/>
            </a:xfrm>
            <a:prstGeom prst="rect">
              <a:avLst/>
            </a:pr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5" name="Google Shape;12;p3">
            <a:extLst>
              <a:ext uri="{FF2B5EF4-FFF2-40B4-BE49-F238E27FC236}">
                <a16:creationId xmlns:a16="http://schemas.microsoft.com/office/drawing/2014/main" id="{2EFB17F9-58EA-417B-A125-9F4BC05C536D}"/>
              </a:ext>
            </a:extLst>
          </p:cNvPr>
          <p:cNvSpPr/>
          <p:nvPr/>
        </p:nvSpPr>
        <p:spPr>
          <a:xfrm>
            <a:off x="5758299" y="469084"/>
            <a:ext cx="1492200" cy="1492200"/>
          </a:xfrm>
          <a:prstGeom prst="ellipse">
            <a:avLst/>
          </a:prstGeom>
          <a:solidFill>
            <a:srgbClr val="F7AC2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9" name="Google Shape;1139;p41"/>
          <p:cNvSpPr txBox="1">
            <a:spLocks noGrp="1"/>
          </p:cNvSpPr>
          <p:nvPr>
            <p:ph type="title"/>
          </p:nvPr>
        </p:nvSpPr>
        <p:spPr>
          <a:xfrm>
            <a:off x="4577349" y="2169509"/>
            <a:ext cx="3854100" cy="98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653A2"/>
                </a:solidFill>
              </a:rPr>
              <a:t>Run</a:t>
            </a:r>
            <a:endParaRPr dirty="0">
              <a:solidFill>
                <a:srgbClr val="1653A2"/>
              </a:solidFill>
            </a:endParaRPr>
          </a:p>
        </p:txBody>
      </p:sp>
      <p:sp>
        <p:nvSpPr>
          <p:cNvPr id="1141" name="Google Shape;1141;p41"/>
          <p:cNvSpPr txBox="1">
            <a:spLocks noGrp="1"/>
          </p:cNvSpPr>
          <p:nvPr>
            <p:ph type="title" idx="2"/>
          </p:nvPr>
        </p:nvSpPr>
        <p:spPr>
          <a:xfrm>
            <a:off x="5650149" y="618639"/>
            <a:ext cx="1708500" cy="119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6"/>
                </a:solidFill>
              </a:rPr>
              <a:t>1</a:t>
            </a:r>
            <a:endParaRPr dirty="0">
              <a:solidFill>
                <a:schemeClr val="accent6"/>
              </a:solidFill>
            </a:endParaRPr>
          </a:p>
        </p:txBody>
      </p:sp>
      <p:sp>
        <p:nvSpPr>
          <p:cNvPr id="1140" name="Google Shape;1140;p41"/>
          <p:cNvSpPr txBox="1">
            <a:spLocks noGrp="1"/>
          </p:cNvSpPr>
          <p:nvPr>
            <p:ph type="subTitle" idx="1"/>
          </p:nvPr>
        </p:nvSpPr>
        <p:spPr>
          <a:xfrm>
            <a:off x="4925499" y="3072368"/>
            <a:ext cx="3157800" cy="55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7AC2D"/>
                </a:solidFill>
              </a:rPr>
              <a:t>You can enter a subtitle here if you need it</a:t>
            </a:r>
            <a:endParaRPr dirty="0">
              <a:solidFill>
                <a:srgbClr val="F7AC2D"/>
              </a:solidFill>
            </a:endParaRPr>
          </a:p>
        </p:txBody>
      </p:sp>
      <p:sp>
        <p:nvSpPr>
          <p:cNvPr id="6" name="AutoShape 3">
            <a:extLst>
              <a:ext uri="{FF2B5EF4-FFF2-40B4-BE49-F238E27FC236}">
                <a16:creationId xmlns:a16="http://schemas.microsoft.com/office/drawing/2014/main" id="{89E469DD-299A-405D-9A63-C049EEB1BD2F}"/>
              </a:ext>
            </a:extLst>
          </p:cNvPr>
          <p:cNvSpPr>
            <a:spLocks noChangeAspect="1" noChangeArrowheads="1" noTextEdit="1"/>
          </p:cNvSpPr>
          <p:nvPr/>
        </p:nvSpPr>
        <p:spPr bwMode="auto">
          <a:xfrm>
            <a:off x="1065213" y="1878013"/>
            <a:ext cx="28448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nvGrpSpPr>
          <p:cNvPr id="3" name="Grupo 2">
            <a:extLst>
              <a:ext uri="{FF2B5EF4-FFF2-40B4-BE49-F238E27FC236}">
                <a16:creationId xmlns:a16="http://schemas.microsoft.com/office/drawing/2014/main" id="{A450DDCA-F2E0-D54D-94AF-8D29E992D7CF}"/>
              </a:ext>
            </a:extLst>
          </p:cNvPr>
          <p:cNvGrpSpPr/>
          <p:nvPr/>
        </p:nvGrpSpPr>
        <p:grpSpPr>
          <a:xfrm>
            <a:off x="1590676" y="1878013"/>
            <a:ext cx="2327275" cy="2889249"/>
            <a:chOff x="1590676" y="1878013"/>
            <a:chExt cx="2327275" cy="2889249"/>
          </a:xfrm>
        </p:grpSpPr>
        <p:sp>
          <p:nvSpPr>
            <p:cNvPr id="17" name="Freeform 5">
              <a:extLst>
                <a:ext uri="{FF2B5EF4-FFF2-40B4-BE49-F238E27FC236}">
                  <a16:creationId xmlns:a16="http://schemas.microsoft.com/office/drawing/2014/main" id="{F125708D-6B06-4CE8-A549-7BEF62FEDC4C}"/>
                </a:ext>
              </a:extLst>
            </p:cNvPr>
            <p:cNvSpPr>
              <a:spLocks/>
            </p:cNvSpPr>
            <p:nvPr/>
          </p:nvSpPr>
          <p:spPr bwMode="auto">
            <a:xfrm>
              <a:off x="1590676" y="1878013"/>
              <a:ext cx="2327275" cy="2889249"/>
            </a:xfrm>
            <a:custGeom>
              <a:avLst/>
              <a:gdLst>
                <a:gd name="T0" fmla="*/ 356 w 616"/>
                <a:gd name="T1" fmla="*/ 376 h 765"/>
                <a:gd name="T2" fmla="*/ 399 w 616"/>
                <a:gd name="T3" fmla="*/ 472 h 765"/>
                <a:gd name="T4" fmla="*/ 471 w 616"/>
                <a:gd name="T5" fmla="*/ 523 h 765"/>
                <a:gd name="T6" fmla="*/ 491 w 616"/>
                <a:gd name="T7" fmla="*/ 553 h 765"/>
                <a:gd name="T8" fmla="*/ 529 w 616"/>
                <a:gd name="T9" fmla="*/ 708 h 765"/>
                <a:gd name="T10" fmla="*/ 504 w 616"/>
                <a:gd name="T11" fmla="*/ 760 h 765"/>
                <a:gd name="T12" fmla="*/ 459 w 616"/>
                <a:gd name="T13" fmla="*/ 725 h 765"/>
                <a:gd name="T14" fmla="*/ 426 w 616"/>
                <a:gd name="T15" fmla="*/ 591 h 765"/>
                <a:gd name="T16" fmla="*/ 417 w 616"/>
                <a:gd name="T17" fmla="*/ 572 h 765"/>
                <a:gd name="T18" fmla="*/ 291 w 616"/>
                <a:gd name="T19" fmla="*/ 481 h 765"/>
                <a:gd name="T20" fmla="*/ 263 w 616"/>
                <a:gd name="T21" fmla="*/ 611 h 765"/>
                <a:gd name="T22" fmla="*/ 209 w 616"/>
                <a:gd name="T23" fmla="*/ 647 h 765"/>
                <a:gd name="T24" fmla="*/ 39 w 616"/>
                <a:gd name="T25" fmla="*/ 614 h 765"/>
                <a:gd name="T26" fmla="*/ 4 w 616"/>
                <a:gd name="T27" fmla="*/ 572 h 765"/>
                <a:gd name="T28" fmla="*/ 54 w 616"/>
                <a:gd name="T29" fmla="*/ 544 h 765"/>
                <a:gd name="T30" fmla="*/ 183 w 616"/>
                <a:gd name="T31" fmla="*/ 569 h 765"/>
                <a:gd name="T32" fmla="*/ 201 w 616"/>
                <a:gd name="T33" fmla="*/ 559 h 765"/>
                <a:gd name="T34" fmla="*/ 231 w 616"/>
                <a:gd name="T35" fmla="*/ 405 h 765"/>
                <a:gd name="T36" fmla="*/ 268 w 616"/>
                <a:gd name="T37" fmla="*/ 396 h 765"/>
                <a:gd name="T38" fmla="*/ 277 w 616"/>
                <a:gd name="T39" fmla="*/ 380 h 765"/>
                <a:gd name="T40" fmla="*/ 260 w 616"/>
                <a:gd name="T41" fmla="*/ 356 h 765"/>
                <a:gd name="T42" fmla="*/ 239 w 616"/>
                <a:gd name="T43" fmla="*/ 335 h 765"/>
                <a:gd name="T44" fmla="*/ 239 w 616"/>
                <a:gd name="T45" fmla="*/ 325 h 765"/>
                <a:gd name="T46" fmla="*/ 245 w 616"/>
                <a:gd name="T47" fmla="*/ 282 h 765"/>
                <a:gd name="T48" fmla="*/ 233 w 616"/>
                <a:gd name="T49" fmla="*/ 270 h 765"/>
                <a:gd name="T50" fmla="*/ 133 w 616"/>
                <a:gd name="T51" fmla="*/ 226 h 765"/>
                <a:gd name="T52" fmla="*/ 111 w 616"/>
                <a:gd name="T53" fmla="*/ 192 h 765"/>
                <a:gd name="T54" fmla="*/ 115 w 616"/>
                <a:gd name="T55" fmla="*/ 30 h 765"/>
                <a:gd name="T56" fmla="*/ 142 w 616"/>
                <a:gd name="T57" fmla="*/ 1 h 765"/>
                <a:gd name="T58" fmla="*/ 168 w 616"/>
                <a:gd name="T59" fmla="*/ 32 h 765"/>
                <a:gd name="T60" fmla="*/ 165 w 616"/>
                <a:gd name="T61" fmla="*/ 166 h 765"/>
                <a:gd name="T62" fmla="*/ 178 w 616"/>
                <a:gd name="T63" fmla="*/ 187 h 765"/>
                <a:gd name="T64" fmla="*/ 366 w 616"/>
                <a:gd name="T65" fmla="*/ 231 h 765"/>
                <a:gd name="T66" fmla="*/ 477 w 616"/>
                <a:gd name="T67" fmla="*/ 211 h 765"/>
                <a:gd name="T68" fmla="*/ 489 w 616"/>
                <a:gd name="T69" fmla="*/ 198 h 765"/>
                <a:gd name="T70" fmla="*/ 559 w 616"/>
                <a:gd name="T71" fmla="*/ 101 h 765"/>
                <a:gd name="T72" fmla="*/ 602 w 616"/>
                <a:gd name="T73" fmla="*/ 89 h 765"/>
                <a:gd name="T74" fmla="*/ 603 w 616"/>
                <a:gd name="T75" fmla="*/ 133 h 765"/>
                <a:gd name="T76" fmla="*/ 522 w 616"/>
                <a:gd name="T77" fmla="*/ 246 h 765"/>
                <a:gd name="T78" fmla="*/ 496 w 616"/>
                <a:gd name="T79" fmla="*/ 263 h 765"/>
                <a:gd name="T80" fmla="*/ 390 w 616"/>
                <a:gd name="T81" fmla="*/ 283 h 765"/>
                <a:gd name="T82" fmla="*/ 364 w 616"/>
                <a:gd name="T83" fmla="*/ 314 h 765"/>
                <a:gd name="T84" fmla="*/ 363 w 616"/>
                <a:gd name="T85" fmla="*/ 326 h 765"/>
                <a:gd name="T86" fmla="*/ 339 w 616"/>
                <a:gd name="T87" fmla="*/ 332 h 765"/>
                <a:gd name="T88" fmla="*/ 322 w 616"/>
                <a:gd name="T89" fmla="*/ 364 h 765"/>
                <a:gd name="T90" fmla="*/ 338 w 616"/>
                <a:gd name="T91" fmla="*/ 374 h 765"/>
                <a:gd name="T92" fmla="*/ 356 w 616"/>
                <a:gd name="T93" fmla="*/ 37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6" h="765">
                  <a:moveTo>
                    <a:pt x="356" y="376"/>
                  </a:moveTo>
                  <a:cubicBezTo>
                    <a:pt x="342" y="421"/>
                    <a:pt x="359" y="450"/>
                    <a:pt x="399" y="472"/>
                  </a:cubicBezTo>
                  <a:cubicBezTo>
                    <a:pt x="425" y="486"/>
                    <a:pt x="447" y="506"/>
                    <a:pt x="471" y="523"/>
                  </a:cubicBezTo>
                  <a:cubicBezTo>
                    <a:pt x="482" y="531"/>
                    <a:pt x="488" y="540"/>
                    <a:pt x="491" y="553"/>
                  </a:cubicBezTo>
                  <a:cubicBezTo>
                    <a:pt x="504" y="605"/>
                    <a:pt x="517" y="657"/>
                    <a:pt x="529" y="708"/>
                  </a:cubicBezTo>
                  <a:cubicBezTo>
                    <a:pt x="536" y="736"/>
                    <a:pt x="526" y="755"/>
                    <a:pt x="504" y="760"/>
                  </a:cubicBezTo>
                  <a:cubicBezTo>
                    <a:pt x="483" y="765"/>
                    <a:pt x="466" y="752"/>
                    <a:pt x="459" y="725"/>
                  </a:cubicBezTo>
                  <a:cubicBezTo>
                    <a:pt x="448" y="680"/>
                    <a:pt x="438" y="636"/>
                    <a:pt x="426" y="591"/>
                  </a:cubicBezTo>
                  <a:cubicBezTo>
                    <a:pt x="425" y="584"/>
                    <a:pt x="424" y="577"/>
                    <a:pt x="417" y="572"/>
                  </a:cubicBezTo>
                  <a:cubicBezTo>
                    <a:pt x="375" y="543"/>
                    <a:pt x="334" y="512"/>
                    <a:pt x="291" y="481"/>
                  </a:cubicBezTo>
                  <a:cubicBezTo>
                    <a:pt x="282" y="526"/>
                    <a:pt x="272" y="569"/>
                    <a:pt x="263" y="611"/>
                  </a:cubicBezTo>
                  <a:cubicBezTo>
                    <a:pt x="256" y="644"/>
                    <a:pt x="242" y="653"/>
                    <a:pt x="209" y="647"/>
                  </a:cubicBezTo>
                  <a:cubicBezTo>
                    <a:pt x="153" y="636"/>
                    <a:pt x="96" y="625"/>
                    <a:pt x="39" y="614"/>
                  </a:cubicBezTo>
                  <a:cubicBezTo>
                    <a:pt x="14" y="609"/>
                    <a:pt x="0" y="592"/>
                    <a:pt x="4" y="572"/>
                  </a:cubicBezTo>
                  <a:cubicBezTo>
                    <a:pt x="9" y="550"/>
                    <a:pt x="27" y="540"/>
                    <a:pt x="54" y="544"/>
                  </a:cubicBezTo>
                  <a:cubicBezTo>
                    <a:pt x="97" y="553"/>
                    <a:pt x="140" y="561"/>
                    <a:pt x="183" y="569"/>
                  </a:cubicBezTo>
                  <a:cubicBezTo>
                    <a:pt x="192" y="571"/>
                    <a:pt x="199" y="573"/>
                    <a:pt x="201" y="559"/>
                  </a:cubicBezTo>
                  <a:cubicBezTo>
                    <a:pt x="211" y="508"/>
                    <a:pt x="225" y="457"/>
                    <a:pt x="231" y="405"/>
                  </a:cubicBezTo>
                  <a:cubicBezTo>
                    <a:pt x="243" y="399"/>
                    <a:pt x="256" y="399"/>
                    <a:pt x="268" y="396"/>
                  </a:cubicBezTo>
                  <a:cubicBezTo>
                    <a:pt x="276" y="394"/>
                    <a:pt x="282" y="390"/>
                    <a:pt x="277" y="380"/>
                  </a:cubicBezTo>
                  <a:cubicBezTo>
                    <a:pt x="272" y="371"/>
                    <a:pt x="275" y="353"/>
                    <a:pt x="260" y="356"/>
                  </a:cubicBezTo>
                  <a:cubicBezTo>
                    <a:pt x="239" y="360"/>
                    <a:pt x="233" y="355"/>
                    <a:pt x="239" y="335"/>
                  </a:cubicBezTo>
                  <a:cubicBezTo>
                    <a:pt x="240" y="332"/>
                    <a:pt x="239" y="329"/>
                    <a:pt x="239" y="325"/>
                  </a:cubicBezTo>
                  <a:cubicBezTo>
                    <a:pt x="245" y="312"/>
                    <a:pt x="242" y="296"/>
                    <a:pt x="245" y="282"/>
                  </a:cubicBezTo>
                  <a:cubicBezTo>
                    <a:pt x="248" y="272"/>
                    <a:pt x="239" y="272"/>
                    <a:pt x="233" y="270"/>
                  </a:cubicBezTo>
                  <a:cubicBezTo>
                    <a:pt x="200" y="255"/>
                    <a:pt x="167" y="240"/>
                    <a:pt x="133" y="226"/>
                  </a:cubicBezTo>
                  <a:cubicBezTo>
                    <a:pt x="117" y="219"/>
                    <a:pt x="111" y="209"/>
                    <a:pt x="111" y="192"/>
                  </a:cubicBezTo>
                  <a:cubicBezTo>
                    <a:pt x="113" y="138"/>
                    <a:pt x="114" y="84"/>
                    <a:pt x="115" y="30"/>
                  </a:cubicBezTo>
                  <a:cubicBezTo>
                    <a:pt x="115" y="11"/>
                    <a:pt x="125" y="0"/>
                    <a:pt x="142" y="1"/>
                  </a:cubicBezTo>
                  <a:cubicBezTo>
                    <a:pt x="159" y="1"/>
                    <a:pt x="168" y="12"/>
                    <a:pt x="168" y="32"/>
                  </a:cubicBezTo>
                  <a:cubicBezTo>
                    <a:pt x="167" y="77"/>
                    <a:pt x="167" y="121"/>
                    <a:pt x="165" y="166"/>
                  </a:cubicBezTo>
                  <a:cubicBezTo>
                    <a:pt x="165" y="176"/>
                    <a:pt x="168" y="181"/>
                    <a:pt x="178" y="187"/>
                  </a:cubicBezTo>
                  <a:cubicBezTo>
                    <a:pt x="236" y="221"/>
                    <a:pt x="301" y="230"/>
                    <a:pt x="366" y="231"/>
                  </a:cubicBezTo>
                  <a:cubicBezTo>
                    <a:pt x="403" y="232"/>
                    <a:pt x="440" y="219"/>
                    <a:pt x="477" y="211"/>
                  </a:cubicBezTo>
                  <a:cubicBezTo>
                    <a:pt x="484" y="210"/>
                    <a:pt x="486" y="203"/>
                    <a:pt x="489" y="198"/>
                  </a:cubicBezTo>
                  <a:cubicBezTo>
                    <a:pt x="513" y="166"/>
                    <a:pt x="536" y="134"/>
                    <a:pt x="559" y="101"/>
                  </a:cubicBezTo>
                  <a:cubicBezTo>
                    <a:pt x="572" y="84"/>
                    <a:pt x="588" y="79"/>
                    <a:pt x="602" y="89"/>
                  </a:cubicBezTo>
                  <a:cubicBezTo>
                    <a:pt x="616" y="99"/>
                    <a:pt x="616" y="115"/>
                    <a:pt x="603" y="133"/>
                  </a:cubicBezTo>
                  <a:cubicBezTo>
                    <a:pt x="576" y="171"/>
                    <a:pt x="549" y="208"/>
                    <a:pt x="522" y="246"/>
                  </a:cubicBezTo>
                  <a:cubicBezTo>
                    <a:pt x="515" y="255"/>
                    <a:pt x="507" y="261"/>
                    <a:pt x="496" y="263"/>
                  </a:cubicBezTo>
                  <a:cubicBezTo>
                    <a:pt x="460" y="269"/>
                    <a:pt x="425" y="279"/>
                    <a:pt x="390" y="283"/>
                  </a:cubicBezTo>
                  <a:cubicBezTo>
                    <a:pt x="368" y="285"/>
                    <a:pt x="364" y="296"/>
                    <a:pt x="364" y="314"/>
                  </a:cubicBezTo>
                  <a:cubicBezTo>
                    <a:pt x="364" y="318"/>
                    <a:pt x="363" y="322"/>
                    <a:pt x="363" y="326"/>
                  </a:cubicBezTo>
                  <a:cubicBezTo>
                    <a:pt x="356" y="333"/>
                    <a:pt x="347" y="331"/>
                    <a:pt x="339" y="332"/>
                  </a:cubicBezTo>
                  <a:cubicBezTo>
                    <a:pt x="312" y="337"/>
                    <a:pt x="311" y="339"/>
                    <a:pt x="322" y="364"/>
                  </a:cubicBezTo>
                  <a:cubicBezTo>
                    <a:pt x="325" y="373"/>
                    <a:pt x="329" y="375"/>
                    <a:pt x="338" y="374"/>
                  </a:cubicBezTo>
                  <a:cubicBezTo>
                    <a:pt x="344" y="373"/>
                    <a:pt x="351" y="370"/>
                    <a:pt x="356" y="376"/>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9" name="Freeform 7">
              <a:extLst>
                <a:ext uri="{FF2B5EF4-FFF2-40B4-BE49-F238E27FC236}">
                  <a16:creationId xmlns:a16="http://schemas.microsoft.com/office/drawing/2014/main" id="{D0A76A0F-B594-4E24-9405-86355511A506}"/>
                </a:ext>
              </a:extLst>
            </p:cNvPr>
            <p:cNvSpPr>
              <a:spLocks/>
            </p:cNvSpPr>
            <p:nvPr/>
          </p:nvSpPr>
          <p:spPr bwMode="auto">
            <a:xfrm>
              <a:off x="2565401" y="2214563"/>
              <a:ext cx="465138" cy="468312"/>
            </a:xfrm>
            <a:custGeom>
              <a:avLst/>
              <a:gdLst>
                <a:gd name="T0" fmla="*/ 62 w 123"/>
                <a:gd name="T1" fmla="*/ 0 h 124"/>
                <a:gd name="T2" fmla="*/ 122 w 123"/>
                <a:gd name="T3" fmla="*/ 61 h 124"/>
                <a:gd name="T4" fmla="*/ 61 w 123"/>
                <a:gd name="T5" fmla="*/ 123 h 124"/>
                <a:gd name="T6" fmla="*/ 0 w 123"/>
                <a:gd name="T7" fmla="*/ 60 h 124"/>
                <a:gd name="T8" fmla="*/ 62 w 123"/>
                <a:gd name="T9" fmla="*/ 0 h 124"/>
              </a:gdLst>
              <a:ahLst/>
              <a:cxnLst>
                <a:cxn ang="0">
                  <a:pos x="T0" y="T1"/>
                </a:cxn>
                <a:cxn ang="0">
                  <a:pos x="T2" y="T3"/>
                </a:cxn>
                <a:cxn ang="0">
                  <a:pos x="T4" y="T5"/>
                </a:cxn>
                <a:cxn ang="0">
                  <a:pos x="T6" y="T7"/>
                </a:cxn>
                <a:cxn ang="0">
                  <a:pos x="T8" y="T9"/>
                </a:cxn>
              </a:cxnLst>
              <a:rect l="0" t="0" r="r" b="b"/>
              <a:pathLst>
                <a:path w="123" h="124">
                  <a:moveTo>
                    <a:pt x="62" y="0"/>
                  </a:moveTo>
                  <a:cubicBezTo>
                    <a:pt x="96" y="1"/>
                    <a:pt x="122" y="27"/>
                    <a:pt x="122" y="61"/>
                  </a:cubicBezTo>
                  <a:cubicBezTo>
                    <a:pt x="123" y="96"/>
                    <a:pt x="95" y="124"/>
                    <a:pt x="61" y="123"/>
                  </a:cubicBezTo>
                  <a:cubicBezTo>
                    <a:pt x="26" y="122"/>
                    <a:pt x="0" y="95"/>
                    <a:pt x="0" y="60"/>
                  </a:cubicBezTo>
                  <a:cubicBezTo>
                    <a:pt x="1" y="26"/>
                    <a:pt x="27" y="0"/>
                    <a:pt x="62" y="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2" name="Grupo 1">
            <a:extLst>
              <a:ext uri="{FF2B5EF4-FFF2-40B4-BE49-F238E27FC236}">
                <a16:creationId xmlns:a16="http://schemas.microsoft.com/office/drawing/2014/main" id="{1FCF67AB-AF23-92F2-AA38-EAE9DC497912}"/>
              </a:ext>
            </a:extLst>
          </p:cNvPr>
          <p:cNvGrpSpPr/>
          <p:nvPr/>
        </p:nvGrpSpPr>
        <p:grpSpPr>
          <a:xfrm>
            <a:off x="1065213" y="2863850"/>
            <a:ext cx="1998663" cy="558800"/>
            <a:chOff x="1065213" y="2863850"/>
            <a:chExt cx="1998663" cy="558800"/>
          </a:xfrm>
        </p:grpSpPr>
        <p:sp>
          <p:nvSpPr>
            <p:cNvPr id="18" name="Freeform 6">
              <a:extLst>
                <a:ext uri="{FF2B5EF4-FFF2-40B4-BE49-F238E27FC236}">
                  <a16:creationId xmlns:a16="http://schemas.microsoft.com/office/drawing/2014/main" id="{CFBA2658-0C19-43F4-95D8-D23F037459A5}"/>
                </a:ext>
              </a:extLst>
            </p:cNvPr>
            <p:cNvSpPr>
              <a:spLocks/>
            </p:cNvSpPr>
            <p:nvPr/>
          </p:nvSpPr>
          <p:spPr bwMode="auto">
            <a:xfrm>
              <a:off x="1065213" y="2863850"/>
              <a:ext cx="1590675" cy="558800"/>
            </a:xfrm>
            <a:custGeom>
              <a:avLst/>
              <a:gdLst>
                <a:gd name="T0" fmla="*/ 378 w 421"/>
                <a:gd name="T1" fmla="*/ 64 h 148"/>
                <a:gd name="T2" fmla="*/ 378 w 421"/>
                <a:gd name="T3" fmla="*/ 74 h 148"/>
                <a:gd name="T4" fmla="*/ 399 w 421"/>
                <a:gd name="T5" fmla="*/ 95 h 148"/>
                <a:gd name="T6" fmla="*/ 416 w 421"/>
                <a:gd name="T7" fmla="*/ 119 h 148"/>
                <a:gd name="T8" fmla="*/ 407 w 421"/>
                <a:gd name="T9" fmla="*/ 135 h 148"/>
                <a:gd name="T10" fmla="*/ 370 w 421"/>
                <a:gd name="T11" fmla="*/ 144 h 148"/>
                <a:gd name="T12" fmla="*/ 105 w 421"/>
                <a:gd name="T13" fmla="*/ 120 h 148"/>
                <a:gd name="T14" fmla="*/ 7 w 421"/>
                <a:gd name="T15" fmla="*/ 123 h 148"/>
                <a:gd name="T16" fmla="*/ 0 w 421"/>
                <a:gd name="T17" fmla="*/ 83 h 148"/>
                <a:gd name="T18" fmla="*/ 200 w 421"/>
                <a:gd name="T19" fmla="*/ 83 h 148"/>
                <a:gd name="T20" fmla="*/ 93 w 421"/>
                <a:gd name="T21" fmla="*/ 32 h 148"/>
                <a:gd name="T22" fmla="*/ 119 w 421"/>
                <a:gd name="T23" fmla="*/ 0 h 148"/>
                <a:gd name="T24" fmla="*/ 118 w 421"/>
                <a:gd name="T25" fmla="*/ 0 h 148"/>
                <a:gd name="T26" fmla="*/ 310 w 421"/>
                <a:gd name="T27" fmla="*/ 59 h 148"/>
                <a:gd name="T28" fmla="*/ 378 w 421"/>
                <a:gd name="T29" fmla="*/ 6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1" h="148">
                  <a:moveTo>
                    <a:pt x="378" y="64"/>
                  </a:moveTo>
                  <a:cubicBezTo>
                    <a:pt x="378" y="68"/>
                    <a:pt x="379" y="71"/>
                    <a:pt x="378" y="74"/>
                  </a:cubicBezTo>
                  <a:cubicBezTo>
                    <a:pt x="372" y="94"/>
                    <a:pt x="378" y="99"/>
                    <a:pt x="399" y="95"/>
                  </a:cubicBezTo>
                  <a:cubicBezTo>
                    <a:pt x="414" y="92"/>
                    <a:pt x="411" y="110"/>
                    <a:pt x="416" y="119"/>
                  </a:cubicBezTo>
                  <a:cubicBezTo>
                    <a:pt x="421" y="129"/>
                    <a:pt x="415" y="133"/>
                    <a:pt x="407" y="135"/>
                  </a:cubicBezTo>
                  <a:cubicBezTo>
                    <a:pt x="395" y="138"/>
                    <a:pt x="382" y="138"/>
                    <a:pt x="370" y="144"/>
                  </a:cubicBezTo>
                  <a:cubicBezTo>
                    <a:pt x="281" y="148"/>
                    <a:pt x="194" y="123"/>
                    <a:pt x="105" y="120"/>
                  </a:cubicBezTo>
                  <a:cubicBezTo>
                    <a:pt x="73" y="119"/>
                    <a:pt x="42" y="120"/>
                    <a:pt x="7" y="123"/>
                  </a:cubicBezTo>
                  <a:cubicBezTo>
                    <a:pt x="20" y="108"/>
                    <a:pt x="25" y="94"/>
                    <a:pt x="0" y="83"/>
                  </a:cubicBezTo>
                  <a:cubicBezTo>
                    <a:pt x="70" y="73"/>
                    <a:pt x="135" y="80"/>
                    <a:pt x="200" y="83"/>
                  </a:cubicBezTo>
                  <a:cubicBezTo>
                    <a:pt x="166" y="68"/>
                    <a:pt x="131" y="54"/>
                    <a:pt x="93" y="32"/>
                  </a:cubicBezTo>
                  <a:cubicBezTo>
                    <a:pt x="123" y="33"/>
                    <a:pt x="129" y="21"/>
                    <a:pt x="119" y="0"/>
                  </a:cubicBezTo>
                  <a:cubicBezTo>
                    <a:pt x="118" y="0"/>
                    <a:pt x="118" y="0"/>
                    <a:pt x="118" y="0"/>
                  </a:cubicBezTo>
                  <a:cubicBezTo>
                    <a:pt x="179" y="30"/>
                    <a:pt x="242" y="53"/>
                    <a:pt x="310" y="59"/>
                  </a:cubicBezTo>
                  <a:cubicBezTo>
                    <a:pt x="333" y="61"/>
                    <a:pt x="355" y="62"/>
                    <a:pt x="378" y="64"/>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20" name="Freeform 8">
              <a:extLst>
                <a:ext uri="{FF2B5EF4-FFF2-40B4-BE49-F238E27FC236}">
                  <a16:creationId xmlns:a16="http://schemas.microsoft.com/office/drawing/2014/main" id="{0F9214FE-3B71-4C50-AD2B-B7E1CF0CEE46}"/>
                </a:ext>
              </a:extLst>
            </p:cNvPr>
            <p:cNvSpPr>
              <a:spLocks/>
            </p:cNvSpPr>
            <p:nvPr/>
          </p:nvSpPr>
          <p:spPr bwMode="auto">
            <a:xfrm>
              <a:off x="2765426" y="3109913"/>
              <a:ext cx="298450" cy="188912"/>
            </a:xfrm>
            <a:custGeom>
              <a:avLst/>
              <a:gdLst>
                <a:gd name="T0" fmla="*/ 45 w 79"/>
                <a:gd name="T1" fmla="*/ 50 h 50"/>
                <a:gd name="T2" fmla="*/ 27 w 79"/>
                <a:gd name="T3" fmla="*/ 48 h 50"/>
                <a:gd name="T4" fmla="*/ 11 w 79"/>
                <a:gd name="T5" fmla="*/ 38 h 50"/>
                <a:gd name="T6" fmla="*/ 28 w 79"/>
                <a:gd name="T7" fmla="*/ 6 h 50"/>
                <a:gd name="T8" fmla="*/ 52 w 79"/>
                <a:gd name="T9" fmla="*/ 0 h 50"/>
                <a:gd name="T10" fmla="*/ 67 w 79"/>
                <a:gd name="T11" fmla="*/ 14 h 50"/>
                <a:gd name="T12" fmla="*/ 54 w 79"/>
                <a:gd name="T13" fmla="*/ 45 h 50"/>
                <a:gd name="T14" fmla="*/ 45 w 79"/>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50">
                  <a:moveTo>
                    <a:pt x="45" y="50"/>
                  </a:moveTo>
                  <a:cubicBezTo>
                    <a:pt x="40" y="44"/>
                    <a:pt x="33" y="47"/>
                    <a:pt x="27" y="48"/>
                  </a:cubicBezTo>
                  <a:cubicBezTo>
                    <a:pt x="18" y="49"/>
                    <a:pt x="14" y="47"/>
                    <a:pt x="11" y="38"/>
                  </a:cubicBezTo>
                  <a:cubicBezTo>
                    <a:pt x="0" y="13"/>
                    <a:pt x="1" y="11"/>
                    <a:pt x="28" y="6"/>
                  </a:cubicBezTo>
                  <a:cubicBezTo>
                    <a:pt x="36" y="5"/>
                    <a:pt x="45" y="7"/>
                    <a:pt x="52" y="0"/>
                  </a:cubicBezTo>
                  <a:cubicBezTo>
                    <a:pt x="60" y="2"/>
                    <a:pt x="73" y="0"/>
                    <a:pt x="67" y="14"/>
                  </a:cubicBezTo>
                  <a:cubicBezTo>
                    <a:pt x="63" y="24"/>
                    <a:pt x="79" y="44"/>
                    <a:pt x="54" y="45"/>
                  </a:cubicBezTo>
                  <a:cubicBezTo>
                    <a:pt x="51" y="46"/>
                    <a:pt x="48" y="49"/>
                    <a:pt x="45" y="5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21" name="Freeform 9">
            <a:extLst>
              <a:ext uri="{FF2B5EF4-FFF2-40B4-BE49-F238E27FC236}">
                <a16:creationId xmlns:a16="http://schemas.microsoft.com/office/drawing/2014/main" id="{285687BA-2292-4134-88A6-5F5E22CCAC46}"/>
              </a:ext>
            </a:extLst>
          </p:cNvPr>
          <p:cNvSpPr>
            <a:spLocks/>
          </p:cNvSpPr>
          <p:nvPr/>
        </p:nvSpPr>
        <p:spPr bwMode="auto">
          <a:xfrm>
            <a:off x="1511301" y="2863850"/>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close/>
              </a:path>
            </a:pathLst>
          </a:custGeom>
          <a:solidFill>
            <a:srgbClr val="CE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3" name="Rectángulo 12">
            <a:extLst>
              <a:ext uri="{FF2B5EF4-FFF2-40B4-BE49-F238E27FC236}">
                <a16:creationId xmlns:a16="http://schemas.microsoft.com/office/drawing/2014/main" id="{51FCD868-B899-8E0A-0931-CCF82FDBE840}"/>
              </a:ext>
            </a:extLst>
          </p:cNvPr>
          <p:cNvSpPr/>
          <p:nvPr/>
        </p:nvSpPr>
        <p:spPr>
          <a:xfrm>
            <a:off x="0" y="0"/>
            <a:ext cx="9144000" cy="5140181"/>
          </a:xfrm>
          <a:prstGeom prst="rect">
            <a:avLst/>
          </a:prstGeom>
          <a:noFill/>
          <a:ln w="76200">
            <a:solidFill>
              <a:srgbClr val="165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62" name="Google Shape;1462;p51"/>
          <p:cNvSpPr txBox="1"/>
          <p:nvPr/>
        </p:nvSpPr>
        <p:spPr>
          <a:xfrm>
            <a:off x="1066775" y="2363600"/>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1"/>
                </a:solidFill>
                <a:latin typeface="Kanit Light"/>
                <a:ea typeface="Kanit Light"/>
                <a:cs typeface="Kanit Light"/>
                <a:sym typeface="Kanit Light"/>
              </a:rPr>
              <a:t>Venus has a beautiful name</a:t>
            </a:r>
            <a:endParaRPr sz="1600">
              <a:solidFill>
                <a:schemeClr val="dk1"/>
              </a:solidFill>
              <a:latin typeface="Kanit Light"/>
              <a:ea typeface="Kanit Light"/>
              <a:cs typeface="Kanit Light"/>
              <a:sym typeface="Kanit Light"/>
            </a:endParaRPr>
          </a:p>
        </p:txBody>
      </p:sp>
      <p:sp>
        <p:nvSpPr>
          <p:cNvPr id="1463" name="Google Shape;1463;p51"/>
          <p:cNvSpPr txBox="1"/>
          <p:nvPr/>
        </p:nvSpPr>
        <p:spPr>
          <a:xfrm>
            <a:off x="6660775" y="1620175"/>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latin typeface="Kanit Light"/>
                <a:ea typeface="Kanit Light"/>
                <a:cs typeface="Kanit Light"/>
                <a:sym typeface="Kanit Light"/>
              </a:rPr>
              <a:t>Despite being red, Mars is cold</a:t>
            </a:r>
            <a:endParaRPr sz="1600">
              <a:solidFill>
                <a:schemeClr val="dk1"/>
              </a:solidFill>
              <a:latin typeface="Kanit Light"/>
              <a:ea typeface="Kanit Light"/>
              <a:cs typeface="Kanit Light"/>
              <a:sym typeface="Kanit Light"/>
            </a:endParaRPr>
          </a:p>
        </p:txBody>
      </p:sp>
      <p:sp>
        <p:nvSpPr>
          <p:cNvPr id="1464" name="Google Shape;1464;p51"/>
          <p:cNvSpPr txBox="1"/>
          <p:nvPr/>
        </p:nvSpPr>
        <p:spPr>
          <a:xfrm>
            <a:off x="6660775" y="3524025"/>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latin typeface="Kanit Light"/>
                <a:ea typeface="Kanit Light"/>
                <a:cs typeface="Kanit Light"/>
                <a:sym typeface="Kanit Light"/>
              </a:rPr>
              <a:t>Jupiter is the biggest planet </a:t>
            </a:r>
            <a:endParaRPr sz="1600">
              <a:solidFill>
                <a:schemeClr val="dk1"/>
              </a:solidFill>
              <a:latin typeface="Kanit Light"/>
              <a:ea typeface="Kanit Light"/>
              <a:cs typeface="Kanit Light"/>
              <a:sym typeface="Kanit Light"/>
            </a:endParaRPr>
          </a:p>
        </p:txBody>
      </p:sp>
      <p:sp>
        <p:nvSpPr>
          <p:cNvPr id="1465" name="Google Shape;1465;p51"/>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Equity, diversity &amp; inclusion</a:t>
            </a:r>
            <a:endParaRPr dirty="0"/>
          </a:p>
        </p:txBody>
      </p:sp>
      <p:sp>
        <p:nvSpPr>
          <p:cNvPr id="1466" name="Google Shape;1466;p51"/>
          <p:cNvSpPr txBox="1">
            <a:spLocks noGrp="1"/>
          </p:cNvSpPr>
          <p:nvPr>
            <p:ph type="subTitle" idx="4294967295"/>
          </p:nvPr>
        </p:nvSpPr>
        <p:spPr>
          <a:xfrm>
            <a:off x="1066775" y="1963075"/>
            <a:ext cx="17700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a:solidFill>
                  <a:srgbClr val="F7AC2D"/>
                </a:solidFill>
                <a:latin typeface="Bree Serif"/>
                <a:ea typeface="Bree Serif"/>
                <a:cs typeface="Bree Serif"/>
                <a:sym typeface="Bree Serif"/>
              </a:rPr>
              <a:t>Equity</a:t>
            </a:r>
            <a:endParaRPr sz="2200">
              <a:solidFill>
                <a:srgbClr val="F7AC2D"/>
              </a:solidFill>
              <a:latin typeface="Bree Serif"/>
              <a:ea typeface="Bree Serif"/>
              <a:cs typeface="Bree Serif"/>
              <a:sym typeface="Bree Serif"/>
            </a:endParaRPr>
          </a:p>
        </p:txBody>
      </p:sp>
      <p:sp>
        <p:nvSpPr>
          <p:cNvPr id="1467" name="Google Shape;1467;p51"/>
          <p:cNvSpPr txBox="1">
            <a:spLocks noGrp="1"/>
          </p:cNvSpPr>
          <p:nvPr>
            <p:ph type="subTitle" idx="4294967295"/>
          </p:nvPr>
        </p:nvSpPr>
        <p:spPr>
          <a:xfrm>
            <a:off x="6660775" y="1181350"/>
            <a:ext cx="17700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dirty="0">
                <a:solidFill>
                  <a:srgbClr val="F7AC2D"/>
                </a:solidFill>
                <a:latin typeface="Bree Serif"/>
                <a:ea typeface="Bree Serif"/>
                <a:cs typeface="Bree Serif"/>
                <a:sym typeface="Bree Serif"/>
              </a:rPr>
              <a:t>Diversity</a:t>
            </a:r>
            <a:endParaRPr sz="2200" dirty="0">
              <a:solidFill>
                <a:srgbClr val="F7AC2D"/>
              </a:solidFill>
              <a:latin typeface="Bree Serif"/>
              <a:ea typeface="Bree Serif"/>
              <a:cs typeface="Bree Serif"/>
              <a:sym typeface="Bree Serif"/>
            </a:endParaRPr>
          </a:p>
        </p:txBody>
      </p:sp>
      <p:sp>
        <p:nvSpPr>
          <p:cNvPr id="1468" name="Google Shape;1468;p51"/>
          <p:cNvSpPr txBox="1">
            <a:spLocks noGrp="1"/>
          </p:cNvSpPr>
          <p:nvPr>
            <p:ph type="subTitle" idx="4294967295"/>
          </p:nvPr>
        </p:nvSpPr>
        <p:spPr>
          <a:xfrm>
            <a:off x="6660775" y="3124776"/>
            <a:ext cx="17700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200">
                <a:solidFill>
                  <a:srgbClr val="F7AC2D"/>
                </a:solidFill>
                <a:latin typeface="Bree Serif"/>
                <a:ea typeface="Bree Serif"/>
                <a:cs typeface="Bree Serif"/>
                <a:sym typeface="Bree Serif"/>
              </a:rPr>
              <a:t>Inclusion</a:t>
            </a:r>
            <a:endParaRPr sz="2200">
              <a:solidFill>
                <a:srgbClr val="F7AC2D"/>
              </a:solidFill>
              <a:latin typeface="Bree Serif"/>
              <a:ea typeface="Bree Serif"/>
              <a:cs typeface="Bree Serif"/>
              <a:sym typeface="Bree Serif"/>
            </a:endParaRPr>
          </a:p>
        </p:txBody>
      </p:sp>
      <p:cxnSp>
        <p:nvCxnSpPr>
          <p:cNvPr id="1516" name="Google Shape;1516;p51"/>
          <p:cNvCxnSpPr>
            <a:stCxn id="1462" idx="3"/>
          </p:cNvCxnSpPr>
          <p:nvPr/>
        </p:nvCxnSpPr>
        <p:spPr>
          <a:xfrm rot="10800000" flipH="1">
            <a:off x="2836775" y="2505050"/>
            <a:ext cx="849300" cy="206400"/>
          </a:xfrm>
          <a:prstGeom prst="straightConnector1">
            <a:avLst/>
          </a:prstGeom>
          <a:noFill/>
          <a:ln w="9525" cap="flat" cmpd="sng">
            <a:solidFill>
              <a:schemeClr val="dk1"/>
            </a:solidFill>
            <a:prstDash val="solid"/>
            <a:round/>
            <a:headEnd type="triangle" w="med" len="med"/>
            <a:tailEnd type="none" w="med" len="med"/>
          </a:ln>
        </p:spPr>
      </p:cxnSp>
      <p:cxnSp>
        <p:nvCxnSpPr>
          <p:cNvPr id="1517" name="Google Shape;1517;p51"/>
          <p:cNvCxnSpPr>
            <a:endCxn id="1463" idx="1"/>
          </p:cNvCxnSpPr>
          <p:nvPr/>
        </p:nvCxnSpPr>
        <p:spPr>
          <a:xfrm rot="10800000" flipH="1">
            <a:off x="5076775" y="1968025"/>
            <a:ext cx="1584000" cy="356100"/>
          </a:xfrm>
          <a:prstGeom prst="straightConnector1">
            <a:avLst/>
          </a:prstGeom>
          <a:noFill/>
          <a:ln w="9525" cap="flat" cmpd="sng">
            <a:solidFill>
              <a:schemeClr val="dk1"/>
            </a:solidFill>
            <a:prstDash val="solid"/>
            <a:round/>
            <a:headEnd type="none" w="med" len="med"/>
            <a:tailEnd type="triangle" w="med" len="med"/>
          </a:ln>
        </p:spPr>
      </p:cxnSp>
      <p:cxnSp>
        <p:nvCxnSpPr>
          <p:cNvPr id="1518" name="Google Shape;1518;p51"/>
          <p:cNvCxnSpPr>
            <a:cxnSpLocks/>
            <a:endCxn id="1464" idx="1"/>
          </p:cNvCxnSpPr>
          <p:nvPr/>
        </p:nvCxnSpPr>
        <p:spPr>
          <a:xfrm>
            <a:off x="5016483" y="3665855"/>
            <a:ext cx="1644292" cy="206020"/>
          </a:xfrm>
          <a:prstGeom prst="straightConnector1">
            <a:avLst/>
          </a:prstGeom>
          <a:noFill/>
          <a:ln w="9525" cap="flat" cmpd="sng">
            <a:solidFill>
              <a:schemeClr val="dk1"/>
            </a:solidFill>
            <a:prstDash val="solid"/>
            <a:round/>
            <a:headEnd type="none" w="med" len="med"/>
            <a:tailEnd type="triangle" w="med" len="med"/>
          </a:ln>
        </p:spPr>
      </p:cxnSp>
      <p:sp>
        <p:nvSpPr>
          <p:cNvPr id="31" name="Google Shape;1463;p51">
            <a:extLst>
              <a:ext uri="{FF2B5EF4-FFF2-40B4-BE49-F238E27FC236}">
                <a16:creationId xmlns:a16="http://schemas.microsoft.com/office/drawing/2014/main" id="{B702971F-EC91-41BD-BB63-BD09ED67E9A9}"/>
              </a:ext>
            </a:extLst>
          </p:cNvPr>
          <p:cNvSpPr txBox="1"/>
          <p:nvPr/>
        </p:nvSpPr>
        <p:spPr>
          <a:xfrm>
            <a:off x="1073258" y="3962850"/>
            <a:ext cx="1770000" cy="6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latin typeface="Kanit Light"/>
                <a:ea typeface="Kanit Light"/>
                <a:cs typeface="Kanit Light"/>
                <a:sym typeface="Kanit Light"/>
              </a:rPr>
              <a:t>Despite being red, Mars is cold</a:t>
            </a:r>
            <a:endParaRPr sz="1600">
              <a:solidFill>
                <a:schemeClr val="dk1"/>
              </a:solidFill>
              <a:latin typeface="Kanit Light"/>
              <a:ea typeface="Kanit Light"/>
              <a:cs typeface="Kanit Light"/>
              <a:sym typeface="Kanit Light"/>
            </a:endParaRPr>
          </a:p>
        </p:txBody>
      </p:sp>
      <p:sp>
        <p:nvSpPr>
          <p:cNvPr id="32" name="Google Shape;1467;p51">
            <a:extLst>
              <a:ext uri="{FF2B5EF4-FFF2-40B4-BE49-F238E27FC236}">
                <a16:creationId xmlns:a16="http://schemas.microsoft.com/office/drawing/2014/main" id="{3CE68292-F058-498D-AF31-89CE723C8D22}"/>
              </a:ext>
            </a:extLst>
          </p:cNvPr>
          <p:cNvSpPr txBox="1">
            <a:spLocks/>
          </p:cNvSpPr>
          <p:nvPr/>
        </p:nvSpPr>
        <p:spPr>
          <a:xfrm>
            <a:off x="1073258" y="3524025"/>
            <a:ext cx="1770000" cy="34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1pPr>
            <a:lvl2pPr marL="914400" marR="0" lvl="1"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2pPr>
            <a:lvl3pPr marL="1371600" marR="0" lvl="2"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3pPr>
            <a:lvl4pPr marL="1828800" marR="0" lvl="3"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4pPr>
            <a:lvl5pPr marL="2286000" marR="0" lvl="4"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5pPr>
            <a:lvl6pPr marL="2743200" marR="0" lvl="5"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6pPr>
            <a:lvl7pPr marL="3200400" marR="0" lvl="6"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7pPr>
            <a:lvl8pPr marL="3657600" marR="0" lvl="7"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8pPr>
            <a:lvl9pPr marL="4114800" marR="0" lvl="8" indent="-330200" algn="l" rtl="0">
              <a:lnSpc>
                <a:spcPct val="100000"/>
              </a:lnSpc>
              <a:spcBef>
                <a:spcPts val="1600"/>
              </a:spcBef>
              <a:spcAft>
                <a:spcPts val="160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9pPr>
          </a:lstStyle>
          <a:p>
            <a:pPr marL="0" indent="0" algn="ctr">
              <a:spcAft>
                <a:spcPts val="1600"/>
              </a:spcAft>
              <a:buFont typeface="Kanit ExtraLight"/>
              <a:buNone/>
            </a:pPr>
            <a:r>
              <a:rPr lang="es-PE" sz="2200">
                <a:solidFill>
                  <a:srgbClr val="F7AC2D"/>
                </a:solidFill>
                <a:latin typeface="Bree Serif"/>
                <a:ea typeface="Bree Serif"/>
                <a:cs typeface="Bree Serif"/>
                <a:sym typeface="Bree Serif"/>
              </a:rPr>
              <a:t>Diversity</a:t>
            </a:r>
            <a:endParaRPr lang="es-PE" sz="2200" dirty="0">
              <a:solidFill>
                <a:srgbClr val="F7AC2D"/>
              </a:solidFill>
              <a:latin typeface="Bree Serif"/>
              <a:ea typeface="Bree Serif"/>
              <a:cs typeface="Bree Serif"/>
              <a:sym typeface="Bree Serif"/>
            </a:endParaRPr>
          </a:p>
        </p:txBody>
      </p:sp>
      <p:cxnSp>
        <p:nvCxnSpPr>
          <p:cNvPr id="33" name="Google Shape;1516;p51">
            <a:extLst>
              <a:ext uri="{FF2B5EF4-FFF2-40B4-BE49-F238E27FC236}">
                <a16:creationId xmlns:a16="http://schemas.microsoft.com/office/drawing/2014/main" id="{F6A18C09-CA79-49A5-BD0C-8F5D79E44B08}"/>
              </a:ext>
            </a:extLst>
          </p:cNvPr>
          <p:cNvCxnSpPr>
            <a:cxnSpLocks/>
          </p:cNvCxnSpPr>
          <p:nvPr/>
        </p:nvCxnSpPr>
        <p:spPr>
          <a:xfrm flipV="1">
            <a:off x="2775221" y="3643167"/>
            <a:ext cx="910854" cy="168221"/>
          </a:xfrm>
          <a:prstGeom prst="straightConnector1">
            <a:avLst/>
          </a:prstGeom>
          <a:noFill/>
          <a:ln w="9525" cap="flat" cmpd="sng">
            <a:solidFill>
              <a:schemeClr val="dk1"/>
            </a:solidFill>
            <a:prstDash val="solid"/>
            <a:round/>
            <a:headEnd type="triangle" w="med" len="med"/>
            <a:tailEnd type="none" w="med" len="med"/>
          </a:ln>
        </p:spPr>
      </p:cxnSp>
      <p:grpSp>
        <p:nvGrpSpPr>
          <p:cNvPr id="2" name="Grupo 1">
            <a:extLst>
              <a:ext uri="{FF2B5EF4-FFF2-40B4-BE49-F238E27FC236}">
                <a16:creationId xmlns:a16="http://schemas.microsoft.com/office/drawing/2014/main" id="{9BF45E9E-5DBC-5F03-B6C1-B3D71A60A61C}"/>
              </a:ext>
            </a:extLst>
          </p:cNvPr>
          <p:cNvGrpSpPr/>
          <p:nvPr/>
        </p:nvGrpSpPr>
        <p:grpSpPr>
          <a:xfrm>
            <a:off x="3686075" y="1127126"/>
            <a:ext cx="1492350" cy="3635588"/>
            <a:chOff x="3562350" y="1127125"/>
            <a:chExt cx="1616075" cy="3937001"/>
          </a:xfrm>
        </p:grpSpPr>
        <p:sp>
          <p:nvSpPr>
            <p:cNvPr id="9" name="Freeform 5">
              <a:extLst>
                <a:ext uri="{FF2B5EF4-FFF2-40B4-BE49-F238E27FC236}">
                  <a16:creationId xmlns:a16="http://schemas.microsoft.com/office/drawing/2014/main" id="{5D4EAB5C-1FFC-446B-942D-49744522C1A6}"/>
                </a:ext>
              </a:extLst>
            </p:cNvPr>
            <p:cNvSpPr>
              <a:spLocks/>
            </p:cNvSpPr>
            <p:nvPr/>
          </p:nvSpPr>
          <p:spPr bwMode="auto">
            <a:xfrm>
              <a:off x="3962400" y="2414588"/>
              <a:ext cx="777875" cy="2649538"/>
            </a:xfrm>
            <a:custGeom>
              <a:avLst/>
              <a:gdLst>
                <a:gd name="T0" fmla="*/ 304 w 325"/>
                <a:gd name="T1" fmla="*/ 42 h 1109"/>
                <a:gd name="T2" fmla="*/ 287 w 325"/>
                <a:gd name="T3" fmla="*/ 185 h 1109"/>
                <a:gd name="T4" fmla="*/ 289 w 325"/>
                <a:gd name="T5" fmla="*/ 232 h 1109"/>
                <a:gd name="T6" fmla="*/ 307 w 325"/>
                <a:gd name="T7" fmla="*/ 367 h 1109"/>
                <a:gd name="T8" fmla="*/ 313 w 325"/>
                <a:gd name="T9" fmla="*/ 432 h 1109"/>
                <a:gd name="T10" fmla="*/ 304 w 325"/>
                <a:gd name="T11" fmla="*/ 474 h 1109"/>
                <a:gd name="T12" fmla="*/ 303 w 325"/>
                <a:gd name="T13" fmla="*/ 484 h 1109"/>
                <a:gd name="T14" fmla="*/ 268 w 325"/>
                <a:gd name="T15" fmla="*/ 700 h 1109"/>
                <a:gd name="T16" fmla="*/ 228 w 325"/>
                <a:gd name="T17" fmla="*/ 731 h 1109"/>
                <a:gd name="T18" fmla="*/ 182 w 325"/>
                <a:gd name="T19" fmla="*/ 700 h 1109"/>
                <a:gd name="T20" fmla="*/ 164 w 325"/>
                <a:gd name="T21" fmla="*/ 630 h 1109"/>
                <a:gd name="T22" fmla="*/ 154 w 325"/>
                <a:gd name="T23" fmla="*/ 620 h 1109"/>
                <a:gd name="T24" fmla="*/ 148 w 325"/>
                <a:gd name="T25" fmla="*/ 630 h 1109"/>
                <a:gd name="T26" fmla="*/ 133 w 325"/>
                <a:gd name="T27" fmla="*/ 693 h 1109"/>
                <a:gd name="T28" fmla="*/ 131 w 325"/>
                <a:gd name="T29" fmla="*/ 711 h 1109"/>
                <a:gd name="T30" fmla="*/ 122 w 325"/>
                <a:gd name="T31" fmla="*/ 885 h 1109"/>
                <a:gd name="T32" fmla="*/ 122 w 325"/>
                <a:gd name="T33" fmla="*/ 942 h 1109"/>
                <a:gd name="T34" fmla="*/ 134 w 325"/>
                <a:gd name="T35" fmla="*/ 978 h 1109"/>
                <a:gd name="T36" fmla="*/ 151 w 325"/>
                <a:gd name="T37" fmla="*/ 1065 h 1109"/>
                <a:gd name="T38" fmla="*/ 118 w 325"/>
                <a:gd name="T39" fmla="*/ 1108 h 1109"/>
                <a:gd name="T40" fmla="*/ 70 w 325"/>
                <a:gd name="T41" fmla="*/ 1107 h 1109"/>
                <a:gd name="T42" fmla="*/ 45 w 325"/>
                <a:gd name="T43" fmla="*/ 1072 h 1109"/>
                <a:gd name="T44" fmla="*/ 65 w 325"/>
                <a:gd name="T45" fmla="*/ 975 h 1109"/>
                <a:gd name="T46" fmla="*/ 61 w 325"/>
                <a:gd name="T47" fmla="*/ 926 h 1109"/>
                <a:gd name="T48" fmla="*/ 34 w 325"/>
                <a:gd name="T49" fmla="*/ 644 h 1109"/>
                <a:gd name="T50" fmla="*/ 36 w 325"/>
                <a:gd name="T51" fmla="*/ 542 h 1109"/>
                <a:gd name="T52" fmla="*/ 35 w 325"/>
                <a:gd name="T53" fmla="*/ 533 h 1109"/>
                <a:gd name="T54" fmla="*/ 10 w 325"/>
                <a:gd name="T55" fmla="*/ 321 h 1109"/>
                <a:gd name="T56" fmla="*/ 6 w 325"/>
                <a:gd name="T57" fmla="*/ 58 h 1109"/>
                <a:gd name="T58" fmla="*/ 4 w 325"/>
                <a:gd name="T59" fmla="*/ 37 h 1109"/>
                <a:gd name="T60" fmla="*/ 13 w 325"/>
                <a:gd name="T61" fmla="*/ 23 h 1109"/>
                <a:gd name="T62" fmla="*/ 35 w 325"/>
                <a:gd name="T63" fmla="*/ 22 h 1109"/>
                <a:gd name="T64" fmla="*/ 105 w 325"/>
                <a:gd name="T65" fmla="*/ 17 h 1109"/>
                <a:gd name="T66" fmla="*/ 275 w 325"/>
                <a:gd name="T67" fmla="*/ 7 h 1109"/>
                <a:gd name="T68" fmla="*/ 304 w 325"/>
                <a:gd name="T69" fmla="*/ 42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5" h="1109">
                  <a:moveTo>
                    <a:pt x="304" y="42"/>
                  </a:moveTo>
                  <a:cubicBezTo>
                    <a:pt x="303" y="90"/>
                    <a:pt x="308" y="139"/>
                    <a:pt x="287" y="185"/>
                  </a:cubicBezTo>
                  <a:cubicBezTo>
                    <a:pt x="280" y="200"/>
                    <a:pt x="285" y="217"/>
                    <a:pt x="289" y="232"/>
                  </a:cubicBezTo>
                  <a:cubicBezTo>
                    <a:pt x="299" y="277"/>
                    <a:pt x="303" y="322"/>
                    <a:pt x="307" y="367"/>
                  </a:cubicBezTo>
                  <a:cubicBezTo>
                    <a:pt x="309" y="388"/>
                    <a:pt x="311" y="410"/>
                    <a:pt x="313" y="432"/>
                  </a:cubicBezTo>
                  <a:cubicBezTo>
                    <a:pt x="314" y="447"/>
                    <a:pt x="325" y="463"/>
                    <a:pt x="304" y="474"/>
                  </a:cubicBezTo>
                  <a:cubicBezTo>
                    <a:pt x="303" y="475"/>
                    <a:pt x="303" y="480"/>
                    <a:pt x="303" y="484"/>
                  </a:cubicBezTo>
                  <a:cubicBezTo>
                    <a:pt x="306" y="558"/>
                    <a:pt x="283" y="628"/>
                    <a:pt x="268" y="700"/>
                  </a:cubicBezTo>
                  <a:cubicBezTo>
                    <a:pt x="263" y="722"/>
                    <a:pt x="249" y="731"/>
                    <a:pt x="228" y="731"/>
                  </a:cubicBezTo>
                  <a:cubicBezTo>
                    <a:pt x="205" y="731"/>
                    <a:pt x="190" y="720"/>
                    <a:pt x="182" y="700"/>
                  </a:cubicBezTo>
                  <a:cubicBezTo>
                    <a:pt x="173" y="677"/>
                    <a:pt x="162" y="655"/>
                    <a:pt x="164" y="630"/>
                  </a:cubicBezTo>
                  <a:cubicBezTo>
                    <a:pt x="164" y="623"/>
                    <a:pt x="159" y="621"/>
                    <a:pt x="154" y="620"/>
                  </a:cubicBezTo>
                  <a:cubicBezTo>
                    <a:pt x="146" y="619"/>
                    <a:pt x="148" y="626"/>
                    <a:pt x="148" y="630"/>
                  </a:cubicBezTo>
                  <a:cubicBezTo>
                    <a:pt x="147" y="652"/>
                    <a:pt x="145" y="673"/>
                    <a:pt x="133" y="693"/>
                  </a:cubicBezTo>
                  <a:cubicBezTo>
                    <a:pt x="131" y="698"/>
                    <a:pt x="130" y="705"/>
                    <a:pt x="131" y="711"/>
                  </a:cubicBezTo>
                  <a:cubicBezTo>
                    <a:pt x="145" y="770"/>
                    <a:pt x="132" y="827"/>
                    <a:pt x="122" y="885"/>
                  </a:cubicBezTo>
                  <a:cubicBezTo>
                    <a:pt x="119" y="904"/>
                    <a:pt x="114" y="925"/>
                    <a:pt x="122" y="942"/>
                  </a:cubicBezTo>
                  <a:cubicBezTo>
                    <a:pt x="127" y="954"/>
                    <a:pt x="133" y="965"/>
                    <a:pt x="134" y="978"/>
                  </a:cubicBezTo>
                  <a:cubicBezTo>
                    <a:pt x="137" y="1008"/>
                    <a:pt x="135" y="1038"/>
                    <a:pt x="151" y="1065"/>
                  </a:cubicBezTo>
                  <a:cubicBezTo>
                    <a:pt x="160" y="1081"/>
                    <a:pt x="140" y="1107"/>
                    <a:pt x="118" y="1108"/>
                  </a:cubicBezTo>
                  <a:cubicBezTo>
                    <a:pt x="102" y="1109"/>
                    <a:pt x="86" y="1109"/>
                    <a:pt x="70" y="1107"/>
                  </a:cubicBezTo>
                  <a:cubicBezTo>
                    <a:pt x="50" y="1105"/>
                    <a:pt x="39" y="1092"/>
                    <a:pt x="45" y="1072"/>
                  </a:cubicBezTo>
                  <a:cubicBezTo>
                    <a:pt x="55" y="1040"/>
                    <a:pt x="55" y="1007"/>
                    <a:pt x="65" y="975"/>
                  </a:cubicBezTo>
                  <a:cubicBezTo>
                    <a:pt x="70" y="958"/>
                    <a:pt x="67" y="941"/>
                    <a:pt x="61" y="926"/>
                  </a:cubicBezTo>
                  <a:cubicBezTo>
                    <a:pt x="25" y="834"/>
                    <a:pt x="25" y="740"/>
                    <a:pt x="34" y="644"/>
                  </a:cubicBezTo>
                  <a:cubicBezTo>
                    <a:pt x="37" y="611"/>
                    <a:pt x="36" y="576"/>
                    <a:pt x="36" y="542"/>
                  </a:cubicBezTo>
                  <a:cubicBezTo>
                    <a:pt x="36" y="539"/>
                    <a:pt x="37" y="536"/>
                    <a:pt x="35" y="533"/>
                  </a:cubicBezTo>
                  <a:cubicBezTo>
                    <a:pt x="5" y="465"/>
                    <a:pt x="0" y="393"/>
                    <a:pt x="10" y="321"/>
                  </a:cubicBezTo>
                  <a:cubicBezTo>
                    <a:pt x="22" y="233"/>
                    <a:pt x="20" y="146"/>
                    <a:pt x="6" y="58"/>
                  </a:cubicBezTo>
                  <a:cubicBezTo>
                    <a:pt x="5" y="51"/>
                    <a:pt x="4" y="44"/>
                    <a:pt x="4" y="37"/>
                  </a:cubicBezTo>
                  <a:cubicBezTo>
                    <a:pt x="0" y="27"/>
                    <a:pt x="6" y="25"/>
                    <a:pt x="13" y="23"/>
                  </a:cubicBezTo>
                  <a:cubicBezTo>
                    <a:pt x="20" y="22"/>
                    <a:pt x="28" y="21"/>
                    <a:pt x="35" y="22"/>
                  </a:cubicBezTo>
                  <a:cubicBezTo>
                    <a:pt x="59" y="26"/>
                    <a:pt x="82" y="18"/>
                    <a:pt x="105" y="17"/>
                  </a:cubicBezTo>
                  <a:cubicBezTo>
                    <a:pt x="162" y="13"/>
                    <a:pt x="218" y="0"/>
                    <a:pt x="275" y="7"/>
                  </a:cubicBezTo>
                  <a:cubicBezTo>
                    <a:pt x="303" y="10"/>
                    <a:pt x="308" y="15"/>
                    <a:pt x="304" y="42"/>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0" name="Freeform 6">
              <a:extLst>
                <a:ext uri="{FF2B5EF4-FFF2-40B4-BE49-F238E27FC236}">
                  <a16:creationId xmlns:a16="http://schemas.microsoft.com/office/drawing/2014/main" id="{57C42E5D-48E4-41F6-B631-06517DAB90D9}"/>
                </a:ext>
              </a:extLst>
            </p:cNvPr>
            <p:cNvSpPr>
              <a:spLocks/>
            </p:cNvSpPr>
            <p:nvPr/>
          </p:nvSpPr>
          <p:spPr bwMode="auto">
            <a:xfrm>
              <a:off x="3562350" y="1127125"/>
              <a:ext cx="1616075" cy="1295400"/>
            </a:xfrm>
            <a:custGeom>
              <a:avLst/>
              <a:gdLst>
                <a:gd name="T0" fmla="*/ 159 w 675"/>
                <a:gd name="T1" fmla="*/ 530 h 542"/>
                <a:gd name="T2" fmla="*/ 103 w 675"/>
                <a:gd name="T3" fmla="*/ 440 h 542"/>
                <a:gd name="T4" fmla="*/ 31 w 675"/>
                <a:gd name="T5" fmla="*/ 374 h 542"/>
                <a:gd name="T6" fmla="*/ 1 w 675"/>
                <a:gd name="T7" fmla="*/ 301 h 542"/>
                <a:gd name="T8" fmla="*/ 23 w 675"/>
                <a:gd name="T9" fmla="*/ 188 h 542"/>
                <a:gd name="T10" fmla="*/ 43 w 675"/>
                <a:gd name="T11" fmla="*/ 57 h 542"/>
                <a:gd name="T12" fmla="*/ 66 w 675"/>
                <a:gd name="T13" fmla="*/ 20 h 542"/>
                <a:gd name="T14" fmla="*/ 129 w 675"/>
                <a:gd name="T15" fmla="*/ 17 h 542"/>
                <a:gd name="T16" fmla="*/ 144 w 675"/>
                <a:gd name="T17" fmla="*/ 65 h 542"/>
                <a:gd name="T18" fmla="*/ 111 w 675"/>
                <a:gd name="T19" fmla="*/ 109 h 542"/>
                <a:gd name="T20" fmla="*/ 97 w 675"/>
                <a:gd name="T21" fmla="*/ 136 h 542"/>
                <a:gd name="T22" fmla="*/ 86 w 675"/>
                <a:gd name="T23" fmla="*/ 261 h 542"/>
                <a:gd name="T24" fmla="*/ 108 w 675"/>
                <a:gd name="T25" fmla="*/ 312 h 542"/>
                <a:gd name="T26" fmla="*/ 244 w 675"/>
                <a:gd name="T27" fmla="*/ 360 h 542"/>
                <a:gd name="T28" fmla="*/ 283 w 675"/>
                <a:gd name="T29" fmla="*/ 339 h 542"/>
                <a:gd name="T30" fmla="*/ 274 w 675"/>
                <a:gd name="T31" fmla="*/ 285 h 542"/>
                <a:gd name="T32" fmla="*/ 263 w 675"/>
                <a:gd name="T33" fmla="*/ 217 h 542"/>
                <a:gd name="T34" fmla="*/ 270 w 675"/>
                <a:gd name="T35" fmla="*/ 183 h 542"/>
                <a:gd name="T36" fmla="*/ 305 w 675"/>
                <a:gd name="T37" fmla="*/ 143 h 542"/>
                <a:gd name="T38" fmla="*/ 368 w 675"/>
                <a:gd name="T39" fmla="*/ 138 h 542"/>
                <a:gd name="T40" fmla="*/ 409 w 675"/>
                <a:gd name="T41" fmla="*/ 178 h 542"/>
                <a:gd name="T42" fmla="*/ 416 w 675"/>
                <a:gd name="T43" fmla="*/ 240 h 542"/>
                <a:gd name="T44" fmla="*/ 402 w 675"/>
                <a:gd name="T45" fmla="*/ 289 h 542"/>
                <a:gd name="T46" fmla="*/ 387 w 675"/>
                <a:gd name="T47" fmla="*/ 346 h 542"/>
                <a:gd name="T48" fmla="*/ 426 w 675"/>
                <a:gd name="T49" fmla="*/ 376 h 542"/>
                <a:gd name="T50" fmla="*/ 499 w 675"/>
                <a:gd name="T51" fmla="*/ 348 h 542"/>
                <a:gd name="T52" fmla="*/ 581 w 675"/>
                <a:gd name="T53" fmla="*/ 313 h 542"/>
                <a:gd name="T54" fmla="*/ 595 w 675"/>
                <a:gd name="T55" fmla="*/ 297 h 542"/>
                <a:gd name="T56" fmla="*/ 601 w 675"/>
                <a:gd name="T57" fmla="*/ 159 h 542"/>
                <a:gd name="T58" fmla="*/ 573 w 675"/>
                <a:gd name="T59" fmla="*/ 76 h 542"/>
                <a:gd name="T60" fmla="*/ 595 w 675"/>
                <a:gd name="T61" fmla="*/ 21 h 542"/>
                <a:gd name="T62" fmla="*/ 626 w 675"/>
                <a:gd name="T63" fmla="*/ 19 h 542"/>
                <a:gd name="T64" fmla="*/ 662 w 675"/>
                <a:gd name="T65" fmla="*/ 65 h 542"/>
                <a:gd name="T66" fmla="*/ 667 w 675"/>
                <a:gd name="T67" fmla="*/ 210 h 542"/>
                <a:gd name="T68" fmla="*/ 675 w 675"/>
                <a:gd name="T69" fmla="*/ 311 h 542"/>
                <a:gd name="T70" fmla="*/ 645 w 675"/>
                <a:gd name="T71" fmla="*/ 368 h 542"/>
                <a:gd name="T72" fmla="*/ 531 w 675"/>
                <a:gd name="T73" fmla="*/ 446 h 542"/>
                <a:gd name="T74" fmla="*/ 483 w 675"/>
                <a:gd name="T75" fmla="*/ 521 h 542"/>
                <a:gd name="T76" fmla="*/ 462 w 675"/>
                <a:gd name="T77" fmla="*/ 527 h 542"/>
                <a:gd name="T78" fmla="*/ 278 w 675"/>
                <a:gd name="T79" fmla="*/ 531 h 542"/>
                <a:gd name="T80" fmla="*/ 185 w 675"/>
                <a:gd name="T81" fmla="*/ 540 h 542"/>
                <a:gd name="T82" fmla="*/ 159 w 675"/>
                <a:gd name="T83" fmla="*/ 5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5" h="542">
                  <a:moveTo>
                    <a:pt x="159" y="530"/>
                  </a:moveTo>
                  <a:cubicBezTo>
                    <a:pt x="150" y="494"/>
                    <a:pt x="130" y="465"/>
                    <a:pt x="103" y="440"/>
                  </a:cubicBezTo>
                  <a:cubicBezTo>
                    <a:pt x="79" y="418"/>
                    <a:pt x="55" y="396"/>
                    <a:pt x="31" y="374"/>
                  </a:cubicBezTo>
                  <a:cubicBezTo>
                    <a:pt x="9" y="355"/>
                    <a:pt x="0" y="330"/>
                    <a:pt x="1" y="301"/>
                  </a:cubicBezTo>
                  <a:cubicBezTo>
                    <a:pt x="2" y="262"/>
                    <a:pt x="8" y="225"/>
                    <a:pt x="23" y="188"/>
                  </a:cubicBezTo>
                  <a:cubicBezTo>
                    <a:pt x="40" y="146"/>
                    <a:pt x="47" y="102"/>
                    <a:pt x="43" y="57"/>
                  </a:cubicBezTo>
                  <a:cubicBezTo>
                    <a:pt x="41" y="38"/>
                    <a:pt x="50" y="27"/>
                    <a:pt x="66" y="20"/>
                  </a:cubicBezTo>
                  <a:cubicBezTo>
                    <a:pt x="87" y="11"/>
                    <a:pt x="107" y="0"/>
                    <a:pt x="129" y="17"/>
                  </a:cubicBezTo>
                  <a:cubicBezTo>
                    <a:pt x="144" y="29"/>
                    <a:pt x="152" y="47"/>
                    <a:pt x="144" y="65"/>
                  </a:cubicBezTo>
                  <a:cubicBezTo>
                    <a:pt x="136" y="81"/>
                    <a:pt x="128" y="98"/>
                    <a:pt x="111" y="109"/>
                  </a:cubicBezTo>
                  <a:cubicBezTo>
                    <a:pt x="102" y="115"/>
                    <a:pt x="97" y="124"/>
                    <a:pt x="97" y="136"/>
                  </a:cubicBezTo>
                  <a:cubicBezTo>
                    <a:pt x="93" y="177"/>
                    <a:pt x="90" y="219"/>
                    <a:pt x="86" y="261"/>
                  </a:cubicBezTo>
                  <a:cubicBezTo>
                    <a:pt x="84" y="282"/>
                    <a:pt x="92" y="298"/>
                    <a:pt x="108" y="312"/>
                  </a:cubicBezTo>
                  <a:cubicBezTo>
                    <a:pt x="147" y="344"/>
                    <a:pt x="195" y="356"/>
                    <a:pt x="244" y="360"/>
                  </a:cubicBezTo>
                  <a:cubicBezTo>
                    <a:pt x="261" y="362"/>
                    <a:pt x="277" y="358"/>
                    <a:pt x="283" y="339"/>
                  </a:cubicBezTo>
                  <a:cubicBezTo>
                    <a:pt x="289" y="320"/>
                    <a:pt x="287" y="300"/>
                    <a:pt x="274" y="285"/>
                  </a:cubicBezTo>
                  <a:cubicBezTo>
                    <a:pt x="255" y="261"/>
                    <a:pt x="251" y="244"/>
                    <a:pt x="263" y="217"/>
                  </a:cubicBezTo>
                  <a:cubicBezTo>
                    <a:pt x="267" y="207"/>
                    <a:pt x="268" y="194"/>
                    <a:pt x="270" y="183"/>
                  </a:cubicBezTo>
                  <a:cubicBezTo>
                    <a:pt x="274" y="162"/>
                    <a:pt x="286" y="150"/>
                    <a:pt x="305" y="143"/>
                  </a:cubicBezTo>
                  <a:cubicBezTo>
                    <a:pt x="325" y="135"/>
                    <a:pt x="346" y="133"/>
                    <a:pt x="368" y="138"/>
                  </a:cubicBezTo>
                  <a:cubicBezTo>
                    <a:pt x="389" y="143"/>
                    <a:pt x="403" y="158"/>
                    <a:pt x="409" y="178"/>
                  </a:cubicBezTo>
                  <a:cubicBezTo>
                    <a:pt x="414" y="198"/>
                    <a:pt x="414" y="219"/>
                    <a:pt x="416" y="240"/>
                  </a:cubicBezTo>
                  <a:cubicBezTo>
                    <a:pt x="418" y="256"/>
                    <a:pt x="412" y="273"/>
                    <a:pt x="402" y="289"/>
                  </a:cubicBezTo>
                  <a:cubicBezTo>
                    <a:pt x="391" y="306"/>
                    <a:pt x="387" y="326"/>
                    <a:pt x="387" y="346"/>
                  </a:cubicBezTo>
                  <a:cubicBezTo>
                    <a:pt x="387" y="370"/>
                    <a:pt x="403" y="383"/>
                    <a:pt x="426" y="376"/>
                  </a:cubicBezTo>
                  <a:cubicBezTo>
                    <a:pt x="451" y="369"/>
                    <a:pt x="475" y="359"/>
                    <a:pt x="499" y="348"/>
                  </a:cubicBezTo>
                  <a:cubicBezTo>
                    <a:pt x="526" y="335"/>
                    <a:pt x="551" y="320"/>
                    <a:pt x="581" y="313"/>
                  </a:cubicBezTo>
                  <a:cubicBezTo>
                    <a:pt x="589" y="312"/>
                    <a:pt x="596" y="307"/>
                    <a:pt x="595" y="297"/>
                  </a:cubicBezTo>
                  <a:cubicBezTo>
                    <a:pt x="593" y="251"/>
                    <a:pt x="601" y="205"/>
                    <a:pt x="601" y="159"/>
                  </a:cubicBezTo>
                  <a:cubicBezTo>
                    <a:pt x="601" y="128"/>
                    <a:pt x="589" y="102"/>
                    <a:pt x="573" y="76"/>
                  </a:cubicBezTo>
                  <a:cubicBezTo>
                    <a:pt x="553" y="48"/>
                    <a:pt x="561" y="30"/>
                    <a:pt x="595" y="21"/>
                  </a:cubicBezTo>
                  <a:cubicBezTo>
                    <a:pt x="605" y="18"/>
                    <a:pt x="616" y="18"/>
                    <a:pt x="626" y="19"/>
                  </a:cubicBezTo>
                  <a:cubicBezTo>
                    <a:pt x="655" y="22"/>
                    <a:pt x="670" y="37"/>
                    <a:pt x="662" y="65"/>
                  </a:cubicBezTo>
                  <a:cubicBezTo>
                    <a:pt x="649" y="114"/>
                    <a:pt x="656" y="162"/>
                    <a:pt x="667" y="210"/>
                  </a:cubicBezTo>
                  <a:cubicBezTo>
                    <a:pt x="674" y="243"/>
                    <a:pt x="674" y="277"/>
                    <a:pt x="675" y="311"/>
                  </a:cubicBezTo>
                  <a:cubicBezTo>
                    <a:pt x="675" y="336"/>
                    <a:pt x="665" y="355"/>
                    <a:pt x="645" y="368"/>
                  </a:cubicBezTo>
                  <a:cubicBezTo>
                    <a:pt x="607" y="394"/>
                    <a:pt x="570" y="421"/>
                    <a:pt x="531" y="446"/>
                  </a:cubicBezTo>
                  <a:cubicBezTo>
                    <a:pt x="503" y="464"/>
                    <a:pt x="489" y="489"/>
                    <a:pt x="483" y="521"/>
                  </a:cubicBezTo>
                  <a:cubicBezTo>
                    <a:pt x="478" y="530"/>
                    <a:pt x="470" y="528"/>
                    <a:pt x="462" y="527"/>
                  </a:cubicBezTo>
                  <a:cubicBezTo>
                    <a:pt x="400" y="515"/>
                    <a:pt x="339" y="526"/>
                    <a:pt x="278" y="531"/>
                  </a:cubicBezTo>
                  <a:cubicBezTo>
                    <a:pt x="247" y="534"/>
                    <a:pt x="216" y="536"/>
                    <a:pt x="185" y="540"/>
                  </a:cubicBezTo>
                  <a:cubicBezTo>
                    <a:pt x="175" y="541"/>
                    <a:pt x="164" y="542"/>
                    <a:pt x="159" y="53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11" name="Freeform 7">
            <a:extLst>
              <a:ext uri="{FF2B5EF4-FFF2-40B4-BE49-F238E27FC236}">
                <a16:creationId xmlns:a16="http://schemas.microsoft.com/office/drawing/2014/main" id="{7CFFE1B1-8CF4-48B6-A457-EB121DF89096}"/>
              </a:ext>
            </a:extLst>
          </p:cNvPr>
          <p:cNvSpPr>
            <a:spLocks/>
          </p:cNvSpPr>
          <p:nvPr/>
        </p:nvSpPr>
        <p:spPr bwMode="auto">
          <a:xfrm>
            <a:off x="3251200" y="2124075"/>
            <a:ext cx="2066925" cy="622300"/>
          </a:xfrm>
          <a:custGeom>
            <a:avLst/>
            <a:gdLst>
              <a:gd name="T0" fmla="*/ 845 w 863"/>
              <a:gd name="T1" fmla="*/ 209 h 261"/>
              <a:gd name="T2" fmla="*/ 802 w 863"/>
              <a:gd name="T3" fmla="*/ 177 h 261"/>
              <a:gd name="T4" fmla="*/ 613 w 863"/>
              <a:gd name="T5" fmla="*/ 104 h 261"/>
              <a:gd name="T6" fmla="*/ 592 w 863"/>
              <a:gd name="T7" fmla="*/ 103 h 261"/>
              <a:gd name="T8" fmla="*/ 526 w 863"/>
              <a:gd name="T9" fmla="*/ 99 h 261"/>
              <a:gd name="T10" fmla="*/ 316 w 863"/>
              <a:gd name="T11" fmla="*/ 117 h 261"/>
              <a:gd name="T12" fmla="*/ 289 w 863"/>
              <a:gd name="T13" fmla="*/ 113 h 261"/>
              <a:gd name="T14" fmla="*/ 280 w 863"/>
              <a:gd name="T15" fmla="*/ 116 h 261"/>
              <a:gd name="T16" fmla="*/ 117 w 863"/>
              <a:gd name="T17" fmla="*/ 74 h 261"/>
              <a:gd name="T18" fmla="*/ 19 w 863"/>
              <a:gd name="T19" fmla="*/ 10 h 261"/>
              <a:gd name="T20" fmla="*/ 7 w 863"/>
              <a:gd name="T21" fmla="*/ 7 h 261"/>
              <a:gd name="T22" fmla="*/ 14 w 863"/>
              <a:gd name="T23" fmla="*/ 49 h 261"/>
              <a:gd name="T24" fmla="*/ 198 w 863"/>
              <a:gd name="T25" fmla="*/ 136 h 261"/>
              <a:gd name="T26" fmla="*/ 297 w 863"/>
              <a:gd name="T27" fmla="*/ 147 h 261"/>
              <a:gd name="T28" fmla="*/ 438 w 863"/>
              <a:gd name="T29" fmla="*/ 137 h 261"/>
              <a:gd name="T30" fmla="*/ 606 w 863"/>
              <a:gd name="T31" fmla="*/ 135 h 261"/>
              <a:gd name="T32" fmla="*/ 626 w 863"/>
              <a:gd name="T33" fmla="*/ 137 h 261"/>
              <a:gd name="T34" fmla="*/ 804 w 863"/>
              <a:gd name="T35" fmla="*/ 220 h 261"/>
              <a:gd name="T36" fmla="*/ 849 w 863"/>
              <a:gd name="T37" fmla="*/ 253 h 261"/>
              <a:gd name="T38" fmla="*/ 860 w 863"/>
              <a:gd name="T39" fmla="*/ 251 h 261"/>
              <a:gd name="T40" fmla="*/ 845 w 863"/>
              <a:gd name="T41" fmla="*/ 20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3" h="261">
                <a:moveTo>
                  <a:pt x="845" y="209"/>
                </a:moveTo>
                <a:cubicBezTo>
                  <a:pt x="830" y="200"/>
                  <a:pt x="816" y="188"/>
                  <a:pt x="802" y="177"/>
                </a:cubicBezTo>
                <a:cubicBezTo>
                  <a:pt x="746" y="134"/>
                  <a:pt x="683" y="110"/>
                  <a:pt x="613" y="104"/>
                </a:cubicBezTo>
                <a:cubicBezTo>
                  <a:pt x="606" y="106"/>
                  <a:pt x="599" y="105"/>
                  <a:pt x="592" y="103"/>
                </a:cubicBezTo>
                <a:cubicBezTo>
                  <a:pt x="570" y="100"/>
                  <a:pt x="548" y="98"/>
                  <a:pt x="526" y="99"/>
                </a:cubicBezTo>
                <a:cubicBezTo>
                  <a:pt x="456" y="102"/>
                  <a:pt x="386" y="112"/>
                  <a:pt x="316" y="117"/>
                </a:cubicBezTo>
                <a:cubicBezTo>
                  <a:pt x="307" y="118"/>
                  <a:pt x="297" y="120"/>
                  <a:pt x="289" y="113"/>
                </a:cubicBezTo>
                <a:cubicBezTo>
                  <a:pt x="286" y="114"/>
                  <a:pt x="283" y="116"/>
                  <a:pt x="280" y="116"/>
                </a:cubicBezTo>
                <a:cubicBezTo>
                  <a:pt x="222" y="115"/>
                  <a:pt x="168" y="101"/>
                  <a:pt x="117" y="74"/>
                </a:cubicBezTo>
                <a:cubicBezTo>
                  <a:pt x="83" y="55"/>
                  <a:pt x="50" y="33"/>
                  <a:pt x="19" y="10"/>
                </a:cubicBezTo>
                <a:cubicBezTo>
                  <a:pt x="15" y="7"/>
                  <a:pt x="12" y="0"/>
                  <a:pt x="7" y="7"/>
                </a:cubicBezTo>
                <a:cubicBezTo>
                  <a:pt x="0" y="16"/>
                  <a:pt x="6" y="42"/>
                  <a:pt x="14" y="49"/>
                </a:cubicBezTo>
                <a:cubicBezTo>
                  <a:pt x="70" y="90"/>
                  <a:pt x="130" y="122"/>
                  <a:pt x="198" y="136"/>
                </a:cubicBezTo>
                <a:cubicBezTo>
                  <a:pt x="231" y="142"/>
                  <a:pt x="265" y="142"/>
                  <a:pt x="297" y="147"/>
                </a:cubicBezTo>
                <a:cubicBezTo>
                  <a:pt x="344" y="148"/>
                  <a:pt x="391" y="142"/>
                  <a:pt x="438" y="137"/>
                </a:cubicBezTo>
                <a:cubicBezTo>
                  <a:pt x="494" y="130"/>
                  <a:pt x="550" y="128"/>
                  <a:pt x="606" y="135"/>
                </a:cubicBezTo>
                <a:cubicBezTo>
                  <a:pt x="612" y="136"/>
                  <a:pt x="619" y="136"/>
                  <a:pt x="626" y="137"/>
                </a:cubicBezTo>
                <a:cubicBezTo>
                  <a:pt x="693" y="148"/>
                  <a:pt x="750" y="180"/>
                  <a:pt x="804" y="220"/>
                </a:cubicBezTo>
                <a:cubicBezTo>
                  <a:pt x="819" y="231"/>
                  <a:pt x="834" y="242"/>
                  <a:pt x="849" y="253"/>
                </a:cubicBezTo>
                <a:cubicBezTo>
                  <a:pt x="853" y="256"/>
                  <a:pt x="859" y="261"/>
                  <a:pt x="860" y="251"/>
                </a:cubicBezTo>
                <a:cubicBezTo>
                  <a:pt x="861" y="235"/>
                  <a:pt x="863" y="219"/>
                  <a:pt x="845" y="209"/>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30" name="Grupo 29">
            <a:extLst>
              <a:ext uri="{FF2B5EF4-FFF2-40B4-BE49-F238E27FC236}">
                <a16:creationId xmlns:a16="http://schemas.microsoft.com/office/drawing/2014/main" id="{4F131378-D1A8-42FA-8833-661DAFD9C3DF}"/>
              </a:ext>
            </a:extLst>
          </p:cNvPr>
          <p:cNvGrpSpPr/>
          <p:nvPr/>
        </p:nvGrpSpPr>
        <p:grpSpPr>
          <a:xfrm>
            <a:off x="353881" y="473850"/>
            <a:ext cx="8436237" cy="561282"/>
            <a:chOff x="561284" y="574545"/>
            <a:chExt cx="7999818" cy="506437"/>
          </a:xfrm>
        </p:grpSpPr>
        <p:sp>
          <p:nvSpPr>
            <p:cNvPr id="34" name="Rectángulo 33">
              <a:extLst>
                <a:ext uri="{FF2B5EF4-FFF2-40B4-BE49-F238E27FC236}">
                  <a16:creationId xmlns:a16="http://schemas.microsoft.com/office/drawing/2014/main" id="{F019F1D9-CBC8-4E3D-B9A7-A75CCB6FB176}"/>
                </a:ext>
              </a:extLst>
            </p:cNvPr>
            <p:cNvSpPr/>
            <p:nvPr/>
          </p:nvSpPr>
          <p:spPr>
            <a:xfrm>
              <a:off x="582897" y="1035263"/>
              <a:ext cx="797820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5F71945D-3100-44DA-AC11-F9332E7DF235}"/>
                </a:ext>
              </a:extLst>
            </p:cNvPr>
            <p:cNvSpPr/>
            <p:nvPr/>
          </p:nvSpPr>
          <p:spPr>
            <a:xfrm>
              <a:off x="561284" y="589573"/>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57CB55CB-A7D7-4500-88C5-8535FDFBC4FA}"/>
                </a:ext>
              </a:extLst>
            </p:cNvPr>
            <p:cNvSpPr/>
            <p:nvPr/>
          </p:nvSpPr>
          <p:spPr>
            <a:xfrm>
              <a:off x="863823" y="641193"/>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7" name="Grupo 36">
              <a:extLst>
                <a:ext uri="{FF2B5EF4-FFF2-40B4-BE49-F238E27FC236}">
                  <a16:creationId xmlns:a16="http://schemas.microsoft.com/office/drawing/2014/main" id="{7329C804-24AB-4C33-BDC6-2043F9685CD6}"/>
                </a:ext>
              </a:extLst>
            </p:cNvPr>
            <p:cNvGrpSpPr/>
            <p:nvPr/>
          </p:nvGrpSpPr>
          <p:grpSpPr>
            <a:xfrm flipH="1">
              <a:off x="8134590" y="574545"/>
              <a:ext cx="397697" cy="427595"/>
              <a:chOff x="9683503" y="382604"/>
              <a:chExt cx="406982" cy="412567"/>
            </a:xfrm>
          </p:grpSpPr>
          <p:sp>
            <p:nvSpPr>
              <p:cNvPr id="38" name="Rectángulo 37">
                <a:extLst>
                  <a:ext uri="{FF2B5EF4-FFF2-40B4-BE49-F238E27FC236}">
                    <a16:creationId xmlns:a16="http://schemas.microsoft.com/office/drawing/2014/main" id="{471A53AD-7BF5-4B33-95B8-7A687ED77C04}"/>
                  </a:ext>
                </a:extLst>
              </p:cNvPr>
              <p:cNvSpPr/>
              <p:nvPr/>
            </p:nvSpPr>
            <p:spPr>
              <a:xfrm>
                <a:off x="9683503" y="382604"/>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38">
                <a:extLst>
                  <a:ext uri="{FF2B5EF4-FFF2-40B4-BE49-F238E27FC236}">
                    <a16:creationId xmlns:a16="http://schemas.microsoft.com/office/drawing/2014/main" id="{72FA3E24-5261-4811-8AB5-7F45F2FA6102}"/>
                  </a:ext>
                </a:extLst>
              </p:cNvPr>
              <p:cNvSpPr/>
              <p:nvPr/>
            </p:nvSpPr>
            <p:spPr>
              <a:xfrm>
                <a:off x="9986042" y="434224"/>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26" name="Grupo 25">
            <a:extLst>
              <a:ext uri="{FF2B5EF4-FFF2-40B4-BE49-F238E27FC236}">
                <a16:creationId xmlns:a16="http://schemas.microsoft.com/office/drawing/2014/main" id="{4272428B-98AC-68F3-10AE-E36C30A67C94}"/>
              </a:ext>
            </a:extLst>
          </p:cNvPr>
          <p:cNvGrpSpPr/>
          <p:nvPr/>
        </p:nvGrpSpPr>
        <p:grpSpPr>
          <a:xfrm>
            <a:off x="0" y="4888866"/>
            <a:ext cx="9144000" cy="254633"/>
            <a:chOff x="-3582" y="6648818"/>
            <a:chExt cx="9134883" cy="209182"/>
          </a:xfrm>
          <a:solidFill>
            <a:srgbClr val="33AAB9"/>
          </a:solidFill>
        </p:grpSpPr>
        <p:cxnSp>
          <p:nvCxnSpPr>
            <p:cNvPr id="27" name="Straight Connector 7">
              <a:extLst>
                <a:ext uri="{FF2B5EF4-FFF2-40B4-BE49-F238E27FC236}">
                  <a16:creationId xmlns:a16="http://schemas.microsoft.com/office/drawing/2014/main" id="{4CDB47AA-8A44-52C0-7D13-C94AA2D470C8}"/>
                </a:ext>
              </a:extLst>
            </p:cNvPr>
            <p:cNvCxnSpPr>
              <a:cxnSpLocks/>
            </p:cNvCxnSpPr>
            <p:nvPr userDrawn="1"/>
          </p:nvCxnSpPr>
          <p:spPr>
            <a:xfrm>
              <a:off x="-3582" y="6648818"/>
              <a:ext cx="9134758" cy="0"/>
            </a:xfrm>
            <a:prstGeom prst="line">
              <a:avLst/>
            </a:prstGeom>
            <a:grpFill/>
            <a:ln w="25400">
              <a:solidFill>
                <a:srgbClr val="F7AC2D"/>
              </a:solidFill>
            </a:ln>
          </p:spPr>
          <p:style>
            <a:lnRef idx="1">
              <a:schemeClr val="accent1"/>
            </a:lnRef>
            <a:fillRef idx="0">
              <a:schemeClr val="accent1"/>
            </a:fillRef>
            <a:effectRef idx="0">
              <a:schemeClr val="accent1"/>
            </a:effectRef>
            <a:fontRef idx="minor">
              <a:schemeClr val="tx1"/>
            </a:fontRef>
          </p:style>
        </p:cxnSp>
        <p:sp>
          <p:nvSpPr>
            <p:cNvPr id="28" name="Rectangle 36">
              <a:extLst>
                <a:ext uri="{FF2B5EF4-FFF2-40B4-BE49-F238E27FC236}">
                  <a16:creationId xmlns:a16="http://schemas.microsoft.com/office/drawing/2014/main" id="{90E3BC88-4953-867C-16AF-02C4C3C7012D}"/>
                </a:ext>
              </a:extLst>
            </p:cNvPr>
            <p:cNvSpPr>
              <a:spLocks noChangeArrowheads="1"/>
            </p:cNvSpPr>
            <p:nvPr userDrawn="1"/>
          </p:nvSpPr>
          <p:spPr bwMode="auto">
            <a:xfrm>
              <a:off x="-3582" y="6688137"/>
              <a:ext cx="9134883" cy="169863"/>
            </a:xfrm>
            <a:prstGeom prst="rect">
              <a:avLst/>
            </a:prstGeom>
            <a:solidFill>
              <a:srgbClr val="1653A2"/>
            </a:solidFill>
            <a:ln>
              <a:solidFill>
                <a:srgbClr val="1653A2"/>
              </a:solidFill>
            </a:ln>
          </p:spPr>
          <p:txBody>
            <a:bodyPr vert="horz" wrap="square" lIns="91440" tIns="45720" rIns="91440" bIns="45720" numCol="1" anchor="t" anchorCtr="0" compatLnSpc="1">
              <a:prstTxWarp prst="textNoShape">
                <a:avLst/>
              </a:prstTxWarp>
            </a:bodyPr>
            <a:lstStyle/>
            <a:p>
              <a:endParaRPr lang="es-PE"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8" name="Picture 2" descr="persona de pie en el suelo con muchos vasos de papel">
            <a:extLst>
              <a:ext uri="{FF2B5EF4-FFF2-40B4-BE49-F238E27FC236}">
                <a16:creationId xmlns:a16="http://schemas.microsoft.com/office/drawing/2014/main" id="{5EB3717C-0985-4576-8197-D836BEF2A0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6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66" name="Google Shape;666;p46"/>
          <p:cNvSpPr/>
          <p:nvPr/>
        </p:nvSpPr>
        <p:spPr>
          <a:xfrm>
            <a:off x="-282522" y="3363995"/>
            <a:ext cx="5838195" cy="1931905"/>
          </a:xfrm>
          <a:custGeom>
            <a:avLst/>
            <a:gdLst/>
            <a:ahLst/>
            <a:cxnLst/>
            <a:rect l="l" t="t" r="r" b="b"/>
            <a:pathLst>
              <a:path w="34136" h="16967" extrusionOk="0">
                <a:moveTo>
                  <a:pt x="25348" y="1262"/>
                </a:moveTo>
                <a:cubicBezTo>
                  <a:pt x="27372" y="1608"/>
                  <a:pt x="29492" y="2036"/>
                  <a:pt x="31099" y="3322"/>
                </a:cubicBezTo>
                <a:cubicBezTo>
                  <a:pt x="33397" y="5144"/>
                  <a:pt x="34135" y="8823"/>
                  <a:pt x="32445" y="11252"/>
                </a:cubicBezTo>
                <a:cubicBezTo>
                  <a:pt x="30801" y="13633"/>
                  <a:pt x="27611" y="14300"/>
                  <a:pt x="24717" y="14597"/>
                </a:cubicBezTo>
                <a:cubicBezTo>
                  <a:pt x="19431" y="15145"/>
                  <a:pt x="4822" y="16967"/>
                  <a:pt x="2357" y="10394"/>
                </a:cubicBezTo>
                <a:cubicBezTo>
                  <a:pt x="0" y="4132"/>
                  <a:pt x="5810" y="1346"/>
                  <a:pt x="10835" y="667"/>
                </a:cubicBezTo>
                <a:cubicBezTo>
                  <a:pt x="15681" y="0"/>
                  <a:pt x="20562" y="465"/>
                  <a:pt x="25348" y="1262"/>
                </a:cubicBezTo>
                <a:close/>
              </a:path>
            </a:pathLst>
          </a:custGeom>
          <a:solidFill>
            <a:srgbClr val="165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6"/>
          <p:cNvSpPr txBox="1">
            <a:spLocks noGrp="1"/>
          </p:cNvSpPr>
          <p:nvPr>
            <p:ph type="body" idx="1"/>
          </p:nvPr>
        </p:nvSpPr>
        <p:spPr>
          <a:xfrm>
            <a:off x="439003" y="3753345"/>
            <a:ext cx="3707100" cy="105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6"/>
                </a:solidFill>
              </a:rPr>
              <a:t>A PICTURE ALWAYS REINFORCES THE CONCEPT</a:t>
            </a:r>
            <a:endParaRPr dirty="0">
              <a:solidFill>
                <a:schemeClr val="accent6"/>
              </a:solidFill>
            </a:endParaRPr>
          </a:p>
        </p:txBody>
      </p:sp>
      <p:grpSp>
        <p:nvGrpSpPr>
          <p:cNvPr id="668" name="Google Shape;668;p46"/>
          <p:cNvGrpSpPr/>
          <p:nvPr/>
        </p:nvGrpSpPr>
        <p:grpSpPr>
          <a:xfrm>
            <a:off x="3867110" y="4180502"/>
            <a:ext cx="749941" cy="751702"/>
            <a:chOff x="12813332" y="89682"/>
            <a:chExt cx="749941" cy="751702"/>
          </a:xfrm>
          <a:solidFill>
            <a:srgbClr val="FFC000"/>
          </a:solidFill>
        </p:grpSpPr>
        <p:sp>
          <p:nvSpPr>
            <p:cNvPr id="669" name="Google Shape;669;p46"/>
            <p:cNvSpPr/>
            <p:nvPr/>
          </p:nvSpPr>
          <p:spPr>
            <a:xfrm rot="4001781">
              <a:off x="12942390" y="132793"/>
              <a:ext cx="491825" cy="604704"/>
            </a:xfrm>
            <a:custGeom>
              <a:avLst/>
              <a:gdLst/>
              <a:ahLst/>
              <a:cxnLst/>
              <a:rect l="l" t="t" r="r" b="b"/>
              <a:pathLst>
                <a:path w="8919" h="10966" extrusionOk="0">
                  <a:moveTo>
                    <a:pt x="6692" y="1357"/>
                  </a:moveTo>
                  <a:cubicBezTo>
                    <a:pt x="4228" y="0"/>
                    <a:pt x="1" y="822"/>
                    <a:pt x="1" y="3882"/>
                  </a:cubicBezTo>
                  <a:cubicBezTo>
                    <a:pt x="1" y="5227"/>
                    <a:pt x="620" y="5715"/>
                    <a:pt x="1322" y="6668"/>
                  </a:cubicBezTo>
                  <a:cubicBezTo>
                    <a:pt x="2346" y="8049"/>
                    <a:pt x="3168" y="10966"/>
                    <a:pt x="5442" y="9620"/>
                  </a:cubicBezTo>
                  <a:cubicBezTo>
                    <a:pt x="7180" y="8584"/>
                    <a:pt x="8919" y="5263"/>
                    <a:pt x="8323" y="3262"/>
                  </a:cubicBezTo>
                  <a:cubicBezTo>
                    <a:pt x="8061" y="2417"/>
                    <a:pt x="7466" y="1786"/>
                    <a:pt x="6692" y="135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6"/>
            <p:cNvSpPr/>
            <p:nvPr/>
          </p:nvSpPr>
          <p:spPr>
            <a:xfrm rot="4001781">
              <a:off x="12959606" y="670203"/>
              <a:ext cx="139237" cy="153685"/>
            </a:xfrm>
            <a:custGeom>
              <a:avLst/>
              <a:gdLst/>
              <a:ahLst/>
              <a:cxnLst/>
              <a:rect l="l" t="t" r="r" b="b"/>
              <a:pathLst>
                <a:path w="2525" h="2787" extrusionOk="0">
                  <a:moveTo>
                    <a:pt x="453" y="2203"/>
                  </a:moveTo>
                  <a:cubicBezTo>
                    <a:pt x="1251" y="2786"/>
                    <a:pt x="2346" y="1834"/>
                    <a:pt x="2442" y="1024"/>
                  </a:cubicBezTo>
                  <a:cubicBezTo>
                    <a:pt x="2525" y="286"/>
                    <a:pt x="1394" y="0"/>
                    <a:pt x="846" y="203"/>
                  </a:cubicBezTo>
                  <a:cubicBezTo>
                    <a:pt x="453" y="358"/>
                    <a:pt x="179" y="703"/>
                    <a:pt x="84" y="1084"/>
                  </a:cubicBezTo>
                  <a:cubicBezTo>
                    <a:pt x="1" y="1489"/>
                    <a:pt x="132" y="1941"/>
                    <a:pt x="453" y="2203"/>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192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46" name="Rectángulo 2">
            <a:extLst>
              <a:ext uri="{FF2B5EF4-FFF2-40B4-BE49-F238E27FC236}">
                <a16:creationId xmlns:a16="http://schemas.microsoft.com/office/drawing/2014/main" id="{99D1A372-EFDB-4580-B5BF-A350CC42F0FD}"/>
              </a:ext>
            </a:extLst>
          </p:cNvPr>
          <p:cNvSpPr/>
          <p:nvPr/>
        </p:nvSpPr>
        <p:spPr>
          <a:xfrm rot="10800000">
            <a:off x="0" y="3842700"/>
            <a:ext cx="9153174" cy="1300800"/>
          </a:xfrm>
          <a:custGeom>
            <a:avLst/>
            <a:gdLst>
              <a:gd name="connsiteX0" fmla="*/ 0 w 1396721"/>
              <a:gd name="connsiteY0" fmla="*/ 0 h 1939332"/>
              <a:gd name="connsiteX1" fmla="*/ 1396721 w 1396721"/>
              <a:gd name="connsiteY1" fmla="*/ 0 h 1939332"/>
              <a:gd name="connsiteX2" fmla="*/ 1396721 w 1396721"/>
              <a:gd name="connsiteY2" fmla="*/ 1939332 h 1939332"/>
              <a:gd name="connsiteX3" fmla="*/ 0 w 1396721"/>
              <a:gd name="connsiteY3" fmla="*/ 1939332 h 1939332"/>
              <a:gd name="connsiteX4" fmla="*/ 0 w 1396721"/>
              <a:gd name="connsiteY4" fmla="*/ 0 h 1939332"/>
              <a:gd name="connsiteX0" fmla="*/ 0 w 1396721"/>
              <a:gd name="connsiteY0" fmla="*/ 0 h 1939332"/>
              <a:gd name="connsiteX1" fmla="*/ 1396721 w 1396721"/>
              <a:gd name="connsiteY1" fmla="*/ 0 h 1939332"/>
              <a:gd name="connsiteX2" fmla="*/ 1105319 w 1396721"/>
              <a:gd name="connsiteY2" fmla="*/ 1155560 h 1939332"/>
              <a:gd name="connsiteX3" fmla="*/ 0 w 1396721"/>
              <a:gd name="connsiteY3" fmla="*/ 1939332 h 1939332"/>
              <a:gd name="connsiteX4" fmla="*/ 0 w 1396721"/>
              <a:gd name="connsiteY4" fmla="*/ 0 h 193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1" h="1939332">
                <a:moveTo>
                  <a:pt x="0" y="0"/>
                </a:moveTo>
                <a:lnTo>
                  <a:pt x="1396721" y="0"/>
                </a:lnTo>
                <a:lnTo>
                  <a:pt x="1105319" y="1155560"/>
                </a:lnTo>
                <a:lnTo>
                  <a:pt x="0" y="1939332"/>
                </a:lnTo>
                <a:lnTo>
                  <a:pt x="0" y="0"/>
                </a:lnTo>
                <a:close/>
              </a:path>
            </a:pathLst>
          </a:cu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3" name="Google Shape;573;p43"/>
          <p:cNvSpPr txBox="1">
            <a:spLocks noGrp="1"/>
          </p:cNvSpPr>
          <p:nvPr>
            <p:ph type="subTitle" idx="1"/>
          </p:nvPr>
        </p:nvSpPr>
        <p:spPr>
          <a:xfrm>
            <a:off x="4503578" y="2183390"/>
            <a:ext cx="3969000" cy="13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t>Mercury is the closest planet to the Sun and the smallest one in the Solar System. The planet's name has nothing to do with the liquid metal, since Mercury was named after the Roman messenger god</a:t>
            </a:r>
            <a:endParaRPr sz="2000" dirty="0"/>
          </a:p>
        </p:txBody>
      </p:sp>
      <p:sp>
        <p:nvSpPr>
          <p:cNvPr id="574" name="Google Shape;574;p43"/>
          <p:cNvSpPr txBox="1">
            <a:spLocks noGrp="1"/>
          </p:cNvSpPr>
          <p:nvPr>
            <p:ph type="subTitle" idx="2"/>
          </p:nvPr>
        </p:nvSpPr>
        <p:spPr>
          <a:xfrm>
            <a:off x="4450643" y="1300800"/>
            <a:ext cx="4238755" cy="37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F7AC2D"/>
                </a:solidFill>
              </a:rPr>
              <a:t>#MARATHONFREE</a:t>
            </a:r>
            <a:endParaRPr sz="3200" dirty="0">
              <a:solidFill>
                <a:srgbClr val="F7AC2D"/>
              </a:solidFill>
            </a:endParaRPr>
          </a:p>
        </p:txBody>
      </p:sp>
      <p:grpSp>
        <p:nvGrpSpPr>
          <p:cNvPr id="579" name="Google Shape;579;p43"/>
          <p:cNvGrpSpPr/>
          <p:nvPr/>
        </p:nvGrpSpPr>
        <p:grpSpPr>
          <a:xfrm>
            <a:off x="2397849" y="2342547"/>
            <a:ext cx="2260545" cy="2800953"/>
            <a:chOff x="2025699" y="1776475"/>
            <a:chExt cx="2260545" cy="2800953"/>
          </a:xfrm>
        </p:grpSpPr>
        <p:sp>
          <p:nvSpPr>
            <p:cNvPr id="580" name="Google Shape;580;p43"/>
            <p:cNvSpPr/>
            <p:nvPr/>
          </p:nvSpPr>
          <p:spPr>
            <a:xfrm>
              <a:off x="2025699" y="3949816"/>
              <a:ext cx="225108" cy="420937"/>
            </a:xfrm>
            <a:custGeom>
              <a:avLst/>
              <a:gdLst/>
              <a:ahLst/>
              <a:cxnLst/>
              <a:rect l="l" t="t" r="r" b="b"/>
              <a:pathLst>
                <a:path w="2490" h="4656" extrusionOk="0">
                  <a:moveTo>
                    <a:pt x="2275" y="667"/>
                  </a:moveTo>
                  <a:cubicBezTo>
                    <a:pt x="2239" y="322"/>
                    <a:pt x="1489" y="500"/>
                    <a:pt x="1061" y="250"/>
                  </a:cubicBezTo>
                  <a:cubicBezTo>
                    <a:pt x="620" y="0"/>
                    <a:pt x="382" y="179"/>
                    <a:pt x="239" y="810"/>
                  </a:cubicBezTo>
                  <a:cubicBezTo>
                    <a:pt x="96" y="1429"/>
                    <a:pt x="37" y="2394"/>
                    <a:pt x="25" y="2846"/>
                  </a:cubicBezTo>
                  <a:cubicBezTo>
                    <a:pt x="1" y="3298"/>
                    <a:pt x="537" y="4560"/>
                    <a:pt x="787" y="4608"/>
                  </a:cubicBezTo>
                  <a:cubicBezTo>
                    <a:pt x="1049" y="4656"/>
                    <a:pt x="1477" y="4144"/>
                    <a:pt x="1501" y="3953"/>
                  </a:cubicBezTo>
                  <a:cubicBezTo>
                    <a:pt x="1537" y="3763"/>
                    <a:pt x="1453" y="3036"/>
                    <a:pt x="1608" y="2894"/>
                  </a:cubicBezTo>
                  <a:cubicBezTo>
                    <a:pt x="1751" y="2739"/>
                    <a:pt x="2251" y="2001"/>
                    <a:pt x="2370" y="1560"/>
                  </a:cubicBezTo>
                  <a:cubicBezTo>
                    <a:pt x="2489" y="1131"/>
                    <a:pt x="2275" y="667"/>
                    <a:pt x="2275" y="667"/>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3"/>
            <p:cNvSpPr/>
            <p:nvPr/>
          </p:nvSpPr>
          <p:spPr>
            <a:xfrm>
              <a:off x="2186083" y="3067153"/>
              <a:ext cx="1042098" cy="1023775"/>
            </a:xfrm>
            <a:custGeom>
              <a:avLst/>
              <a:gdLst/>
              <a:ahLst/>
              <a:cxnLst/>
              <a:rect l="l" t="t" r="r" b="b"/>
              <a:pathLst>
                <a:path w="11527" h="11324" extrusionOk="0">
                  <a:moveTo>
                    <a:pt x="11526" y="1870"/>
                  </a:moveTo>
                  <a:cubicBezTo>
                    <a:pt x="11181" y="3822"/>
                    <a:pt x="8812" y="8644"/>
                    <a:pt x="7990" y="9037"/>
                  </a:cubicBezTo>
                  <a:cubicBezTo>
                    <a:pt x="7168" y="9430"/>
                    <a:pt x="4406" y="8906"/>
                    <a:pt x="596" y="11323"/>
                  </a:cubicBezTo>
                  <a:cubicBezTo>
                    <a:pt x="596" y="11323"/>
                    <a:pt x="1" y="11156"/>
                    <a:pt x="501" y="10430"/>
                  </a:cubicBezTo>
                  <a:cubicBezTo>
                    <a:pt x="501" y="10430"/>
                    <a:pt x="620" y="10597"/>
                    <a:pt x="1394" y="9787"/>
                  </a:cubicBezTo>
                  <a:cubicBezTo>
                    <a:pt x="2168" y="8978"/>
                    <a:pt x="4049" y="6668"/>
                    <a:pt x="6121" y="7275"/>
                  </a:cubicBezTo>
                  <a:cubicBezTo>
                    <a:pt x="6121" y="7275"/>
                    <a:pt x="6537" y="7204"/>
                    <a:pt x="6776" y="6644"/>
                  </a:cubicBezTo>
                  <a:cubicBezTo>
                    <a:pt x="7002" y="6084"/>
                    <a:pt x="7442" y="2739"/>
                    <a:pt x="7692" y="1370"/>
                  </a:cubicBezTo>
                  <a:cubicBezTo>
                    <a:pt x="7942" y="0"/>
                    <a:pt x="11526" y="1870"/>
                    <a:pt x="11526" y="187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3"/>
            <p:cNvSpPr/>
            <p:nvPr/>
          </p:nvSpPr>
          <p:spPr>
            <a:xfrm>
              <a:off x="2796426" y="2950887"/>
              <a:ext cx="285318" cy="384322"/>
            </a:xfrm>
            <a:custGeom>
              <a:avLst/>
              <a:gdLst/>
              <a:ahLst/>
              <a:cxnLst/>
              <a:rect l="l" t="t" r="r" b="b"/>
              <a:pathLst>
                <a:path w="3156" h="4251" extrusionOk="0">
                  <a:moveTo>
                    <a:pt x="1239" y="0"/>
                  </a:moveTo>
                  <a:cubicBezTo>
                    <a:pt x="548" y="810"/>
                    <a:pt x="584" y="1132"/>
                    <a:pt x="548" y="1739"/>
                  </a:cubicBezTo>
                  <a:cubicBezTo>
                    <a:pt x="525" y="2191"/>
                    <a:pt x="429" y="2751"/>
                    <a:pt x="215" y="2882"/>
                  </a:cubicBezTo>
                  <a:cubicBezTo>
                    <a:pt x="1" y="3025"/>
                    <a:pt x="1656" y="4251"/>
                    <a:pt x="2406" y="3418"/>
                  </a:cubicBezTo>
                  <a:cubicBezTo>
                    <a:pt x="3156" y="2596"/>
                    <a:pt x="2406" y="429"/>
                    <a:pt x="2406" y="429"/>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3"/>
            <p:cNvSpPr/>
            <p:nvPr/>
          </p:nvSpPr>
          <p:spPr>
            <a:xfrm>
              <a:off x="3287251" y="2921776"/>
              <a:ext cx="142207" cy="102432"/>
            </a:xfrm>
            <a:custGeom>
              <a:avLst/>
              <a:gdLst/>
              <a:ahLst/>
              <a:cxnLst/>
              <a:rect l="l" t="t" r="r" b="b"/>
              <a:pathLst>
                <a:path w="1573" h="1133" extrusionOk="0">
                  <a:moveTo>
                    <a:pt x="1525" y="441"/>
                  </a:moveTo>
                  <a:cubicBezTo>
                    <a:pt x="1573" y="763"/>
                    <a:pt x="263" y="1132"/>
                    <a:pt x="263" y="1132"/>
                  </a:cubicBezTo>
                  <a:cubicBezTo>
                    <a:pt x="263" y="1132"/>
                    <a:pt x="1" y="251"/>
                    <a:pt x="1" y="239"/>
                  </a:cubicBezTo>
                  <a:cubicBezTo>
                    <a:pt x="1" y="227"/>
                    <a:pt x="1477" y="1"/>
                    <a:pt x="1525" y="44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3"/>
            <p:cNvSpPr/>
            <p:nvPr/>
          </p:nvSpPr>
          <p:spPr>
            <a:xfrm>
              <a:off x="2962235" y="3259815"/>
              <a:ext cx="200247" cy="70789"/>
            </a:xfrm>
            <a:custGeom>
              <a:avLst/>
              <a:gdLst/>
              <a:ahLst/>
              <a:cxnLst/>
              <a:rect l="l" t="t" r="r" b="b"/>
              <a:pathLst>
                <a:path w="2215" h="783" extrusionOk="0">
                  <a:moveTo>
                    <a:pt x="2084" y="1"/>
                  </a:moveTo>
                  <a:cubicBezTo>
                    <a:pt x="2084" y="1"/>
                    <a:pt x="0" y="310"/>
                    <a:pt x="346" y="608"/>
                  </a:cubicBezTo>
                  <a:cubicBezTo>
                    <a:pt x="502" y="741"/>
                    <a:pt x="817" y="782"/>
                    <a:pt x="1145" y="782"/>
                  </a:cubicBezTo>
                  <a:cubicBezTo>
                    <a:pt x="1664" y="782"/>
                    <a:pt x="2215" y="679"/>
                    <a:pt x="2215" y="679"/>
                  </a:cubicBezTo>
                  <a:lnTo>
                    <a:pt x="2084" y="1"/>
                  </a:lnTo>
                  <a:close/>
                </a:path>
              </a:pathLst>
            </a:custGeom>
            <a:solidFill>
              <a:srgbClr val="1E31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3"/>
            <p:cNvSpPr/>
            <p:nvPr/>
          </p:nvSpPr>
          <p:spPr>
            <a:xfrm>
              <a:off x="3870743" y="4156491"/>
              <a:ext cx="415501" cy="420937"/>
            </a:xfrm>
            <a:custGeom>
              <a:avLst/>
              <a:gdLst/>
              <a:ahLst/>
              <a:cxnLst/>
              <a:rect l="l" t="t" r="r" b="b"/>
              <a:pathLst>
                <a:path w="4596" h="4656" extrusionOk="0">
                  <a:moveTo>
                    <a:pt x="191" y="2786"/>
                  </a:moveTo>
                  <a:cubicBezTo>
                    <a:pt x="0" y="2798"/>
                    <a:pt x="298" y="3620"/>
                    <a:pt x="929" y="4132"/>
                  </a:cubicBezTo>
                  <a:cubicBezTo>
                    <a:pt x="1572" y="4656"/>
                    <a:pt x="2000" y="3894"/>
                    <a:pt x="2203" y="3644"/>
                  </a:cubicBezTo>
                  <a:cubicBezTo>
                    <a:pt x="2393" y="3406"/>
                    <a:pt x="2489" y="3227"/>
                    <a:pt x="3310" y="2715"/>
                  </a:cubicBezTo>
                  <a:cubicBezTo>
                    <a:pt x="4132" y="2203"/>
                    <a:pt x="4596" y="1286"/>
                    <a:pt x="4417" y="643"/>
                  </a:cubicBezTo>
                  <a:cubicBezTo>
                    <a:pt x="4239" y="0"/>
                    <a:pt x="3310" y="1001"/>
                    <a:pt x="3191" y="1001"/>
                  </a:cubicBezTo>
                  <a:cubicBezTo>
                    <a:pt x="3072" y="1001"/>
                    <a:pt x="905" y="1120"/>
                    <a:pt x="762" y="1822"/>
                  </a:cubicBezTo>
                  <a:cubicBezTo>
                    <a:pt x="619" y="2536"/>
                    <a:pt x="310" y="2786"/>
                    <a:pt x="191" y="2786"/>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3"/>
            <p:cNvSpPr/>
            <p:nvPr/>
          </p:nvSpPr>
          <p:spPr>
            <a:xfrm>
              <a:off x="3073075" y="3091925"/>
              <a:ext cx="866622" cy="1333691"/>
            </a:xfrm>
            <a:custGeom>
              <a:avLst/>
              <a:gdLst/>
              <a:ahLst/>
              <a:cxnLst/>
              <a:rect l="l" t="t" r="r" b="b"/>
              <a:pathLst>
                <a:path w="9586" h="14752" extrusionOk="0">
                  <a:moveTo>
                    <a:pt x="4620" y="1917"/>
                  </a:moveTo>
                  <a:cubicBezTo>
                    <a:pt x="6049" y="4882"/>
                    <a:pt x="6382" y="6549"/>
                    <a:pt x="6490" y="7442"/>
                  </a:cubicBezTo>
                  <a:cubicBezTo>
                    <a:pt x="6597" y="8334"/>
                    <a:pt x="9585" y="13609"/>
                    <a:pt x="9585" y="13609"/>
                  </a:cubicBezTo>
                  <a:cubicBezTo>
                    <a:pt x="9502" y="13823"/>
                    <a:pt x="9538" y="14561"/>
                    <a:pt x="9383" y="14657"/>
                  </a:cubicBezTo>
                  <a:cubicBezTo>
                    <a:pt x="9228" y="14752"/>
                    <a:pt x="9014" y="14561"/>
                    <a:pt x="9014" y="14561"/>
                  </a:cubicBezTo>
                  <a:cubicBezTo>
                    <a:pt x="9014" y="14561"/>
                    <a:pt x="8490" y="13514"/>
                    <a:pt x="7490" y="12561"/>
                  </a:cubicBezTo>
                  <a:cubicBezTo>
                    <a:pt x="6478" y="11609"/>
                    <a:pt x="4799" y="11418"/>
                    <a:pt x="4620" y="7811"/>
                  </a:cubicBezTo>
                  <a:cubicBezTo>
                    <a:pt x="4620" y="7811"/>
                    <a:pt x="4418" y="6941"/>
                    <a:pt x="2489" y="4941"/>
                  </a:cubicBezTo>
                  <a:cubicBezTo>
                    <a:pt x="560" y="2929"/>
                    <a:pt x="1" y="750"/>
                    <a:pt x="1" y="750"/>
                  </a:cubicBezTo>
                  <a:lnTo>
                    <a:pt x="3656" y="0"/>
                  </a:ln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3"/>
            <p:cNvSpPr/>
            <p:nvPr/>
          </p:nvSpPr>
          <p:spPr>
            <a:xfrm>
              <a:off x="2934208" y="2909932"/>
              <a:ext cx="556624" cy="404845"/>
            </a:xfrm>
            <a:custGeom>
              <a:avLst/>
              <a:gdLst/>
              <a:ahLst/>
              <a:cxnLst/>
              <a:rect l="l" t="t" r="r" b="b"/>
              <a:pathLst>
                <a:path w="6157" h="4478" extrusionOk="0">
                  <a:moveTo>
                    <a:pt x="4537" y="620"/>
                  </a:moveTo>
                  <a:cubicBezTo>
                    <a:pt x="5037" y="1751"/>
                    <a:pt x="6156" y="3930"/>
                    <a:pt x="6156" y="3930"/>
                  </a:cubicBezTo>
                  <a:cubicBezTo>
                    <a:pt x="6156" y="3930"/>
                    <a:pt x="5501" y="4263"/>
                    <a:pt x="4775" y="3394"/>
                  </a:cubicBezTo>
                  <a:cubicBezTo>
                    <a:pt x="4775" y="3394"/>
                    <a:pt x="4716" y="4156"/>
                    <a:pt x="3334" y="4287"/>
                  </a:cubicBezTo>
                  <a:cubicBezTo>
                    <a:pt x="1953" y="4406"/>
                    <a:pt x="691" y="4192"/>
                    <a:pt x="656" y="4478"/>
                  </a:cubicBezTo>
                  <a:cubicBezTo>
                    <a:pt x="656" y="4478"/>
                    <a:pt x="358" y="4287"/>
                    <a:pt x="537" y="3859"/>
                  </a:cubicBezTo>
                  <a:cubicBezTo>
                    <a:pt x="715" y="3430"/>
                    <a:pt x="608" y="2799"/>
                    <a:pt x="548" y="2632"/>
                  </a:cubicBezTo>
                  <a:cubicBezTo>
                    <a:pt x="501" y="2477"/>
                    <a:pt x="1" y="1418"/>
                    <a:pt x="763" y="703"/>
                  </a:cubicBezTo>
                  <a:cubicBezTo>
                    <a:pt x="1525" y="1"/>
                    <a:pt x="4537" y="620"/>
                    <a:pt x="4537" y="620"/>
                  </a:cubicBezTo>
                  <a:close/>
                </a:path>
              </a:pathLst>
            </a:custGeom>
            <a:solidFill>
              <a:srgbClr val="58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3"/>
            <p:cNvSpPr/>
            <p:nvPr/>
          </p:nvSpPr>
          <p:spPr>
            <a:xfrm>
              <a:off x="3306689" y="2309345"/>
              <a:ext cx="213175" cy="329445"/>
            </a:xfrm>
            <a:custGeom>
              <a:avLst/>
              <a:gdLst/>
              <a:ahLst/>
              <a:cxnLst/>
              <a:rect l="l" t="t" r="r" b="b"/>
              <a:pathLst>
                <a:path w="2358" h="3644" extrusionOk="0">
                  <a:moveTo>
                    <a:pt x="405" y="3644"/>
                  </a:moveTo>
                  <a:cubicBezTo>
                    <a:pt x="405" y="3644"/>
                    <a:pt x="893" y="2655"/>
                    <a:pt x="1096" y="2393"/>
                  </a:cubicBezTo>
                  <a:cubicBezTo>
                    <a:pt x="1096" y="2393"/>
                    <a:pt x="1155" y="2346"/>
                    <a:pt x="1310" y="2393"/>
                  </a:cubicBezTo>
                  <a:cubicBezTo>
                    <a:pt x="1477" y="2453"/>
                    <a:pt x="2358" y="1381"/>
                    <a:pt x="2358" y="1298"/>
                  </a:cubicBezTo>
                  <a:cubicBezTo>
                    <a:pt x="2358" y="1227"/>
                    <a:pt x="2262" y="834"/>
                    <a:pt x="2036" y="691"/>
                  </a:cubicBezTo>
                  <a:cubicBezTo>
                    <a:pt x="1798" y="548"/>
                    <a:pt x="1739" y="334"/>
                    <a:pt x="1500" y="322"/>
                  </a:cubicBezTo>
                  <a:cubicBezTo>
                    <a:pt x="1250" y="322"/>
                    <a:pt x="1131" y="298"/>
                    <a:pt x="1012" y="488"/>
                  </a:cubicBezTo>
                  <a:cubicBezTo>
                    <a:pt x="905" y="679"/>
                    <a:pt x="822" y="762"/>
                    <a:pt x="822" y="762"/>
                  </a:cubicBezTo>
                  <a:cubicBezTo>
                    <a:pt x="822" y="762"/>
                    <a:pt x="917" y="346"/>
                    <a:pt x="786" y="179"/>
                  </a:cubicBezTo>
                  <a:cubicBezTo>
                    <a:pt x="643" y="0"/>
                    <a:pt x="465" y="119"/>
                    <a:pt x="477" y="179"/>
                  </a:cubicBezTo>
                  <a:cubicBezTo>
                    <a:pt x="477" y="238"/>
                    <a:pt x="524" y="608"/>
                    <a:pt x="441" y="786"/>
                  </a:cubicBezTo>
                  <a:cubicBezTo>
                    <a:pt x="357" y="953"/>
                    <a:pt x="274" y="1370"/>
                    <a:pt x="619" y="1691"/>
                  </a:cubicBezTo>
                  <a:cubicBezTo>
                    <a:pt x="619" y="1691"/>
                    <a:pt x="596" y="1953"/>
                    <a:pt x="298" y="2227"/>
                  </a:cubicBezTo>
                  <a:cubicBezTo>
                    <a:pt x="0" y="2501"/>
                    <a:pt x="405" y="3644"/>
                    <a:pt x="405" y="3644"/>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3"/>
            <p:cNvSpPr/>
            <p:nvPr/>
          </p:nvSpPr>
          <p:spPr>
            <a:xfrm>
              <a:off x="3041884" y="1928271"/>
              <a:ext cx="285318" cy="315522"/>
            </a:xfrm>
            <a:custGeom>
              <a:avLst/>
              <a:gdLst/>
              <a:ahLst/>
              <a:cxnLst/>
              <a:rect l="l" t="t" r="r" b="b"/>
              <a:pathLst>
                <a:path w="3156" h="3490" extrusionOk="0">
                  <a:moveTo>
                    <a:pt x="1322" y="858"/>
                  </a:moveTo>
                  <a:cubicBezTo>
                    <a:pt x="1239" y="1477"/>
                    <a:pt x="334" y="2644"/>
                    <a:pt x="0" y="3037"/>
                  </a:cubicBezTo>
                  <a:cubicBezTo>
                    <a:pt x="0" y="3037"/>
                    <a:pt x="905" y="2929"/>
                    <a:pt x="1822" y="3489"/>
                  </a:cubicBezTo>
                  <a:cubicBezTo>
                    <a:pt x="1822" y="3489"/>
                    <a:pt x="2084" y="2477"/>
                    <a:pt x="3036" y="1727"/>
                  </a:cubicBezTo>
                  <a:cubicBezTo>
                    <a:pt x="3036" y="1727"/>
                    <a:pt x="3156" y="489"/>
                    <a:pt x="2251" y="239"/>
                  </a:cubicBezTo>
                  <a:cubicBezTo>
                    <a:pt x="1334" y="1"/>
                    <a:pt x="1322" y="858"/>
                    <a:pt x="1322" y="858"/>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3"/>
            <p:cNvSpPr/>
            <p:nvPr/>
          </p:nvSpPr>
          <p:spPr>
            <a:xfrm>
              <a:off x="2886834" y="2190909"/>
              <a:ext cx="538271" cy="878490"/>
            </a:xfrm>
            <a:custGeom>
              <a:avLst/>
              <a:gdLst/>
              <a:ahLst/>
              <a:cxnLst/>
              <a:rect l="l" t="t" r="r" b="b"/>
              <a:pathLst>
                <a:path w="5954" h="9717" extrusionOk="0">
                  <a:moveTo>
                    <a:pt x="1715" y="132"/>
                  </a:moveTo>
                  <a:cubicBezTo>
                    <a:pt x="263" y="334"/>
                    <a:pt x="1" y="2299"/>
                    <a:pt x="656" y="3537"/>
                  </a:cubicBezTo>
                  <a:cubicBezTo>
                    <a:pt x="1322" y="4775"/>
                    <a:pt x="1430" y="6716"/>
                    <a:pt x="239" y="8406"/>
                  </a:cubicBezTo>
                  <a:cubicBezTo>
                    <a:pt x="239" y="8406"/>
                    <a:pt x="560" y="9716"/>
                    <a:pt x="2489" y="9264"/>
                  </a:cubicBezTo>
                  <a:cubicBezTo>
                    <a:pt x="3858" y="8930"/>
                    <a:pt x="5942" y="8133"/>
                    <a:pt x="5954" y="8525"/>
                  </a:cubicBezTo>
                  <a:cubicBezTo>
                    <a:pt x="5954" y="8525"/>
                    <a:pt x="5775" y="7811"/>
                    <a:pt x="5502" y="7537"/>
                  </a:cubicBezTo>
                  <a:cubicBezTo>
                    <a:pt x="5228" y="7263"/>
                    <a:pt x="4954" y="4942"/>
                    <a:pt x="5073" y="4311"/>
                  </a:cubicBezTo>
                  <a:cubicBezTo>
                    <a:pt x="5204" y="3680"/>
                    <a:pt x="5382" y="2799"/>
                    <a:pt x="3537" y="584"/>
                  </a:cubicBezTo>
                  <a:cubicBezTo>
                    <a:pt x="3537" y="584"/>
                    <a:pt x="2680" y="1"/>
                    <a:pt x="1715" y="132"/>
                  </a:cubicBezTo>
                  <a:close/>
                </a:path>
              </a:pathLst>
            </a:custGeom>
            <a:solidFill>
              <a:srgbClr val="FC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p:nvPr/>
          </p:nvSpPr>
          <p:spPr>
            <a:xfrm>
              <a:off x="2642552" y="1788318"/>
              <a:ext cx="493069" cy="384413"/>
            </a:xfrm>
            <a:custGeom>
              <a:avLst/>
              <a:gdLst/>
              <a:ahLst/>
              <a:cxnLst/>
              <a:rect l="l" t="t" r="r" b="b"/>
              <a:pathLst>
                <a:path w="5454" h="4252" extrusionOk="0">
                  <a:moveTo>
                    <a:pt x="5120" y="596"/>
                  </a:moveTo>
                  <a:cubicBezTo>
                    <a:pt x="5084" y="382"/>
                    <a:pt x="4906" y="179"/>
                    <a:pt x="4691" y="132"/>
                  </a:cubicBezTo>
                  <a:cubicBezTo>
                    <a:pt x="4465" y="84"/>
                    <a:pt x="4227" y="167"/>
                    <a:pt x="4096" y="358"/>
                  </a:cubicBezTo>
                  <a:cubicBezTo>
                    <a:pt x="4024" y="453"/>
                    <a:pt x="3965" y="584"/>
                    <a:pt x="3846" y="572"/>
                  </a:cubicBezTo>
                  <a:cubicBezTo>
                    <a:pt x="3703" y="560"/>
                    <a:pt x="3679" y="382"/>
                    <a:pt x="3620" y="263"/>
                  </a:cubicBezTo>
                  <a:cubicBezTo>
                    <a:pt x="3524" y="84"/>
                    <a:pt x="3310" y="1"/>
                    <a:pt x="3108" y="13"/>
                  </a:cubicBezTo>
                  <a:cubicBezTo>
                    <a:pt x="2905" y="25"/>
                    <a:pt x="2727" y="120"/>
                    <a:pt x="2548" y="215"/>
                  </a:cubicBezTo>
                  <a:cubicBezTo>
                    <a:pt x="2393" y="298"/>
                    <a:pt x="2227" y="394"/>
                    <a:pt x="2096" y="536"/>
                  </a:cubicBezTo>
                  <a:cubicBezTo>
                    <a:pt x="1977" y="679"/>
                    <a:pt x="1893" y="858"/>
                    <a:pt x="1905" y="1048"/>
                  </a:cubicBezTo>
                  <a:cubicBezTo>
                    <a:pt x="1917" y="1263"/>
                    <a:pt x="2072" y="1501"/>
                    <a:pt x="1953" y="1679"/>
                  </a:cubicBezTo>
                  <a:cubicBezTo>
                    <a:pt x="1893" y="1775"/>
                    <a:pt x="1786" y="1822"/>
                    <a:pt x="1679" y="1834"/>
                  </a:cubicBezTo>
                  <a:cubicBezTo>
                    <a:pt x="1572" y="1846"/>
                    <a:pt x="1453" y="1834"/>
                    <a:pt x="1346" y="1834"/>
                  </a:cubicBezTo>
                  <a:cubicBezTo>
                    <a:pt x="845" y="1834"/>
                    <a:pt x="357" y="2168"/>
                    <a:pt x="179" y="2632"/>
                  </a:cubicBezTo>
                  <a:cubicBezTo>
                    <a:pt x="0" y="3108"/>
                    <a:pt x="155" y="3680"/>
                    <a:pt x="536" y="4013"/>
                  </a:cubicBezTo>
                  <a:cubicBezTo>
                    <a:pt x="691" y="4156"/>
                    <a:pt x="905" y="4251"/>
                    <a:pt x="1107" y="4215"/>
                  </a:cubicBezTo>
                  <a:cubicBezTo>
                    <a:pt x="1322" y="4168"/>
                    <a:pt x="1488" y="3989"/>
                    <a:pt x="1560" y="3787"/>
                  </a:cubicBezTo>
                  <a:cubicBezTo>
                    <a:pt x="1643" y="3596"/>
                    <a:pt x="1655" y="3370"/>
                    <a:pt x="1655" y="3156"/>
                  </a:cubicBezTo>
                  <a:cubicBezTo>
                    <a:pt x="1655" y="2977"/>
                    <a:pt x="1655" y="2799"/>
                    <a:pt x="1738" y="2644"/>
                  </a:cubicBezTo>
                  <a:cubicBezTo>
                    <a:pt x="1822" y="2489"/>
                    <a:pt x="2024" y="2382"/>
                    <a:pt x="2179" y="2465"/>
                  </a:cubicBezTo>
                  <a:cubicBezTo>
                    <a:pt x="2358" y="2561"/>
                    <a:pt x="2346" y="2811"/>
                    <a:pt x="2417" y="3001"/>
                  </a:cubicBezTo>
                  <a:cubicBezTo>
                    <a:pt x="2524" y="3263"/>
                    <a:pt x="2810" y="3430"/>
                    <a:pt x="3096" y="3418"/>
                  </a:cubicBezTo>
                  <a:cubicBezTo>
                    <a:pt x="3382" y="3406"/>
                    <a:pt x="3655" y="3239"/>
                    <a:pt x="3810" y="3001"/>
                  </a:cubicBezTo>
                  <a:cubicBezTo>
                    <a:pt x="3977" y="2763"/>
                    <a:pt x="4036" y="2477"/>
                    <a:pt x="4036" y="2191"/>
                  </a:cubicBezTo>
                  <a:cubicBezTo>
                    <a:pt x="4036" y="2096"/>
                    <a:pt x="4024" y="2001"/>
                    <a:pt x="4060" y="1918"/>
                  </a:cubicBezTo>
                  <a:cubicBezTo>
                    <a:pt x="4108" y="1834"/>
                    <a:pt x="4203" y="1775"/>
                    <a:pt x="4286" y="1822"/>
                  </a:cubicBezTo>
                  <a:cubicBezTo>
                    <a:pt x="4382" y="1858"/>
                    <a:pt x="4382" y="1989"/>
                    <a:pt x="4453" y="2060"/>
                  </a:cubicBezTo>
                  <a:cubicBezTo>
                    <a:pt x="4548" y="2156"/>
                    <a:pt x="4739" y="2084"/>
                    <a:pt x="4822" y="1965"/>
                  </a:cubicBezTo>
                  <a:cubicBezTo>
                    <a:pt x="4906" y="1846"/>
                    <a:pt x="4929" y="1703"/>
                    <a:pt x="5001" y="1572"/>
                  </a:cubicBezTo>
                  <a:cubicBezTo>
                    <a:pt x="5072" y="1453"/>
                    <a:pt x="5215" y="1358"/>
                    <a:pt x="5358" y="1406"/>
                  </a:cubicBezTo>
                  <a:cubicBezTo>
                    <a:pt x="5453" y="1239"/>
                    <a:pt x="5382" y="1168"/>
                    <a:pt x="5275" y="1072"/>
                  </a:cubicBezTo>
                  <a:cubicBezTo>
                    <a:pt x="5120" y="929"/>
                    <a:pt x="5156" y="787"/>
                    <a:pt x="5120" y="596"/>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3"/>
            <p:cNvSpPr/>
            <p:nvPr/>
          </p:nvSpPr>
          <p:spPr>
            <a:xfrm>
              <a:off x="3397096" y="1893554"/>
              <a:ext cx="124307" cy="56776"/>
            </a:xfrm>
            <a:custGeom>
              <a:avLst/>
              <a:gdLst/>
              <a:ahLst/>
              <a:cxnLst/>
              <a:rect l="l" t="t" r="r" b="b"/>
              <a:pathLst>
                <a:path w="1375" h="628" extrusionOk="0">
                  <a:moveTo>
                    <a:pt x="1248" y="0"/>
                  </a:moveTo>
                  <a:cubicBezTo>
                    <a:pt x="913" y="0"/>
                    <a:pt x="0" y="265"/>
                    <a:pt x="0" y="265"/>
                  </a:cubicBezTo>
                  <a:lnTo>
                    <a:pt x="12" y="623"/>
                  </a:lnTo>
                  <a:cubicBezTo>
                    <a:pt x="58" y="626"/>
                    <a:pt x="103" y="628"/>
                    <a:pt x="148" y="628"/>
                  </a:cubicBezTo>
                  <a:cubicBezTo>
                    <a:pt x="833" y="628"/>
                    <a:pt x="1358" y="219"/>
                    <a:pt x="1370" y="51"/>
                  </a:cubicBezTo>
                  <a:cubicBezTo>
                    <a:pt x="1374" y="15"/>
                    <a:pt x="1327" y="0"/>
                    <a:pt x="1248" y="0"/>
                  </a:cubicBezTo>
                  <a:close/>
                </a:path>
              </a:pathLst>
            </a:custGeom>
            <a:solidFill>
              <a:srgbClr val="E96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3"/>
            <p:cNvSpPr/>
            <p:nvPr/>
          </p:nvSpPr>
          <p:spPr>
            <a:xfrm>
              <a:off x="3136631" y="1865799"/>
              <a:ext cx="188404" cy="215441"/>
            </a:xfrm>
            <a:custGeom>
              <a:avLst/>
              <a:gdLst/>
              <a:ahLst/>
              <a:cxnLst/>
              <a:rect l="l" t="t" r="r" b="b"/>
              <a:pathLst>
                <a:path w="2084" h="2383" extrusionOk="0">
                  <a:moveTo>
                    <a:pt x="72" y="1180"/>
                  </a:moveTo>
                  <a:cubicBezTo>
                    <a:pt x="0" y="1346"/>
                    <a:pt x="48" y="1596"/>
                    <a:pt x="119" y="1858"/>
                  </a:cubicBezTo>
                  <a:cubicBezTo>
                    <a:pt x="179" y="2132"/>
                    <a:pt x="345" y="2073"/>
                    <a:pt x="524" y="2227"/>
                  </a:cubicBezTo>
                  <a:cubicBezTo>
                    <a:pt x="714" y="2382"/>
                    <a:pt x="965" y="1680"/>
                    <a:pt x="1000" y="1394"/>
                  </a:cubicBezTo>
                  <a:cubicBezTo>
                    <a:pt x="1048" y="1108"/>
                    <a:pt x="1393" y="1501"/>
                    <a:pt x="1643" y="1287"/>
                  </a:cubicBezTo>
                  <a:cubicBezTo>
                    <a:pt x="1881" y="1061"/>
                    <a:pt x="2084" y="549"/>
                    <a:pt x="2060" y="394"/>
                  </a:cubicBezTo>
                  <a:cubicBezTo>
                    <a:pt x="2024" y="251"/>
                    <a:pt x="595" y="1"/>
                    <a:pt x="72" y="1180"/>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3"/>
            <p:cNvSpPr/>
            <p:nvPr/>
          </p:nvSpPr>
          <p:spPr>
            <a:xfrm>
              <a:off x="3199013" y="1901330"/>
              <a:ext cx="208926" cy="214356"/>
            </a:xfrm>
            <a:custGeom>
              <a:avLst/>
              <a:gdLst/>
              <a:ahLst/>
              <a:cxnLst/>
              <a:rect l="l" t="t" r="r" b="b"/>
              <a:pathLst>
                <a:path w="2311" h="2371" extrusionOk="0">
                  <a:moveTo>
                    <a:pt x="1370" y="1"/>
                  </a:moveTo>
                  <a:cubicBezTo>
                    <a:pt x="1144" y="132"/>
                    <a:pt x="1084" y="382"/>
                    <a:pt x="1048" y="596"/>
                  </a:cubicBezTo>
                  <a:cubicBezTo>
                    <a:pt x="1013" y="810"/>
                    <a:pt x="703" y="882"/>
                    <a:pt x="560" y="691"/>
                  </a:cubicBezTo>
                  <a:cubicBezTo>
                    <a:pt x="429" y="501"/>
                    <a:pt x="251" y="465"/>
                    <a:pt x="132" y="584"/>
                  </a:cubicBezTo>
                  <a:cubicBezTo>
                    <a:pt x="1" y="691"/>
                    <a:pt x="191" y="1144"/>
                    <a:pt x="394" y="1180"/>
                  </a:cubicBezTo>
                  <a:cubicBezTo>
                    <a:pt x="584" y="1215"/>
                    <a:pt x="584" y="1061"/>
                    <a:pt x="620" y="1049"/>
                  </a:cubicBezTo>
                  <a:cubicBezTo>
                    <a:pt x="667" y="1037"/>
                    <a:pt x="632" y="1227"/>
                    <a:pt x="727" y="1596"/>
                  </a:cubicBezTo>
                  <a:cubicBezTo>
                    <a:pt x="822" y="1965"/>
                    <a:pt x="1191" y="2370"/>
                    <a:pt x="1501" y="2287"/>
                  </a:cubicBezTo>
                  <a:cubicBezTo>
                    <a:pt x="1810" y="2203"/>
                    <a:pt x="2013" y="1703"/>
                    <a:pt x="2025" y="1572"/>
                  </a:cubicBezTo>
                  <a:cubicBezTo>
                    <a:pt x="2049" y="1453"/>
                    <a:pt x="2263" y="1501"/>
                    <a:pt x="2287" y="1406"/>
                  </a:cubicBezTo>
                  <a:cubicBezTo>
                    <a:pt x="2310" y="1322"/>
                    <a:pt x="2120" y="1084"/>
                    <a:pt x="2144" y="1001"/>
                  </a:cubicBezTo>
                  <a:cubicBezTo>
                    <a:pt x="2180" y="918"/>
                    <a:pt x="2287" y="894"/>
                    <a:pt x="2287" y="346"/>
                  </a:cubicBezTo>
                  <a:cubicBezTo>
                    <a:pt x="2287" y="346"/>
                    <a:pt x="1870" y="382"/>
                    <a:pt x="1370" y="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a:off x="3097846" y="1776475"/>
              <a:ext cx="424180" cy="203507"/>
            </a:xfrm>
            <a:custGeom>
              <a:avLst/>
              <a:gdLst/>
              <a:ahLst/>
              <a:cxnLst/>
              <a:rect l="l" t="t" r="r" b="b"/>
              <a:pathLst>
                <a:path w="4692" h="2251" extrusionOk="0">
                  <a:moveTo>
                    <a:pt x="477" y="2251"/>
                  </a:moveTo>
                  <a:cubicBezTo>
                    <a:pt x="358" y="2168"/>
                    <a:pt x="322" y="1775"/>
                    <a:pt x="227" y="1620"/>
                  </a:cubicBezTo>
                  <a:cubicBezTo>
                    <a:pt x="131" y="1465"/>
                    <a:pt x="0" y="1084"/>
                    <a:pt x="905" y="560"/>
                  </a:cubicBezTo>
                  <a:cubicBezTo>
                    <a:pt x="1798" y="25"/>
                    <a:pt x="2394" y="1"/>
                    <a:pt x="2632" y="191"/>
                  </a:cubicBezTo>
                  <a:cubicBezTo>
                    <a:pt x="2858" y="370"/>
                    <a:pt x="3334" y="834"/>
                    <a:pt x="3406" y="977"/>
                  </a:cubicBezTo>
                  <a:cubicBezTo>
                    <a:pt x="3406" y="977"/>
                    <a:pt x="3739" y="1096"/>
                    <a:pt x="4191" y="1120"/>
                  </a:cubicBezTo>
                  <a:cubicBezTo>
                    <a:pt x="4632" y="1144"/>
                    <a:pt x="4692" y="1215"/>
                    <a:pt x="4680" y="1346"/>
                  </a:cubicBezTo>
                  <a:cubicBezTo>
                    <a:pt x="4680" y="1346"/>
                    <a:pt x="4680" y="1275"/>
                    <a:pt x="4513" y="1382"/>
                  </a:cubicBezTo>
                  <a:cubicBezTo>
                    <a:pt x="4287" y="1549"/>
                    <a:pt x="3965" y="1691"/>
                    <a:pt x="3406" y="1727"/>
                  </a:cubicBezTo>
                  <a:cubicBezTo>
                    <a:pt x="2858" y="1763"/>
                    <a:pt x="2489" y="1382"/>
                    <a:pt x="2489" y="1382"/>
                  </a:cubicBezTo>
                  <a:cubicBezTo>
                    <a:pt x="2489" y="1382"/>
                    <a:pt x="1584" y="1596"/>
                    <a:pt x="477" y="2251"/>
                  </a:cubicBezTo>
                  <a:close/>
                </a:path>
              </a:pathLst>
            </a:custGeom>
            <a:solidFill>
              <a:srgbClr val="ED8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2907357" y="2329778"/>
              <a:ext cx="134613" cy="169062"/>
            </a:xfrm>
            <a:custGeom>
              <a:avLst/>
              <a:gdLst/>
              <a:ahLst/>
              <a:cxnLst/>
              <a:rect l="l" t="t" r="r" b="b"/>
              <a:pathLst>
                <a:path w="1489" h="1870" extrusionOk="0">
                  <a:moveTo>
                    <a:pt x="1488" y="1751"/>
                  </a:moveTo>
                  <a:cubicBezTo>
                    <a:pt x="1322" y="1870"/>
                    <a:pt x="24" y="560"/>
                    <a:pt x="12" y="524"/>
                  </a:cubicBezTo>
                  <a:cubicBezTo>
                    <a:pt x="0" y="501"/>
                    <a:pt x="1286" y="1"/>
                    <a:pt x="1286" y="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2613441" y="2299671"/>
              <a:ext cx="583474" cy="660969"/>
            </a:xfrm>
            <a:custGeom>
              <a:avLst/>
              <a:gdLst/>
              <a:ahLst/>
              <a:cxnLst/>
              <a:rect l="l" t="t" r="r" b="b"/>
              <a:pathLst>
                <a:path w="6454" h="7311" extrusionOk="0">
                  <a:moveTo>
                    <a:pt x="2715" y="0"/>
                  </a:moveTo>
                  <a:cubicBezTo>
                    <a:pt x="1263" y="1072"/>
                    <a:pt x="96" y="2655"/>
                    <a:pt x="84" y="3012"/>
                  </a:cubicBezTo>
                  <a:cubicBezTo>
                    <a:pt x="1" y="4906"/>
                    <a:pt x="3120" y="5251"/>
                    <a:pt x="3989" y="5834"/>
                  </a:cubicBezTo>
                  <a:cubicBezTo>
                    <a:pt x="3989" y="5834"/>
                    <a:pt x="4156" y="6465"/>
                    <a:pt x="4358" y="6620"/>
                  </a:cubicBezTo>
                  <a:cubicBezTo>
                    <a:pt x="4573" y="6775"/>
                    <a:pt x="5466" y="7061"/>
                    <a:pt x="5775" y="7192"/>
                  </a:cubicBezTo>
                  <a:cubicBezTo>
                    <a:pt x="6073" y="7311"/>
                    <a:pt x="6454" y="6703"/>
                    <a:pt x="6442" y="6406"/>
                  </a:cubicBezTo>
                  <a:cubicBezTo>
                    <a:pt x="6430" y="6108"/>
                    <a:pt x="5859" y="5739"/>
                    <a:pt x="5859" y="5739"/>
                  </a:cubicBezTo>
                  <a:cubicBezTo>
                    <a:pt x="5859" y="5739"/>
                    <a:pt x="6251" y="5763"/>
                    <a:pt x="6263" y="5668"/>
                  </a:cubicBezTo>
                  <a:cubicBezTo>
                    <a:pt x="6275" y="5572"/>
                    <a:pt x="5906" y="5489"/>
                    <a:pt x="5823" y="5287"/>
                  </a:cubicBezTo>
                  <a:cubicBezTo>
                    <a:pt x="5739" y="5096"/>
                    <a:pt x="5585" y="4953"/>
                    <a:pt x="5251" y="5108"/>
                  </a:cubicBezTo>
                  <a:cubicBezTo>
                    <a:pt x="4918" y="5263"/>
                    <a:pt x="4418" y="5453"/>
                    <a:pt x="4299" y="5406"/>
                  </a:cubicBezTo>
                  <a:cubicBezTo>
                    <a:pt x="4192" y="5346"/>
                    <a:pt x="2918" y="4525"/>
                    <a:pt x="2632" y="4024"/>
                  </a:cubicBezTo>
                  <a:cubicBezTo>
                    <a:pt x="2334" y="3512"/>
                    <a:pt x="2084" y="2953"/>
                    <a:pt x="1894" y="2679"/>
                  </a:cubicBezTo>
                  <a:cubicBezTo>
                    <a:pt x="1691" y="2393"/>
                    <a:pt x="4323" y="1262"/>
                    <a:pt x="4323" y="1262"/>
                  </a:cubicBezTo>
                  <a:cubicBezTo>
                    <a:pt x="4323" y="1262"/>
                    <a:pt x="3942" y="548"/>
                    <a:pt x="2715" y="0"/>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a:off x="2858898" y="2167222"/>
              <a:ext cx="318678" cy="320856"/>
            </a:xfrm>
            <a:custGeom>
              <a:avLst/>
              <a:gdLst/>
              <a:ahLst/>
              <a:cxnLst/>
              <a:rect l="l" t="t" r="r" b="b"/>
              <a:pathLst>
                <a:path w="3525" h="3549" extrusionOk="0">
                  <a:moveTo>
                    <a:pt x="0" y="1465"/>
                  </a:moveTo>
                  <a:cubicBezTo>
                    <a:pt x="917" y="644"/>
                    <a:pt x="2310" y="1"/>
                    <a:pt x="2917" y="632"/>
                  </a:cubicBezTo>
                  <a:cubicBezTo>
                    <a:pt x="3525" y="1263"/>
                    <a:pt x="3298" y="2525"/>
                    <a:pt x="2024" y="3549"/>
                  </a:cubicBezTo>
                  <a:cubicBezTo>
                    <a:pt x="2024" y="3549"/>
                    <a:pt x="1798" y="2394"/>
                    <a:pt x="0" y="1465"/>
                  </a:cubicBezTo>
                  <a:close/>
                </a:path>
              </a:pathLst>
            </a:custGeom>
            <a:solidFill>
              <a:srgbClr val="FCD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43"/>
          <p:cNvGrpSpPr/>
          <p:nvPr/>
        </p:nvGrpSpPr>
        <p:grpSpPr>
          <a:xfrm>
            <a:off x="713100" y="2217508"/>
            <a:ext cx="1684750" cy="2925987"/>
            <a:chOff x="188550" y="1499036"/>
            <a:chExt cx="1684750" cy="2925987"/>
          </a:xfrm>
        </p:grpSpPr>
        <p:sp>
          <p:nvSpPr>
            <p:cNvPr id="600" name="Google Shape;600;p43"/>
            <p:cNvSpPr/>
            <p:nvPr/>
          </p:nvSpPr>
          <p:spPr>
            <a:xfrm>
              <a:off x="349091" y="2832218"/>
              <a:ext cx="1150760" cy="1055295"/>
            </a:xfrm>
            <a:custGeom>
              <a:avLst/>
              <a:gdLst/>
              <a:ahLst/>
              <a:cxnLst/>
              <a:rect l="l" t="t" r="r" b="b"/>
              <a:pathLst>
                <a:path w="11777" h="10800" extrusionOk="0">
                  <a:moveTo>
                    <a:pt x="11776" y="1"/>
                  </a:moveTo>
                  <a:cubicBezTo>
                    <a:pt x="11514" y="3525"/>
                    <a:pt x="8204" y="6799"/>
                    <a:pt x="7002" y="7394"/>
                  </a:cubicBezTo>
                  <a:cubicBezTo>
                    <a:pt x="5787" y="8002"/>
                    <a:pt x="965" y="10597"/>
                    <a:pt x="691" y="10704"/>
                  </a:cubicBezTo>
                  <a:cubicBezTo>
                    <a:pt x="418" y="10800"/>
                    <a:pt x="120" y="10585"/>
                    <a:pt x="72" y="10347"/>
                  </a:cubicBezTo>
                  <a:cubicBezTo>
                    <a:pt x="1" y="9942"/>
                    <a:pt x="370" y="9776"/>
                    <a:pt x="370" y="9776"/>
                  </a:cubicBezTo>
                  <a:cubicBezTo>
                    <a:pt x="370" y="9776"/>
                    <a:pt x="1001" y="9490"/>
                    <a:pt x="1584" y="8978"/>
                  </a:cubicBezTo>
                  <a:cubicBezTo>
                    <a:pt x="2346" y="8311"/>
                    <a:pt x="2525" y="6966"/>
                    <a:pt x="3608" y="6620"/>
                  </a:cubicBezTo>
                  <a:cubicBezTo>
                    <a:pt x="4692" y="6263"/>
                    <a:pt x="5204" y="6787"/>
                    <a:pt x="5490" y="6489"/>
                  </a:cubicBezTo>
                  <a:cubicBezTo>
                    <a:pt x="5740" y="6239"/>
                    <a:pt x="7335" y="2525"/>
                    <a:pt x="7752" y="1536"/>
                  </a:cubicBezTo>
                  <a:cubicBezTo>
                    <a:pt x="8157" y="536"/>
                    <a:pt x="11776" y="1"/>
                    <a:pt x="11776" y="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a:off x="188550" y="3767615"/>
              <a:ext cx="256104" cy="438631"/>
            </a:xfrm>
            <a:custGeom>
              <a:avLst/>
              <a:gdLst/>
              <a:ahLst/>
              <a:cxnLst/>
              <a:rect l="l" t="t" r="r" b="b"/>
              <a:pathLst>
                <a:path w="2621" h="4489" extrusionOk="0">
                  <a:moveTo>
                    <a:pt x="2013" y="203"/>
                  </a:moveTo>
                  <a:cubicBezTo>
                    <a:pt x="1834" y="48"/>
                    <a:pt x="1561" y="0"/>
                    <a:pt x="1430" y="60"/>
                  </a:cubicBezTo>
                  <a:cubicBezTo>
                    <a:pt x="1310" y="119"/>
                    <a:pt x="560" y="226"/>
                    <a:pt x="406" y="250"/>
                  </a:cubicBezTo>
                  <a:cubicBezTo>
                    <a:pt x="251" y="274"/>
                    <a:pt x="1" y="619"/>
                    <a:pt x="287" y="1107"/>
                  </a:cubicBezTo>
                  <a:cubicBezTo>
                    <a:pt x="572" y="1596"/>
                    <a:pt x="572" y="1977"/>
                    <a:pt x="548" y="2548"/>
                  </a:cubicBezTo>
                  <a:cubicBezTo>
                    <a:pt x="513" y="3120"/>
                    <a:pt x="632" y="3834"/>
                    <a:pt x="1168" y="4167"/>
                  </a:cubicBezTo>
                  <a:cubicBezTo>
                    <a:pt x="1703" y="4489"/>
                    <a:pt x="1906" y="4417"/>
                    <a:pt x="1953" y="4358"/>
                  </a:cubicBezTo>
                  <a:cubicBezTo>
                    <a:pt x="2001" y="4286"/>
                    <a:pt x="2144" y="4036"/>
                    <a:pt x="2072" y="3905"/>
                  </a:cubicBezTo>
                  <a:cubicBezTo>
                    <a:pt x="2001" y="3786"/>
                    <a:pt x="1894" y="3358"/>
                    <a:pt x="1953" y="3215"/>
                  </a:cubicBezTo>
                  <a:cubicBezTo>
                    <a:pt x="2025" y="3072"/>
                    <a:pt x="2620" y="1762"/>
                    <a:pt x="2620" y="1512"/>
                  </a:cubicBezTo>
                  <a:cubicBezTo>
                    <a:pt x="2608" y="1262"/>
                    <a:pt x="2453" y="1096"/>
                    <a:pt x="2299" y="1048"/>
                  </a:cubicBezTo>
                  <a:cubicBezTo>
                    <a:pt x="2144" y="1012"/>
                    <a:pt x="1799" y="976"/>
                    <a:pt x="1751" y="679"/>
                  </a:cubicBezTo>
                  <a:cubicBezTo>
                    <a:pt x="1715" y="417"/>
                    <a:pt x="2013" y="203"/>
                    <a:pt x="2013" y="203"/>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a:off x="1432228" y="2032934"/>
              <a:ext cx="368865" cy="505076"/>
            </a:xfrm>
            <a:custGeom>
              <a:avLst/>
              <a:gdLst/>
              <a:ahLst/>
              <a:cxnLst/>
              <a:rect l="l" t="t" r="r" b="b"/>
              <a:pathLst>
                <a:path w="3775" h="5169" extrusionOk="0">
                  <a:moveTo>
                    <a:pt x="1048" y="1"/>
                  </a:moveTo>
                  <a:cubicBezTo>
                    <a:pt x="1691" y="358"/>
                    <a:pt x="1906" y="299"/>
                    <a:pt x="1917" y="989"/>
                  </a:cubicBezTo>
                  <a:cubicBezTo>
                    <a:pt x="1917" y="1692"/>
                    <a:pt x="2179" y="3192"/>
                    <a:pt x="2465" y="3680"/>
                  </a:cubicBezTo>
                  <a:cubicBezTo>
                    <a:pt x="2465" y="3680"/>
                    <a:pt x="2656" y="3442"/>
                    <a:pt x="2953" y="3323"/>
                  </a:cubicBezTo>
                  <a:cubicBezTo>
                    <a:pt x="3239" y="3204"/>
                    <a:pt x="3418" y="2847"/>
                    <a:pt x="3418" y="2847"/>
                  </a:cubicBezTo>
                  <a:lnTo>
                    <a:pt x="3775" y="3073"/>
                  </a:lnTo>
                  <a:cubicBezTo>
                    <a:pt x="3775" y="3073"/>
                    <a:pt x="3358" y="4954"/>
                    <a:pt x="2346" y="5061"/>
                  </a:cubicBezTo>
                  <a:cubicBezTo>
                    <a:pt x="1334" y="5168"/>
                    <a:pt x="1" y="632"/>
                    <a:pt x="1" y="632"/>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a:off x="1718426" y="2148136"/>
              <a:ext cx="154874" cy="199040"/>
            </a:xfrm>
            <a:custGeom>
              <a:avLst/>
              <a:gdLst/>
              <a:ahLst/>
              <a:cxnLst/>
              <a:rect l="l" t="t" r="r" b="b"/>
              <a:pathLst>
                <a:path w="1585" h="2037" extrusionOk="0">
                  <a:moveTo>
                    <a:pt x="215" y="227"/>
                  </a:moveTo>
                  <a:cubicBezTo>
                    <a:pt x="215" y="227"/>
                    <a:pt x="310" y="1"/>
                    <a:pt x="501" y="72"/>
                  </a:cubicBezTo>
                  <a:cubicBezTo>
                    <a:pt x="703" y="144"/>
                    <a:pt x="822" y="322"/>
                    <a:pt x="1203" y="477"/>
                  </a:cubicBezTo>
                  <a:cubicBezTo>
                    <a:pt x="1584" y="620"/>
                    <a:pt x="1394" y="1775"/>
                    <a:pt x="1274" y="1870"/>
                  </a:cubicBezTo>
                  <a:cubicBezTo>
                    <a:pt x="1155" y="1965"/>
                    <a:pt x="774" y="2037"/>
                    <a:pt x="643" y="1953"/>
                  </a:cubicBezTo>
                  <a:cubicBezTo>
                    <a:pt x="501" y="1870"/>
                    <a:pt x="382" y="1620"/>
                    <a:pt x="227" y="1418"/>
                  </a:cubicBezTo>
                  <a:cubicBezTo>
                    <a:pt x="84" y="1215"/>
                    <a:pt x="1" y="429"/>
                    <a:pt x="60" y="358"/>
                  </a:cubicBezTo>
                  <a:cubicBezTo>
                    <a:pt x="120" y="298"/>
                    <a:pt x="215" y="227"/>
                    <a:pt x="215" y="227"/>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a:off x="1162347" y="2797335"/>
              <a:ext cx="677148" cy="1457773"/>
            </a:xfrm>
            <a:custGeom>
              <a:avLst/>
              <a:gdLst/>
              <a:ahLst/>
              <a:cxnLst/>
              <a:rect l="l" t="t" r="r" b="b"/>
              <a:pathLst>
                <a:path w="6930" h="14919" extrusionOk="0">
                  <a:moveTo>
                    <a:pt x="0" y="1786"/>
                  </a:moveTo>
                  <a:cubicBezTo>
                    <a:pt x="858" y="4203"/>
                    <a:pt x="3894" y="6144"/>
                    <a:pt x="4394" y="6454"/>
                  </a:cubicBezTo>
                  <a:cubicBezTo>
                    <a:pt x="4882" y="6763"/>
                    <a:pt x="4501" y="7644"/>
                    <a:pt x="4048" y="7799"/>
                  </a:cubicBezTo>
                  <a:cubicBezTo>
                    <a:pt x="3608" y="7954"/>
                    <a:pt x="2524" y="8835"/>
                    <a:pt x="2524" y="10252"/>
                  </a:cubicBezTo>
                  <a:cubicBezTo>
                    <a:pt x="2513" y="11668"/>
                    <a:pt x="1965" y="14026"/>
                    <a:pt x="1846" y="14395"/>
                  </a:cubicBezTo>
                  <a:cubicBezTo>
                    <a:pt x="1727" y="14764"/>
                    <a:pt x="2524" y="14919"/>
                    <a:pt x="2810" y="14502"/>
                  </a:cubicBezTo>
                  <a:cubicBezTo>
                    <a:pt x="3096" y="14074"/>
                    <a:pt x="4989" y="10156"/>
                    <a:pt x="5953" y="8704"/>
                  </a:cubicBezTo>
                  <a:cubicBezTo>
                    <a:pt x="6918" y="7239"/>
                    <a:pt x="6930" y="7037"/>
                    <a:pt x="6835" y="6656"/>
                  </a:cubicBezTo>
                  <a:cubicBezTo>
                    <a:pt x="6727" y="6275"/>
                    <a:pt x="4203" y="1405"/>
                    <a:pt x="3751" y="703"/>
                  </a:cubicBezTo>
                  <a:cubicBezTo>
                    <a:pt x="3298" y="0"/>
                    <a:pt x="0" y="1786"/>
                    <a:pt x="0" y="1786"/>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a:off x="1265824" y="4151525"/>
              <a:ext cx="438729" cy="273497"/>
            </a:xfrm>
            <a:custGeom>
              <a:avLst/>
              <a:gdLst/>
              <a:ahLst/>
              <a:cxnLst/>
              <a:rect l="l" t="t" r="r" b="b"/>
              <a:pathLst>
                <a:path w="4490" h="2799" extrusionOk="0">
                  <a:moveTo>
                    <a:pt x="858" y="298"/>
                  </a:moveTo>
                  <a:cubicBezTo>
                    <a:pt x="858" y="298"/>
                    <a:pt x="644" y="322"/>
                    <a:pt x="561" y="393"/>
                  </a:cubicBezTo>
                  <a:cubicBezTo>
                    <a:pt x="489" y="465"/>
                    <a:pt x="358" y="691"/>
                    <a:pt x="358" y="691"/>
                  </a:cubicBezTo>
                  <a:cubicBezTo>
                    <a:pt x="358" y="691"/>
                    <a:pt x="108" y="1679"/>
                    <a:pt x="72" y="1810"/>
                  </a:cubicBezTo>
                  <a:cubicBezTo>
                    <a:pt x="1" y="2084"/>
                    <a:pt x="156" y="2322"/>
                    <a:pt x="394" y="2310"/>
                  </a:cubicBezTo>
                  <a:cubicBezTo>
                    <a:pt x="692" y="2286"/>
                    <a:pt x="1346" y="2298"/>
                    <a:pt x="1930" y="2548"/>
                  </a:cubicBezTo>
                  <a:cubicBezTo>
                    <a:pt x="2525" y="2798"/>
                    <a:pt x="4263" y="2536"/>
                    <a:pt x="4371" y="2334"/>
                  </a:cubicBezTo>
                  <a:cubicBezTo>
                    <a:pt x="4490" y="2131"/>
                    <a:pt x="4359" y="1881"/>
                    <a:pt x="4287" y="1822"/>
                  </a:cubicBezTo>
                  <a:cubicBezTo>
                    <a:pt x="4204" y="1750"/>
                    <a:pt x="3549" y="1536"/>
                    <a:pt x="3442" y="1369"/>
                  </a:cubicBezTo>
                  <a:cubicBezTo>
                    <a:pt x="3335" y="1203"/>
                    <a:pt x="2644" y="619"/>
                    <a:pt x="2632" y="476"/>
                  </a:cubicBezTo>
                  <a:cubicBezTo>
                    <a:pt x="2620" y="322"/>
                    <a:pt x="2418" y="0"/>
                    <a:pt x="1942" y="191"/>
                  </a:cubicBezTo>
                  <a:cubicBezTo>
                    <a:pt x="1465" y="393"/>
                    <a:pt x="1656" y="822"/>
                    <a:pt x="1406" y="846"/>
                  </a:cubicBezTo>
                  <a:cubicBezTo>
                    <a:pt x="632" y="941"/>
                    <a:pt x="858" y="298"/>
                    <a:pt x="858" y="298"/>
                  </a:cubicBez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a:off x="1172802" y="2640409"/>
              <a:ext cx="76900" cy="44166"/>
            </a:xfrm>
            <a:custGeom>
              <a:avLst/>
              <a:gdLst/>
              <a:ahLst/>
              <a:cxnLst/>
              <a:rect l="l" t="t" r="r" b="b"/>
              <a:pathLst>
                <a:path w="787" h="452" extrusionOk="0">
                  <a:moveTo>
                    <a:pt x="243" y="1"/>
                  </a:moveTo>
                  <a:cubicBezTo>
                    <a:pt x="149" y="1"/>
                    <a:pt x="73" y="22"/>
                    <a:pt x="48" y="82"/>
                  </a:cubicBezTo>
                  <a:cubicBezTo>
                    <a:pt x="0" y="225"/>
                    <a:pt x="489" y="451"/>
                    <a:pt x="489" y="451"/>
                  </a:cubicBezTo>
                  <a:lnTo>
                    <a:pt x="786" y="118"/>
                  </a:lnTo>
                  <a:cubicBezTo>
                    <a:pt x="786" y="118"/>
                    <a:pt x="464" y="1"/>
                    <a:pt x="243" y="1"/>
                  </a:cubicBezTo>
                  <a:close/>
                </a:path>
              </a:pathLst>
            </a:custGeom>
            <a:solidFill>
              <a:srgbClr val="E96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1491539" y="2704411"/>
              <a:ext cx="96638" cy="34688"/>
            </a:xfrm>
            <a:custGeom>
              <a:avLst/>
              <a:gdLst/>
              <a:ahLst/>
              <a:cxnLst/>
              <a:rect l="l" t="t" r="r" b="b"/>
              <a:pathLst>
                <a:path w="989" h="355" extrusionOk="0">
                  <a:moveTo>
                    <a:pt x="355" y="0"/>
                  </a:moveTo>
                  <a:cubicBezTo>
                    <a:pt x="167" y="0"/>
                    <a:pt x="1" y="11"/>
                    <a:pt x="1" y="11"/>
                  </a:cubicBezTo>
                  <a:lnTo>
                    <a:pt x="84" y="344"/>
                  </a:lnTo>
                  <a:cubicBezTo>
                    <a:pt x="84" y="344"/>
                    <a:pt x="184" y="355"/>
                    <a:pt x="324" y="355"/>
                  </a:cubicBezTo>
                  <a:cubicBezTo>
                    <a:pt x="481" y="355"/>
                    <a:pt x="688" y="341"/>
                    <a:pt x="858" y="285"/>
                  </a:cubicBezTo>
                  <a:cubicBezTo>
                    <a:pt x="858" y="285"/>
                    <a:pt x="989" y="177"/>
                    <a:pt x="870" y="70"/>
                  </a:cubicBezTo>
                  <a:cubicBezTo>
                    <a:pt x="807" y="14"/>
                    <a:pt x="567" y="0"/>
                    <a:pt x="355" y="0"/>
                  </a:cubicBezTo>
                  <a:close/>
                </a:path>
              </a:pathLst>
            </a:custGeom>
            <a:solidFill>
              <a:srgbClr val="E96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1083200" y="2676367"/>
              <a:ext cx="435211" cy="384010"/>
            </a:xfrm>
            <a:custGeom>
              <a:avLst/>
              <a:gdLst/>
              <a:ahLst/>
              <a:cxnLst/>
              <a:rect l="l" t="t" r="r" b="b"/>
              <a:pathLst>
                <a:path w="4454" h="3930" extrusionOk="0">
                  <a:moveTo>
                    <a:pt x="4454" y="0"/>
                  </a:moveTo>
                  <a:cubicBezTo>
                    <a:pt x="4358" y="822"/>
                    <a:pt x="4299" y="1548"/>
                    <a:pt x="4275" y="1774"/>
                  </a:cubicBezTo>
                  <a:cubicBezTo>
                    <a:pt x="4239" y="2012"/>
                    <a:pt x="1191" y="3929"/>
                    <a:pt x="667" y="3870"/>
                  </a:cubicBezTo>
                  <a:cubicBezTo>
                    <a:pt x="167" y="3810"/>
                    <a:pt x="1" y="3703"/>
                    <a:pt x="25" y="3632"/>
                  </a:cubicBezTo>
                  <a:cubicBezTo>
                    <a:pt x="48" y="3548"/>
                    <a:pt x="465" y="2489"/>
                    <a:pt x="465" y="2489"/>
                  </a:cubicBezTo>
                  <a:close/>
                </a:path>
              </a:pathLst>
            </a:custGeom>
            <a:solidFill>
              <a:srgbClr val="ED8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1270514" y="2783362"/>
              <a:ext cx="264215" cy="247897"/>
            </a:xfrm>
            <a:custGeom>
              <a:avLst/>
              <a:gdLst/>
              <a:ahLst/>
              <a:cxnLst/>
              <a:rect l="l" t="t" r="r" b="b"/>
              <a:pathLst>
                <a:path w="2704" h="2537" extrusionOk="0">
                  <a:moveTo>
                    <a:pt x="1" y="2537"/>
                  </a:moveTo>
                  <a:cubicBezTo>
                    <a:pt x="1" y="2537"/>
                    <a:pt x="644" y="1929"/>
                    <a:pt x="2703" y="1394"/>
                  </a:cubicBezTo>
                  <a:lnTo>
                    <a:pt x="941" y="1"/>
                  </a:lnTo>
                  <a:close/>
                </a:path>
              </a:pathLst>
            </a:custGeom>
            <a:solidFill>
              <a:srgbClr val="1D3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1072745" y="2630931"/>
              <a:ext cx="489930" cy="486413"/>
            </a:xfrm>
            <a:custGeom>
              <a:avLst/>
              <a:gdLst/>
              <a:ahLst/>
              <a:cxnLst/>
              <a:rect l="l" t="t" r="r" b="b"/>
              <a:pathLst>
                <a:path w="5014" h="4978" extrusionOk="0">
                  <a:moveTo>
                    <a:pt x="1727" y="1"/>
                  </a:moveTo>
                  <a:cubicBezTo>
                    <a:pt x="584" y="668"/>
                    <a:pt x="1" y="1501"/>
                    <a:pt x="203" y="2346"/>
                  </a:cubicBezTo>
                  <a:cubicBezTo>
                    <a:pt x="393" y="3180"/>
                    <a:pt x="786" y="3906"/>
                    <a:pt x="691" y="4442"/>
                  </a:cubicBezTo>
                  <a:cubicBezTo>
                    <a:pt x="596" y="4978"/>
                    <a:pt x="3180" y="4513"/>
                    <a:pt x="3203" y="1822"/>
                  </a:cubicBezTo>
                  <a:cubicBezTo>
                    <a:pt x="3203" y="1822"/>
                    <a:pt x="3465" y="3418"/>
                    <a:pt x="5013" y="3001"/>
                  </a:cubicBezTo>
                  <a:cubicBezTo>
                    <a:pt x="5013" y="3001"/>
                    <a:pt x="4227" y="1513"/>
                    <a:pt x="3453" y="763"/>
                  </a:cubicBezTo>
                  <a:cubicBezTo>
                    <a:pt x="2668" y="13"/>
                    <a:pt x="1727" y="1"/>
                    <a:pt x="1727" y="1"/>
                  </a:cubicBezTo>
                  <a:close/>
                </a:path>
              </a:pathLst>
            </a:custGeom>
            <a:solidFill>
              <a:srgbClr val="ED8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1171630" y="1922422"/>
              <a:ext cx="475958" cy="824987"/>
            </a:xfrm>
            <a:custGeom>
              <a:avLst/>
              <a:gdLst/>
              <a:ahLst/>
              <a:cxnLst/>
              <a:rect l="l" t="t" r="r" b="b"/>
              <a:pathLst>
                <a:path w="4871" h="8443" extrusionOk="0">
                  <a:moveTo>
                    <a:pt x="620" y="418"/>
                  </a:moveTo>
                  <a:cubicBezTo>
                    <a:pt x="1084" y="144"/>
                    <a:pt x="1489" y="1"/>
                    <a:pt x="1894" y="203"/>
                  </a:cubicBezTo>
                  <a:cubicBezTo>
                    <a:pt x="2298" y="418"/>
                    <a:pt x="3168" y="1644"/>
                    <a:pt x="3441" y="1656"/>
                  </a:cubicBezTo>
                  <a:cubicBezTo>
                    <a:pt x="3715" y="1668"/>
                    <a:pt x="3287" y="846"/>
                    <a:pt x="3287" y="846"/>
                  </a:cubicBezTo>
                  <a:cubicBezTo>
                    <a:pt x="3287" y="846"/>
                    <a:pt x="3775" y="1049"/>
                    <a:pt x="3965" y="1418"/>
                  </a:cubicBezTo>
                  <a:cubicBezTo>
                    <a:pt x="4168" y="1787"/>
                    <a:pt x="4870" y="2918"/>
                    <a:pt x="4846" y="3549"/>
                  </a:cubicBezTo>
                  <a:cubicBezTo>
                    <a:pt x="4811" y="4192"/>
                    <a:pt x="4001" y="4966"/>
                    <a:pt x="4132" y="6478"/>
                  </a:cubicBezTo>
                  <a:cubicBezTo>
                    <a:pt x="4251" y="8002"/>
                    <a:pt x="4323" y="8204"/>
                    <a:pt x="4132" y="8288"/>
                  </a:cubicBezTo>
                  <a:cubicBezTo>
                    <a:pt x="4132" y="8288"/>
                    <a:pt x="4299" y="8109"/>
                    <a:pt x="3953" y="8085"/>
                  </a:cubicBezTo>
                  <a:cubicBezTo>
                    <a:pt x="3596" y="8073"/>
                    <a:pt x="2930" y="8442"/>
                    <a:pt x="2215" y="8192"/>
                  </a:cubicBezTo>
                  <a:cubicBezTo>
                    <a:pt x="1513" y="7942"/>
                    <a:pt x="215" y="7192"/>
                    <a:pt x="60" y="7430"/>
                  </a:cubicBezTo>
                  <a:cubicBezTo>
                    <a:pt x="60" y="7430"/>
                    <a:pt x="155" y="7061"/>
                    <a:pt x="429" y="6776"/>
                  </a:cubicBezTo>
                  <a:cubicBezTo>
                    <a:pt x="703" y="6490"/>
                    <a:pt x="1084" y="5061"/>
                    <a:pt x="905" y="4561"/>
                  </a:cubicBezTo>
                  <a:cubicBezTo>
                    <a:pt x="715" y="4049"/>
                    <a:pt x="263" y="3263"/>
                    <a:pt x="132" y="2596"/>
                  </a:cubicBezTo>
                  <a:cubicBezTo>
                    <a:pt x="1" y="1942"/>
                    <a:pt x="620" y="418"/>
                    <a:pt x="620" y="418"/>
                  </a:cubicBezTo>
                  <a:close/>
                </a:path>
              </a:pathLst>
            </a:custGeom>
            <a:solidFill>
              <a:srgbClr val="ED8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1322888" y="1700225"/>
              <a:ext cx="232751" cy="418991"/>
            </a:xfrm>
            <a:custGeom>
              <a:avLst/>
              <a:gdLst/>
              <a:ahLst/>
              <a:cxnLst/>
              <a:rect l="l" t="t" r="r" b="b"/>
              <a:pathLst>
                <a:path w="2382" h="4288" extrusionOk="0">
                  <a:moveTo>
                    <a:pt x="2322" y="941"/>
                  </a:moveTo>
                  <a:cubicBezTo>
                    <a:pt x="1965" y="1513"/>
                    <a:pt x="1501" y="2287"/>
                    <a:pt x="1477" y="2465"/>
                  </a:cubicBezTo>
                  <a:cubicBezTo>
                    <a:pt x="1453" y="2656"/>
                    <a:pt x="1512" y="2977"/>
                    <a:pt x="1643" y="3073"/>
                  </a:cubicBezTo>
                  <a:cubicBezTo>
                    <a:pt x="1786" y="3168"/>
                    <a:pt x="2179" y="3299"/>
                    <a:pt x="2286" y="3573"/>
                  </a:cubicBezTo>
                  <a:cubicBezTo>
                    <a:pt x="2382" y="3858"/>
                    <a:pt x="2298" y="4287"/>
                    <a:pt x="1751" y="3966"/>
                  </a:cubicBezTo>
                  <a:cubicBezTo>
                    <a:pt x="1203" y="3644"/>
                    <a:pt x="655" y="2418"/>
                    <a:pt x="0" y="2382"/>
                  </a:cubicBezTo>
                  <a:cubicBezTo>
                    <a:pt x="0" y="2382"/>
                    <a:pt x="620" y="1775"/>
                    <a:pt x="1108" y="72"/>
                  </a:cubicBezTo>
                  <a:cubicBezTo>
                    <a:pt x="1108" y="72"/>
                    <a:pt x="1453" y="1"/>
                    <a:pt x="1882" y="394"/>
                  </a:cubicBezTo>
                  <a:cubicBezTo>
                    <a:pt x="2310" y="787"/>
                    <a:pt x="2322" y="941"/>
                    <a:pt x="2322" y="941"/>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971516" y="1499036"/>
              <a:ext cx="414301" cy="417721"/>
            </a:xfrm>
            <a:custGeom>
              <a:avLst/>
              <a:gdLst/>
              <a:ahLst/>
              <a:cxnLst/>
              <a:rect l="l" t="t" r="r" b="b"/>
              <a:pathLst>
                <a:path w="4240" h="4275" extrusionOk="0">
                  <a:moveTo>
                    <a:pt x="4239" y="786"/>
                  </a:moveTo>
                  <a:cubicBezTo>
                    <a:pt x="4204" y="107"/>
                    <a:pt x="3549" y="0"/>
                    <a:pt x="3096" y="274"/>
                  </a:cubicBezTo>
                  <a:cubicBezTo>
                    <a:pt x="2644" y="536"/>
                    <a:pt x="2596" y="1703"/>
                    <a:pt x="2227" y="1929"/>
                  </a:cubicBezTo>
                  <a:cubicBezTo>
                    <a:pt x="1858" y="2143"/>
                    <a:pt x="703" y="1869"/>
                    <a:pt x="346" y="2774"/>
                  </a:cubicBezTo>
                  <a:cubicBezTo>
                    <a:pt x="1" y="3691"/>
                    <a:pt x="763" y="4251"/>
                    <a:pt x="1560" y="4262"/>
                  </a:cubicBezTo>
                  <a:cubicBezTo>
                    <a:pt x="2370" y="4274"/>
                    <a:pt x="3180" y="3691"/>
                    <a:pt x="3132" y="2667"/>
                  </a:cubicBezTo>
                  <a:cubicBezTo>
                    <a:pt x="3061" y="703"/>
                    <a:pt x="3739" y="417"/>
                    <a:pt x="4132" y="1036"/>
                  </a:cubicBezTo>
                  <a:close/>
                </a:path>
              </a:pathLst>
            </a:custGeom>
            <a:solidFill>
              <a:srgbClr val="F8C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1327578" y="1523464"/>
              <a:ext cx="245552" cy="269980"/>
            </a:xfrm>
            <a:custGeom>
              <a:avLst/>
              <a:gdLst/>
              <a:ahLst/>
              <a:cxnLst/>
              <a:rect l="l" t="t" r="r" b="b"/>
              <a:pathLst>
                <a:path w="2513" h="2763" extrusionOk="0">
                  <a:moveTo>
                    <a:pt x="2512" y="560"/>
                  </a:moveTo>
                  <a:cubicBezTo>
                    <a:pt x="2393" y="36"/>
                    <a:pt x="1774" y="0"/>
                    <a:pt x="1476" y="83"/>
                  </a:cubicBezTo>
                  <a:cubicBezTo>
                    <a:pt x="1191" y="155"/>
                    <a:pt x="714" y="417"/>
                    <a:pt x="500" y="607"/>
                  </a:cubicBezTo>
                  <a:cubicBezTo>
                    <a:pt x="286" y="798"/>
                    <a:pt x="0" y="1465"/>
                    <a:pt x="143" y="1715"/>
                  </a:cubicBezTo>
                  <a:cubicBezTo>
                    <a:pt x="298" y="1965"/>
                    <a:pt x="405" y="1977"/>
                    <a:pt x="548" y="2036"/>
                  </a:cubicBezTo>
                  <a:cubicBezTo>
                    <a:pt x="679" y="2084"/>
                    <a:pt x="774" y="2167"/>
                    <a:pt x="714" y="2274"/>
                  </a:cubicBezTo>
                  <a:cubicBezTo>
                    <a:pt x="643" y="2381"/>
                    <a:pt x="572" y="2667"/>
                    <a:pt x="786" y="2715"/>
                  </a:cubicBezTo>
                  <a:cubicBezTo>
                    <a:pt x="988" y="2762"/>
                    <a:pt x="1060" y="2012"/>
                    <a:pt x="1060" y="2012"/>
                  </a:cubicBezTo>
                  <a:cubicBezTo>
                    <a:pt x="1060" y="2012"/>
                    <a:pt x="1369" y="2143"/>
                    <a:pt x="1750" y="1965"/>
                  </a:cubicBezTo>
                  <a:cubicBezTo>
                    <a:pt x="2119" y="1786"/>
                    <a:pt x="2512" y="560"/>
                    <a:pt x="2512" y="560"/>
                  </a:cubicBezTo>
                  <a:close/>
                </a:path>
              </a:pathLst>
            </a:custGeom>
            <a:solidFill>
              <a:srgbClr val="F8C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1410145" y="1576912"/>
              <a:ext cx="226986" cy="249069"/>
            </a:xfrm>
            <a:custGeom>
              <a:avLst/>
              <a:gdLst/>
              <a:ahLst/>
              <a:cxnLst/>
              <a:rect l="l" t="t" r="r" b="b"/>
              <a:pathLst>
                <a:path w="2323" h="2549" extrusionOk="0">
                  <a:moveTo>
                    <a:pt x="905" y="1287"/>
                  </a:moveTo>
                  <a:cubicBezTo>
                    <a:pt x="739" y="1334"/>
                    <a:pt x="691" y="1275"/>
                    <a:pt x="608" y="1096"/>
                  </a:cubicBezTo>
                  <a:cubicBezTo>
                    <a:pt x="524" y="906"/>
                    <a:pt x="334" y="691"/>
                    <a:pt x="167" y="822"/>
                  </a:cubicBezTo>
                  <a:cubicBezTo>
                    <a:pt x="0" y="941"/>
                    <a:pt x="60" y="1287"/>
                    <a:pt x="215" y="1465"/>
                  </a:cubicBezTo>
                  <a:cubicBezTo>
                    <a:pt x="358" y="1656"/>
                    <a:pt x="548" y="1834"/>
                    <a:pt x="703" y="1751"/>
                  </a:cubicBezTo>
                  <a:cubicBezTo>
                    <a:pt x="870" y="1668"/>
                    <a:pt x="810" y="1870"/>
                    <a:pt x="858" y="2084"/>
                  </a:cubicBezTo>
                  <a:cubicBezTo>
                    <a:pt x="917" y="2311"/>
                    <a:pt x="1358" y="2549"/>
                    <a:pt x="1727" y="2549"/>
                  </a:cubicBezTo>
                  <a:cubicBezTo>
                    <a:pt x="2096" y="2549"/>
                    <a:pt x="2167" y="1941"/>
                    <a:pt x="2132" y="1632"/>
                  </a:cubicBezTo>
                  <a:cubicBezTo>
                    <a:pt x="2132" y="1632"/>
                    <a:pt x="2322" y="1537"/>
                    <a:pt x="2298" y="1441"/>
                  </a:cubicBezTo>
                  <a:cubicBezTo>
                    <a:pt x="2274" y="1334"/>
                    <a:pt x="2036" y="1287"/>
                    <a:pt x="2060" y="1084"/>
                  </a:cubicBezTo>
                  <a:cubicBezTo>
                    <a:pt x="2084" y="882"/>
                    <a:pt x="2227" y="358"/>
                    <a:pt x="1667" y="13"/>
                  </a:cubicBezTo>
                  <a:cubicBezTo>
                    <a:pt x="1667" y="13"/>
                    <a:pt x="1405" y="1"/>
                    <a:pt x="1239" y="120"/>
                  </a:cubicBezTo>
                  <a:cubicBezTo>
                    <a:pt x="1072" y="251"/>
                    <a:pt x="1084" y="334"/>
                    <a:pt x="1215" y="489"/>
                  </a:cubicBezTo>
                  <a:cubicBezTo>
                    <a:pt x="1358" y="644"/>
                    <a:pt x="1012" y="715"/>
                    <a:pt x="929" y="882"/>
                  </a:cubicBezTo>
                  <a:cubicBezTo>
                    <a:pt x="822" y="1120"/>
                    <a:pt x="1084" y="1227"/>
                    <a:pt x="905" y="1287"/>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790065" y="1943430"/>
              <a:ext cx="694638" cy="605036"/>
            </a:xfrm>
            <a:custGeom>
              <a:avLst/>
              <a:gdLst/>
              <a:ahLst/>
              <a:cxnLst/>
              <a:rect l="l" t="t" r="r" b="b"/>
              <a:pathLst>
                <a:path w="7109" h="6192" extrusionOk="0">
                  <a:moveTo>
                    <a:pt x="4513" y="4965"/>
                  </a:moveTo>
                  <a:cubicBezTo>
                    <a:pt x="3536" y="4858"/>
                    <a:pt x="2953" y="5203"/>
                    <a:pt x="1929" y="5060"/>
                  </a:cubicBezTo>
                  <a:cubicBezTo>
                    <a:pt x="893" y="4917"/>
                    <a:pt x="0" y="4286"/>
                    <a:pt x="72" y="3763"/>
                  </a:cubicBezTo>
                  <a:cubicBezTo>
                    <a:pt x="227" y="2703"/>
                    <a:pt x="3227" y="560"/>
                    <a:pt x="4037" y="274"/>
                  </a:cubicBezTo>
                  <a:cubicBezTo>
                    <a:pt x="4787" y="0"/>
                    <a:pt x="5644" y="143"/>
                    <a:pt x="5870" y="1048"/>
                  </a:cubicBezTo>
                  <a:cubicBezTo>
                    <a:pt x="6096" y="1929"/>
                    <a:pt x="5680" y="2715"/>
                    <a:pt x="4870" y="2751"/>
                  </a:cubicBezTo>
                  <a:cubicBezTo>
                    <a:pt x="4060" y="2786"/>
                    <a:pt x="4037" y="2381"/>
                    <a:pt x="4037" y="2381"/>
                  </a:cubicBezTo>
                  <a:cubicBezTo>
                    <a:pt x="4037" y="2381"/>
                    <a:pt x="2405" y="2893"/>
                    <a:pt x="2227" y="3286"/>
                  </a:cubicBezTo>
                  <a:cubicBezTo>
                    <a:pt x="2048" y="3667"/>
                    <a:pt x="3691" y="4596"/>
                    <a:pt x="4941" y="4406"/>
                  </a:cubicBezTo>
                  <a:cubicBezTo>
                    <a:pt x="4941" y="4406"/>
                    <a:pt x="5370" y="4179"/>
                    <a:pt x="5680" y="4215"/>
                  </a:cubicBezTo>
                  <a:cubicBezTo>
                    <a:pt x="5977" y="4251"/>
                    <a:pt x="6263" y="4251"/>
                    <a:pt x="6442" y="4370"/>
                  </a:cubicBezTo>
                  <a:cubicBezTo>
                    <a:pt x="6608" y="4489"/>
                    <a:pt x="6799" y="4525"/>
                    <a:pt x="6954" y="4560"/>
                  </a:cubicBezTo>
                  <a:cubicBezTo>
                    <a:pt x="7108" y="4608"/>
                    <a:pt x="6894" y="4906"/>
                    <a:pt x="6656" y="4882"/>
                  </a:cubicBezTo>
                  <a:cubicBezTo>
                    <a:pt x="6430" y="4870"/>
                    <a:pt x="5977" y="4679"/>
                    <a:pt x="5906" y="4787"/>
                  </a:cubicBezTo>
                  <a:cubicBezTo>
                    <a:pt x="5822" y="4906"/>
                    <a:pt x="6323" y="5096"/>
                    <a:pt x="6549" y="5072"/>
                  </a:cubicBezTo>
                  <a:cubicBezTo>
                    <a:pt x="6787" y="5048"/>
                    <a:pt x="6954" y="5048"/>
                    <a:pt x="6977" y="5168"/>
                  </a:cubicBezTo>
                  <a:cubicBezTo>
                    <a:pt x="7001" y="5287"/>
                    <a:pt x="6525" y="6156"/>
                    <a:pt x="6132" y="6168"/>
                  </a:cubicBezTo>
                  <a:cubicBezTo>
                    <a:pt x="5727" y="6191"/>
                    <a:pt x="5120" y="6037"/>
                    <a:pt x="5025" y="5953"/>
                  </a:cubicBezTo>
                  <a:cubicBezTo>
                    <a:pt x="4822" y="5763"/>
                    <a:pt x="4703" y="4977"/>
                    <a:pt x="4513" y="4965"/>
                  </a:cubicBezTo>
                  <a:close/>
                </a:path>
              </a:pathLst>
            </a:custGeom>
            <a:solidFill>
              <a:srgbClr val="F39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6375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cxnSp>
        <p:nvCxnSpPr>
          <p:cNvPr id="1596" name="Google Shape;1596;p54"/>
          <p:cNvCxnSpPr/>
          <p:nvPr/>
        </p:nvCxnSpPr>
        <p:spPr>
          <a:xfrm>
            <a:off x="2028825" y="2979856"/>
            <a:ext cx="5076900" cy="0"/>
          </a:xfrm>
          <a:prstGeom prst="straightConnector1">
            <a:avLst/>
          </a:prstGeom>
          <a:noFill/>
          <a:ln w="9525" cap="flat" cmpd="sng">
            <a:solidFill>
              <a:schemeClr val="dk1"/>
            </a:solidFill>
            <a:prstDash val="solid"/>
            <a:round/>
            <a:headEnd type="none" w="med" len="med"/>
            <a:tailEnd type="none" w="med" len="med"/>
          </a:ln>
        </p:spPr>
      </p:cxnSp>
      <p:sp>
        <p:nvSpPr>
          <p:cNvPr id="1597" name="Google Shape;1597;p54"/>
          <p:cNvSpPr txBox="1">
            <a:spLocks noGrp="1"/>
          </p:cNvSpPr>
          <p:nvPr>
            <p:ph type="title"/>
          </p:nvPr>
        </p:nvSpPr>
        <p:spPr>
          <a:xfrm>
            <a:off x="713225" y="201407"/>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 timeline always works fine</a:t>
            </a:r>
            <a:endParaRPr dirty="0"/>
          </a:p>
        </p:txBody>
      </p:sp>
      <p:sp>
        <p:nvSpPr>
          <p:cNvPr id="1598" name="Google Shape;1598;p54"/>
          <p:cNvSpPr txBox="1">
            <a:spLocks noGrp="1"/>
          </p:cNvSpPr>
          <p:nvPr>
            <p:ph type="body" idx="4294967295"/>
          </p:nvPr>
        </p:nvSpPr>
        <p:spPr>
          <a:xfrm>
            <a:off x="713225" y="3460783"/>
            <a:ext cx="1924800" cy="653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a:latin typeface="Kanit Light"/>
                <a:ea typeface="Kanit Light"/>
                <a:cs typeface="Kanit Light"/>
                <a:sym typeface="Kanit Light"/>
              </a:rPr>
              <a:t>It’s composed mostly of gases</a:t>
            </a:r>
            <a:endParaRPr>
              <a:latin typeface="Kanit Light"/>
              <a:ea typeface="Kanit Light"/>
              <a:cs typeface="Kanit Light"/>
              <a:sym typeface="Kanit Light"/>
            </a:endParaRPr>
          </a:p>
        </p:txBody>
      </p:sp>
      <p:sp>
        <p:nvSpPr>
          <p:cNvPr id="1599" name="Google Shape;1599;p54"/>
          <p:cNvSpPr txBox="1">
            <a:spLocks noGrp="1"/>
          </p:cNvSpPr>
          <p:nvPr>
            <p:ph type="body" idx="4294967295"/>
          </p:nvPr>
        </p:nvSpPr>
        <p:spPr>
          <a:xfrm>
            <a:off x="2638025" y="3455257"/>
            <a:ext cx="1924800" cy="653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a:latin typeface="Kanit Light"/>
                <a:ea typeface="Kanit Light"/>
                <a:cs typeface="Kanit Light"/>
                <a:sym typeface="Kanit Light"/>
              </a:rPr>
              <a:t>Earth is the planet we live on</a:t>
            </a:r>
            <a:endParaRPr>
              <a:latin typeface="Kanit Light"/>
              <a:ea typeface="Kanit Light"/>
              <a:cs typeface="Kanit Light"/>
              <a:sym typeface="Kanit Light"/>
            </a:endParaRPr>
          </a:p>
        </p:txBody>
      </p:sp>
      <p:sp>
        <p:nvSpPr>
          <p:cNvPr id="1600" name="Google Shape;1600;p54"/>
          <p:cNvSpPr txBox="1">
            <a:spLocks noGrp="1"/>
          </p:cNvSpPr>
          <p:nvPr>
            <p:ph type="body" idx="4294967295"/>
          </p:nvPr>
        </p:nvSpPr>
        <p:spPr>
          <a:xfrm>
            <a:off x="4562825" y="3458006"/>
            <a:ext cx="1924800" cy="653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a:latin typeface="Kanit Light"/>
                <a:ea typeface="Kanit Light"/>
                <a:cs typeface="Kanit Light"/>
                <a:sym typeface="Kanit Light"/>
              </a:rPr>
              <a:t>Despite being red, Mars is a cold place</a:t>
            </a:r>
            <a:endParaRPr>
              <a:latin typeface="Kanit Light"/>
              <a:ea typeface="Kanit Light"/>
              <a:cs typeface="Kanit Light"/>
              <a:sym typeface="Kanit Light"/>
            </a:endParaRPr>
          </a:p>
        </p:txBody>
      </p:sp>
      <p:sp>
        <p:nvSpPr>
          <p:cNvPr id="1601" name="Google Shape;1601;p54"/>
          <p:cNvSpPr txBox="1">
            <a:spLocks noGrp="1"/>
          </p:cNvSpPr>
          <p:nvPr>
            <p:ph type="body" idx="4294967295"/>
          </p:nvPr>
        </p:nvSpPr>
        <p:spPr>
          <a:xfrm>
            <a:off x="6487625" y="3455258"/>
            <a:ext cx="1924800" cy="653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a:latin typeface="Kanit Light"/>
                <a:ea typeface="Kanit Light"/>
                <a:cs typeface="Kanit Light"/>
                <a:sym typeface="Kanit Light"/>
              </a:rPr>
              <a:t>Venus has a beautiful name</a:t>
            </a:r>
            <a:endParaRPr>
              <a:latin typeface="Kanit Light"/>
              <a:ea typeface="Kanit Light"/>
              <a:cs typeface="Kanit Light"/>
              <a:sym typeface="Kanit Light"/>
            </a:endParaRPr>
          </a:p>
        </p:txBody>
      </p:sp>
      <p:sp>
        <p:nvSpPr>
          <p:cNvPr id="1602" name="Google Shape;1602;p54"/>
          <p:cNvSpPr/>
          <p:nvPr/>
        </p:nvSpPr>
        <p:spPr>
          <a:xfrm>
            <a:off x="1323125" y="2617831"/>
            <a:ext cx="705000" cy="705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603" name="Google Shape;1603;p54"/>
          <p:cNvSpPr/>
          <p:nvPr/>
        </p:nvSpPr>
        <p:spPr>
          <a:xfrm>
            <a:off x="3247925" y="2617831"/>
            <a:ext cx="705000" cy="705000"/>
          </a:xfrm>
          <a:prstGeom prst="ellipse">
            <a:avLst/>
          </a:prstGeom>
          <a:solidFill>
            <a:srgbClr val="165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4"/>
          <p:cNvSpPr/>
          <p:nvPr/>
        </p:nvSpPr>
        <p:spPr>
          <a:xfrm>
            <a:off x="5172725" y="2617831"/>
            <a:ext cx="705000" cy="705000"/>
          </a:xfrm>
          <a:prstGeom prst="ellipse">
            <a:avLst/>
          </a:prstGeom>
          <a:solidFill>
            <a:srgbClr val="F7A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4"/>
          <p:cNvSpPr/>
          <p:nvPr/>
        </p:nvSpPr>
        <p:spPr>
          <a:xfrm>
            <a:off x="7097525" y="2617831"/>
            <a:ext cx="705000" cy="705000"/>
          </a:xfrm>
          <a:prstGeom prst="ellipse">
            <a:avLst/>
          </a:prstGeom>
          <a:solidFill>
            <a:srgbClr val="165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4"/>
          <p:cNvSpPr txBox="1">
            <a:spLocks noGrp="1"/>
          </p:cNvSpPr>
          <p:nvPr>
            <p:ph type="subTitle" idx="4294967295"/>
          </p:nvPr>
        </p:nvSpPr>
        <p:spPr>
          <a:xfrm>
            <a:off x="2638025" y="2700293"/>
            <a:ext cx="1924800" cy="342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400" dirty="0">
                <a:solidFill>
                  <a:schemeClr val="accent6"/>
                </a:solidFill>
                <a:latin typeface="Bree Serif"/>
                <a:ea typeface="Bree Serif"/>
                <a:cs typeface="Bree Serif"/>
                <a:sym typeface="Bree Serif"/>
              </a:rPr>
              <a:t>2</a:t>
            </a:r>
            <a:endParaRPr sz="2400" dirty="0">
              <a:solidFill>
                <a:schemeClr val="accent6"/>
              </a:solidFill>
              <a:latin typeface="Bree Serif"/>
              <a:ea typeface="Bree Serif"/>
              <a:cs typeface="Bree Serif"/>
              <a:sym typeface="Bree Serif"/>
            </a:endParaRPr>
          </a:p>
        </p:txBody>
      </p:sp>
      <p:sp>
        <p:nvSpPr>
          <p:cNvPr id="1608" name="Google Shape;1608;p54"/>
          <p:cNvSpPr txBox="1">
            <a:spLocks noGrp="1"/>
          </p:cNvSpPr>
          <p:nvPr>
            <p:ph type="subTitle" idx="4294967295"/>
          </p:nvPr>
        </p:nvSpPr>
        <p:spPr>
          <a:xfrm>
            <a:off x="4562826" y="2697531"/>
            <a:ext cx="1924800" cy="342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400">
                <a:solidFill>
                  <a:schemeClr val="accent6"/>
                </a:solidFill>
                <a:latin typeface="Bree Serif"/>
                <a:ea typeface="Bree Serif"/>
                <a:cs typeface="Bree Serif"/>
                <a:sym typeface="Bree Serif"/>
              </a:rPr>
              <a:t>3</a:t>
            </a:r>
            <a:endParaRPr sz="2400">
              <a:solidFill>
                <a:schemeClr val="accent6"/>
              </a:solidFill>
              <a:latin typeface="Bree Serif"/>
              <a:ea typeface="Bree Serif"/>
              <a:cs typeface="Bree Serif"/>
              <a:sym typeface="Bree Serif"/>
            </a:endParaRPr>
          </a:p>
        </p:txBody>
      </p:sp>
      <p:sp>
        <p:nvSpPr>
          <p:cNvPr id="1609" name="Google Shape;1609;p54"/>
          <p:cNvSpPr txBox="1">
            <a:spLocks noGrp="1"/>
          </p:cNvSpPr>
          <p:nvPr>
            <p:ph type="subTitle" idx="4294967295"/>
          </p:nvPr>
        </p:nvSpPr>
        <p:spPr>
          <a:xfrm>
            <a:off x="6487626" y="2700293"/>
            <a:ext cx="1924800" cy="342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400">
                <a:solidFill>
                  <a:schemeClr val="accent6"/>
                </a:solidFill>
                <a:latin typeface="Bree Serif"/>
                <a:ea typeface="Bree Serif"/>
                <a:cs typeface="Bree Serif"/>
                <a:sym typeface="Bree Serif"/>
              </a:rPr>
              <a:t>4</a:t>
            </a:r>
            <a:endParaRPr sz="2400">
              <a:solidFill>
                <a:schemeClr val="accent6"/>
              </a:solidFill>
              <a:latin typeface="Bree Serif"/>
              <a:ea typeface="Bree Serif"/>
              <a:cs typeface="Bree Serif"/>
              <a:sym typeface="Bree Serif"/>
            </a:endParaRPr>
          </a:p>
        </p:txBody>
      </p:sp>
      <p:sp>
        <p:nvSpPr>
          <p:cNvPr id="47" name="Google Shape;1607;p54">
            <a:extLst>
              <a:ext uri="{FF2B5EF4-FFF2-40B4-BE49-F238E27FC236}">
                <a16:creationId xmlns:a16="http://schemas.microsoft.com/office/drawing/2014/main" id="{4E72AD45-2278-47FB-8DAF-42DBFFAB5C2C}"/>
              </a:ext>
            </a:extLst>
          </p:cNvPr>
          <p:cNvSpPr txBox="1">
            <a:spLocks/>
          </p:cNvSpPr>
          <p:nvPr/>
        </p:nvSpPr>
        <p:spPr>
          <a:xfrm>
            <a:off x="1390325" y="2697531"/>
            <a:ext cx="628500" cy="34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1pPr>
            <a:lvl2pPr marL="914400" marR="0" lvl="1"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2pPr>
            <a:lvl3pPr marL="1371600" marR="0" lvl="2"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3pPr>
            <a:lvl4pPr marL="1828800" marR="0" lvl="3"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4pPr>
            <a:lvl5pPr marL="2286000" marR="0" lvl="4"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5pPr>
            <a:lvl6pPr marL="2743200" marR="0" lvl="5"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6pPr>
            <a:lvl7pPr marL="3200400" marR="0" lvl="6"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7pPr>
            <a:lvl8pPr marL="3657600" marR="0" lvl="7" indent="-330200" algn="l" rtl="0">
              <a:lnSpc>
                <a:spcPct val="100000"/>
              </a:lnSpc>
              <a:spcBef>
                <a:spcPts val="1600"/>
              </a:spcBef>
              <a:spcAft>
                <a:spcPts val="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8pPr>
            <a:lvl9pPr marL="4114800" marR="0" lvl="8" indent="-330200" algn="l" rtl="0">
              <a:lnSpc>
                <a:spcPct val="100000"/>
              </a:lnSpc>
              <a:spcBef>
                <a:spcPts val="1600"/>
              </a:spcBef>
              <a:spcAft>
                <a:spcPts val="1600"/>
              </a:spcAft>
              <a:buClr>
                <a:schemeClr val="dk1"/>
              </a:buClr>
              <a:buSzPts val="1600"/>
              <a:buFont typeface="Kanit ExtraLight"/>
              <a:buChar char="■"/>
              <a:defRPr sz="1600" b="0" i="0" u="none" strike="noStrike" cap="none">
                <a:solidFill>
                  <a:schemeClr val="dk1"/>
                </a:solidFill>
                <a:latin typeface="Kanit ExtraLight"/>
                <a:ea typeface="Kanit ExtraLight"/>
                <a:cs typeface="Kanit ExtraLight"/>
                <a:sym typeface="Kanit ExtraLight"/>
              </a:defRPr>
            </a:lvl9pPr>
          </a:lstStyle>
          <a:p>
            <a:pPr marL="0" indent="0" algn="ctr">
              <a:spcAft>
                <a:spcPts val="1600"/>
              </a:spcAft>
              <a:buFont typeface="Kanit ExtraLight"/>
              <a:buNone/>
            </a:pPr>
            <a:r>
              <a:rPr lang="en" sz="2400" dirty="0">
                <a:solidFill>
                  <a:schemeClr val="accent6"/>
                </a:solidFill>
                <a:latin typeface="Bree Serif"/>
                <a:ea typeface="Bree Serif"/>
                <a:cs typeface="Bree Serif"/>
                <a:sym typeface="Bree Serif"/>
              </a:rPr>
              <a:t>1</a:t>
            </a:r>
          </a:p>
        </p:txBody>
      </p:sp>
      <p:grpSp>
        <p:nvGrpSpPr>
          <p:cNvPr id="8" name="Grupo 7">
            <a:extLst>
              <a:ext uri="{FF2B5EF4-FFF2-40B4-BE49-F238E27FC236}">
                <a16:creationId xmlns:a16="http://schemas.microsoft.com/office/drawing/2014/main" id="{B29AA0D6-61D5-4897-A001-B854F30F893C}"/>
              </a:ext>
            </a:extLst>
          </p:cNvPr>
          <p:cNvGrpSpPr/>
          <p:nvPr/>
        </p:nvGrpSpPr>
        <p:grpSpPr>
          <a:xfrm>
            <a:off x="3132906" y="1520204"/>
            <a:ext cx="935038" cy="965201"/>
            <a:chOff x="1320801" y="1477962"/>
            <a:chExt cx="935038" cy="965201"/>
          </a:xfrm>
          <a:solidFill>
            <a:srgbClr val="F7AC2D"/>
          </a:solidFill>
        </p:grpSpPr>
        <p:sp>
          <p:nvSpPr>
            <p:cNvPr id="6" name="Freeform 5">
              <a:extLst>
                <a:ext uri="{FF2B5EF4-FFF2-40B4-BE49-F238E27FC236}">
                  <a16:creationId xmlns:a16="http://schemas.microsoft.com/office/drawing/2014/main" id="{28507D3A-7155-42C3-A2C5-BE4082A263C9}"/>
                </a:ext>
              </a:extLst>
            </p:cNvPr>
            <p:cNvSpPr>
              <a:spLocks/>
            </p:cNvSpPr>
            <p:nvPr/>
          </p:nvSpPr>
          <p:spPr bwMode="auto">
            <a:xfrm>
              <a:off x="1320801" y="1555750"/>
              <a:ext cx="935038" cy="887413"/>
            </a:xfrm>
            <a:custGeom>
              <a:avLst/>
              <a:gdLst>
                <a:gd name="T0" fmla="*/ 269 w 656"/>
                <a:gd name="T1" fmla="*/ 330 h 623"/>
                <a:gd name="T2" fmla="*/ 247 w 656"/>
                <a:gd name="T3" fmla="*/ 454 h 623"/>
                <a:gd name="T4" fmla="*/ 183 w 656"/>
                <a:gd name="T5" fmla="*/ 484 h 623"/>
                <a:gd name="T6" fmla="*/ 24 w 656"/>
                <a:gd name="T7" fmla="*/ 394 h 623"/>
                <a:gd name="T8" fmla="*/ 3 w 656"/>
                <a:gd name="T9" fmla="*/ 353 h 623"/>
                <a:gd name="T10" fmla="*/ 33 w 656"/>
                <a:gd name="T11" fmla="*/ 323 h 623"/>
                <a:gd name="T12" fmla="*/ 63 w 656"/>
                <a:gd name="T13" fmla="*/ 330 h 623"/>
                <a:gd name="T14" fmla="*/ 167 w 656"/>
                <a:gd name="T15" fmla="*/ 389 h 623"/>
                <a:gd name="T16" fmla="*/ 184 w 656"/>
                <a:gd name="T17" fmla="*/ 380 h 623"/>
                <a:gd name="T18" fmla="*/ 205 w 656"/>
                <a:gd name="T19" fmla="*/ 263 h 623"/>
                <a:gd name="T20" fmla="*/ 250 w 656"/>
                <a:gd name="T21" fmla="*/ 155 h 623"/>
                <a:gd name="T22" fmla="*/ 271 w 656"/>
                <a:gd name="T23" fmla="*/ 109 h 623"/>
                <a:gd name="T24" fmla="*/ 266 w 656"/>
                <a:gd name="T25" fmla="*/ 95 h 623"/>
                <a:gd name="T26" fmla="*/ 194 w 656"/>
                <a:gd name="T27" fmla="*/ 66 h 623"/>
                <a:gd name="T28" fmla="*/ 174 w 656"/>
                <a:gd name="T29" fmla="*/ 70 h 623"/>
                <a:gd name="T30" fmla="*/ 105 w 656"/>
                <a:gd name="T31" fmla="*/ 128 h 623"/>
                <a:gd name="T32" fmla="*/ 61 w 656"/>
                <a:gd name="T33" fmla="*/ 127 h 623"/>
                <a:gd name="T34" fmla="*/ 70 w 656"/>
                <a:gd name="T35" fmla="*/ 84 h 623"/>
                <a:gd name="T36" fmla="*/ 158 w 656"/>
                <a:gd name="T37" fmla="*/ 11 h 623"/>
                <a:gd name="T38" fmla="*/ 194 w 656"/>
                <a:gd name="T39" fmla="*/ 5 h 623"/>
                <a:gd name="T40" fmla="*/ 502 w 656"/>
                <a:gd name="T41" fmla="*/ 154 h 623"/>
                <a:gd name="T42" fmla="*/ 526 w 656"/>
                <a:gd name="T43" fmla="*/ 153 h 623"/>
                <a:gd name="T44" fmla="*/ 602 w 656"/>
                <a:gd name="T45" fmla="*/ 95 h 623"/>
                <a:gd name="T46" fmla="*/ 646 w 656"/>
                <a:gd name="T47" fmla="*/ 98 h 623"/>
                <a:gd name="T48" fmla="*/ 636 w 656"/>
                <a:gd name="T49" fmla="*/ 141 h 623"/>
                <a:gd name="T50" fmla="*/ 539 w 656"/>
                <a:gd name="T51" fmla="*/ 214 h 623"/>
                <a:gd name="T52" fmla="*/ 495 w 656"/>
                <a:gd name="T53" fmla="*/ 216 h 623"/>
                <a:gd name="T54" fmla="*/ 405 w 656"/>
                <a:gd name="T55" fmla="*/ 160 h 623"/>
                <a:gd name="T56" fmla="*/ 385 w 656"/>
                <a:gd name="T57" fmla="*/ 165 h 623"/>
                <a:gd name="T58" fmla="*/ 338 w 656"/>
                <a:gd name="T59" fmla="*/ 271 h 623"/>
                <a:gd name="T60" fmla="*/ 343 w 656"/>
                <a:gd name="T61" fmla="*/ 292 h 623"/>
                <a:gd name="T62" fmla="*/ 455 w 656"/>
                <a:gd name="T63" fmla="*/ 373 h 623"/>
                <a:gd name="T64" fmla="*/ 476 w 656"/>
                <a:gd name="T65" fmla="*/ 403 h 623"/>
                <a:gd name="T66" fmla="*/ 521 w 656"/>
                <a:gd name="T67" fmla="*/ 562 h 623"/>
                <a:gd name="T68" fmla="*/ 499 w 656"/>
                <a:gd name="T69" fmla="*/ 616 h 623"/>
                <a:gd name="T70" fmla="*/ 449 w 656"/>
                <a:gd name="T71" fmla="*/ 583 h 623"/>
                <a:gd name="T72" fmla="*/ 408 w 656"/>
                <a:gd name="T73" fmla="*/ 442 h 623"/>
                <a:gd name="T74" fmla="*/ 400 w 656"/>
                <a:gd name="T75" fmla="*/ 426 h 623"/>
                <a:gd name="T76" fmla="*/ 269 w 656"/>
                <a:gd name="T77" fmla="*/ 33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623">
                  <a:moveTo>
                    <a:pt x="269" y="330"/>
                  </a:moveTo>
                  <a:cubicBezTo>
                    <a:pt x="261" y="374"/>
                    <a:pt x="254" y="414"/>
                    <a:pt x="247" y="454"/>
                  </a:cubicBezTo>
                  <a:cubicBezTo>
                    <a:pt x="241" y="490"/>
                    <a:pt x="216" y="503"/>
                    <a:pt x="183" y="484"/>
                  </a:cubicBezTo>
                  <a:cubicBezTo>
                    <a:pt x="130" y="455"/>
                    <a:pt x="77" y="424"/>
                    <a:pt x="24" y="394"/>
                  </a:cubicBezTo>
                  <a:cubicBezTo>
                    <a:pt x="8" y="385"/>
                    <a:pt x="0" y="372"/>
                    <a:pt x="3" y="353"/>
                  </a:cubicBezTo>
                  <a:cubicBezTo>
                    <a:pt x="5" y="336"/>
                    <a:pt x="17" y="327"/>
                    <a:pt x="33" y="323"/>
                  </a:cubicBezTo>
                  <a:cubicBezTo>
                    <a:pt x="44" y="320"/>
                    <a:pt x="54" y="325"/>
                    <a:pt x="63" y="330"/>
                  </a:cubicBezTo>
                  <a:cubicBezTo>
                    <a:pt x="98" y="349"/>
                    <a:pt x="133" y="369"/>
                    <a:pt x="167" y="389"/>
                  </a:cubicBezTo>
                  <a:cubicBezTo>
                    <a:pt x="179" y="396"/>
                    <a:pt x="182" y="394"/>
                    <a:pt x="184" y="380"/>
                  </a:cubicBezTo>
                  <a:cubicBezTo>
                    <a:pt x="190" y="341"/>
                    <a:pt x="195" y="301"/>
                    <a:pt x="205" y="263"/>
                  </a:cubicBezTo>
                  <a:cubicBezTo>
                    <a:pt x="214" y="225"/>
                    <a:pt x="235" y="191"/>
                    <a:pt x="250" y="155"/>
                  </a:cubicBezTo>
                  <a:cubicBezTo>
                    <a:pt x="257" y="139"/>
                    <a:pt x="264" y="124"/>
                    <a:pt x="271" y="109"/>
                  </a:cubicBezTo>
                  <a:cubicBezTo>
                    <a:pt x="275" y="102"/>
                    <a:pt x="274" y="98"/>
                    <a:pt x="266" y="95"/>
                  </a:cubicBezTo>
                  <a:cubicBezTo>
                    <a:pt x="241" y="86"/>
                    <a:pt x="217" y="76"/>
                    <a:pt x="194" y="66"/>
                  </a:cubicBezTo>
                  <a:cubicBezTo>
                    <a:pt x="185" y="62"/>
                    <a:pt x="180" y="65"/>
                    <a:pt x="174" y="70"/>
                  </a:cubicBezTo>
                  <a:cubicBezTo>
                    <a:pt x="151" y="89"/>
                    <a:pt x="129" y="109"/>
                    <a:pt x="105" y="128"/>
                  </a:cubicBezTo>
                  <a:cubicBezTo>
                    <a:pt x="89" y="141"/>
                    <a:pt x="72" y="140"/>
                    <a:pt x="61" y="127"/>
                  </a:cubicBezTo>
                  <a:cubicBezTo>
                    <a:pt x="51" y="114"/>
                    <a:pt x="54" y="97"/>
                    <a:pt x="70" y="84"/>
                  </a:cubicBezTo>
                  <a:cubicBezTo>
                    <a:pt x="99" y="59"/>
                    <a:pt x="128" y="35"/>
                    <a:pt x="158" y="11"/>
                  </a:cubicBezTo>
                  <a:cubicBezTo>
                    <a:pt x="169" y="1"/>
                    <a:pt x="180" y="0"/>
                    <a:pt x="194" y="5"/>
                  </a:cubicBezTo>
                  <a:cubicBezTo>
                    <a:pt x="300" y="48"/>
                    <a:pt x="408" y="88"/>
                    <a:pt x="502" y="154"/>
                  </a:cubicBezTo>
                  <a:cubicBezTo>
                    <a:pt x="511" y="160"/>
                    <a:pt x="517" y="160"/>
                    <a:pt x="526" y="153"/>
                  </a:cubicBezTo>
                  <a:cubicBezTo>
                    <a:pt x="551" y="133"/>
                    <a:pt x="577" y="114"/>
                    <a:pt x="602" y="95"/>
                  </a:cubicBezTo>
                  <a:cubicBezTo>
                    <a:pt x="620" y="82"/>
                    <a:pt x="636" y="84"/>
                    <a:pt x="646" y="98"/>
                  </a:cubicBezTo>
                  <a:cubicBezTo>
                    <a:pt x="656" y="111"/>
                    <a:pt x="653" y="128"/>
                    <a:pt x="636" y="141"/>
                  </a:cubicBezTo>
                  <a:cubicBezTo>
                    <a:pt x="604" y="165"/>
                    <a:pt x="571" y="189"/>
                    <a:pt x="539" y="214"/>
                  </a:cubicBezTo>
                  <a:cubicBezTo>
                    <a:pt x="524" y="226"/>
                    <a:pt x="511" y="225"/>
                    <a:pt x="495" y="216"/>
                  </a:cubicBezTo>
                  <a:cubicBezTo>
                    <a:pt x="465" y="197"/>
                    <a:pt x="435" y="179"/>
                    <a:pt x="405" y="160"/>
                  </a:cubicBezTo>
                  <a:cubicBezTo>
                    <a:pt x="395" y="154"/>
                    <a:pt x="390" y="153"/>
                    <a:pt x="385" y="165"/>
                  </a:cubicBezTo>
                  <a:cubicBezTo>
                    <a:pt x="370" y="201"/>
                    <a:pt x="354" y="236"/>
                    <a:pt x="338" y="271"/>
                  </a:cubicBezTo>
                  <a:cubicBezTo>
                    <a:pt x="333" y="281"/>
                    <a:pt x="335" y="285"/>
                    <a:pt x="343" y="292"/>
                  </a:cubicBezTo>
                  <a:cubicBezTo>
                    <a:pt x="381" y="318"/>
                    <a:pt x="417" y="346"/>
                    <a:pt x="455" y="373"/>
                  </a:cubicBezTo>
                  <a:cubicBezTo>
                    <a:pt x="466" y="381"/>
                    <a:pt x="472" y="390"/>
                    <a:pt x="476" y="403"/>
                  </a:cubicBezTo>
                  <a:cubicBezTo>
                    <a:pt x="490" y="456"/>
                    <a:pt x="506" y="509"/>
                    <a:pt x="521" y="562"/>
                  </a:cubicBezTo>
                  <a:cubicBezTo>
                    <a:pt x="529" y="589"/>
                    <a:pt x="520" y="610"/>
                    <a:pt x="499" y="616"/>
                  </a:cubicBezTo>
                  <a:cubicBezTo>
                    <a:pt x="476" y="623"/>
                    <a:pt x="457" y="610"/>
                    <a:pt x="449" y="583"/>
                  </a:cubicBezTo>
                  <a:cubicBezTo>
                    <a:pt x="435" y="536"/>
                    <a:pt x="421" y="489"/>
                    <a:pt x="408" y="442"/>
                  </a:cubicBezTo>
                  <a:cubicBezTo>
                    <a:pt x="406" y="436"/>
                    <a:pt x="405" y="430"/>
                    <a:pt x="400" y="426"/>
                  </a:cubicBezTo>
                  <a:cubicBezTo>
                    <a:pt x="357" y="395"/>
                    <a:pt x="315" y="364"/>
                    <a:pt x="269" y="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58712CAB-F216-4E77-8A33-4825C48E2E96}"/>
                </a:ext>
              </a:extLst>
            </p:cNvPr>
            <p:cNvSpPr>
              <a:spLocks/>
            </p:cNvSpPr>
            <p:nvPr/>
          </p:nvSpPr>
          <p:spPr bwMode="auto">
            <a:xfrm>
              <a:off x="1798638" y="1477962"/>
              <a:ext cx="187325" cy="185738"/>
            </a:xfrm>
            <a:custGeom>
              <a:avLst/>
              <a:gdLst>
                <a:gd name="T0" fmla="*/ 67 w 132"/>
                <a:gd name="T1" fmla="*/ 130 h 130"/>
                <a:gd name="T2" fmla="*/ 1 w 132"/>
                <a:gd name="T3" fmla="*/ 66 h 130"/>
                <a:gd name="T4" fmla="*/ 65 w 132"/>
                <a:gd name="T5" fmla="*/ 0 h 130"/>
                <a:gd name="T6" fmla="*/ 131 w 132"/>
                <a:gd name="T7" fmla="*/ 64 h 130"/>
                <a:gd name="T8" fmla="*/ 67 w 132"/>
                <a:gd name="T9" fmla="*/ 130 h 130"/>
              </a:gdLst>
              <a:ahLst/>
              <a:cxnLst>
                <a:cxn ang="0">
                  <a:pos x="T0" y="T1"/>
                </a:cxn>
                <a:cxn ang="0">
                  <a:pos x="T2" y="T3"/>
                </a:cxn>
                <a:cxn ang="0">
                  <a:pos x="T4" y="T5"/>
                </a:cxn>
                <a:cxn ang="0">
                  <a:pos x="T6" y="T7"/>
                </a:cxn>
                <a:cxn ang="0">
                  <a:pos x="T8" y="T9"/>
                </a:cxn>
              </a:cxnLst>
              <a:rect l="0" t="0" r="r" b="b"/>
              <a:pathLst>
                <a:path w="132" h="130">
                  <a:moveTo>
                    <a:pt x="67" y="130"/>
                  </a:moveTo>
                  <a:cubicBezTo>
                    <a:pt x="31" y="130"/>
                    <a:pt x="2" y="102"/>
                    <a:pt x="1" y="66"/>
                  </a:cubicBezTo>
                  <a:cubicBezTo>
                    <a:pt x="0" y="32"/>
                    <a:pt x="30" y="1"/>
                    <a:pt x="65" y="0"/>
                  </a:cubicBezTo>
                  <a:cubicBezTo>
                    <a:pt x="100" y="0"/>
                    <a:pt x="130" y="29"/>
                    <a:pt x="131" y="64"/>
                  </a:cubicBezTo>
                  <a:cubicBezTo>
                    <a:pt x="132" y="100"/>
                    <a:pt x="103" y="129"/>
                    <a:pt x="67"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15" name="Grupo 14">
            <a:extLst>
              <a:ext uri="{FF2B5EF4-FFF2-40B4-BE49-F238E27FC236}">
                <a16:creationId xmlns:a16="http://schemas.microsoft.com/office/drawing/2014/main" id="{9796D9B4-7EEA-419E-93E5-909C7D8EC0A5}"/>
              </a:ext>
            </a:extLst>
          </p:cNvPr>
          <p:cNvGrpSpPr/>
          <p:nvPr/>
        </p:nvGrpSpPr>
        <p:grpSpPr>
          <a:xfrm>
            <a:off x="5164137" y="1627188"/>
            <a:ext cx="831851" cy="968375"/>
            <a:chOff x="5164137" y="1627188"/>
            <a:chExt cx="831851" cy="968375"/>
          </a:xfrm>
          <a:solidFill>
            <a:srgbClr val="1653A2"/>
          </a:solidFill>
        </p:grpSpPr>
        <p:sp>
          <p:nvSpPr>
            <p:cNvPr id="13" name="Freeform 10">
              <a:extLst>
                <a:ext uri="{FF2B5EF4-FFF2-40B4-BE49-F238E27FC236}">
                  <a16:creationId xmlns:a16="http://schemas.microsoft.com/office/drawing/2014/main" id="{4684A560-2CE4-4314-8D99-03093962AFCE}"/>
                </a:ext>
              </a:extLst>
            </p:cNvPr>
            <p:cNvSpPr>
              <a:spLocks/>
            </p:cNvSpPr>
            <p:nvPr/>
          </p:nvSpPr>
          <p:spPr bwMode="auto">
            <a:xfrm>
              <a:off x="5164137" y="1749425"/>
              <a:ext cx="831851" cy="846138"/>
            </a:xfrm>
            <a:custGeom>
              <a:avLst/>
              <a:gdLst>
                <a:gd name="T0" fmla="*/ 370 w 571"/>
                <a:gd name="T1" fmla="*/ 325 h 581"/>
                <a:gd name="T2" fmla="*/ 259 w 571"/>
                <a:gd name="T3" fmla="*/ 308 h 581"/>
                <a:gd name="T4" fmla="*/ 235 w 571"/>
                <a:gd name="T5" fmla="*/ 323 h 581"/>
                <a:gd name="T6" fmla="*/ 197 w 571"/>
                <a:gd name="T7" fmla="*/ 451 h 581"/>
                <a:gd name="T8" fmla="*/ 178 w 571"/>
                <a:gd name="T9" fmla="*/ 478 h 581"/>
                <a:gd name="T10" fmla="*/ 46 w 571"/>
                <a:gd name="T11" fmla="*/ 574 h 581"/>
                <a:gd name="T12" fmla="*/ 23 w 571"/>
                <a:gd name="T13" fmla="*/ 573 h 581"/>
                <a:gd name="T14" fmla="*/ 28 w 571"/>
                <a:gd name="T15" fmla="*/ 493 h 581"/>
                <a:gd name="T16" fmla="*/ 116 w 571"/>
                <a:gd name="T17" fmla="*/ 430 h 581"/>
                <a:gd name="T18" fmla="*/ 131 w 571"/>
                <a:gd name="T19" fmla="*/ 411 h 581"/>
                <a:gd name="T20" fmla="*/ 246 w 571"/>
                <a:gd name="T21" fmla="*/ 99 h 581"/>
                <a:gd name="T22" fmla="*/ 248 w 571"/>
                <a:gd name="T23" fmla="*/ 93 h 581"/>
                <a:gd name="T24" fmla="*/ 161 w 571"/>
                <a:gd name="T25" fmla="*/ 109 h 581"/>
                <a:gd name="T26" fmla="*/ 147 w 571"/>
                <a:gd name="T27" fmla="*/ 124 h 581"/>
                <a:gd name="T28" fmla="*/ 117 w 571"/>
                <a:gd name="T29" fmla="*/ 223 h 581"/>
                <a:gd name="T30" fmla="*/ 97 w 571"/>
                <a:gd name="T31" fmla="*/ 230 h 581"/>
                <a:gd name="T32" fmla="*/ 75 w 571"/>
                <a:gd name="T33" fmla="*/ 172 h 581"/>
                <a:gd name="T34" fmla="*/ 102 w 571"/>
                <a:gd name="T35" fmla="*/ 80 h 581"/>
                <a:gd name="T36" fmla="*/ 128 w 571"/>
                <a:gd name="T37" fmla="*/ 58 h 581"/>
                <a:gd name="T38" fmla="*/ 271 w 571"/>
                <a:gd name="T39" fmla="*/ 30 h 581"/>
                <a:gd name="T40" fmla="*/ 299 w 571"/>
                <a:gd name="T41" fmla="*/ 36 h 581"/>
                <a:gd name="T42" fmla="*/ 457 w 571"/>
                <a:gd name="T43" fmla="*/ 108 h 581"/>
                <a:gd name="T44" fmla="*/ 485 w 571"/>
                <a:gd name="T45" fmla="*/ 97 h 581"/>
                <a:gd name="T46" fmla="*/ 527 w 571"/>
                <a:gd name="T47" fmla="*/ 11 h 581"/>
                <a:gd name="T48" fmla="*/ 546 w 571"/>
                <a:gd name="T49" fmla="*/ 8 h 581"/>
                <a:gd name="T50" fmla="*/ 562 w 571"/>
                <a:gd name="T51" fmla="*/ 67 h 581"/>
                <a:gd name="T52" fmla="*/ 513 w 571"/>
                <a:gd name="T53" fmla="*/ 165 h 581"/>
                <a:gd name="T54" fmla="*/ 473 w 571"/>
                <a:gd name="T55" fmla="*/ 176 h 581"/>
                <a:gd name="T56" fmla="*/ 386 w 571"/>
                <a:gd name="T57" fmla="*/ 137 h 581"/>
                <a:gd name="T58" fmla="*/ 366 w 571"/>
                <a:gd name="T59" fmla="*/ 143 h 581"/>
                <a:gd name="T60" fmla="*/ 328 w 571"/>
                <a:gd name="T61" fmla="*/ 227 h 581"/>
                <a:gd name="T62" fmla="*/ 338 w 571"/>
                <a:gd name="T63" fmla="*/ 244 h 581"/>
                <a:gd name="T64" fmla="*/ 444 w 571"/>
                <a:gd name="T65" fmla="*/ 260 h 581"/>
                <a:gd name="T66" fmla="*/ 469 w 571"/>
                <a:gd name="T67" fmla="*/ 323 h 581"/>
                <a:gd name="T68" fmla="*/ 339 w 571"/>
                <a:gd name="T69" fmla="*/ 477 h 581"/>
                <a:gd name="T70" fmla="*/ 319 w 571"/>
                <a:gd name="T71" fmla="*/ 477 h 581"/>
                <a:gd name="T72" fmla="*/ 317 w 571"/>
                <a:gd name="T73" fmla="*/ 389 h 581"/>
                <a:gd name="T74" fmla="*/ 370 w 571"/>
                <a:gd name="T75" fmla="*/ 3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1" h="581">
                  <a:moveTo>
                    <a:pt x="370" y="325"/>
                  </a:moveTo>
                  <a:cubicBezTo>
                    <a:pt x="331" y="319"/>
                    <a:pt x="295" y="314"/>
                    <a:pt x="259" y="308"/>
                  </a:cubicBezTo>
                  <a:cubicBezTo>
                    <a:pt x="245" y="306"/>
                    <a:pt x="239" y="309"/>
                    <a:pt x="235" y="323"/>
                  </a:cubicBezTo>
                  <a:cubicBezTo>
                    <a:pt x="223" y="366"/>
                    <a:pt x="210" y="409"/>
                    <a:pt x="197" y="451"/>
                  </a:cubicBezTo>
                  <a:cubicBezTo>
                    <a:pt x="194" y="463"/>
                    <a:pt x="188" y="471"/>
                    <a:pt x="178" y="478"/>
                  </a:cubicBezTo>
                  <a:cubicBezTo>
                    <a:pt x="134" y="510"/>
                    <a:pt x="90" y="542"/>
                    <a:pt x="46" y="574"/>
                  </a:cubicBezTo>
                  <a:cubicBezTo>
                    <a:pt x="37" y="581"/>
                    <a:pt x="31" y="580"/>
                    <a:pt x="23" y="573"/>
                  </a:cubicBezTo>
                  <a:cubicBezTo>
                    <a:pt x="0" y="552"/>
                    <a:pt x="2" y="513"/>
                    <a:pt x="28" y="493"/>
                  </a:cubicBezTo>
                  <a:cubicBezTo>
                    <a:pt x="57" y="471"/>
                    <a:pt x="86" y="451"/>
                    <a:pt x="116" y="430"/>
                  </a:cubicBezTo>
                  <a:cubicBezTo>
                    <a:pt x="123" y="425"/>
                    <a:pt x="129" y="420"/>
                    <a:pt x="131" y="411"/>
                  </a:cubicBezTo>
                  <a:cubicBezTo>
                    <a:pt x="158" y="303"/>
                    <a:pt x="198" y="199"/>
                    <a:pt x="246" y="99"/>
                  </a:cubicBezTo>
                  <a:cubicBezTo>
                    <a:pt x="247" y="98"/>
                    <a:pt x="247" y="96"/>
                    <a:pt x="248" y="93"/>
                  </a:cubicBezTo>
                  <a:cubicBezTo>
                    <a:pt x="218" y="98"/>
                    <a:pt x="189" y="104"/>
                    <a:pt x="161" y="109"/>
                  </a:cubicBezTo>
                  <a:cubicBezTo>
                    <a:pt x="152" y="111"/>
                    <a:pt x="150" y="117"/>
                    <a:pt x="147" y="124"/>
                  </a:cubicBezTo>
                  <a:cubicBezTo>
                    <a:pt x="137" y="157"/>
                    <a:pt x="126" y="190"/>
                    <a:pt x="117" y="223"/>
                  </a:cubicBezTo>
                  <a:cubicBezTo>
                    <a:pt x="113" y="238"/>
                    <a:pt x="107" y="237"/>
                    <a:pt x="97" y="230"/>
                  </a:cubicBezTo>
                  <a:cubicBezTo>
                    <a:pt x="78" y="217"/>
                    <a:pt x="69" y="194"/>
                    <a:pt x="75" y="172"/>
                  </a:cubicBezTo>
                  <a:cubicBezTo>
                    <a:pt x="83" y="141"/>
                    <a:pt x="93" y="111"/>
                    <a:pt x="102" y="80"/>
                  </a:cubicBezTo>
                  <a:cubicBezTo>
                    <a:pt x="106" y="68"/>
                    <a:pt x="115" y="61"/>
                    <a:pt x="128" y="58"/>
                  </a:cubicBezTo>
                  <a:cubicBezTo>
                    <a:pt x="175" y="49"/>
                    <a:pt x="223" y="40"/>
                    <a:pt x="271" y="30"/>
                  </a:cubicBezTo>
                  <a:cubicBezTo>
                    <a:pt x="281" y="28"/>
                    <a:pt x="290" y="32"/>
                    <a:pt x="299" y="36"/>
                  </a:cubicBezTo>
                  <a:cubicBezTo>
                    <a:pt x="352" y="60"/>
                    <a:pt x="405" y="83"/>
                    <a:pt x="457" y="108"/>
                  </a:cubicBezTo>
                  <a:cubicBezTo>
                    <a:pt x="473" y="115"/>
                    <a:pt x="478" y="111"/>
                    <a:pt x="485" y="97"/>
                  </a:cubicBezTo>
                  <a:cubicBezTo>
                    <a:pt x="498" y="68"/>
                    <a:pt x="514" y="40"/>
                    <a:pt x="527" y="11"/>
                  </a:cubicBezTo>
                  <a:cubicBezTo>
                    <a:pt x="533" y="0"/>
                    <a:pt x="537" y="0"/>
                    <a:pt x="546" y="8"/>
                  </a:cubicBezTo>
                  <a:cubicBezTo>
                    <a:pt x="563" y="22"/>
                    <a:pt x="571" y="47"/>
                    <a:pt x="562" y="67"/>
                  </a:cubicBezTo>
                  <a:cubicBezTo>
                    <a:pt x="547" y="100"/>
                    <a:pt x="530" y="133"/>
                    <a:pt x="513" y="165"/>
                  </a:cubicBezTo>
                  <a:cubicBezTo>
                    <a:pt x="504" y="181"/>
                    <a:pt x="490" y="184"/>
                    <a:pt x="473" y="176"/>
                  </a:cubicBezTo>
                  <a:cubicBezTo>
                    <a:pt x="444" y="163"/>
                    <a:pt x="415" y="150"/>
                    <a:pt x="386" y="137"/>
                  </a:cubicBezTo>
                  <a:cubicBezTo>
                    <a:pt x="376" y="132"/>
                    <a:pt x="371" y="131"/>
                    <a:pt x="366" y="143"/>
                  </a:cubicBezTo>
                  <a:cubicBezTo>
                    <a:pt x="354" y="172"/>
                    <a:pt x="341" y="200"/>
                    <a:pt x="328" y="227"/>
                  </a:cubicBezTo>
                  <a:cubicBezTo>
                    <a:pt x="323" y="239"/>
                    <a:pt x="324" y="243"/>
                    <a:pt x="338" y="244"/>
                  </a:cubicBezTo>
                  <a:cubicBezTo>
                    <a:pt x="373" y="248"/>
                    <a:pt x="409" y="254"/>
                    <a:pt x="444" y="260"/>
                  </a:cubicBezTo>
                  <a:cubicBezTo>
                    <a:pt x="479" y="265"/>
                    <a:pt x="492" y="296"/>
                    <a:pt x="469" y="323"/>
                  </a:cubicBezTo>
                  <a:cubicBezTo>
                    <a:pt x="427" y="375"/>
                    <a:pt x="382" y="426"/>
                    <a:pt x="339" y="477"/>
                  </a:cubicBezTo>
                  <a:cubicBezTo>
                    <a:pt x="331" y="488"/>
                    <a:pt x="326" y="484"/>
                    <a:pt x="319" y="477"/>
                  </a:cubicBezTo>
                  <a:cubicBezTo>
                    <a:pt x="297" y="453"/>
                    <a:pt x="296" y="416"/>
                    <a:pt x="317" y="389"/>
                  </a:cubicBezTo>
                  <a:cubicBezTo>
                    <a:pt x="334" y="368"/>
                    <a:pt x="351" y="348"/>
                    <a:pt x="370" y="3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Freeform 11">
              <a:extLst>
                <a:ext uri="{FF2B5EF4-FFF2-40B4-BE49-F238E27FC236}">
                  <a16:creationId xmlns:a16="http://schemas.microsoft.com/office/drawing/2014/main" id="{51E21621-0EAF-44BA-94D4-4654E408473B}"/>
                </a:ext>
              </a:extLst>
            </p:cNvPr>
            <p:cNvSpPr>
              <a:spLocks/>
            </p:cNvSpPr>
            <p:nvPr/>
          </p:nvSpPr>
          <p:spPr bwMode="auto">
            <a:xfrm>
              <a:off x="5600700" y="1627188"/>
              <a:ext cx="187325" cy="188913"/>
            </a:xfrm>
            <a:custGeom>
              <a:avLst/>
              <a:gdLst>
                <a:gd name="T0" fmla="*/ 128 w 129"/>
                <a:gd name="T1" fmla="*/ 64 h 130"/>
                <a:gd name="T2" fmla="*/ 65 w 129"/>
                <a:gd name="T3" fmla="*/ 129 h 130"/>
                <a:gd name="T4" fmla="*/ 0 w 129"/>
                <a:gd name="T5" fmla="*/ 66 h 130"/>
                <a:gd name="T6" fmla="*/ 63 w 129"/>
                <a:gd name="T7" fmla="*/ 0 h 130"/>
                <a:gd name="T8" fmla="*/ 128 w 129"/>
                <a:gd name="T9" fmla="*/ 64 h 130"/>
              </a:gdLst>
              <a:ahLst/>
              <a:cxnLst>
                <a:cxn ang="0">
                  <a:pos x="T0" y="T1"/>
                </a:cxn>
                <a:cxn ang="0">
                  <a:pos x="T2" y="T3"/>
                </a:cxn>
                <a:cxn ang="0">
                  <a:pos x="T4" y="T5"/>
                </a:cxn>
                <a:cxn ang="0">
                  <a:pos x="T6" y="T7"/>
                </a:cxn>
                <a:cxn ang="0">
                  <a:pos x="T8" y="T9"/>
                </a:cxn>
              </a:cxnLst>
              <a:rect l="0" t="0" r="r" b="b"/>
              <a:pathLst>
                <a:path w="129" h="130">
                  <a:moveTo>
                    <a:pt x="128" y="64"/>
                  </a:moveTo>
                  <a:cubicBezTo>
                    <a:pt x="129" y="101"/>
                    <a:pt x="101" y="129"/>
                    <a:pt x="65" y="129"/>
                  </a:cubicBezTo>
                  <a:cubicBezTo>
                    <a:pt x="28" y="130"/>
                    <a:pt x="0" y="102"/>
                    <a:pt x="0" y="66"/>
                  </a:cubicBezTo>
                  <a:cubicBezTo>
                    <a:pt x="0" y="29"/>
                    <a:pt x="27" y="1"/>
                    <a:pt x="63" y="0"/>
                  </a:cubicBezTo>
                  <a:cubicBezTo>
                    <a:pt x="99" y="0"/>
                    <a:pt x="128" y="29"/>
                    <a:pt x="12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62" name="Grupo 61">
            <a:extLst>
              <a:ext uri="{FF2B5EF4-FFF2-40B4-BE49-F238E27FC236}">
                <a16:creationId xmlns:a16="http://schemas.microsoft.com/office/drawing/2014/main" id="{8E8D19D8-6204-478A-A3D0-D2E0CEFD6346}"/>
              </a:ext>
            </a:extLst>
          </p:cNvPr>
          <p:cNvGrpSpPr/>
          <p:nvPr/>
        </p:nvGrpSpPr>
        <p:grpSpPr>
          <a:xfrm>
            <a:off x="1288649" y="1488693"/>
            <a:ext cx="831851" cy="968375"/>
            <a:chOff x="5164137" y="1627188"/>
            <a:chExt cx="831851" cy="968375"/>
          </a:xfrm>
          <a:solidFill>
            <a:srgbClr val="1653A2"/>
          </a:solidFill>
        </p:grpSpPr>
        <p:sp>
          <p:nvSpPr>
            <p:cNvPr id="63" name="Freeform 10">
              <a:extLst>
                <a:ext uri="{FF2B5EF4-FFF2-40B4-BE49-F238E27FC236}">
                  <a16:creationId xmlns:a16="http://schemas.microsoft.com/office/drawing/2014/main" id="{571274C9-741D-49FA-825E-74423C651706}"/>
                </a:ext>
              </a:extLst>
            </p:cNvPr>
            <p:cNvSpPr>
              <a:spLocks/>
            </p:cNvSpPr>
            <p:nvPr/>
          </p:nvSpPr>
          <p:spPr bwMode="auto">
            <a:xfrm>
              <a:off x="5164137" y="1749425"/>
              <a:ext cx="831851" cy="846138"/>
            </a:xfrm>
            <a:custGeom>
              <a:avLst/>
              <a:gdLst>
                <a:gd name="T0" fmla="*/ 370 w 571"/>
                <a:gd name="T1" fmla="*/ 325 h 581"/>
                <a:gd name="T2" fmla="*/ 259 w 571"/>
                <a:gd name="T3" fmla="*/ 308 h 581"/>
                <a:gd name="T4" fmla="*/ 235 w 571"/>
                <a:gd name="T5" fmla="*/ 323 h 581"/>
                <a:gd name="T6" fmla="*/ 197 w 571"/>
                <a:gd name="T7" fmla="*/ 451 h 581"/>
                <a:gd name="T8" fmla="*/ 178 w 571"/>
                <a:gd name="T9" fmla="*/ 478 h 581"/>
                <a:gd name="T10" fmla="*/ 46 w 571"/>
                <a:gd name="T11" fmla="*/ 574 h 581"/>
                <a:gd name="T12" fmla="*/ 23 w 571"/>
                <a:gd name="T13" fmla="*/ 573 h 581"/>
                <a:gd name="T14" fmla="*/ 28 w 571"/>
                <a:gd name="T15" fmla="*/ 493 h 581"/>
                <a:gd name="T16" fmla="*/ 116 w 571"/>
                <a:gd name="T17" fmla="*/ 430 h 581"/>
                <a:gd name="T18" fmla="*/ 131 w 571"/>
                <a:gd name="T19" fmla="*/ 411 h 581"/>
                <a:gd name="T20" fmla="*/ 246 w 571"/>
                <a:gd name="T21" fmla="*/ 99 h 581"/>
                <a:gd name="T22" fmla="*/ 248 w 571"/>
                <a:gd name="T23" fmla="*/ 93 h 581"/>
                <a:gd name="T24" fmla="*/ 161 w 571"/>
                <a:gd name="T25" fmla="*/ 109 h 581"/>
                <a:gd name="T26" fmla="*/ 147 w 571"/>
                <a:gd name="T27" fmla="*/ 124 h 581"/>
                <a:gd name="T28" fmla="*/ 117 w 571"/>
                <a:gd name="T29" fmla="*/ 223 h 581"/>
                <a:gd name="T30" fmla="*/ 97 w 571"/>
                <a:gd name="T31" fmla="*/ 230 h 581"/>
                <a:gd name="T32" fmla="*/ 75 w 571"/>
                <a:gd name="T33" fmla="*/ 172 h 581"/>
                <a:gd name="T34" fmla="*/ 102 w 571"/>
                <a:gd name="T35" fmla="*/ 80 h 581"/>
                <a:gd name="T36" fmla="*/ 128 w 571"/>
                <a:gd name="T37" fmla="*/ 58 h 581"/>
                <a:gd name="T38" fmla="*/ 271 w 571"/>
                <a:gd name="T39" fmla="*/ 30 h 581"/>
                <a:gd name="T40" fmla="*/ 299 w 571"/>
                <a:gd name="T41" fmla="*/ 36 h 581"/>
                <a:gd name="T42" fmla="*/ 457 w 571"/>
                <a:gd name="T43" fmla="*/ 108 h 581"/>
                <a:gd name="T44" fmla="*/ 485 w 571"/>
                <a:gd name="T45" fmla="*/ 97 h 581"/>
                <a:gd name="T46" fmla="*/ 527 w 571"/>
                <a:gd name="T47" fmla="*/ 11 h 581"/>
                <a:gd name="T48" fmla="*/ 546 w 571"/>
                <a:gd name="T49" fmla="*/ 8 h 581"/>
                <a:gd name="T50" fmla="*/ 562 w 571"/>
                <a:gd name="T51" fmla="*/ 67 h 581"/>
                <a:gd name="T52" fmla="*/ 513 w 571"/>
                <a:gd name="T53" fmla="*/ 165 h 581"/>
                <a:gd name="T54" fmla="*/ 473 w 571"/>
                <a:gd name="T55" fmla="*/ 176 h 581"/>
                <a:gd name="T56" fmla="*/ 386 w 571"/>
                <a:gd name="T57" fmla="*/ 137 h 581"/>
                <a:gd name="T58" fmla="*/ 366 w 571"/>
                <a:gd name="T59" fmla="*/ 143 h 581"/>
                <a:gd name="T60" fmla="*/ 328 w 571"/>
                <a:gd name="T61" fmla="*/ 227 h 581"/>
                <a:gd name="T62" fmla="*/ 338 w 571"/>
                <a:gd name="T63" fmla="*/ 244 h 581"/>
                <a:gd name="T64" fmla="*/ 444 w 571"/>
                <a:gd name="T65" fmla="*/ 260 h 581"/>
                <a:gd name="T66" fmla="*/ 469 w 571"/>
                <a:gd name="T67" fmla="*/ 323 h 581"/>
                <a:gd name="T68" fmla="*/ 339 w 571"/>
                <a:gd name="T69" fmla="*/ 477 h 581"/>
                <a:gd name="T70" fmla="*/ 319 w 571"/>
                <a:gd name="T71" fmla="*/ 477 h 581"/>
                <a:gd name="T72" fmla="*/ 317 w 571"/>
                <a:gd name="T73" fmla="*/ 389 h 581"/>
                <a:gd name="T74" fmla="*/ 370 w 571"/>
                <a:gd name="T75" fmla="*/ 3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1" h="581">
                  <a:moveTo>
                    <a:pt x="370" y="325"/>
                  </a:moveTo>
                  <a:cubicBezTo>
                    <a:pt x="331" y="319"/>
                    <a:pt x="295" y="314"/>
                    <a:pt x="259" y="308"/>
                  </a:cubicBezTo>
                  <a:cubicBezTo>
                    <a:pt x="245" y="306"/>
                    <a:pt x="239" y="309"/>
                    <a:pt x="235" y="323"/>
                  </a:cubicBezTo>
                  <a:cubicBezTo>
                    <a:pt x="223" y="366"/>
                    <a:pt x="210" y="409"/>
                    <a:pt x="197" y="451"/>
                  </a:cubicBezTo>
                  <a:cubicBezTo>
                    <a:pt x="194" y="463"/>
                    <a:pt x="188" y="471"/>
                    <a:pt x="178" y="478"/>
                  </a:cubicBezTo>
                  <a:cubicBezTo>
                    <a:pt x="134" y="510"/>
                    <a:pt x="90" y="542"/>
                    <a:pt x="46" y="574"/>
                  </a:cubicBezTo>
                  <a:cubicBezTo>
                    <a:pt x="37" y="581"/>
                    <a:pt x="31" y="580"/>
                    <a:pt x="23" y="573"/>
                  </a:cubicBezTo>
                  <a:cubicBezTo>
                    <a:pt x="0" y="552"/>
                    <a:pt x="2" y="513"/>
                    <a:pt x="28" y="493"/>
                  </a:cubicBezTo>
                  <a:cubicBezTo>
                    <a:pt x="57" y="471"/>
                    <a:pt x="86" y="451"/>
                    <a:pt x="116" y="430"/>
                  </a:cubicBezTo>
                  <a:cubicBezTo>
                    <a:pt x="123" y="425"/>
                    <a:pt x="129" y="420"/>
                    <a:pt x="131" y="411"/>
                  </a:cubicBezTo>
                  <a:cubicBezTo>
                    <a:pt x="158" y="303"/>
                    <a:pt x="198" y="199"/>
                    <a:pt x="246" y="99"/>
                  </a:cubicBezTo>
                  <a:cubicBezTo>
                    <a:pt x="247" y="98"/>
                    <a:pt x="247" y="96"/>
                    <a:pt x="248" y="93"/>
                  </a:cubicBezTo>
                  <a:cubicBezTo>
                    <a:pt x="218" y="98"/>
                    <a:pt x="189" y="104"/>
                    <a:pt x="161" y="109"/>
                  </a:cubicBezTo>
                  <a:cubicBezTo>
                    <a:pt x="152" y="111"/>
                    <a:pt x="150" y="117"/>
                    <a:pt x="147" y="124"/>
                  </a:cubicBezTo>
                  <a:cubicBezTo>
                    <a:pt x="137" y="157"/>
                    <a:pt x="126" y="190"/>
                    <a:pt x="117" y="223"/>
                  </a:cubicBezTo>
                  <a:cubicBezTo>
                    <a:pt x="113" y="238"/>
                    <a:pt x="107" y="237"/>
                    <a:pt x="97" y="230"/>
                  </a:cubicBezTo>
                  <a:cubicBezTo>
                    <a:pt x="78" y="217"/>
                    <a:pt x="69" y="194"/>
                    <a:pt x="75" y="172"/>
                  </a:cubicBezTo>
                  <a:cubicBezTo>
                    <a:pt x="83" y="141"/>
                    <a:pt x="93" y="111"/>
                    <a:pt x="102" y="80"/>
                  </a:cubicBezTo>
                  <a:cubicBezTo>
                    <a:pt x="106" y="68"/>
                    <a:pt x="115" y="61"/>
                    <a:pt x="128" y="58"/>
                  </a:cubicBezTo>
                  <a:cubicBezTo>
                    <a:pt x="175" y="49"/>
                    <a:pt x="223" y="40"/>
                    <a:pt x="271" y="30"/>
                  </a:cubicBezTo>
                  <a:cubicBezTo>
                    <a:pt x="281" y="28"/>
                    <a:pt x="290" y="32"/>
                    <a:pt x="299" y="36"/>
                  </a:cubicBezTo>
                  <a:cubicBezTo>
                    <a:pt x="352" y="60"/>
                    <a:pt x="405" y="83"/>
                    <a:pt x="457" y="108"/>
                  </a:cubicBezTo>
                  <a:cubicBezTo>
                    <a:pt x="473" y="115"/>
                    <a:pt x="478" y="111"/>
                    <a:pt x="485" y="97"/>
                  </a:cubicBezTo>
                  <a:cubicBezTo>
                    <a:pt x="498" y="68"/>
                    <a:pt x="514" y="40"/>
                    <a:pt x="527" y="11"/>
                  </a:cubicBezTo>
                  <a:cubicBezTo>
                    <a:pt x="533" y="0"/>
                    <a:pt x="537" y="0"/>
                    <a:pt x="546" y="8"/>
                  </a:cubicBezTo>
                  <a:cubicBezTo>
                    <a:pt x="563" y="22"/>
                    <a:pt x="571" y="47"/>
                    <a:pt x="562" y="67"/>
                  </a:cubicBezTo>
                  <a:cubicBezTo>
                    <a:pt x="547" y="100"/>
                    <a:pt x="530" y="133"/>
                    <a:pt x="513" y="165"/>
                  </a:cubicBezTo>
                  <a:cubicBezTo>
                    <a:pt x="504" y="181"/>
                    <a:pt x="490" y="184"/>
                    <a:pt x="473" y="176"/>
                  </a:cubicBezTo>
                  <a:cubicBezTo>
                    <a:pt x="444" y="163"/>
                    <a:pt x="415" y="150"/>
                    <a:pt x="386" y="137"/>
                  </a:cubicBezTo>
                  <a:cubicBezTo>
                    <a:pt x="376" y="132"/>
                    <a:pt x="371" y="131"/>
                    <a:pt x="366" y="143"/>
                  </a:cubicBezTo>
                  <a:cubicBezTo>
                    <a:pt x="354" y="172"/>
                    <a:pt x="341" y="200"/>
                    <a:pt x="328" y="227"/>
                  </a:cubicBezTo>
                  <a:cubicBezTo>
                    <a:pt x="323" y="239"/>
                    <a:pt x="324" y="243"/>
                    <a:pt x="338" y="244"/>
                  </a:cubicBezTo>
                  <a:cubicBezTo>
                    <a:pt x="373" y="248"/>
                    <a:pt x="409" y="254"/>
                    <a:pt x="444" y="260"/>
                  </a:cubicBezTo>
                  <a:cubicBezTo>
                    <a:pt x="479" y="265"/>
                    <a:pt x="492" y="296"/>
                    <a:pt x="469" y="323"/>
                  </a:cubicBezTo>
                  <a:cubicBezTo>
                    <a:pt x="427" y="375"/>
                    <a:pt x="382" y="426"/>
                    <a:pt x="339" y="477"/>
                  </a:cubicBezTo>
                  <a:cubicBezTo>
                    <a:pt x="331" y="488"/>
                    <a:pt x="326" y="484"/>
                    <a:pt x="319" y="477"/>
                  </a:cubicBezTo>
                  <a:cubicBezTo>
                    <a:pt x="297" y="453"/>
                    <a:pt x="296" y="416"/>
                    <a:pt x="317" y="389"/>
                  </a:cubicBezTo>
                  <a:cubicBezTo>
                    <a:pt x="334" y="368"/>
                    <a:pt x="351" y="348"/>
                    <a:pt x="370" y="3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4" name="Freeform 11">
              <a:extLst>
                <a:ext uri="{FF2B5EF4-FFF2-40B4-BE49-F238E27FC236}">
                  <a16:creationId xmlns:a16="http://schemas.microsoft.com/office/drawing/2014/main" id="{CFABAD1E-B285-40F1-B176-653F391BD48C}"/>
                </a:ext>
              </a:extLst>
            </p:cNvPr>
            <p:cNvSpPr>
              <a:spLocks/>
            </p:cNvSpPr>
            <p:nvPr/>
          </p:nvSpPr>
          <p:spPr bwMode="auto">
            <a:xfrm>
              <a:off x="5600700" y="1627188"/>
              <a:ext cx="187325" cy="188913"/>
            </a:xfrm>
            <a:custGeom>
              <a:avLst/>
              <a:gdLst>
                <a:gd name="T0" fmla="*/ 128 w 129"/>
                <a:gd name="T1" fmla="*/ 64 h 130"/>
                <a:gd name="T2" fmla="*/ 65 w 129"/>
                <a:gd name="T3" fmla="*/ 129 h 130"/>
                <a:gd name="T4" fmla="*/ 0 w 129"/>
                <a:gd name="T5" fmla="*/ 66 h 130"/>
                <a:gd name="T6" fmla="*/ 63 w 129"/>
                <a:gd name="T7" fmla="*/ 0 h 130"/>
                <a:gd name="T8" fmla="*/ 128 w 129"/>
                <a:gd name="T9" fmla="*/ 64 h 130"/>
              </a:gdLst>
              <a:ahLst/>
              <a:cxnLst>
                <a:cxn ang="0">
                  <a:pos x="T0" y="T1"/>
                </a:cxn>
                <a:cxn ang="0">
                  <a:pos x="T2" y="T3"/>
                </a:cxn>
                <a:cxn ang="0">
                  <a:pos x="T4" y="T5"/>
                </a:cxn>
                <a:cxn ang="0">
                  <a:pos x="T6" y="T7"/>
                </a:cxn>
                <a:cxn ang="0">
                  <a:pos x="T8" y="T9"/>
                </a:cxn>
              </a:cxnLst>
              <a:rect l="0" t="0" r="r" b="b"/>
              <a:pathLst>
                <a:path w="129" h="130">
                  <a:moveTo>
                    <a:pt x="128" y="64"/>
                  </a:moveTo>
                  <a:cubicBezTo>
                    <a:pt x="129" y="101"/>
                    <a:pt x="101" y="129"/>
                    <a:pt x="65" y="129"/>
                  </a:cubicBezTo>
                  <a:cubicBezTo>
                    <a:pt x="28" y="130"/>
                    <a:pt x="0" y="102"/>
                    <a:pt x="0" y="66"/>
                  </a:cubicBezTo>
                  <a:cubicBezTo>
                    <a:pt x="0" y="29"/>
                    <a:pt x="27" y="1"/>
                    <a:pt x="63" y="0"/>
                  </a:cubicBezTo>
                  <a:cubicBezTo>
                    <a:pt x="99" y="0"/>
                    <a:pt x="128" y="29"/>
                    <a:pt x="12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65" name="Grupo 64">
            <a:extLst>
              <a:ext uri="{FF2B5EF4-FFF2-40B4-BE49-F238E27FC236}">
                <a16:creationId xmlns:a16="http://schemas.microsoft.com/office/drawing/2014/main" id="{968F1191-6EDB-4E90-B03F-F78FB199524B}"/>
              </a:ext>
            </a:extLst>
          </p:cNvPr>
          <p:cNvGrpSpPr/>
          <p:nvPr/>
        </p:nvGrpSpPr>
        <p:grpSpPr>
          <a:xfrm>
            <a:off x="6982506" y="1533430"/>
            <a:ext cx="935038" cy="965201"/>
            <a:chOff x="1320801" y="1477962"/>
            <a:chExt cx="935038" cy="965201"/>
          </a:xfrm>
          <a:solidFill>
            <a:srgbClr val="F7AC2D"/>
          </a:solidFill>
        </p:grpSpPr>
        <p:sp>
          <p:nvSpPr>
            <p:cNvPr id="66" name="Freeform 5">
              <a:extLst>
                <a:ext uri="{FF2B5EF4-FFF2-40B4-BE49-F238E27FC236}">
                  <a16:creationId xmlns:a16="http://schemas.microsoft.com/office/drawing/2014/main" id="{37E9F9E4-6AC7-4F16-A39F-99B7BFC51F26}"/>
                </a:ext>
              </a:extLst>
            </p:cNvPr>
            <p:cNvSpPr>
              <a:spLocks/>
            </p:cNvSpPr>
            <p:nvPr/>
          </p:nvSpPr>
          <p:spPr bwMode="auto">
            <a:xfrm>
              <a:off x="1320801" y="1555750"/>
              <a:ext cx="935038" cy="887413"/>
            </a:xfrm>
            <a:custGeom>
              <a:avLst/>
              <a:gdLst>
                <a:gd name="T0" fmla="*/ 269 w 656"/>
                <a:gd name="T1" fmla="*/ 330 h 623"/>
                <a:gd name="T2" fmla="*/ 247 w 656"/>
                <a:gd name="T3" fmla="*/ 454 h 623"/>
                <a:gd name="T4" fmla="*/ 183 w 656"/>
                <a:gd name="T5" fmla="*/ 484 h 623"/>
                <a:gd name="T6" fmla="*/ 24 w 656"/>
                <a:gd name="T7" fmla="*/ 394 h 623"/>
                <a:gd name="T8" fmla="*/ 3 w 656"/>
                <a:gd name="T9" fmla="*/ 353 h 623"/>
                <a:gd name="T10" fmla="*/ 33 w 656"/>
                <a:gd name="T11" fmla="*/ 323 h 623"/>
                <a:gd name="T12" fmla="*/ 63 w 656"/>
                <a:gd name="T13" fmla="*/ 330 h 623"/>
                <a:gd name="T14" fmla="*/ 167 w 656"/>
                <a:gd name="T15" fmla="*/ 389 h 623"/>
                <a:gd name="T16" fmla="*/ 184 w 656"/>
                <a:gd name="T17" fmla="*/ 380 h 623"/>
                <a:gd name="T18" fmla="*/ 205 w 656"/>
                <a:gd name="T19" fmla="*/ 263 h 623"/>
                <a:gd name="T20" fmla="*/ 250 w 656"/>
                <a:gd name="T21" fmla="*/ 155 h 623"/>
                <a:gd name="T22" fmla="*/ 271 w 656"/>
                <a:gd name="T23" fmla="*/ 109 h 623"/>
                <a:gd name="T24" fmla="*/ 266 w 656"/>
                <a:gd name="T25" fmla="*/ 95 h 623"/>
                <a:gd name="T26" fmla="*/ 194 w 656"/>
                <a:gd name="T27" fmla="*/ 66 h 623"/>
                <a:gd name="T28" fmla="*/ 174 w 656"/>
                <a:gd name="T29" fmla="*/ 70 h 623"/>
                <a:gd name="T30" fmla="*/ 105 w 656"/>
                <a:gd name="T31" fmla="*/ 128 h 623"/>
                <a:gd name="T32" fmla="*/ 61 w 656"/>
                <a:gd name="T33" fmla="*/ 127 h 623"/>
                <a:gd name="T34" fmla="*/ 70 w 656"/>
                <a:gd name="T35" fmla="*/ 84 h 623"/>
                <a:gd name="T36" fmla="*/ 158 w 656"/>
                <a:gd name="T37" fmla="*/ 11 h 623"/>
                <a:gd name="T38" fmla="*/ 194 w 656"/>
                <a:gd name="T39" fmla="*/ 5 h 623"/>
                <a:gd name="T40" fmla="*/ 502 w 656"/>
                <a:gd name="T41" fmla="*/ 154 h 623"/>
                <a:gd name="T42" fmla="*/ 526 w 656"/>
                <a:gd name="T43" fmla="*/ 153 h 623"/>
                <a:gd name="T44" fmla="*/ 602 w 656"/>
                <a:gd name="T45" fmla="*/ 95 h 623"/>
                <a:gd name="T46" fmla="*/ 646 w 656"/>
                <a:gd name="T47" fmla="*/ 98 h 623"/>
                <a:gd name="T48" fmla="*/ 636 w 656"/>
                <a:gd name="T49" fmla="*/ 141 h 623"/>
                <a:gd name="T50" fmla="*/ 539 w 656"/>
                <a:gd name="T51" fmla="*/ 214 h 623"/>
                <a:gd name="T52" fmla="*/ 495 w 656"/>
                <a:gd name="T53" fmla="*/ 216 h 623"/>
                <a:gd name="T54" fmla="*/ 405 w 656"/>
                <a:gd name="T55" fmla="*/ 160 h 623"/>
                <a:gd name="T56" fmla="*/ 385 w 656"/>
                <a:gd name="T57" fmla="*/ 165 h 623"/>
                <a:gd name="T58" fmla="*/ 338 w 656"/>
                <a:gd name="T59" fmla="*/ 271 h 623"/>
                <a:gd name="T60" fmla="*/ 343 w 656"/>
                <a:gd name="T61" fmla="*/ 292 h 623"/>
                <a:gd name="T62" fmla="*/ 455 w 656"/>
                <a:gd name="T63" fmla="*/ 373 h 623"/>
                <a:gd name="T64" fmla="*/ 476 w 656"/>
                <a:gd name="T65" fmla="*/ 403 h 623"/>
                <a:gd name="T66" fmla="*/ 521 w 656"/>
                <a:gd name="T67" fmla="*/ 562 h 623"/>
                <a:gd name="T68" fmla="*/ 499 w 656"/>
                <a:gd name="T69" fmla="*/ 616 h 623"/>
                <a:gd name="T70" fmla="*/ 449 w 656"/>
                <a:gd name="T71" fmla="*/ 583 h 623"/>
                <a:gd name="T72" fmla="*/ 408 w 656"/>
                <a:gd name="T73" fmla="*/ 442 h 623"/>
                <a:gd name="T74" fmla="*/ 400 w 656"/>
                <a:gd name="T75" fmla="*/ 426 h 623"/>
                <a:gd name="T76" fmla="*/ 269 w 656"/>
                <a:gd name="T77" fmla="*/ 33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623">
                  <a:moveTo>
                    <a:pt x="269" y="330"/>
                  </a:moveTo>
                  <a:cubicBezTo>
                    <a:pt x="261" y="374"/>
                    <a:pt x="254" y="414"/>
                    <a:pt x="247" y="454"/>
                  </a:cubicBezTo>
                  <a:cubicBezTo>
                    <a:pt x="241" y="490"/>
                    <a:pt x="216" y="503"/>
                    <a:pt x="183" y="484"/>
                  </a:cubicBezTo>
                  <a:cubicBezTo>
                    <a:pt x="130" y="455"/>
                    <a:pt x="77" y="424"/>
                    <a:pt x="24" y="394"/>
                  </a:cubicBezTo>
                  <a:cubicBezTo>
                    <a:pt x="8" y="385"/>
                    <a:pt x="0" y="372"/>
                    <a:pt x="3" y="353"/>
                  </a:cubicBezTo>
                  <a:cubicBezTo>
                    <a:pt x="5" y="336"/>
                    <a:pt x="17" y="327"/>
                    <a:pt x="33" y="323"/>
                  </a:cubicBezTo>
                  <a:cubicBezTo>
                    <a:pt x="44" y="320"/>
                    <a:pt x="54" y="325"/>
                    <a:pt x="63" y="330"/>
                  </a:cubicBezTo>
                  <a:cubicBezTo>
                    <a:pt x="98" y="349"/>
                    <a:pt x="133" y="369"/>
                    <a:pt x="167" y="389"/>
                  </a:cubicBezTo>
                  <a:cubicBezTo>
                    <a:pt x="179" y="396"/>
                    <a:pt x="182" y="394"/>
                    <a:pt x="184" y="380"/>
                  </a:cubicBezTo>
                  <a:cubicBezTo>
                    <a:pt x="190" y="341"/>
                    <a:pt x="195" y="301"/>
                    <a:pt x="205" y="263"/>
                  </a:cubicBezTo>
                  <a:cubicBezTo>
                    <a:pt x="214" y="225"/>
                    <a:pt x="235" y="191"/>
                    <a:pt x="250" y="155"/>
                  </a:cubicBezTo>
                  <a:cubicBezTo>
                    <a:pt x="257" y="139"/>
                    <a:pt x="264" y="124"/>
                    <a:pt x="271" y="109"/>
                  </a:cubicBezTo>
                  <a:cubicBezTo>
                    <a:pt x="275" y="102"/>
                    <a:pt x="274" y="98"/>
                    <a:pt x="266" y="95"/>
                  </a:cubicBezTo>
                  <a:cubicBezTo>
                    <a:pt x="241" y="86"/>
                    <a:pt x="217" y="76"/>
                    <a:pt x="194" y="66"/>
                  </a:cubicBezTo>
                  <a:cubicBezTo>
                    <a:pt x="185" y="62"/>
                    <a:pt x="180" y="65"/>
                    <a:pt x="174" y="70"/>
                  </a:cubicBezTo>
                  <a:cubicBezTo>
                    <a:pt x="151" y="89"/>
                    <a:pt x="129" y="109"/>
                    <a:pt x="105" y="128"/>
                  </a:cubicBezTo>
                  <a:cubicBezTo>
                    <a:pt x="89" y="141"/>
                    <a:pt x="72" y="140"/>
                    <a:pt x="61" y="127"/>
                  </a:cubicBezTo>
                  <a:cubicBezTo>
                    <a:pt x="51" y="114"/>
                    <a:pt x="54" y="97"/>
                    <a:pt x="70" y="84"/>
                  </a:cubicBezTo>
                  <a:cubicBezTo>
                    <a:pt x="99" y="59"/>
                    <a:pt x="128" y="35"/>
                    <a:pt x="158" y="11"/>
                  </a:cubicBezTo>
                  <a:cubicBezTo>
                    <a:pt x="169" y="1"/>
                    <a:pt x="180" y="0"/>
                    <a:pt x="194" y="5"/>
                  </a:cubicBezTo>
                  <a:cubicBezTo>
                    <a:pt x="300" y="48"/>
                    <a:pt x="408" y="88"/>
                    <a:pt x="502" y="154"/>
                  </a:cubicBezTo>
                  <a:cubicBezTo>
                    <a:pt x="511" y="160"/>
                    <a:pt x="517" y="160"/>
                    <a:pt x="526" y="153"/>
                  </a:cubicBezTo>
                  <a:cubicBezTo>
                    <a:pt x="551" y="133"/>
                    <a:pt x="577" y="114"/>
                    <a:pt x="602" y="95"/>
                  </a:cubicBezTo>
                  <a:cubicBezTo>
                    <a:pt x="620" y="82"/>
                    <a:pt x="636" y="84"/>
                    <a:pt x="646" y="98"/>
                  </a:cubicBezTo>
                  <a:cubicBezTo>
                    <a:pt x="656" y="111"/>
                    <a:pt x="653" y="128"/>
                    <a:pt x="636" y="141"/>
                  </a:cubicBezTo>
                  <a:cubicBezTo>
                    <a:pt x="604" y="165"/>
                    <a:pt x="571" y="189"/>
                    <a:pt x="539" y="214"/>
                  </a:cubicBezTo>
                  <a:cubicBezTo>
                    <a:pt x="524" y="226"/>
                    <a:pt x="511" y="225"/>
                    <a:pt x="495" y="216"/>
                  </a:cubicBezTo>
                  <a:cubicBezTo>
                    <a:pt x="465" y="197"/>
                    <a:pt x="435" y="179"/>
                    <a:pt x="405" y="160"/>
                  </a:cubicBezTo>
                  <a:cubicBezTo>
                    <a:pt x="395" y="154"/>
                    <a:pt x="390" y="153"/>
                    <a:pt x="385" y="165"/>
                  </a:cubicBezTo>
                  <a:cubicBezTo>
                    <a:pt x="370" y="201"/>
                    <a:pt x="354" y="236"/>
                    <a:pt x="338" y="271"/>
                  </a:cubicBezTo>
                  <a:cubicBezTo>
                    <a:pt x="333" y="281"/>
                    <a:pt x="335" y="285"/>
                    <a:pt x="343" y="292"/>
                  </a:cubicBezTo>
                  <a:cubicBezTo>
                    <a:pt x="381" y="318"/>
                    <a:pt x="417" y="346"/>
                    <a:pt x="455" y="373"/>
                  </a:cubicBezTo>
                  <a:cubicBezTo>
                    <a:pt x="466" y="381"/>
                    <a:pt x="472" y="390"/>
                    <a:pt x="476" y="403"/>
                  </a:cubicBezTo>
                  <a:cubicBezTo>
                    <a:pt x="490" y="456"/>
                    <a:pt x="506" y="509"/>
                    <a:pt x="521" y="562"/>
                  </a:cubicBezTo>
                  <a:cubicBezTo>
                    <a:pt x="529" y="589"/>
                    <a:pt x="520" y="610"/>
                    <a:pt x="499" y="616"/>
                  </a:cubicBezTo>
                  <a:cubicBezTo>
                    <a:pt x="476" y="623"/>
                    <a:pt x="457" y="610"/>
                    <a:pt x="449" y="583"/>
                  </a:cubicBezTo>
                  <a:cubicBezTo>
                    <a:pt x="435" y="536"/>
                    <a:pt x="421" y="489"/>
                    <a:pt x="408" y="442"/>
                  </a:cubicBezTo>
                  <a:cubicBezTo>
                    <a:pt x="406" y="436"/>
                    <a:pt x="405" y="430"/>
                    <a:pt x="400" y="426"/>
                  </a:cubicBezTo>
                  <a:cubicBezTo>
                    <a:pt x="357" y="395"/>
                    <a:pt x="315" y="364"/>
                    <a:pt x="269" y="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7" name="Freeform 6">
              <a:extLst>
                <a:ext uri="{FF2B5EF4-FFF2-40B4-BE49-F238E27FC236}">
                  <a16:creationId xmlns:a16="http://schemas.microsoft.com/office/drawing/2014/main" id="{BCDCD6E6-4272-4259-B0AC-04356A78CF0C}"/>
                </a:ext>
              </a:extLst>
            </p:cNvPr>
            <p:cNvSpPr>
              <a:spLocks/>
            </p:cNvSpPr>
            <p:nvPr/>
          </p:nvSpPr>
          <p:spPr bwMode="auto">
            <a:xfrm>
              <a:off x="1798638" y="1477962"/>
              <a:ext cx="187325" cy="185738"/>
            </a:xfrm>
            <a:custGeom>
              <a:avLst/>
              <a:gdLst>
                <a:gd name="T0" fmla="*/ 67 w 132"/>
                <a:gd name="T1" fmla="*/ 130 h 130"/>
                <a:gd name="T2" fmla="*/ 1 w 132"/>
                <a:gd name="T3" fmla="*/ 66 h 130"/>
                <a:gd name="T4" fmla="*/ 65 w 132"/>
                <a:gd name="T5" fmla="*/ 0 h 130"/>
                <a:gd name="T6" fmla="*/ 131 w 132"/>
                <a:gd name="T7" fmla="*/ 64 h 130"/>
                <a:gd name="T8" fmla="*/ 67 w 132"/>
                <a:gd name="T9" fmla="*/ 130 h 130"/>
              </a:gdLst>
              <a:ahLst/>
              <a:cxnLst>
                <a:cxn ang="0">
                  <a:pos x="T0" y="T1"/>
                </a:cxn>
                <a:cxn ang="0">
                  <a:pos x="T2" y="T3"/>
                </a:cxn>
                <a:cxn ang="0">
                  <a:pos x="T4" y="T5"/>
                </a:cxn>
                <a:cxn ang="0">
                  <a:pos x="T6" y="T7"/>
                </a:cxn>
                <a:cxn ang="0">
                  <a:pos x="T8" y="T9"/>
                </a:cxn>
              </a:cxnLst>
              <a:rect l="0" t="0" r="r" b="b"/>
              <a:pathLst>
                <a:path w="132" h="130">
                  <a:moveTo>
                    <a:pt x="67" y="130"/>
                  </a:moveTo>
                  <a:cubicBezTo>
                    <a:pt x="31" y="130"/>
                    <a:pt x="2" y="102"/>
                    <a:pt x="1" y="66"/>
                  </a:cubicBezTo>
                  <a:cubicBezTo>
                    <a:pt x="0" y="32"/>
                    <a:pt x="30" y="1"/>
                    <a:pt x="65" y="0"/>
                  </a:cubicBezTo>
                  <a:cubicBezTo>
                    <a:pt x="100" y="0"/>
                    <a:pt x="130" y="29"/>
                    <a:pt x="131" y="64"/>
                  </a:cubicBezTo>
                  <a:cubicBezTo>
                    <a:pt x="132" y="100"/>
                    <a:pt x="103" y="129"/>
                    <a:pt x="67"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30" name="Grupo 29">
            <a:extLst>
              <a:ext uri="{FF2B5EF4-FFF2-40B4-BE49-F238E27FC236}">
                <a16:creationId xmlns:a16="http://schemas.microsoft.com/office/drawing/2014/main" id="{3FDCA927-1BD6-2AAA-6E03-165AA827B992}"/>
              </a:ext>
            </a:extLst>
          </p:cNvPr>
          <p:cNvGrpSpPr/>
          <p:nvPr/>
        </p:nvGrpSpPr>
        <p:grpSpPr>
          <a:xfrm>
            <a:off x="0" y="4806530"/>
            <a:ext cx="9144000" cy="370627"/>
            <a:chOff x="-1685" y="4774370"/>
            <a:chExt cx="9134875" cy="370257"/>
          </a:xfrm>
        </p:grpSpPr>
        <p:sp>
          <p:nvSpPr>
            <p:cNvPr id="31" name="任意多边形: 形状 13">
              <a:extLst>
                <a:ext uri="{FF2B5EF4-FFF2-40B4-BE49-F238E27FC236}">
                  <a16:creationId xmlns:a16="http://schemas.microsoft.com/office/drawing/2014/main" id="{36CB5559-27DD-04DB-0BFB-5D1725316BBF}"/>
                </a:ext>
              </a:extLst>
            </p:cNvPr>
            <p:cNvSpPr/>
            <p:nvPr userDrawn="1"/>
          </p:nvSpPr>
          <p:spPr>
            <a:xfrm>
              <a:off x="-1685" y="4885172"/>
              <a:ext cx="6949949" cy="259455"/>
            </a:xfrm>
            <a:custGeom>
              <a:avLst/>
              <a:gdLst>
                <a:gd name="connsiteX0" fmla="*/ 0 w 9216572"/>
                <a:gd name="connsiteY0" fmla="*/ 0 h 333829"/>
                <a:gd name="connsiteX1" fmla="*/ 9216572 w 9216572"/>
                <a:gd name="connsiteY1" fmla="*/ 29029 h 333829"/>
                <a:gd name="connsiteX2" fmla="*/ 9056914 w 9216572"/>
                <a:gd name="connsiteY2" fmla="*/ 333829 h 333829"/>
                <a:gd name="connsiteX3" fmla="*/ 29029 w 9216572"/>
                <a:gd name="connsiteY3" fmla="*/ 333829 h 333829"/>
                <a:gd name="connsiteX4" fmla="*/ 0 w 9216572"/>
                <a:gd name="connsiteY4" fmla="*/ 0 h 333829"/>
                <a:gd name="connsiteX0" fmla="*/ 0 w 9229272"/>
                <a:gd name="connsiteY0" fmla="*/ 9071 h 342900"/>
                <a:gd name="connsiteX1" fmla="*/ 9229272 w 9229272"/>
                <a:gd name="connsiteY1" fmla="*/ 0 h 342900"/>
                <a:gd name="connsiteX2" fmla="*/ 9056914 w 9229272"/>
                <a:gd name="connsiteY2" fmla="*/ 342900 h 342900"/>
                <a:gd name="connsiteX3" fmla="*/ 29029 w 9229272"/>
                <a:gd name="connsiteY3" fmla="*/ 342900 h 342900"/>
                <a:gd name="connsiteX4" fmla="*/ 0 w 9229272"/>
                <a:gd name="connsiteY4" fmla="*/ 9071 h 342900"/>
                <a:gd name="connsiteX0" fmla="*/ 0 w 9229272"/>
                <a:gd name="connsiteY0" fmla="*/ 9071 h 355600"/>
                <a:gd name="connsiteX1" fmla="*/ 9229272 w 9229272"/>
                <a:gd name="connsiteY1" fmla="*/ 0 h 355600"/>
                <a:gd name="connsiteX2" fmla="*/ 9056914 w 9229272"/>
                <a:gd name="connsiteY2" fmla="*/ 342900 h 355600"/>
                <a:gd name="connsiteX3" fmla="*/ 3629 w 9229272"/>
                <a:gd name="connsiteY3" fmla="*/ 355600 h 355600"/>
                <a:gd name="connsiteX4" fmla="*/ 0 w 9229272"/>
                <a:gd name="connsiteY4" fmla="*/ 9071 h 355600"/>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任意多边形: 形状 14">
              <a:extLst>
                <a:ext uri="{FF2B5EF4-FFF2-40B4-BE49-F238E27FC236}">
                  <a16:creationId xmlns:a16="http://schemas.microsoft.com/office/drawing/2014/main" id="{22C8BB31-15D0-E366-8608-40E8590E280F}"/>
                </a:ext>
              </a:extLst>
            </p:cNvPr>
            <p:cNvSpPr/>
            <p:nvPr userDrawn="1"/>
          </p:nvSpPr>
          <p:spPr>
            <a:xfrm>
              <a:off x="6885708" y="4774370"/>
              <a:ext cx="2247482" cy="359358"/>
            </a:xfrm>
            <a:custGeom>
              <a:avLst/>
              <a:gdLst>
                <a:gd name="connsiteX0" fmla="*/ 3009900 w 3009900"/>
                <a:gd name="connsiteY0" fmla="*/ 0 h 769620"/>
                <a:gd name="connsiteX1" fmla="*/ 3009900 w 3009900"/>
                <a:gd name="connsiteY1" fmla="*/ 769620 h 769620"/>
                <a:gd name="connsiteX2" fmla="*/ 0 w 3009900"/>
                <a:gd name="connsiteY2" fmla="*/ 746760 h 769620"/>
                <a:gd name="connsiteX3" fmla="*/ 419100 w 3009900"/>
                <a:gd name="connsiteY3" fmla="*/ 0 h 769620"/>
                <a:gd name="connsiteX4" fmla="*/ 3009900 w 3009900"/>
                <a:gd name="connsiteY4" fmla="*/ 0 h 769620"/>
                <a:gd name="connsiteX0" fmla="*/ 3009900 w 3009900"/>
                <a:gd name="connsiteY0" fmla="*/ 0 h 769620"/>
                <a:gd name="connsiteX1" fmla="*/ 3009900 w 3009900"/>
                <a:gd name="connsiteY1" fmla="*/ 769620 h 769620"/>
                <a:gd name="connsiteX2" fmla="*/ 0 w 3009900"/>
                <a:gd name="connsiteY2" fmla="*/ 746760 h 769620"/>
                <a:gd name="connsiteX3" fmla="*/ 351117 w 3009900"/>
                <a:gd name="connsiteY3" fmla="*/ 101974 h 769620"/>
                <a:gd name="connsiteX4" fmla="*/ 3009900 w 3009900"/>
                <a:gd name="connsiteY4" fmla="*/ 0 h 769620"/>
                <a:gd name="connsiteX0" fmla="*/ 3021231 w 3021231"/>
                <a:gd name="connsiteY0" fmla="*/ 0 h 667646"/>
                <a:gd name="connsiteX1" fmla="*/ 3009900 w 3021231"/>
                <a:gd name="connsiteY1" fmla="*/ 667646 h 667646"/>
                <a:gd name="connsiteX2" fmla="*/ 0 w 3021231"/>
                <a:gd name="connsiteY2" fmla="*/ 644786 h 667646"/>
                <a:gd name="connsiteX3" fmla="*/ 351117 w 3021231"/>
                <a:gd name="connsiteY3" fmla="*/ 0 h 667646"/>
                <a:gd name="connsiteX4" fmla="*/ 3021231 w 3021231"/>
                <a:gd name="connsiteY4" fmla="*/ 0 h 667646"/>
                <a:gd name="connsiteX0" fmla="*/ 3021231 w 3021231"/>
                <a:gd name="connsiteY0" fmla="*/ 0 h 667646"/>
                <a:gd name="connsiteX1" fmla="*/ 3009900 w 3021231"/>
                <a:gd name="connsiteY1" fmla="*/ 667646 h 667646"/>
                <a:gd name="connsiteX2" fmla="*/ 0 w 3021231"/>
                <a:gd name="connsiteY2" fmla="*/ 644786 h 667646"/>
                <a:gd name="connsiteX3" fmla="*/ 237812 w 3021231"/>
                <a:gd name="connsiteY3" fmla="*/ 192619 h 667646"/>
                <a:gd name="connsiteX4" fmla="*/ 3021231 w 3021231"/>
                <a:gd name="connsiteY4" fmla="*/ 0 h 667646"/>
                <a:gd name="connsiteX0" fmla="*/ 3009900 w 3009900"/>
                <a:gd name="connsiteY0" fmla="*/ 0 h 486358"/>
                <a:gd name="connsiteX1" fmla="*/ 3009900 w 3009900"/>
                <a:gd name="connsiteY1" fmla="*/ 486358 h 486358"/>
                <a:gd name="connsiteX2" fmla="*/ 0 w 3009900"/>
                <a:gd name="connsiteY2" fmla="*/ 463498 h 486358"/>
                <a:gd name="connsiteX3" fmla="*/ 237812 w 3009900"/>
                <a:gd name="connsiteY3" fmla="*/ 11331 h 486358"/>
                <a:gd name="connsiteX4" fmla="*/ 3009900 w 3009900"/>
                <a:gd name="connsiteY4" fmla="*/ 0 h 486358"/>
                <a:gd name="connsiteX0" fmla="*/ 3021230 w 3021230"/>
                <a:gd name="connsiteY0" fmla="*/ 0 h 475027"/>
                <a:gd name="connsiteX1" fmla="*/ 3009900 w 3021230"/>
                <a:gd name="connsiteY1" fmla="*/ 475027 h 475027"/>
                <a:gd name="connsiteX2" fmla="*/ 0 w 3021230"/>
                <a:gd name="connsiteY2" fmla="*/ 452167 h 475027"/>
                <a:gd name="connsiteX3" fmla="*/ 237812 w 3021230"/>
                <a:gd name="connsiteY3" fmla="*/ 0 h 475027"/>
                <a:gd name="connsiteX4" fmla="*/ 3021230 w 3021230"/>
                <a:gd name="connsiteY4" fmla="*/ 0 h 475027"/>
                <a:gd name="connsiteX0" fmla="*/ 3007245 w 3007245"/>
                <a:gd name="connsiteY0" fmla="*/ 0 h 480138"/>
                <a:gd name="connsiteX1" fmla="*/ 2995915 w 3007245"/>
                <a:gd name="connsiteY1" fmla="*/ 475027 h 480138"/>
                <a:gd name="connsiteX2" fmla="*/ 0 w 3007245"/>
                <a:gd name="connsiteY2" fmla="*/ 480138 h 480138"/>
                <a:gd name="connsiteX3" fmla="*/ 223827 w 3007245"/>
                <a:gd name="connsiteY3" fmla="*/ 0 h 480138"/>
                <a:gd name="connsiteX4" fmla="*/ 3007245 w 3007245"/>
                <a:gd name="connsiteY4" fmla="*/ 0 h 480138"/>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pic>
        <p:nvPicPr>
          <p:cNvPr id="13314" name="Picture 2" descr="hombre con pantalones cortos azules y zapatillas nike blancas">
            <a:extLst>
              <a:ext uri="{FF2B5EF4-FFF2-40B4-BE49-F238E27FC236}">
                <a16:creationId xmlns:a16="http://schemas.microsoft.com/office/drawing/2014/main" id="{31409225-D866-4CA2-9934-3FDE71802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6" y="0"/>
            <a:ext cx="9153173"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AFF27793-F933-4849-931B-E5EEA68B6969}"/>
              </a:ext>
            </a:extLst>
          </p:cNvPr>
          <p:cNvGrpSpPr/>
          <p:nvPr/>
        </p:nvGrpSpPr>
        <p:grpSpPr>
          <a:xfrm rot="10800000">
            <a:off x="-9175" y="3296"/>
            <a:ext cx="9153174" cy="1300799"/>
            <a:chOff x="-9175" y="3017810"/>
            <a:chExt cx="9153174" cy="2125691"/>
          </a:xfrm>
        </p:grpSpPr>
        <p:sp>
          <p:nvSpPr>
            <p:cNvPr id="6" name="Freeform 5">
              <a:extLst>
                <a:ext uri="{FF2B5EF4-FFF2-40B4-BE49-F238E27FC236}">
                  <a16:creationId xmlns:a16="http://schemas.microsoft.com/office/drawing/2014/main" id="{6C00A8D8-5DCC-4488-B500-90FFA79DD1A4}"/>
                </a:ext>
              </a:extLst>
            </p:cNvPr>
            <p:cNvSpPr>
              <a:spLocks/>
            </p:cNvSpPr>
            <p:nvPr/>
          </p:nvSpPr>
          <p:spPr bwMode="auto">
            <a:xfrm>
              <a:off x="-9175" y="3017810"/>
              <a:ext cx="9143999" cy="2125689"/>
            </a:xfrm>
            <a:custGeom>
              <a:avLst/>
              <a:gdLst>
                <a:gd name="T0" fmla="*/ 180 w 180"/>
                <a:gd name="T1" fmla="*/ 0 h 48"/>
                <a:gd name="T2" fmla="*/ 180 w 180"/>
                <a:gd name="T3" fmla="*/ 48 h 48"/>
                <a:gd name="T4" fmla="*/ 0 w 180"/>
                <a:gd name="T5" fmla="*/ 48 h 48"/>
                <a:gd name="T6" fmla="*/ 7 w 180"/>
                <a:gd name="T7" fmla="*/ 39 h 48"/>
                <a:gd name="T8" fmla="*/ 8 w 180"/>
                <a:gd name="T9" fmla="*/ 38 h 48"/>
                <a:gd name="T10" fmla="*/ 45 w 180"/>
                <a:gd name="T11" fmla="*/ 33 h 48"/>
                <a:gd name="T12" fmla="*/ 68 w 180"/>
                <a:gd name="T13" fmla="*/ 29 h 48"/>
                <a:gd name="T14" fmla="*/ 71 w 180"/>
                <a:gd name="T15" fmla="*/ 28 h 48"/>
                <a:gd name="T16" fmla="*/ 88 w 180"/>
                <a:gd name="T17" fmla="*/ 18 h 48"/>
                <a:gd name="T18" fmla="*/ 92 w 180"/>
                <a:gd name="T19" fmla="*/ 17 h 48"/>
                <a:gd name="T20" fmla="*/ 125 w 180"/>
                <a:gd name="T21" fmla="*/ 17 h 48"/>
                <a:gd name="T22" fmla="*/ 129 w 180"/>
                <a:gd name="T23" fmla="*/ 16 h 48"/>
                <a:gd name="T24" fmla="*/ 165 w 180"/>
                <a:gd name="T25" fmla="*/ 4 h 48"/>
                <a:gd name="T26" fmla="*/ 180 w 180"/>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48">
                  <a:moveTo>
                    <a:pt x="180" y="0"/>
                  </a:moveTo>
                  <a:cubicBezTo>
                    <a:pt x="180" y="16"/>
                    <a:pt x="180" y="32"/>
                    <a:pt x="180" y="48"/>
                  </a:cubicBezTo>
                  <a:cubicBezTo>
                    <a:pt x="120" y="48"/>
                    <a:pt x="60" y="48"/>
                    <a:pt x="0" y="48"/>
                  </a:cubicBezTo>
                  <a:cubicBezTo>
                    <a:pt x="2" y="45"/>
                    <a:pt x="4" y="42"/>
                    <a:pt x="7" y="39"/>
                  </a:cubicBezTo>
                  <a:cubicBezTo>
                    <a:pt x="7" y="39"/>
                    <a:pt x="8" y="38"/>
                    <a:pt x="8" y="38"/>
                  </a:cubicBezTo>
                  <a:cubicBezTo>
                    <a:pt x="20" y="36"/>
                    <a:pt x="33" y="35"/>
                    <a:pt x="45" y="33"/>
                  </a:cubicBezTo>
                  <a:cubicBezTo>
                    <a:pt x="53" y="31"/>
                    <a:pt x="60" y="30"/>
                    <a:pt x="68" y="29"/>
                  </a:cubicBezTo>
                  <a:cubicBezTo>
                    <a:pt x="69" y="29"/>
                    <a:pt x="70" y="29"/>
                    <a:pt x="71" y="28"/>
                  </a:cubicBezTo>
                  <a:cubicBezTo>
                    <a:pt x="76" y="25"/>
                    <a:pt x="82" y="21"/>
                    <a:pt x="88" y="18"/>
                  </a:cubicBezTo>
                  <a:cubicBezTo>
                    <a:pt x="89" y="17"/>
                    <a:pt x="91" y="17"/>
                    <a:pt x="92" y="17"/>
                  </a:cubicBezTo>
                  <a:cubicBezTo>
                    <a:pt x="103" y="17"/>
                    <a:pt x="114" y="17"/>
                    <a:pt x="125" y="17"/>
                  </a:cubicBezTo>
                  <a:cubicBezTo>
                    <a:pt x="126" y="17"/>
                    <a:pt x="128" y="16"/>
                    <a:pt x="129" y="16"/>
                  </a:cubicBezTo>
                  <a:cubicBezTo>
                    <a:pt x="141" y="12"/>
                    <a:pt x="153" y="8"/>
                    <a:pt x="165" y="4"/>
                  </a:cubicBezTo>
                  <a:cubicBezTo>
                    <a:pt x="170" y="3"/>
                    <a:pt x="175" y="1"/>
                    <a:pt x="180" y="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PE"/>
            </a:p>
          </p:txBody>
        </p:sp>
        <p:sp>
          <p:nvSpPr>
            <p:cNvPr id="7" name="Freeform 5">
              <a:extLst>
                <a:ext uri="{FF2B5EF4-FFF2-40B4-BE49-F238E27FC236}">
                  <a16:creationId xmlns:a16="http://schemas.microsoft.com/office/drawing/2014/main" id="{B7EB653F-980C-4052-BBC0-E6D23E5D6820}"/>
                </a:ext>
              </a:extLst>
            </p:cNvPr>
            <p:cNvSpPr>
              <a:spLocks/>
            </p:cNvSpPr>
            <p:nvPr/>
          </p:nvSpPr>
          <p:spPr bwMode="auto">
            <a:xfrm>
              <a:off x="0" y="3413127"/>
              <a:ext cx="9143999" cy="1730374"/>
            </a:xfrm>
            <a:custGeom>
              <a:avLst/>
              <a:gdLst>
                <a:gd name="T0" fmla="*/ 180 w 180"/>
                <a:gd name="T1" fmla="*/ 0 h 48"/>
                <a:gd name="T2" fmla="*/ 180 w 180"/>
                <a:gd name="T3" fmla="*/ 48 h 48"/>
                <a:gd name="T4" fmla="*/ 0 w 180"/>
                <a:gd name="T5" fmla="*/ 48 h 48"/>
                <a:gd name="T6" fmla="*/ 7 w 180"/>
                <a:gd name="T7" fmla="*/ 39 h 48"/>
                <a:gd name="T8" fmla="*/ 8 w 180"/>
                <a:gd name="T9" fmla="*/ 38 h 48"/>
                <a:gd name="T10" fmla="*/ 45 w 180"/>
                <a:gd name="T11" fmla="*/ 33 h 48"/>
                <a:gd name="T12" fmla="*/ 68 w 180"/>
                <a:gd name="T13" fmla="*/ 29 h 48"/>
                <a:gd name="T14" fmla="*/ 71 w 180"/>
                <a:gd name="T15" fmla="*/ 28 h 48"/>
                <a:gd name="T16" fmla="*/ 88 w 180"/>
                <a:gd name="T17" fmla="*/ 18 h 48"/>
                <a:gd name="T18" fmla="*/ 92 w 180"/>
                <a:gd name="T19" fmla="*/ 17 h 48"/>
                <a:gd name="T20" fmla="*/ 125 w 180"/>
                <a:gd name="T21" fmla="*/ 17 h 48"/>
                <a:gd name="T22" fmla="*/ 129 w 180"/>
                <a:gd name="T23" fmla="*/ 16 h 48"/>
                <a:gd name="T24" fmla="*/ 165 w 180"/>
                <a:gd name="T25" fmla="*/ 4 h 48"/>
                <a:gd name="T26" fmla="*/ 180 w 180"/>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48">
                  <a:moveTo>
                    <a:pt x="180" y="0"/>
                  </a:moveTo>
                  <a:cubicBezTo>
                    <a:pt x="180" y="16"/>
                    <a:pt x="180" y="32"/>
                    <a:pt x="180" y="48"/>
                  </a:cubicBezTo>
                  <a:cubicBezTo>
                    <a:pt x="120" y="48"/>
                    <a:pt x="60" y="48"/>
                    <a:pt x="0" y="48"/>
                  </a:cubicBezTo>
                  <a:cubicBezTo>
                    <a:pt x="2" y="45"/>
                    <a:pt x="4" y="42"/>
                    <a:pt x="7" y="39"/>
                  </a:cubicBezTo>
                  <a:cubicBezTo>
                    <a:pt x="7" y="39"/>
                    <a:pt x="8" y="38"/>
                    <a:pt x="8" y="38"/>
                  </a:cubicBezTo>
                  <a:cubicBezTo>
                    <a:pt x="20" y="36"/>
                    <a:pt x="33" y="35"/>
                    <a:pt x="45" y="33"/>
                  </a:cubicBezTo>
                  <a:cubicBezTo>
                    <a:pt x="53" y="31"/>
                    <a:pt x="60" y="30"/>
                    <a:pt x="68" y="29"/>
                  </a:cubicBezTo>
                  <a:cubicBezTo>
                    <a:pt x="69" y="29"/>
                    <a:pt x="70" y="29"/>
                    <a:pt x="71" y="28"/>
                  </a:cubicBezTo>
                  <a:cubicBezTo>
                    <a:pt x="76" y="25"/>
                    <a:pt x="82" y="21"/>
                    <a:pt x="88" y="18"/>
                  </a:cubicBezTo>
                  <a:cubicBezTo>
                    <a:pt x="89" y="17"/>
                    <a:pt x="91" y="17"/>
                    <a:pt x="92" y="17"/>
                  </a:cubicBezTo>
                  <a:cubicBezTo>
                    <a:pt x="103" y="17"/>
                    <a:pt x="114" y="17"/>
                    <a:pt x="125" y="17"/>
                  </a:cubicBezTo>
                  <a:cubicBezTo>
                    <a:pt x="126" y="17"/>
                    <a:pt x="128" y="16"/>
                    <a:pt x="129" y="16"/>
                  </a:cubicBezTo>
                  <a:cubicBezTo>
                    <a:pt x="141" y="12"/>
                    <a:pt x="153" y="8"/>
                    <a:pt x="165" y="4"/>
                  </a:cubicBezTo>
                  <a:cubicBezTo>
                    <a:pt x="170" y="3"/>
                    <a:pt x="175" y="1"/>
                    <a:pt x="180" y="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PE" dirty="0"/>
            </a:p>
          </p:txBody>
        </p:sp>
      </p:grpSp>
      <p:sp>
        <p:nvSpPr>
          <p:cNvPr id="4" name="Rectángulo 2">
            <a:extLst>
              <a:ext uri="{FF2B5EF4-FFF2-40B4-BE49-F238E27FC236}">
                <a16:creationId xmlns:a16="http://schemas.microsoft.com/office/drawing/2014/main" id="{2D960CEB-7022-4386-B9C6-6C1B02D3B183}"/>
              </a:ext>
            </a:extLst>
          </p:cNvPr>
          <p:cNvSpPr/>
          <p:nvPr/>
        </p:nvSpPr>
        <p:spPr>
          <a:xfrm rot="10800000">
            <a:off x="0" y="4391890"/>
            <a:ext cx="9153174" cy="751609"/>
          </a:xfrm>
          <a:custGeom>
            <a:avLst/>
            <a:gdLst>
              <a:gd name="connsiteX0" fmla="*/ 0 w 1396721"/>
              <a:gd name="connsiteY0" fmla="*/ 0 h 1939332"/>
              <a:gd name="connsiteX1" fmla="*/ 1396721 w 1396721"/>
              <a:gd name="connsiteY1" fmla="*/ 0 h 1939332"/>
              <a:gd name="connsiteX2" fmla="*/ 1396721 w 1396721"/>
              <a:gd name="connsiteY2" fmla="*/ 1939332 h 1939332"/>
              <a:gd name="connsiteX3" fmla="*/ 0 w 1396721"/>
              <a:gd name="connsiteY3" fmla="*/ 1939332 h 1939332"/>
              <a:gd name="connsiteX4" fmla="*/ 0 w 1396721"/>
              <a:gd name="connsiteY4" fmla="*/ 0 h 1939332"/>
              <a:gd name="connsiteX0" fmla="*/ 0 w 1396721"/>
              <a:gd name="connsiteY0" fmla="*/ 0 h 1939332"/>
              <a:gd name="connsiteX1" fmla="*/ 1396721 w 1396721"/>
              <a:gd name="connsiteY1" fmla="*/ 0 h 1939332"/>
              <a:gd name="connsiteX2" fmla="*/ 1105319 w 1396721"/>
              <a:gd name="connsiteY2" fmla="*/ 1155560 h 1939332"/>
              <a:gd name="connsiteX3" fmla="*/ 0 w 1396721"/>
              <a:gd name="connsiteY3" fmla="*/ 1939332 h 1939332"/>
              <a:gd name="connsiteX4" fmla="*/ 0 w 1396721"/>
              <a:gd name="connsiteY4" fmla="*/ 0 h 193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1" h="1939332">
                <a:moveTo>
                  <a:pt x="0" y="0"/>
                </a:moveTo>
                <a:lnTo>
                  <a:pt x="1396721" y="0"/>
                </a:lnTo>
                <a:lnTo>
                  <a:pt x="1105319" y="1155560"/>
                </a:lnTo>
                <a:lnTo>
                  <a:pt x="0" y="193933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55" name="Google Shape;1655;p55"/>
          <p:cNvSpPr txBox="1">
            <a:spLocks noGrp="1"/>
          </p:cNvSpPr>
          <p:nvPr>
            <p:ph type="title"/>
          </p:nvPr>
        </p:nvSpPr>
        <p:spPr>
          <a:xfrm>
            <a:off x="727105" y="1234656"/>
            <a:ext cx="77175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dirty="0">
                <a:solidFill>
                  <a:schemeClr val="accent6"/>
                </a:solidFill>
              </a:rPr>
              <a:t>4,498,300,000</a:t>
            </a:r>
            <a:endParaRPr sz="8800" dirty="0">
              <a:solidFill>
                <a:schemeClr val="accent6"/>
              </a:solidFill>
            </a:endParaRPr>
          </a:p>
        </p:txBody>
      </p:sp>
      <p:sp>
        <p:nvSpPr>
          <p:cNvPr id="1656" name="Google Shape;1656;p55"/>
          <p:cNvSpPr txBox="1">
            <a:spLocks noGrp="1"/>
          </p:cNvSpPr>
          <p:nvPr>
            <p:ph type="body" idx="1"/>
          </p:nvPr>
        </p:nvSpPr>
        <p:spPr>
          <a:xfrm>
            <a:off x="727105" y="3133506"/>
            <a:ext cx="77175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200" dirty="0">
                <a:solidFill>
                  <a:srgbClr val="F7AC2D"/>
                </a:solidFill>
              </a:rPr>
              <a:t>Big numbers catch your audience’s attention</a:t>
            </a:r>
            <a:endParaRPr sz="3200" dirty="0">
              <a:solidFill>
                <a:srgbClr val="F7AC2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38"/>
          <p:cNvSpPr/>
          <p:nvPr/>
        </p:nvSpPr>
        <p:spPr>
          <a:xfrm>
            <a:off x="509088" y="1730532"/>
            <a:ext cx="705000" cy="705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8"/>
          <p:cNvSpPr txBox="1">
            <a:spLocks noGrp="1"/>
          </p:cNvSpPr>
          <p:nvPr>
            <p:ph type="title"/>
          </p:nvPr>
        </p:nvSpPr>
        <p:spPr>
          <a:xfrm>
            <a:off x="508936" y="1692132"/>
            <a:ext cx="7050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 </a:t>
            </a:r>
            <a:endParaRPr/>
          </a:p>
        </p:txBody>
      </p:sp>
      <p:sp>
        <p:nvSpPr>
          <p:cNvPr id="1065" name="Google Shape;1065;p38"/>
          <p:cNvSpPr/>
          <p:nvPr/>
        </p:nvSpPr>
        <p:spPr>
          <a:xfrm>
            <a:off x="509088" y="3871607"/>
            <a:ext cx="705000" cy="7050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txBox="1">
            <a:spLocks noGrp="1"/>
          </p:cNvSpPr>
          <p:nvPr>
            <p:ph type="title" idx="8"/>
          </p:nvPr>
        </p:nvSpPr>
        <p:spPr>
          <a:xfrm>
            <a:off x="508936" y="3833207"/>
            <a:ext cx="7050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1067" name="Google Shape;1067;p38"/>
          <p:cNvSpPr/>
          <p:nvPr/>
        </p:nvSpPr>
        <p:spPr>
          <a:xfrm>
            <a:off x="509088" y="2762082"/>
            <a:ext cx="705000" cy="705000"/>
          </a:xfrm>
          <a:prstGeom prst="ellipse">
            <a:avLst/>
          </a:prstGeom>
          <a:solidFill>
            <a:srgbClr val="165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txBox="1">
            <a:spLocks noGrp="1"/>
          </p:cNvSpPr>
          <p:nvPr>
            <p:ph type="title" idx="5"/>
          </p:nvPr>
        </p:nvSpPr>
        <p:spPr>
          <a:xfrm>
            <a:off x="508936" y="2723682"/>
            <a:ext cx="7050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1069" name="Google Shape;1069;p38"/>
          <p:cNvSpPr txBox="1">
            <a:spLocks noGrp="1"/>
          </p:cNvSpPr>
          <p:nvPr>
            <p:ph type="subTitle" idx="1"/>
          </p:nvPr>
        </p:nvSpPr>
        <p:spPr>
          <a:xfrm>
            <a:off x="1420888" y="1552657"/>
            <a:ext cx="37755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7AC2D"/>
                </a:solidFill>
              </a:rPr>
              <a:t>Bikes</a:t>
            </a:r>
            <a:endParaRPr>
              <a:solidFill>
                <a:srgbClr val="F7AC2D"/>
              </a:solidFill>
            </a:endParaRPr>
          </a:p>
        </p:txBody>
      </p:sp>
      <p:sp>
        <p:nvSpPr>
          <p:cNvPr id="1070" name="Google Shape;1070;p38"/>
          <p:cNvSpPr txBox="1">
            <a:spLocks noGrp="1"/>
          </p:cNvSpPr>
          <p:nvPr>
            <p:ph type="subTitle" idx="2"/>
          </p:nvPr>
        </p:nvSpPr>
        <p:spPr>
          <a:xfrm>
            <a:off x="1420900" y="1878457"/>
            <a:ext cx="3287100" cy="57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Here you could describe the topic of the section</a:t>
            </a:r>
            <a:endParaRPr/>
          </a:p>
        </p:txBody>
      </p:sp>
      <p:sp>
        <p:nvSpPr>
          <p:cNvPr id="1071" name="Google Shape;1071;p38"/>
          <p:cNvSpPr txBox="1">
            <a:spLocks noGrp="1"/>
          </p:cNvSpPr>
          <p:nvPr>
            <p:ph type="title" idx="3"/>
          </p:nvPr>
        </p:nvSpPr>
        <p:spPr>
          <a:xfrm>
            <a:off x="713225" y="37239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653A2"/>
                </a:solidFill>
              </a:rPr>
              <a:t>Table of contents</a:t>
            </a:r>
            <a:endParaRPr dirty="0">
              <a:solidFill>
                <a:srgbClr val="1653A2"/>
              </a:solidFill>
            </a:endParaRPr>
          </a:p>
        </p:txBody>
      </p:sp>
      <p:sp>
        <p:nvSpPr>
          <p:cNvPr id="1072" name="Google Shape;1072;p38"/>
          <p:cNvSpPr txBox="1">
            <a:spLocks noGrp="1"/>
          </p:cNvSpPr>
          <p:nvPr>
            <p:ph type="subTitle" idx="4"/>
          </p:nvPr>
        </p:nvSpPr>
        <p:spPr>
          <a:xfrm>
            <a:off x="1420888" y="2631432"/>
            <a:ext cx="37755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7AC2D"/>
                </a:solidFill>
              </a:rPr>
              <a:t>League of US bicyclists</a:t>
            </a:r>
            <a:endParaRPr dirty="0">
              <a:solidFill>
                <a:srgbClr val="F7AC2D"/>
              </a:solidFill>
            </a:endParaRPr>
          </a:p>
        </p:txBody>
      </p:sp>
      <p:sp>
        <p:nvSpPr>
          <p:cNvPr id="1073" name="Google Shape;1073;p38"/>
          <p:cNvSpPr txBox="1">
            <a:spLocks noGrp="1"/>
          </p:cNvSpPr>
          <p:nvPr>
            <p:ph type="subTitle" idx="6"/>
          </p:nvPr>
        </p:nvSpPr>
        <p:spPr>
          <a:xfrm>
            <a:off x="1420900" y="2957232"/>
            <a:ext cx="3287100" cy="57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Here you could describe the topic of the section</a:t>
            </a:r>
            <a:endParaRPr/>
          </a:p>
        </p:txBody>
      </p:sp>
      <p:sp>
        <p:nvSpPr>
          <p:cNvPr id="1074" name="Google Shape;1074;p38"/>
          <p:cNvSpPr txBox="1">
            <a:spLocks noGrp="1"/>
          </p:cNvSpPr>
          <p:nvPr>
            <p:ph type="subTitle" idx="7"/>
          </p:nvPr>
        </p:nvSpPr>
        <p:spPr>
          <a:xfrm>
            <a:off x="1420930" y="3710207"/>
            <a:ext cx="37755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7AC2D"/>
                </a:solidFill>
              </a:rPr>
              <a:t>Benefits of bicycling</a:t>
            </a:r>
            <a:endParaRPr>
              <a:solidFill>
                <a:srgbClr val="F7AC2D"/>
              </a:solidFill>
            </a:endParaRPr>
          </a:p>
        </p:txBody>
      </p:sp>
      <p:sp>
        <p:nvSpPr>
          <p:cNvPr id="1075" name="Google Shape;1075;p38"/>
          <p:cNvSpPr txBox="1">
            <a:spLocks noGrp="1"/>
          </p:cNvSpPr>
          <p:nvPr>
            <p:ph type="subTitle" idx="9"/>
          </p:nvPr>
        </p:nvSpPr>
        <p:spPr>
          <a:xfrm>
            <a:off x="1420863" y="4036007"/>
            <a:ext cx="3287100" cy="57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Here you could describe the topic of the section</a:t>
            </a:r>
            <a:endParaRPr/>
          </a:p>
        </p:txBody>
      </p:sp>
      <p:sp>
        <p:nvSpPr>
          <p:cNvPr id="45" name="Rectángulo 44">
            <a:extLst>
              <a:ext uri="{FF2B5EF4-FFF2-40B4-BE49-F238E27FC236}">
                <a16:creationId xmlns:a16="http://schemas.microsoft.com/office/drawing/2014/main" id="{B04314F8-F3E5-90C0-C619-3DBA5D0C4BD0}"/>
              </a:ext>
            </a:extLst>
          </p:cNvPr>
          <p:cNvSpPr/>
          <p:nvPr/>
        </p:nvSpPr>
        <p:spPr>
          <a:xfrm>
            <a:off x="0" y="0"/>
            <a:ext cx="9144000" cy="5140181"/>
          </a:xfrm>
          <a:prstGeom prst="rect">
            <a:avLst/>
          </a:prstGeom>
          <a:noFill/>
          <a:ln w="76200">
            <a:solidFill>
              <a:srgbClr val="165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 name="Grupo 1">
            <a:extLst>
              <a:ext uri="{FF2B5EF4-FFF2-40B4-BE49-F238E27FC236}">
                <a16:creationId xmlns:a16="http://schemas.microsoft.com/office/drawing/2014/main" id="{11A6BFA5-4ED4-3515-2B43-7E545F3F5BF7}"/>
              </a:ext>
            </a:extLst>
          </p:cNvPr>
          <p:cNvGrpSpPr/>
          <p:nvPr/>
        </p:nvGrpSpPr>
        <p:grpSpPr>
          <a:xfrm>
            <a:off x="4353642" y="1517408"/>
            <a:ext cx="4495371" cy="3062983"/>
            <a:chOff x="3575051" y="1327151"/>
            <a:chExt cx="5400675" cy="3679825"/>
          </a:xfrm>
        </p:grpSpPr>
        <p:sp>
          <p:nvSpPr>
            <p:cNvPr id="46" name="Freeform 5">
              <a:extLst>
                <a:ext uri="{FF2B5EF4-FFF2-40B4-BE49-F238E27FC236}">
                  <a16:creationId xmlns:a16="http://schemas.microsoft.com/office/drawing/2014/main" id="{76D43738-2F0F-F527-E742-BF7FF07846E2}"/>
                </a:ext>
              </a:extLst>
            </p:cNvPr>
            <p:cNvSpPr>
              <a:spLocks/>
            </p:cNvSpPr>
            <p:nvPr/>
          </p:nvSpPr>
          <p:spPr bwMode="auto">
            <a:xfrm>
              <a:off x="5137151" y="2986088"/>
              <a:ext cx="3838575" cy="698500"/>
            </a:xfrm>
            <a:custGeom>
              <a:avLst/>
              <a:gdLst>
                <a:gd name="T0" fmla="*/ 1796 w 1796"/>
                <a:gd name="T1" fmla="*/ 148 h 327"/>
                <a:gd name="T2" fmla="*/ 1669 w 1796"/>
                <a:gd name="T3" fmla="*/ 205 h 327"/>
                <a:gd name="T4" fmla="*/ 1515 w 1796"/>
                <a:gd name="T5" fmla="*/ 282 h 327"/>
                <a:gd name="T6" fmla="*/ 1481 w 1796"/>
                <a:gd name="T7" fmla="*/ 295 h 327"/>
                <a:gd name="T8" fmla="*/ 1309 w 1796"/>
                <a:gd name="T9" fmla="*/ 327 h 327"/>
                <a:gd name="T10" fmla="*/ 1187 w 1796"/>
                <a:gd name="T11" fmla="*/ 317 h 327"/>
                <a:gd name="T12" fmla="*/ 992 w 1796"/>
                <a:gd name="T13" fmla="*/ 255 h 327"/>
                <a:gd name="T14" fmla="*/ 981 w 1796"/>
                <a:gd name="T15" fmla="*/ 247 h 327"/>
                <a:gd name="T16" fmla="*/ 854 w 1796"/>
                <a:gd name="T17" fmla="*/ 179 h 327"/>
                <a:gd name="T18" fmla="*/ 795 w 1796"/>
                <a:gd name="T19" fmla="*/ 144 h 327"/>
                <a:gd name="T20" fmla="*/ 769 w 1796"/>
                <a:gd name="T21" fmla="*/ 124 h 327"/>
                <a:gd name="T22" fmla="*/ 712 w 1796"/>
                <a:gd name="T23" fmla="*/ 99 h 327"/>
                <a:gd name="T24" fmla="*/ 650 w 1796"/>
                <a:gd name="T25" fmla="*/ 83 h 327"/>
                <a:gd name="T26" fmla="*/ 581 w 1796"/>
                <a:gd name="T27" fmla="*/ 74 h 327"/>
                <a:gd name="T28" fmla="*/ 551 w 1796"/>
                <a:gd name="T29" fmla="*/ 72 h 327"/>
                <a:gd name="T30" fmla="*/ 500 w 1796"/>
                <a:gd name="T31" fmla="*/ 73 h 327"/>
                <a:gd name="T32" fmla="*/ 397 w 1796"/>
                <a:gd name="T33" fmla="*/ 95 h 327"/>
                <a:gd name="T34" fmla="*/ 302 w 1796"/>
                <a:gd name="T35" fmla="*/ 109 h 327"/>
                <a:gd name="T36" fmla="*/ 281 w 1796"/>
                <a:gd name="T37" fmla="*/ 110 h 327"/>
                <a:gd name="T38" fmla="*/ 209 w 1796"/>
                <a:gd name="T39" fmla="*/ 111 h 327"/>
                <a:gd name="T40" fmla="*/ 134 w 1796"/>
                <a:gd name="T41" fmla="*/ 103 h 327"/>
                <a:gd name="T42" fmla="*/ 55 w 1796"/>
                <a:gd name="T43" fmla="*/ 86 h 327"/>
                <a:gd name="T44" fmla="*/ 30 w 1796"/>
                <a:gd name="T45" fmla="*/ 69 h 327"/>
                <a:gd name="T46" fmla="*/ 14 w 1796"/>
                <a:gd name="T47" fmla="*/ 56 h 327"/>
                <a:gd name="T48" fmla="*/ 2 w 1796"/>
                <a:gd name="T49" fmla="*/ 41 h 327"/>
                <a:gd name="T50" fmla="*/ 16 w 1796"/>
                <a:gd name="T51" fmla="*/ 21 h 327"/>
                <a:gd name="T52" fmla="*/ 98 w 1796"/>
                <a:gd name="T53" fmla="*/ 11 h 327"/>
                <a:gd name="T54" fmla="*/ 208 w 1796"/>
                <a:gd name="T55" fmla="*/ 26 h 327"/>
                <a:gd name="T56" fmla="*/ 274 w 1796"/>
                <a:gd name="T57" fmla="*/ 29 h 327"/>
                <a:gd name="T58" fmla="*/ 290 w 1796"/>
                <a:gd name="T59" fmla="*/ 29 h 327"/>
                <a:gd name="T60" fmla="*/ 313 w 1796"/>
                <a:gd name="T61" fmla="*/ 31 h 327"/>
                <a:gd name="T62" fmla="*/ 549 w 1796"/>
                <a:gd name="T63" fmla="*/ 7 h 327"/>
                <a:gd name="T64" fmla="*/ 595 w 1796"/>
                <a:gd name="T65" fmla="*/ 8 h 327"/>
                <a:gd name="T66" fmla="*/ 657 w 1796"/>
                <a:gd name="T67" fmla="*/ 14 h 327"/>
                <a:gd name="T68" fmla="*/ 747 w 1796"/>
                <a:gd name="T69" fmla="*/ 53 h 327"/>
                <a:gd name="T70" fmla="*/ 876 w 1796"/>
                <a:gd name="T71" fmla="*/ 146 h 327"/>
                <a:gd name="T72" fmla="*/ 990 w 1796"/>
                <a:gd name="T73" fmla="*/ 201 h 327"/>
                <a:gd name="T74" fmla="*/ 1019 w 1796"/>
                <a:gd name="T75" fmla="*/ 212 h 327"/>
                <a:gd name="T76" fmla="*/ 1063 w 1796"/>
                <a:gd name="T77" fmla="*/ 226 h 327"/>
                <a:gd name="T78" fmla="*/ 1187 w 1796"/>
                <a:gd name="T79" fmla="*/ 257 h 327"/>
                <a:gd name="T80" fmla="*/ 1300 w 1796"/>
                <a:gd name="T81" fmla="*/ 269 h 327"/>
                <a:gd name="T82" fmla="*/ 1466 w 1796"/>
                <a:gd name="T83" fmla="*/ 247 h 327"/>
                <a:gd name="T84" fmla="*/ 1537 w 1796"/>
                <a:gd name="T85" fmla="*/ 221 h 327"/>
                <a:gd name="T86" fmla="*/ 1660 w 1796"/>
                <a:gd name="T87" fmla="*/ 161 h 327"/>
                <a:gd name="T88" fmla="*/ 1796 w 1796"/>
                <a:gd name="T89" fmla="*/ 112 h 327"/>
                <a:gd name="T90" fmla="*/ 1796 w 1796"/>
                <a:gd name="T91"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96" h="327">
                  <a:moveTo>
                    <a:pt x="1796" y="148"/>
                  </a:moveTo>
                  <a:cubicBezTo>
                    <a:pt x="1750" y="161"/>
                    <a:pt x="1710" y="183"/>
                    <a:pt x="1669" y="205"/>
                  </a:cubicBezTo>
                  <a:cubicBezTo>
                    <a:pt x="1618" y="232"/>
                    <a:pt x="1568" y="259"/>
                    <a:pt x="1515" y="282"/>
                  </a:cubicBezTo>
                  <a:cubicBezTo>
                    <a:pt x="1503" y="283"/>
                    <a:pt x="1491" y="288"/>
                    <a:pt x="1481" y="295"/>
                  </a:cubicBezTo>
                  <a:cubicBezTo>
                    <a:pt x="1425" y="313"/>
                    <a:pt x="1368" y="326"/>
                    <a:pt x="1309" y="327"/>
                  </a:cubicBezTo>
                  <a:cubicBezTo>
                    <a:pt x="1269" y="324"/>
                    <a:pt x="1228" y="320"/>
                    <a:pt x="1187" y="317"/>
                  </a:cubicBezTo>
                  <a:cubicBezTo>
                    <a:pt x="1120" y="302"/>
                    <a:pt x="1055" y="282"/>
                    <a:pt x="992" y="255"/>
                  </a:cubicBezTo>
                  <a:cubicBezTo>
                    <a:pt x="988" y="252"/>
                    <a:pt x="985" y="248"/>
                    <a:pt x="981" y="247"/>
                  </a:cubicBezTo>
                  <a:cubicBezTo>
                    <a:pt x="937" y="228"/>
                    <a:pt x="896" y="203"/>
                    <a:pt x="854" y="179"/>
                  </a:cubicBezTo>
                  <a:cubicBezTo>
                    <a:pt x="834" y="168"/>
                    <a:pt x="818" y="151"/>
                    <a:pt x="795" y="144"/>
                  </a:cubicBezTo>
                  <a:cubicBezTo>
                    <a:pt x="789" y="134"/>
                    <a:pt x="779" y="129"/>
                    <a:pt x="769" y="124"/>
                  </a:cubicBezTo>
                  <a:cubicBezTo>
                    <a:pt x="753" y="109"/>
                    <a:pt x="734" y="101"/>
                    <a:pt x="712" y="99"/>
                  </a:cubicBezTo>
                  <a:cubicBezTo>
                    <a:pt x="692" y="90"/>
                    <a:pt x="671" y="85"/>
                    <a:pt x="650" y="83"/>
                  </a:cubicBezTo>
                  <a:cubicBezTo>
                    <a:pt x="628" y="73"/>
                    <a:pt x="605" y="73"/>
                    <a:pt x="581" y="74"/>
                  </a:cubicBezTo>
                  <a:cubicBezTo>
                    <a:pt x="571" y="73"/>
                    <a:pt x="561" y="73"/>
                    <a:pt x="551" y="72"/>
                  </a:cubicBezTo>
                  <a:cubicBezTo>
                    <a:pt x="534" y="69"/>
                    <a:pt x="517" y="70"/>
                    <a:pt x="500" y="73"/>
                  </a:cubicBezTo>
                  <a:cubicBezTo>
                    <a:pt x="466" y="81"/>
                    <a:pt x="431" y="87"/>
                    <a:pt x="397" y="95"/>
                  </a:cubicBezTo>
                  <a:cubicBezTo>
                    <a:pt x="365" y="101"/>
                    <a:pt x="333" y="99"/>
                    <a:pt x="302" y="109"/>
                  </a:cubicBezTo>
                  <a:cubicBezTo>
                    <a:pt x="295" y="108"/>
                    <a:pt x="288" y="108"/>
                    <a:pt x="281" y="110"/>
                  </a:cubicBezTo>
                  <a:cubicBezTo>
                    <a:pt x="257" y="106"/>
                    <a:pt x="233" y="107"/>
                    <a:pt x="209" y="111"/>
                  </a:cubicBezTo>
                  <a:cubicBezTo>
                    <a:pt x="184" y="108"/>
                    <a:pt x="159" y="106"/>
                    <a:pt x="134" y="103"/>
                  </a:cubicBezTo>
                  <a:cubicBezTo>
                    <a:pt x="108" y="98"/>
                    <a:pt x="81" y="92"/>
                    <a:pt x="55" y="86"/>
                  </a:cubicBezTo>
                  <a:cubicBezTo>
                    <a:pt x="44" y="84"/>
                    <a:pt x="34" y="81"/>
                    <a:pt x="30" y="69"/>
                  </a:cubicBezTo>
                  <a:cubicBezTo>
                    <a:pt x="28" y="60"/>
                    <a:pt x="21" y="57"/>
                    <a:pt x="14" y="56"/>
                  </a:cubicBezTo>
                  <a:cubicBezTo>
                    <a:pt x="7" y="53"/>
                    <a:pt x="0" y="51"/>
                    <a:pt x="2" y="41"/>
                  </a:cubicBezTo>
                  <a:cubicBezTo>
                    <a:pt x="4" y="32"/>
                    <a:pt x="4" y="20"/>
                    <a:pt x="16" y="21"/>
                  </a:cubicBezTo>
                  <a:cubicBezTo>
                    <a:pt x="44" y="22"/>
                    <a:pt x="69" y="0"/>
                    <a:pt x="98" y="11"/>
                  </a:cubicBezTo>
                  <a:cubicBezTo>
                    <a:pt x="134" y="21"/>
                    <a:pt x="171" y="24"/>
                    <a:pt x="208" y="26"/>
                  </a:cubicBezTo>
                  <a:cubicBezTo>
                    <a:pt x="229" y="32"/>
                    <a:pt x="251" y="33"/>
                    <a:pt x="274" y="29"/>
                  </a:cubicBezTo>
                  <a:cubicBezTo>
                    <a:pt x="279" y="31"/>
                    <a:pt x="284" y="32"/>
                    <a:pt x="290" y="29"/>
                  </a:cubicBezTo>
                  <a:cubicBezTo>
                    <a:pt x="297" y="32"/>
                    <a:pt x="305" y="31"/>
                    <a:pt x="313" y="31"/>
                  </a:cubicBezTo>
                  <a:cubicBezTo>
                    <a:pt x="393" y="32"/>
                    <a:pt x="470" y="13"/>
                    <a:pt x="549" y="7"/>
                  </a:cubicBezTo>
                  <a:cubicBezTo>
                    <a:pt x="564" y="7"/>
                    <a:pt x="580" y="8"/>
                    <a:pt x="595" y="8"/>
                  </a:cubicBezTo>
                  <a:cubicBezTo>
                    <a:pt x="615" y="11"/>
                    <a:pt x="636" y="16"/>
                    <a:pt x="657" y="14"/>
                  </a:cubicBezTo>
                  <a:cubicBezTo>
                    <a:pt x="687" y="27"/>
                    <a:pt x="718" y="37"/>
                    <a:pt x="747" y="53"/>
                  </a:cubicBezTo>
                  <a:cubicBezTo>
                    <a:pt x="790" y="84"/>
                    <a:pt x="832" y="116"/>
                    <a:pt x="876" y="146"/>
                  </a:cubicBezTo>
                  <a:cubicBezTo>
                    <a:pt x="911" y="170"/>
                    <a:pt x="948" y="190"/>
                    <a:pt x="990" y="201"/>
                  </a:cubicBezTo>
                  <a:cubicBezTo>
                    <a:pt x="999" y="207"/>
                    <a:pt x="1009" y="210"/>
                    <a:pt x="1019" y="212"/>
                  </a:cubicBezTo>
                  <a:cubicBezTo>
                    <a:pt x="1032" y="222"/>
                    <a:pt x="1047" y="225"/>
                    <a:pt x="1063" y="226"/>
                  </a:cubicBezTo>
                  <a:cubicBezTo>
                    <a:pt x="1103" y="241"/>
                    <a:pt x="1145" y="249"/>
                    <a:pt x="1187" y="257"/>
                  </a:cubicBezTo>
                  <a:cubicBezTo>
                    <a:pt x="1224" y="266"/>
                    <a:pt x="1262" y="271"/>
                    <a:pt x="1300" y="269"/>
                  </a:cubicBezTo>
                  <a:cubicBezTo>
                    <a:pt x="1357" y="272"/>
                    <a:pt x="1413" y="268"/>
                    <a:pt x="1466" y="247"/>
                  </a:cubicBezTo>
                  <a:cubicBezTo>
                    <a:pt x="1491" y="243"/>
                    <a:pt x="1514" y="233"/>
                    <a:pt x="1537" y="221"/>
                  </a:cubicBezTo>
                  <a:cubicBezTo>
                    <a:pt x="1580" y="205"/>
                    <a:pt x="1619" y="181"/>
                    <a:pt x="1660" y="161"/>
                  </a:cubicBezTo>
                  <a:cubicBezTo>
                    <a:pt x="1704" y="141"/>
                    <a:pt x="1747" y="119"/>
                    <a:pt x="1796" y="112"/>
                  </a:cubicBezTo>
                  <a:cubicBezTo>
                    <a:pt x="1796" y="124"/>
                    <a:pt x="1796" y="136"/>
                    <a:pt x="1796" y="148"/>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47" name="Freeform 6">
              <a:extLst>
                <a:ext uri="{FF2B5EF4-FFF2-40B4-BE49-F238E27FC236}">
                  <a16:creationId xmlns:a16="http://schemas.microsoft.com/office/drawing/2014/main" id="{45754F28-162B-FBAC-8215-25B97A5F5416}"/>
                </a:ext>
              </a:extLst>
            </p:cNvPr>
            <p:cNvSpPr>
              <a:spLocks/>
            </p:cNvSpPr>
            <p:nvPr/>
          </p:nvSpPr>
          <p:spPr bwMode="auto">
            <a:xfrm>
              <a:off x="3575051" y="2381251"/>
              <a:ext cx="1338263" cy="727075"/>
            </a:xfrm>
            <a:custGeom>
              <a:avLst/>
              <a:gdLst>
                <a:gd name="T0" fmla="*/ 557 w 626"/>
                <a:gd name="T1" fmla="*/ 340 h 340"/>
                <a:gd name="T2" fmla="*/ 535 w 626"/>
                <a:gd name="T3" fmla="*/ 333 h 340"/>
                <a:gd name="T4" fmla="*/ 476 w 626"/>
                <a:gd name="T5" fmla="*/ 328 h 340"/>
                <a:gd name="T6" fmla="*/ 428 w 626"/>
                <a:gd name="T7" fmla="*/ 271 h 340"/>
                <a:gd name="T8" fmla="*/ 430 w 626"/>
                <a:gd name="T9" fmla="*/ 200 h 340"/>
                <a:gd name="T10" fmla="*/ 384 w 626"/>
                <a:gd name="T11" fmla="*/ 156 h 340"/>
                <a:gd name="T12" fmla="*/ 218 w 626"/>
                <a:gd name="T13" fmla="*/ 224 h 340"/>
                <a:gd name="T14" fmla="*/ 104 w 626"/>
                <a:gd name="T15" fmla="*/ 227 h 340"/>
                <a:gd name="T16" fmla="*/ 27 w 626"/>
                <a:gd name="T17" fmla="*/ 117 h 340"/>
                <a:gd name="T18" fmla="*/ 9 w 626"/>
                <a:gd name="T19" fmla="*/ 60 h 340"/>
                <a:gd name="T20" fmla="*/ 0 w 626"/>
                <a:gd name="T21" fmla="*/ 52 h 340"/>
                <a:gd name="T22" fmla="*/ 0 w 626"/>
                <a:gd name="T23" fmla="*/ 0 h 340"/>
                <a:gd name="T24" fmla="*/ 42 w 626"/>
                <a:gd name="T25" fmla="*/ 84 h 340"/>
                <a:gd name="T26" fmla="*/ 78 w 626"/>
                <a:gd name="T27" fmla="*/ 161 h 340"/>
                <a:gd name="T28" fmla="*/ 175 w 626"/>
                <a:gd name="T29" fmla="*/ 201 h 340"/>
                <a:gd name="T30" fmla="*/ 276 w 626"/>
                <a:gd name="T31" fmla="*/ 158 h 340"/>
                <a:gd name="T32" fmla="*/ 348 w 626"/>
                <a:gd name="T33" fmla="*/ 125 h 340"/>
                <a:gd name="T34" fmla="*/ 367 w 626"/>
                <a:gd name="T35" fmla="*/ 120 h 340"/>
                <a:gd name="T36" fmla="*/ 453 w 626"/>
                <a:gd name="T37" fmla="*/ 192 h 340"/>
                <a:gd name="T38" fmla="*/ 453 w 626"/>
                <a:gd name="T39" fmla="*/ 222 h 340"/>
                <a:gd name="T40" fmla="*/ 499 w 626"/>
                <a:gd name="T41" fmla="*/ 270 h 340"/>
                <a:gd name="T42" fmla="*/ 530 w 626"/>
                <a:gd name="T43" fmla="*/ 265 h 340"/>
                <a:gd name="T44" fmla="*/ 567 w 626"/>
                <a:gd name="T45" fmla="*/ 261 h 340"/>
                <a:gd name="T46" fmla="*/ 598 w 626"/>
                <a:gd name="T47" fmla="*/ 272 h 340"/>
                <a:gd name="T48" fmla="*/ 608 w 626"/>
                <a:gd name="T49" fmla="*/ 278 h 340"/>
                <a:gd name="T50" fmla="*/ 616 w 626"/>
                <a:gd name="T51" fmla="*/ 296 h 340"/>
                <a:gd name="T52" fmla="*/ 617 w 626"/>
                <a:gd name="T53" fmla="*/ 311 h 340"/>
                <a:gd name="T54" fmla="*/ 607 w 626"/>
                <a:gd name="T55" fmla="*/ 330 h 340"/>
                <a:gd name="T56" fmla="*/ 557 w 626"/>
                <a:gd name="T5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6" h="340">
                  <a:moveTo>
                    <a:pt x="557" y="340"/>
                  </a:moveTo>
                  <a:cubicBezTo>
                    <a:pt x="550" y="336"/>
                    <a:pt x="543" y="334"/>
                    <a:pt x="535" y="333"/>
                  </a:cubicBezTo>
                  <a:cubicBezTo>
                    <a:pt x="515" y="333"/>
                    <a:pt x="495" y="333"/>
                    <a:pt x="476" y="328"/>
                  </a:cubicBezTo>
                  <a:cubicBezTo>
                    <a:pt x="442" y="320"/>
                    <a:pt x="429" y="306"/>
                    <a:pt x="428" y="271"/>
                  </a:cubicBezTo>
                  <a:cubicBezTo>
                    <a:pt x="427" y="248"/>
                    <a:pt x="430" y="224"/>
                    <a:pt x="430" y="200"/>
                  </a:cubicBezTo>
                  <a:cubicBezTo>
                    <a:pt x="432" y="160"/>
                    <a:pt x="424" y="151"/>
                    <a:pt x="384" y="156"/>
                  </a:cubicBezTo>
                  <a:cubicBezTo>
                    <a:pt x="323" y="163"/>
                    <a:pt x="267" y="187"/>
                    <a:pt x="218" y="224"/>
                  </a:cubicBezTo>
                  <a:cubicBezTo>
                    <a:pt x="188" y="247"/>
                    <a:pt x="135" y="249"/>
                    <a:pt x="104" y="227"/>
                  </a:cubicBezTo>
                  <a:cubicBezTo>
                    <a:pt x="64" y="199"/>
                    <a:pt x="38" y="163"/>
                    <a:pt x="27" y="117"/>
                  </a:cubicBezTo>
                  <a:cubicBezTo>
                    <a:pt x="22" y="97"/>
                    <a:pt x="18" y="78"/>
                    <a:pt x="9" y="60"/>
                  </a:cubicBezTo>
                  <a:cubicBezTo>
                    <a:pt x="8" y="56"/>
                    <a:pt x="8" y="48"/>
                    <a:pt x="0" y="52"/>
                  </a:cubicBezTo>
                  <a:cubicBezTo>
                    <a:pt x="0" y="34"/>
                    <a:pt x="0" y="17"/>
                    <a:pt x="0" y="0"/>
                  </a:cubicBezTo>
                  <a:cubicBezTo>
                    <a:pt x="21" y="24"/>
                    <a:pt x="30" y="55"/>
                    <a:pt x="42" y="84"/>
                  </a:cubicBezTo>
                  <a:cubicBezTo>
                    <a:pt x="52" y="111"/>
                    <a:pt x="61" y="138"/>
                    <a:pt x="78" y="161"/>
                  </a:cubicBezTo>
                  <a:cubicBezTo>
                    <a:pt x="102" y="195"/>
                    <a:pt x="136" y="205"/>
                    <a:pt x="175" y="201"/>
                  </a:cubicBezTo>
                  <a:cubicBezTo>
                    <a:pt x="214" y="197"/>
                    <a:pt x="244" y="175"/>
                    <a:pt x="276" y="158"/>
                  </a:cubicBezTo>
                  <a:cubicBezTo>
                    <a:pt x="300" y="146"/>
                    <a:pt x="323" y="134"/>
                    <a:pt x="348" y="125"/>
                  </a:cubicBezTo>
                  <a:cubicBezTo>
                    <a:pt x="354" y="122"/>
                    <a:pt x="361" y="121"/>
                    <a:pt x="367" y="120"/>
                  </a:cubicBezTo>
                  <a:cubicBezTo>
                    <a:pt x="431" y="108"/>
                    <a:pt x="454" y="128"/>
                    <a:pt x="453" y="192"/>
                  </a:cubicBezTo>
                  <a:cubicBezTo>
                    <a:pt x="453" y="202"/>
                    <a:pt x="453" y="212"/>
                    <a:pt x="453" y="222"/>
                  </a:cubicBezTo>
                  <a:cubicBezTo>
                    <a:pt x="455" y="256"/>
                    <a:pt x="466" y="267"/>
                    <a:pt x="499" y="270"/>
                  </a:cubicBezTo>
                  <a:cubicBezTo>
                    <a:pt x="510" y="271"/>
                    <a:pt x="521" y="271"/>
                    <a:pt x="530" y="265"/>
                  </a:cubicBezTo>
                  <a:cubicBezTo>
                    <a:pt x="543" y="267"/>
                    <a:pt x="555" y="265"/>
                    <a:pt x="567" y="261"/>
                  </a:cubicBezTo>
                  <a:cubicBezTo>
                    <a:pt x="581" y="257"/>
                    <a:pt x="594" y="250"/>
                    <a:pt x="598" y="272"/>
                  </a:cubicBezTo>
                  <a:cubicBezTo>
                    <a:pt x="599" y="275"/>
                    <a:pt x="604" y="277"/>
                    <a:pt x="608" y="278"/>
                  </a:cubicBezTo>
                  <a:cubicBezTo>
                    <a:pt x="617" y="282"/>
                    <a:pt x="621" y="287"/>
                    <a:pt x="616" y="296"/>
                  </a:cubicBezTo>
                  <a:cubicBezTo>
                    <a:pt x="613" y="301"/>
                    <a:pt x="613" y="307"/>
                    <a:pt x="617" y="311"/>
                  </a:cubicBezTo>
                  <a:cubicBezTo>
                    <a:pt x="626" y="324"/>
                    <a:pt x="617" y="329"/>
                    <a:pt x="607" y="330"/>
                  </a:cubicBezTo>
                  <a:cubicBezTo>
                    <a:pt x="590" y="332"/>
                    <a:pt x="573" y="334"/>
                    <a:pt x="557" y="34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48" name="Freeform 7">
              <a:extLst>
                <a:ext uri="{FF2B5EF4-FFF2-40B4-BE49-F238E27FC236}">
                  <a16:creationId xmlns:a16="http://schemas.microsoft.com/office/drawing/2014/main" id="{9257A2C6-E238-904A-A173-95DDFE57FE86}"/>
                </a:ext>
              </a:extLst>
            </p:cNvPr>
            <p:cNvSpPr>
              <a:spLocks/>
            </p:cNvSpPr>
            <p:nvPr/>
          </p:nvSpPr>
          <p:spPr bwMode="auto">
            <a:xfrm>
              <a:off x="3917951" y="1327151"/>
              <a:ext cx="2200275" cy="3679825"/>
            </a:xfrm>
            <a:custGeom>
              <a:avLst/>
              <a:gdLst>
                <a:gd name="T0" fmla="*/ 457 w 1030"/>
                <a:gd name="T1" fmla="*/ 804 h 1722"/>
                <a:gd name="T2" fmla="*/ 438 w 1030"/>
                <a:gd name="T3" fmla="*/ 765 h 1722"/>
                <a:gd name="T4" fmla="*/ 370 w 1030"/>
                <a:gd name="T5" fmla="*/ 708 h 1722"/>
                <a:gd name="T6" fmla="*/ 242 w 1030"/>
                <a:gd name="T7" fmla="*/ 431 h 1722"/>
                <a:gd name="T8" fmla="*/ 94 w 1030"/>
                <a:gd name="T9" fmla="*/ 205 h 1722"/>
                <a:gd name="T10" fmla="*/ 2 w 1030"/>
                <a:gd name="T11" fmla="*/ 76 h 1722"/>
                <a:gd name="T12" fmla="*/ 32 w 1030"/>
                <a:gd name="T13" fmla="*/ 90 h 1722"/>
                <a:gd name="T14" fmla="*/ 57 w 1030"/>
                <a:gd name="T15" fmla="*/ 85 h 1722"/>
                <a:gd name="T16" fmla="*/ 55 w 1030"/>
                <a:gd name="T17" fmla="*/ 36 h 1722"/>
                <a:gd name="T18" fmla="*/ 82 w 1030"/>
                <a:gd name="T19" fmla="*/ 39 h 1722"/>
                <a:gd name="T20" fmla="*/ 101 w 1030"/>
                <a:gd name="T21" fmla="*/ 94 h 1722"/>
                <a:gd name="T22" fmla="*/ 132 w 1030"/>
                <a:gd name="T23" fmla="*/ 75 h 1722"/>
                <a:gd name="T24" fmla="*/ 191 w 1030"/>
                <a:gd name="T25" fmla="*/ 239 h 1722"/>
                <a:gd name="T26" fmla="*/ 308 w 1030"/>
                <a:gd name="T27" fmla="*/ 376 h 1722"/>
                <a:gd name="T28" fmla="*/ 418 w 1030"/>
                <a:gd name="T29" fmla="*/ 426 h 1722"/>
                <a:gd name="T30" fmla="*/ 419 w 1030"/>
                <a:gd name="T31" fmla="*/ 321 h 1722"/>
                <a:gd name="T32" fmla="*/ 581 w 1030"/>
                <a:gd name="T33" fmla="*/ 316 h 1722"/>
                <a:gd name="T34" fmla="*/ 560 w 1030"/>
                <a:gd name="T35" fmla="*/ 398 h 1722"/>
                <a:gd name="T36" fmla="*/ 645 w 1030"/>
                <a:gd name="T37" fmla="*/ 403 h 1722"/>
                <a:gd name="T38" fmla="*/ 814 w 1030"/>
                <a:gd name="T39" fmla="*/ 264 h 1722"/>
                <a:gd name="T40" fmla="*/ 909 w 1030"/>
                <a:gd name="T41" fmla="*/ 109 h 1722"/>
                <a:gd name="T42" fmla="*/ 909 w 1030"/>
                <a:gd name="T43" fmla="*/ 52 h 1722"/>
                <a:gd name="T44" fmla="*/ 944 w 1030"/>
                <a:gd name="T45" fmla="*/ 14 h 1722"/>
                <a:gd name="T46" fmla="*/ 964 w 1030"/>
                <a:gd name="T47" fmla="*/ 26 h 1722"/>
                <a:gd name="T48" fmla="*/ 994 w 1030"/>
                <a:gd name="T49" fmla="*/ 13 h 1722"/>
                <a:gd name="T50" fmla="*/ 1008 w 1030"/>
                <a:gd name="T51" fmla="*/ 22 h 1722"/>
                <a:gd name="T52" fmla="*/ 1007 w 1030"/>
                <a:gd name="T53" fmla="*/ 60 h 1722"/>
                <a:gd name="T54" fmla="*/ 938 w 1030"/>
                <a:gd name="T55" fmla="*/ 183 h 1722"/>
                <a:gd name="T56" fmla="*/ 791 w 1030"/>
                <a:gd name="T57" fmla="*/ 416 h 1722"/>
                <a:gd name="T58" fmla="*/ 667 w 1030"/>
                <a:gd name="T59" fmla="*/ 747 h 1722"/>
                <a:gd name="T60" fmla="*/ 573 w 1030"/>
                <a:gd name="T61" fmla="*/ 817 h 1722"/>
                <a:gd name="T62" fmla="*/ 626 w 1030"/>
                <a:gd name="T63" fmla="*/ 862 h 1722"/>
                <a:gd name="T64" fmla="*/ 688 w 1030"/>
                <a:gd name="T65" fmla="*/ 1048 h 1722"/>
                <a:gd name="T66" fmla="*/ 642 w 1030"/>
                <a:gd name="T67" fmla="*/ 1197 h 1722"/>
                <a:gd name="T68" fmla="*/ 654 w 1030"/>
                <a:gd name="T69" fmla="*/ 1403 h 1722"/>
                <a:gd name="T70" fmla="*/ 629 w 1030"/>
                <a:gd name="T71" fmla="*/ 1575 h 1722"/>
                <a:gd name="T72" fmla="*/ 604 w 1030"/>
                <a:gd name="T73" fmla="*/ 1720 h 1722"/>
                <a:gd name="T74" fmla="*/ 536 w 1030"/>
                <a:gd name="T75" fmla="*/ 1640 h 1722"/>
                <a:gd name="T76" fmla="*/ 570 w 1030"/>
                <a:gd name="T77" fmla="*/ 1528 h 1722"/>
                <a:gd name="T78" fmla="*/ 553 w 1030"/>
                <a:gd name="T79" fmla="*/ 1303 h 1722"/>
                <a:gd name="T80" fmla="*/ 427 w 1030"/>
                <a:gd name="T81" fmla="*/ 1162 h 1722"/>
                <a:gd name="T82" fmla="*/ 382 w 1030"/>
                <a:gd name="T83" fmla="*/ 91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1722">
                  <a:moveTo>
                    <a:pt x="397" y="833"/>
                  </a:moveTo>
                  <a:cubicBezTo>
                    <a:pt x="413" y="827"/>
                    <a:pt x="430" y="825"/>
                    <a:pt x="447" y="823"/>
                  </a:cubicBezTo>
                  <a:cubicBezTo>
                    <a:pt x="457" y="822"/>
                    <a:pt x="466" y="817"/>
                    <a:pt x="457" y="804"/>
                  </a:cubicBezTo>
                  <a:cubicBezTo>
                    <a:pt x="453" y="800"/>
                    <a:pt x="453" y="794"/>
                    <a:pt x="456" y="789"/>
                  </a:cubicBezTo>
                  <a:cubicBezTo>
                    <a:pt x="461" y="780"/>
                    <a:pt x="457" y="775"/>
                    <a:pt x="448" y="771"/>
                  </a:cubicBezTo>
                  <a:cubicBezTo>
                    <a:pt x="444" y="770"/>
                    <a:pt x="439" y="768"/>
                    <a:pt x="438" y="765"/>
                  </a:cubicBezTo>
                  <a:cubicBezTo>
                    <a:pt x="434" y="743"/>
                    <a:pt x="421" y="750"/>
                    <a:pt x="407" y="754"/>
                  </a:cubicBezTo>
                  <a:cubicBezTo>
                    <a:pt x="395" y="758"/>
                    <a:pt x="383" y="760"/>
                    <a:pt x="370" y="758"/>
                  </a:cubicBezTo>
                  <a:cubicBezTo>
                    <a:pt x="373" y="741"/>
                    <a:pt x="372" y="725"/>
                    <a:pt x="370" y="708"/>
                  </a:cubicBezTo>
                  <a:cubicBezTo>
                    <a:pt x="364" y="675"/>
                    <a:pt x="364" y="642"/>
                    <a:pt x="368" y="609"/>
                  </a:cubicBezTo>
                  <a:cubicBezTo>
                    <a:pt x="373" y="562"/>
                    <a:pt x="362" y="521"/>
                    <a:pt x="321" y="492"/>
                  </a:cubicBezTo>
                  <a:cubicBezTo>
                    <a:pt x="294" y="473"/>
                    <a:pt x="266" y="454"/>
                    <a:pt x="242" y="431"/>
                  </a:cubicBezTo>
                  <a:cubicBezTo>
                    <a:pt x="221" y="410"/>
                    <a:pt x="204" y="388"/>
                    <a:pt x="198" y="359"/>
                  </a:cubicBezTo>
                  <a:cubicBezTo>
                    <a:pt x="195" y="341"/>
                    <a:pt x="183" y="327"/>
                    <a:pt x="170" y="316"/>
                  </a:cubicBezTo>
                  <a:cubicBezTo>
                    <a:pt x="136" y="285"/>
                    <a:pt x="113" y="246"/>
                    <a:pt x="94" y="205"/>
                  </a:cubicBezTo>
                  <a:cubicBezTo>
                    <a:pt x="82" y="180"/>
                    <a:pt x="66" y="158"/>
                    <a:pt x="48" y="137"/>
                  </a:cubicBezTo>
                  <a:cubicBezTo>
                    <a:pt x="33" y="119"/>
                    <a:pt x="22" y="98"/>
                    <a:pt x="3" y="83"/>
                  </a:cubicBezTo>
                  <a:cubicBezTo>
                    <a:pt x="1" y="81"/>
                    <a:pt x="0" y="78"/>
                    <a:pt x="2" y="76"/>
                  </a:cubicBezTo>
                  <a:cubicBezTo>
                    <a:pt x="4" y="73"/>
                    <a:pt x="6" y="74"/>
                    <a:pt x="9" y="75"/>
                  </a:cubicBezTo>
                  <a:cubicBezTo>
                    <a:pt x="11" y="77"/>
                    <a:pt x="14" y="79"/>
                    <a:pt x="17" y="81"/>
                  </a:cubicBezTo>
                  <a:cubicBezTo>
                    <a:pt x="22" y="83"/>
                    <a:pt x="22" y="98"/>
                    <a:pt x="32" y="90"/>
                  </a:cubicBezTo>
                  <a:cubicBezTo>
                    <a:pt x="41" y="82"/>
                    <a:pt x="28" y="77"/>
                    <a:pt x="27" y="71"/>
                  </a:cubicBezTo>
                  <a:cubicBezTo>
                    <a:pt x="25" y="63"/>
                    <a:pt x="20" y="56"/>
                    <a:pt x="20" y="45"/>
                  </a:cubicBezTo>
                  <a:cubicBezTo>
                    <a:pt x="36" y="55"/>
                    <a:pt x="41" y="73"/>
                    <a:pt x="57" y="85"/>
                  </a:cubicBezTo>
                  <a:cubicBezTo>
                    <a:pt x="61" y="67"/>
                    <a:pt x="52" y="55"/>
                    <a:pt x="44" y="44"/>
                  </a:cubicBezTo>
                  <a:cubicBezTo>
                    <a:pt x="41" y="39"/>
                    <a:pt x="34" y="33"/>
                    <a:pt x="40" y="28"/>
                  </a:cubicBezTo>
                  <a:cubicBezTo>
                    <a:pt x="46" y="23"/>
                    <a:pt x="51" y="32"/>
                    <a:pt x="55" y="36"/>
                  </a:cubicBezTo>
                  <a:cubicBezTo>
                    <a:pt x="62" y="44"/>
                    <a:pt x="62" y="57"/>
                    <a:pt x="73" y="62"/>
                  </a:cubicBezTo>
                  <a:cubicBezTo>
                    <a:pt x="73" y="62"/>
                    <a:pt x="74" y="61"/>
                    <a:pt x="75" y="60"/>
                  </a:cubicBezTo>
                  <a:cubicBezTo>
                    <a:pt x="80" y="54"/>
                    <a:pt x="71" y="39"/>
                    <a:pt x="82" y="39"/>
                  </a:cubicBezTo>
                  <a:cubicBezTo>
                    <a:pt x="93" y="39"/>
                    <a:pt x="88" y="54"/>
                    <a:pt x="92" y="62"/>
                  </a:cubicBezTo>
                  <a:cubicBezTo>
                    <a:pt x="92" y="62"/>
                    <a:pt x="92" y="63"/>
                    <a:pt x="92" y="64"/>
                  </a:cubicBezTo>
                  <a:cubicBezTo>
                    <a:pt x="94" y="75"/>
                    <a:pt x="91" y="92"/>
                    <a:pt x="101" y="94"/>
                  </a:cubicBezTo>
                  <a:cubicBezTo>
                    <a:pt x="113" y="97"/>
                    <a:pt x="112" y="79"/>
                    <a:pt x="117" y="70"/>
                  </a:cubicBezTo>
                  <a:cubicBezTo>
                    <a:pt x="119" y="67"/>
                    <a:pt x="121" y="64"/>
                    <a:pt x="126" y="64"/>
                  </a:cubicBezTo>
                  <a:cubicBezTo>
                    <a:pt x="132" y="65"/>
                    <a:pt x="133" y="70"/>
                    <a:pt x="132" y="75"/>
                  </a:cubicBezTo>
                  <a:cubicBezTo>
                    <a:pt x="132" y="92"/>
                    <a:pt x="130" y="109"/>
                    <a:pt x="117" y="121"/>
                  </a:cubicBezTo>
                  <a:cubicBezTo>
                    <a:pt x="108" y="130"/>
                    <a:pt x="110" y="137"/>
                    <a:pt x="116" y="147"/>
                  </a:cubicBezTo>
                  <a:cubicBezTo>
                    <a:pt x="137" y="181"/>
                    <a:pt x="164" y="210"/>
                    <a:pt x="191" y="239"/>
                  </a:cubicBezTo>
                  <a:cubicBezTo>
                    <a:pt x="203" y="253"/>
                    <a:pt x="211" y="268"/>
                    <a:pt x="218" y="283"/>
                  </a:cubicBezTo>
                  <a:cubicBezTo>
                    <a:pt x="227" y="303"/>
                    <a:pt x="241" y="316"/>
                    <a:pt x="259" y="328"/>
                  </a:cubicBezTo>
                  <a:cubicBezTo>
                    <a:pt x="278" y="340"/>
                    <a:pt x="294" y="358"/>
                    <a:pt x="308" y="376"/>
                  </a:cubicBezTo>
                  <a:cubicBezTo>
                    <a:pt x="323" y="396"/>
                    <a:pt x="341" y="410"/>
                    <a:pt x="366" y="412"/>
                  </a:cubicBezTo>
                  <a:cubicBezTo>
                    <a:pt x="376" y="412"/>
                    <a:pt x="382" y="419"/>
                    <a:pt x="387" y="425"/>
                  </a:cubicBezTo>
                  <a:cubicBezTo>
                    <a:pt x="398" y="436"/>
                    <a:pt x="407" y="435"/>
                    <a:pt x="418" y="426"/>
                  </a:cubicBezTo>
                  <a:cubicBezTo>
                    <a:pt x="440" y="407"/>
                    <a:pt x="440" y="407"/>
                    <a:pt x="424" y="379"/>
                  </a:cubicBezTo>
                  <a:cubicBezTo>
                    <a:pt x="416" y="366"/>
                    <a:pt x="410" y="351"/>
                    <a:pt x="419" y="336"/>
                  </a:cubicBezTo>
                  <a:cubicBezTo>
                    <a:pt x="423" y="330"/>
                    <a:pt x="420" y="326"/>
                    <a:pt x="419" y="321"/>
                  </a:cubicBezTo>
                  <a:cubicBezTo>
                    <a:pt x="408" y="288"/>
                    <a:pt x="427" y="267"/>
                    <a:pt x="450" y="248"/>
                  </a:cubicBezTo>
                  <a:cubicBezTo>
                    <a:pt x="473" y="229"/>
                    <a:pt x="499" y="223"/>
                    <a:pt x="526" y="236"/>
                  </a:cubicBezTo>
                  <a:cubicBezTo>
                    <a:pt x="559" y="253"/>
                    <a:pt x="578" y="279"/>
                    <a:pt x="581" y="316"/>
                  </a:cubicBezTo>
                  <a:cubicBezTo>
                    <a:pt x="581" y="324"/>
                    <a:pt x="582" y="330"/>
                    <a:pt x="586" y="337"/>
                  </a:cubicBezTo>
                  <a:cubicBezTo>
                    <a:pt x="594" y="353"/>
                    <a:pt x="588" y="373"/>
                    <a:pt x="575" y="384"/>
                  </a:cubicBezTo>
                  <a:cubicBezTo>
                    <a:pt x="570" y="388"/>
                    <a:pt x="564" y="392"/>
                    <a:pt x="560" y="398"/>
                  </a:cubicBezTo>
                  <a:cubicBezTo>
                    <a:pt x="550" y="412"/>
                    <a:pt x="556" y="417"/>
                    <a:pt x="572" y="422"/>
                  </a:cubicBezTo>
                  <a:cubicBezTo>
                    <a:pt x="598" y="430"/>
                    <a:pt x="618" y="424"/>
                    <a:pt x="636" y="407"/>
                  </a:cubicBezTo>
                  <a:cubicBezTo>
                    <a:pt x="639" y="405"/>
                    <a:pt x="642" y="403"/>
                    <a:pt x="645" y="403"/>
                  </a:cubicBezTo>
                  <a:cubicBezTo>
                    <a:pt x="676" y="404"/>
                    <a:pt x="691" y="383"/>
                    <a:pt x="706" y="361"/>
                  </a:cubicBezTo>
                  <a:cubicBezTo>
                    <a:pt x="719" y="341"/>
                    <a:pt x="740" y="328"/>
                    <a:pt x="761" y="318"/>
                  </a:cubicBezTo>
                  <a:cubicBezTo>
                    <a:pt x="786" y="307"/>
                    <a:pt x="804" y="289"/>
                    <a:pt x="814" y="264"/>
                  </a:cubicBezTo>
                  <a:cubicBezTo>
                    <a:pt x="823" y="240"/>
                    <a:pt x="841" y="222"/>
                    <a:pt x="857" y="203"/>
                  </a:cubicBezTo>
                  <a:cubicBezTo>
                    <a:pt x="874" y="183"/>
                    <a:pt x="892" y="163"/>
                    <a:pt x="909" y="142"/>
                  </a:cubicBezTo>
                  <a:cubicBezTo>
                    <a:pt x="918" y="131"/>
                    <a:pt x="920" y="121"/>
                    <a:pt x="909" y="109"/>
                  </a:cubicBezTo>
                  <a:cubicBezTo>
                    <a:pt x="895" y="94"/>
                    <a:pt x="893" y="75"/>
                    <a:pt x="895" y="55"/>
                  </a:cubicBezTo>
                  <a:cubicBezTo>
                    <a:pt x="895" y="52"/>
                    <a:pt x="894" y="47"/>
                    <a:pt x="899" y="45"/>
                  </a:cubicBezTo>
                  <a:cubicBezTo>
                    <a:pt x="904" y="43"/>
                    <a:pt x="907" y="48"/>
                    <a:pt x="909" y="52"/>
                  </a:cubicBezTo>
                  <a:cubicBezTo>
                    <a:pt x="914" y="59"/>
                    <a:pt x="917" y="66"/>
                    <a:pt x="922" y="74"/>
                  </a:cubicBezTo>
                  <a:cubicBezTo>
                    <a:pt x="933" y="61"/>
                    <a:pt x="934" y="44"/>
                    <a:pt x="939" y="29"/>
                  </a:cubicBezTo>
                  <a:cubicBezTo>
                    <a:pt x="941" y="24"/>
                    <a:pt x="942" y="19"/>
                    <a:pt x="944" y="14"/>
                  </a:cubicBezTo>
                  <a:cubicBezTo>
                    <a:pt x="946" y="10"/>
                    <a:pt x="946" y="3"/>
                    <a:pt x="952" y="4"/>
                  </a:cubicBezTo>
                  <a:cubicBezTo>
                    <a:pt x="957" y="5"/>
                    <a:pt x="957" y="10"/>
                    <a:pt x="958" y="14"/>
                  </a:cubicBezTo>
                  <a:cubicBezTo>
                    <a:pt x="959" y="18"/>
                    <a:pt x="958" y="24"/>
                    <a:pt x="964" y="26"/>
                  </a:cubicBezTo>
                  <a:cubicBezTo>
                    <a:pt x="969" y="20"/>
                    <a:pt x="975" y="13"/>
                    <a:pt x="980" y="7"/>
                  </a:cubicBezTo>
                  <a:cubicBezTo>
                    <a:pt x="983" y="4"/>
                    <a:pt x="986" y="0"/>
                    <a:pt x="990" y="2"/>
                  </a:cubicBezTo>
                  <a:cubicBezTo>
                    <a:pt x="994" y="4"/>
                    <a:pt x="994" y="9"/>
                    <a:pt x="994" y="13"/>
                  </a:cubicBezTo>
                  <a:cubicBezTo>
                    <a:pt x="993" y="25"/>
                    <a:pt x="985" y="35"/>
                    <a:pt x="977" y="51"/>
                  </a:cubicBezTo>
                  <a:cubicBezTo>
                    <a:pt x="987" y="39"/>
                    <a:pt x="993" y="32"/>
                    <a:pt x="1000" y="25"/>
                  </a:cubicBezTo>
                  <a:cubicBezTo>
                    <a:pt x="1002" y="23"/>
                    <a:pt x="1005" y="20"/>
                    <a:pt x="1008" y="22"/>
                  </a:cubicBezTo>
                  <a:cubicBezTo>
                    <a:pt x="1013" y="24"/>
                    <a:pt x="1012" y="29"/>
                    <a:pt x="1011" y="32"/>
                  </a:cubicBezTo>
                  <a:cubicBezTo>
                    <a:pt x="1006" y="42"/>
                    <a:pt x="1001" y="52"/>
                    <a:pt x="997" y="62"/>
                  </a:cubicBezTo>
                  <a:cubicBezTo>
                    <a:pt x="1001" y="66"/>
                    <a:pt x="1004" y="62"/>
                    <a:pt x="1007" y="60"/>
                  </a:cubicBezTo>
                  <a:cubicBezTo>
                    <a:pt x="1013" y="57"/>
                    <a:pt x="1019" y="47"/>
                    <a:pt x="1025" y="56"/>
                  </a:cubicBezTo>
                  <a:cubicBezTo>
                    <a:pt x="1030" y="63"/>
                    <a:pt x="1023" y="69"/>
                    <a:pt x="1018" y="75"/>
                  </a:cubicBezTo>
                  <a:cubicBezTo>
                    <a:pt x="989" y="109"/>
                    <a:pt x="956" y="141"/>
                    <a:pt x="938" y="183"/>
                  </a:cubicBezTo>
                  <a:cubicBezTo>
                    <a:pt x="917" y="234"/>
                    <a:pt x="891" y="280"/>
                    <a:pt x="847" y="315"/>
                  </a:cubicBezTo>
                  <a:cubicBezTo>
                    <a:pt x="839" y="321"/>
                    <a:pt x="837" y="332"/>
                    <a:pt x="835" y="342"/>
                  </a:cubicBezTo>
                  <a:cubicBezTo>
                    <a:pt x="828" y="371"/>
                    <a:pt x="814" y="396"/>
                    <a:pt x="791" y="416"/>
                  </a:cubicBezTo>
                  <a:cubicBezTo>
                    <a:pt x="764" y="442"/>
                    <a:pt x="737" y="467"/>
                    <a:pt x="705" y="487"/>
                  </a:cubicBezTo>
                  <a:cubicBezTo>
                    <a:pt x="682" y="501"/>
                    <a:pt x="672" y="520"/>
                    <a:pt x="666" y="548"/>
                  </a:cubicBezTo>
                  <a:cubicBezTo>
                    <a:pt x="652" y="615"/>
                    <a:pt x="657" y="681"/>
                    <a:pt x="667" y="747"/>
                  </a:cubicBezTo>
                  <a:cubicBezTo>
                    <a:pt x="669" y="760"/>
                    <a:pt x="668" y="774"/>
                    <a:pt x="669" y="787"/>
                  </a:cubicBezTo>
                  <a:cubicBezTo>
                    <a:pt x="640" y="776"/>
                    <a:pt x="615" y="798"/>
                    <a:pt x="587" y="797"/>
                  </a:cubicBezTo>
                  <a:cubicBezTo>
                    <a:pt x="575" y="796"/>
                    <a:pt x="575" y="808"/>
                    <a:pt x="573" y="817"/>
                  </a:cubicBezTo>
                  <a:cubicBezTo>
                    <a:pt x="571" y="827"/>
                    <a:pt x="578" y="829"/>
                    <a:pt x="585" y="832"/>
                  </a:cubicBezTo>
                  <a:cubicBezTo>
                    <a:pt x="592" y="833"/>
                    <a:pt x="599" y="836"/>
                    <a:pt x="601" y="845"/>
                  </a:cubicBezTo>
                  <a:cubicBezTo>
                    <a:pt x="605" y="857"/>
                    <a:pt x="615" y="860"/>
                    <a:pt x="626" y="862"/>
                  </a:cubicBezTo>
                  <a:cubicBezTo>
                    <a:pt x="652" y="868"/>
                    <a:pt x="679" y="874"/>
                    <a:pt x="705" y="879"/>
                  </a:cubicBezTo>
                  <a:cubicBezTo>
                    <a:pt x="699" y="916"/>
                    <a:pt x="693" y="952"/>
                    <a:pt x="697" y="989"/>
                  </a:cubicBezTo>
                  <a:cubicBezTo>
                    <a:pt x="700" y="1009"/>
                    <a:pt x="705" y="1029"/>
                    <a:pt x="688" y="1048"/>
                  </a:cubicBezTo>
                  <a:cubicBezTo>
                    <a:pt x="679" y="1058"/>
                    <a:pt x="681" y="1077"/>
                    <a:pt x="677" y="1092"/>
                  </a:cubicBezTo>
                  <a:cubicBezTo>
                    <a:pt x="669" y="1118"/>
                    <a:pt x="668" y="1147"/>
                    <a:pt x="643" y="1166"/>
                  </a:cubicBezTo>
                  <a:cubicBezTo>
                    <a:pt x="636" y="1171"/>
                    <a:pt x="633" y="1186"/>
                    <a:pt x="642" y="1197"/>
                  </a:cubicBezTo>
                  <a:cubicBezTo>
                    <a:pt x="658" y="1216"/>
                    <a:pt x="658" y="1235"/>
                    <a:pt x="642" y="1255"/>
                  </a:cubicBezTo>
                  <a:cubicBezTo>
                    <a:pt x="632" y="1268"/>
                    <a:pt x="635" y="1283"/>
                    <a:pt x="644" y="1293"/>
                  </a:cubicBezTo>
                  <a:cubicBezTo>
                    <a:pt x="674" y="1328"/>
                    <a:pt x="666" y="1365"/>
                    <a:pt x="654" y="1403"/>
                  </a:cubicBezTo>
                  <a:cubicBezTo>
                    <a:pt x="642" y="1442"/>
                    <a:pt x="628" y="1481"/>
                    <a:pt x="622" y="1522"/>
                  </a:cubicBezTo>
                  <a:cubicBezTo>
                    <a:pt x="620" y="1537"/>
                    <a:pt x="617" y="1551"/>
                    <a:pt x="627" y="1564"/>
                  </a:cubicBezTo>
                  <a:cubicBezTo>
                    <a:pt x="629" y="1567"/>
                    <a:pt x="629" y="1572"/>
                    <a:pt x="629" y="1575"/>
                  </a:cubicBezTo>
                  <a:cubicBezTo>
                    <a:pt x="627" y="1619"/>
                    <a:pt x="624" y="1662"/>
                    <a:pt x="635" y="1704"/>
                  </a:cubicBezTo>
                  <a:cubicBezTo>
                    <a:pt x="637" y="1713"/>
                    <a:pt x="633" y="1718"/>
                    <a:pt x="626" y="1719"/>
                  </a:cubicBezTo>
                  <a:cubicBezTo>
                    <a:pt x="619" y="1721"/>
                    <a:pt x="611" y="1722"/>
                    <a:pt x="604" y="1720"/>
                  </a:cubicBezTo>
                  <a:cubicBezTo>
                    <a:pt x="580" y="1716"/>
                    <a:pt x="556" y="1710"/>
                    <a:pt x="532" y="1706"/>
                  </a:cubicBezTo>
                  <a:cubicBezTo>
                    <a:pt x="505" y="1702"/>
                    <a:pt x="501" y="1690"/>
                    <a:pt x="513" y="1667"/>
                  </a:cubicBezTo>
                  <a:cubicBezTo>
                    <a:pt x="518" y="1656"/>
                    <a:pt x="525" y="1645"/>
                    <a:pt x="536" y="1640"/>
                  </a:cubicBezTo>
                  <a:cubicBezTo>
                    <a:pt x="556" y="1629"/>
                    <a:pt x="562" y="1611"/>
                    <a:pt x="560" y="1589"/>
                  </a:cubicBezTo>
                  <a:cubicBezTo>
                    <a:pt x="558" y="1574"/>
                    <a:pt x="557" y="1559"/>
                    <a:pt x="568" y="1545"/>
                  </a:cubicBezTo>
                  <a:cubicBezTo>
                    <a:pt x="572" y="1541"/>
                    <a:pt x="570" y="1534"/>
                    <a:pt x="570" y="1528"/>
                  </a:cubicBezTo>
                  <a:cubicBezTo>
                    <a:pt x="570" y="1508"/>
                    <a:pt x="567" y="1488"/>
                    <a:pt x="561" y="1469"/>
                  </a:cubicBezTo>
                  <a:cubicBezTo>
                    <a:pt x="547" y="1423"/>
                    <a:pt x="550" y="1377"/>
                    <a:pt x="557" y="1330"/>
                  </a:cubicBezTo>
                  <a:cubicBezTo>
                    <a:pt x="558" y="1321"/>
                    <a:pt x="564" y="1309"/>
                    <a:pt x="553" y="1303"/>
                  </a:cubicBezTo>
                  <a:cubicBezTo>
                    <a:pt x="544" y="1297"/>
                    <a:pt x="536" y="1306"/>
                    <a:pt x="528" y="1311"/>
                  </a:cubicBezTo>
                  <a:cubicBezTo>
                    <a:pt x="491" y="1334"/>
                    <a:pt x="482" y="1331"/>
                    <a:pt x="462" y="1290"/>
                  </a:cubicBezTo>
                  <a:cubicBezTo>
                    <a:pt x="442" y="1250"/>
                    <a:pt x="433" y="1206"/>
                    <a:pt x="427" y="1162"/>
                  </a:cubicBezTo>
                  <a:cubicBezTo>
                    <a:pt x="424" y="1143"/>
                    <a:pt x="417" y="1125"/>
                    <a:pt x="407" y="1108"/>
                  </a:cubicBezTo>
                  <a:cubicBezTo>
                    <a:pt x="380" y="1061"/>
                    <a:pt x="371" y="1011"/>
                    <a:pt x="391" y="959"/>
                  </a:cubicBezTo>
                  <a:cubicBezTo>
                    <a:pt x="397" y="941"/>
                    <a:pt x="400" y="928"/>
                    <a:pt x="382" y="914"/>
                  </a:cubicBezTo>
                  <a:cubicBezTo>
                    <a:pt x="366" y="901"/>
                    <a:pt x="368" y="887"/>
                    <a:pt x="383" y="873"/>
                  </a:cubicBezTo>
                  <a:cubicBezTo>
                    <a:pt x="395" y="861"/>
                    <a:pt x="401" y="849"/>
                    <a:pt x="397" y="833"/>
                  </a:cubicBezTo>
                  <a:close/>
                </a:path>
              </a:pathLst>
            </a:custGeom>
            <a:solidFill>
              <a:srgbClr val="16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9" name="Freeform 8">
              <a:extLst>
                <a:ext uri="{FF2B5EF4-FFF2-40B4-BE49-F238E27FC236}">
                  <a16:creationId xmlns:a16="http://schemas.microsoft.com/office/drawing/2014/main" id="{FD34F69D-0DDB-D22D-AA98-ECABD1B90FE1}"/>
                </a:ext>
              </a:extLst>
            </p:cNvPr>
            <p:cNvSpPr>
              <a:spLocks/>
            </p:cNvSpPr>
            <p:nvPr/>
          </p:nvSpPr>
          <p:spPr bwMode="auto">
            <a:xfrm>
              <a:off x="5581651" y="2135188"/>
              <a:ext cx="960438" cy="920750"/>
            </a:xfrm>
            <a:custGeom>
              <a:avLst/>
              <a:gdLst>
                <a:gd name="T0" fmla="*/ 341 w 449"/>
                <a:gd name="T1" fmla="*/ 405 h 431"/>
                <a:gd name="T2" fmla="*/ 105 w 449"/>
                <a:gd name="T3" fmla="*/ 429 h 431"/>
                <a:gd name="T4" fmla="*/ 82 w 449"/>
                <a:gd name="T5" fmla="*/ 427 h 431"/>
                <a:gd name="T6" fmla="*/ 69 w 449"/>
                <a:gd name="T7" fmla="*/ 409 h 431"/>
                <a:gd name="T8" fmla="*/ 66 w 449"/>
                <a:gd name="T9" fmla="*/ 427 h 431"/>
                <a:gd name="T10" fmla="*/ 0 w 449"/>
                <a:gd name="T11" fmla="*/ 424 h 431"/>
                <a:gd name="T12" fmla="*/ 8 w 449"/>
                <a:gd name="T13" fmla="*/ 339 h 431"/>
                <a:gd name="T14" fmla="*/ 64 w 449"/>
                <a:gd name="T15" fmla="*/ 248 h 431"/>
                <a:gd name="T16" fmla="*/ 89 w 449"/>
                <a:gd name="T17" fmla="*/ 236 h 431"/>
                <a:gd name="T18" fmla="*/ 97 w 449"/>
                <a:gd name="T19" fmla="*/ 190 h 431"/>
                <a:gd name="T20" fmla="*/ 72 w 449"/>
                <a:gd name="T21" fmla="*/ 81 h 431"/>
                <a:gd name="T22" fmla="*/ 98 w 449"/>
                <a:gd name="T23" fmla="*/ 40 h 431"/>
                <a:gd name="T24" fmla="*/ 102 w 449"/>
                <a:gd name="T25" fmla="*/ 38 h 431"/>
                <a:gd name="T26" fmla="*/ 208 w 449"/>
                <a:gd name="T27" fmla="*/ 24 h 431"/>
                <a:gd name="T28" fmla="*/ 229 w 449"/>
                <a:gd name="T29" fmla="*/ 45 h 431"/>
                <a:gd name="T30" fmla="*/ 234 w 449"/>
                <a:gd name="T31" fmla="*/ 137 h 431"/>
                <a:gd name="T32" fmla="*/ 216 w 449"/>
                <a:gd name="T33" fmla="*/ 171 h 431"/>
                <a:gd name="T34" fmla="*/ 221 w 449"/>
                <a:gd name="T35" fmla="*/ 196 h 431"/>
                <a:gd name="T36" fmla="*/ 298 w 449"/>
                <a:gd name="T37" fmla="*/ 218 h 431"/>
                <a:gd name="T38" fmla="*/ 368 w 449"/>
                <a:gd name="T39" fmla="*/ 272 h 431"/>
                <a:gd name="T40" fmla="*/ 418 w 449"/>
                <a:gd name="T41" fmla="*/ 342 h 431"/>
                <a:gd name="T42" fmla="*/ 449 w 449"/>
                <a:gd name="T43" fmla="*/ 412 h 431"/>
                <a:gd name="T44" fmla="*/ 387 w 449"/>
                <a:gd name="T45" fmla="*/ 406 h 431"/>
                <a:gd name="T46" fmla="*/ 341 w 449"/>
                <a:gd name="T47" fmla="*/ 375 h 431"/>
                <a:gd name="T48" fmla="*/ 341 w 449"/>
                <a:gd name="T49" fmla="*/ 40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9" h="431">
                  <a:moveTo>
                    <a:pt x="341" y="405"/>
                  </a:moveTo>
                  <a:cubicBezTo>
                    <a:pt x="262" y="411"/>
                    <a:pt x="185" y="430"/>
                    <a:pt x="105" y="429"/>
                  </a:cubicBezTo>
                  <a:cubicBezTo>
                    <a:pt x="97" y="429"/>
                    <a:pt x="89" y="430"/>
                    <a:pt x="82" y="427"/>
                  </a:cubicBezTo>
                  <a:cubicBezTo>
                    <a:pt x="80" y="420"/>
                    <a:pt x="78" y="413"/>
                    <a:pt x="69" y="409"/>
                  </a:cubicBezTo>
                  <a:cubicBezTo>
                    <a:pt x="67" y="416"/>
                    <a:pt x="67" y="422"/>
                    <a:pt x="66" y="427"/>
                  </a:cubicBezTo>
                  <a:cubicBezTo>
                    <a:pt x="43" y="431"/>
                    <a:pt x="21" y="430"/>
                    <a:pt x="0" y="424"/>
                  </a:cubicBezTo>
                  <a:cubicBezTo>
                    <a:pt x="8" y="396"/>
                    <a:pt x="10" y="368"/>
                    <a:pt x="8" y="339"/>
                  </a:cubicBezTo>
                  <a:cubicBezTo>
                    <a:pt x="4" y="295"/>
                    <a:pt x="22" y="264"/>
                    <a:pt x="64" y="248"/>
                  </a:cubicBezTo>
                  <a:cubicBezTo>
                    <a:pt x="72" y="245"/>
                    <a:pt x="81" y="241"/>
                    <a:pt x="89" y="236"/>
                  </a:cubicBezTo>
                  <a:cubicBezTo>
                    <a:pt x="107" y="225"/>
                    <a:pt x="111" y="207"/>
                    <a:pt x="97" y="190"/>
                  </a:cubicBezTo>
                  <a:cubicBezTo>
                    <a:pt x="69" y="158"/>
                    <a:pt x="74" y="119"/>
                    <a:pt x="72" y="81"/>
                  </a:cubicBezTo>
                  <a:cubicBezTo>
                    <a:pt x="71" y="63"/>
                    <a:pt x="80" y="48"/>
                    <a:pt x="98" y="40"/>
                  </a:cubicBezTo>
                  <a:cubicBezTo>
                    <a:pt x="100" y="39"/>
                    <a:pt x="101" y="39"/>
                    <a:pt x="102" y="38"/>
                  </a:cubicBezTo>
                  <a:cubicBezTo>
                    <a:pt x="133" y="0"/>
                    <a:pt x="172" y="18"/>
                    <a:pt x="208" y="24"/>
                  </a:cubicBezTo>
                  <a:cubicBezTo>
                    <a:pt x="220" y="26"/>
                    <a:pt x="228" y="33"/>
                    <a:pt x="229" y="45"/>
                  </a:cubicBezTo>
                  <a:cubicBezTo>
                    <a:pt x="232" y="76"/>
                    <a:pt x="234" y="106"/>
                    <a:pt x="234" y="137"/>
                  </a:cubicBezTo>
                  <a:cubicBezTo>
                    <a:pt x="234" y="150"/>
                    <a:pt x="228" y="162"/>
                    <a:pt x="216" y="171"/>
                  </a:cubicBezTo>
                  <a:cubicBezTo>
                    <a:pt x="202" y="181"/>
                    <a:pt x="205" y="190"/>
                    <a:pt x="221" y="196"/>
                  </a:cubicBezTo>
                  <a:cubicBezTo>
                    <a:pt x="247" y="203"/>
                    <a:pt x="273" y="210"/>
                    <a:pt x="298" y="218"/>
                  </a:cubicBezTo>
                  <a:cubicBezTo>
                    <a:pt x="329" y="226"/>
                    <a:pt x="352" y="241"/>
                    <a:pt x="368" y="272"/>
                  </a:cubicBezTo>
                  <a:cubicBezTo>
                    <a:pt x="381" y="297"/>
                    <a:pt x="405" y="316"/>
                    <a:pt x="418" y="342"/>
                  </a:cubicBezTo>
                  <a:cubicBezTo>
                    <a:pt x="429" y="365"/>
                    <a:pt x="449" y="384"/>
                    <a:pt x="449" y="412"/>
                  </a:cubicBezTo>
                  <a:cubicBezTo>
                    <a:pt x="428" y="414"/>
                    <a:pt x="407" y="409"/>
                    <a:pt x="387" y="406"/>
                  </a:cubicBezTo>
                  <a:cubicBezTo>
                    <a:pt x="373" y="395"/>
                    <a:pt x="359" y="383"/>
                    <a:pt x="341" y="375"/>
                  </a:cubicBezTo>
                  <a:cubicBezTo>
                    <a:pt x="341" y="387"/>
                    <a:pt x="341" y="396"/>
                    <a:pt x="341" y="405"/>
                  </a:cubicBezTo>
                  <a:close/>
                </a:path>
              </a:pathLst>
            </a:custGeom>
            <a:solidFill>
              <a:srgbClr val="16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9">
              <a:extLst>
                <a:ext uri="{FF2B5EF4-FFF2-40B4-BE49-F238E27FC236}">
                  <a16:creationId xmlns:a16="http://schemas.microsoft.com/office/drawing/2014/main" id="{8778855C-9197-67D0-46CC-8982EE8FAA3B}"/>
                </a:ext>
              </a:extLst>
            </p:cNvPr>
            <p:cNvSpPr>
              <a:spLocks/>
            </p:cNvSpPr>
            <p:nvPr/>
          </p:nvSpPr>
          <p:spPr bwMode="auto">
            <a:xfrm>
              <a:off x="6734176" y="2620963"/>
              <a:ext cx="700088" cy="847725"/>
            </a:xfrm>
            <a:custGeom>
              <a:avLst/>
              <a:gdLst>
                <a:gd name="T0" fmla="*/ 316 w 328"/>
                <a:gd name="T1" fmla="*/ 397 h 397"/>
                <a:gd name="T2" fmla="*/ 272 w 328"/>
                <a:gd name="T3" fmla="*/ 383 h 397"/>
                <a:gd name="T4" fmla="*/ 285 w 328"/>
                <a:gd name="T5" fmla="*/ 355 h 397"/>
                <a:gd name="T6" fmla="*/ 277 w 328"/>
                <a:gd name="T7" fmla="*/ 284 h 397"/>
                <a:gd name="T8" fmla="*/ 270 w 328"/>
                <a:gd name="T9" fmla="*/ 270 h 397"/>
                <a:gd name="T10" fmla="*/ 246 w 328"/>
                <a:gd name="T11" fmla="*/ 254 h 397"/>
                <a:gd name="T12" fmla="*/ 242 w 328"/>
                <a:gd name="T13" fmla="*/ 283 h 397"/>
                <a:gd name="T14" fmla="*/ 243 w 328"/>
                <a:gd name="T15" fmla="*/ 372 h 397"/>
                <a:gd name="T16" fmla="*/ 129 w 328"/>
                <a:gd name="T17" fmla="*/ 317 h 397"/>
                <a:gd name="T18" fmla="*/ 0 w 328"/>
                <a:gd name="T19" fmla="*/ 224 h 397"/>
                <a:gd name="T20" fmla="*/ 20 w 328"/>
                <a:gd name="T21" fmla="*/ 185 h 397"/>
                <a:gd name="T22" fmla="*/ 69 w 328"/>
                <a:gd name="T23" fmla="*/ 152 h 397"/>
                <a:gd name="T24" fmla="*/ 84 w 328"/>
                <a:gd name="T25" fmla="*/ 151 h 397"/>
                <a:gd name="T26" fmla="*/ 106 w 328"/>
                <a:gd name="T27" fmla="*/ 141 h 397"/>
                <a:gd name="T28" fmla="*/ 95 w 328"/>
                <a:gd name="T29" fmla="*/ 110 h 397"/>
                <a:gd name="T30" fmla="*/ 85 w 328"/>
                <a:gd name="T31" fmla="*/ 34 h 397"/>
                <a:gd name="T32" fmla="*/ 159 w 328"/>
                <a:gd name="T33" fmla="*/ 12 h 397"/>
                <a:gd name="T34" fmla="*/ 173 w 328"/>
                <a:gd name="T35" fmla="*/ 23 h 397"/>
                <a:gd name="T36" fmla="*/ 185 w 328"/>
                <a:gd name="T37" fmla="*/ 66 h 397"/>
                <a:gd name="T38" fmla="*/ 180 w 328"/>
                <a:gd name="T39" fmla="*/ 108 h 397"/>
                <a:gd name="T40" fmla="*/ 205 w 328"/>
                <a:gd name="T41" fmla="*/ 161 h 397"/>
                <a:gd name="T42" fmla="*/ 225 w 328"/>
                <a:gd name="T43" fmla="*/ 163 h 397"/>
                <a:gd name="T44" fmla="*/ 286 w 328"/>
                <a:gd name="T45" fmla="*/ 201 h 397"/>
                <a:gd name="T46" fmla="*/ 294 w 328"/>
                <a:gd name="T47" fmla="*/ 212 h 397"/>
                <a:gd name="T48" fmla="*/ 324 w 328"/>
                <a:gd name="T49" fmla="*/ 312 h 397"/>
                <a:gd name="T50" fmla="*/ 316 w 328"/>
                <a:gd name="T51"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8" h="397">
                  <a:moveTo>
                    <a:pt x="316" y="397"/>
                  </a:moveTo>
                  <a:cubicBezTo>
                    <a:pt x="300" y="396"/>
                    <a:pt x="285" y="393"/>
                    <a:pt x="272" y="383"/>
                  </a:cubicBezTo>
                  <a:cubicBezTo>
                    <a:pt x="279" y="375"/>
                    <a:pt x="289" y="369"/>
                    <a:pt x="285" y="355"/>
                  </a:cubicBezTo>
                  <a:cubicBezTo>
                    <a:pt x="280" y="332"/>
                    <a:pt x="274" y="308"/>
                    <a:pt x="277" y="284"/>
                  </a:cubicBezTo>
                  <a:cubicBezTo>
                    <a:pt x="278" y="278"/>
                    <a:pt x="274" y="274"/>
                    <a:pt x="270" y="270"/>
                  </a:cubicBezTo>
                  <a:cubicBezTo>
                    <a:pt x="263" y="263"/>
                    <a:pt x="256" y="249"/>
                    <a:pt x="246" y="254"/>
                  </a:cubicBezTo>
                  <a:cubicBezTo>
                    <a:pt x="236" y="259"/>
                    <a:pt x="240" y="273"/>
                    <a:pt x="242" y="283"/>
                  </a:cubicBezTo>
                  <a:cubicBezTo>
                    <a:pt x="247" y="313"/>
                    <a:pt x="246" y="342"/>
                    <a:pt x="243" y="372"/>
                  </a:cubicBezTo>
                  <a:cubicBezTo>
                    <a:pt x="201" y="361"/>
                    <a:pt x="164" y="341"/>
                    <a:pt x="129" y="317"/>
                  </a:cubicBezTo>
                  <a:cubicBezTo>
                    <a:pt x="85" y="287"/>
                    <a:pt x="43" y="255"/>
                    <a:pt x="0" y="224"/>
                  </a:cubicBezTo>
                  <a:cubicBezTo>
                    <a:pt x="9" y="213"/>
                    <a:pt x="14" y="199"/>
                    <a:pt x="20" y="185"/>
                  </a:cubicBezTo>
                  <a:cubicBezTo>
                    <a:pt x="29" y="163"/>
                    <a:pt x="45" y="152"/>
                    <a:pt x="69" y="152"/>
                  </a:cubicBezTo>
                  <a:cubicBezTo>
                    <a:pt x="74" y="151"/>
                    <a:pt x="80" y="152"/>
                    <a:pt x="84" y="151"/>
                  </a:cubicBezTo>
                  <a:cubicBezTo>
                    <a:pt x="92" y="148"/>
                    <a:pt x="104" y="153"/>
                    <a:pt x="106" y="141"/>
                  </a:cubicBezTo>
                  <a:cubicBezTo>
                    <a:pt x="108" y="129"/>
                    <a:pt x="105" y="118"/>
                    <a:pt x="95" y="110"/>
                  </a:cubicBezTo>
                  <a:cubicBezTo>
                    <a:pt x="77" y="97"/>
                    <a:pt x="72" y="54"/>
                    <a:pt x="85" y="34"/>
                  </a:cubicBezTo>
                  <a:cubicBezTo>
                    <a:pt x="101" y="10"/>
                    <a:pt x="136" y="0"/>
                    <a:pt x="159" y="12"/>
                  </a:cubicBezTo>
                  <a:cubicBezTo>
                    <a:pt x="164" y="15"/>
                    <a:pt x="169" y="19"/>
                    <a:pt x="173" y="23"/>
                  </a:cubicBezTo>
                  <a:cubicBezTo>
                    <a:pt x="183" y="36"/>
                    <a:pt x="181" y="52"/>
                    <a:pt x="185" y="66"/>
                  </a:cubicBezTo>
                  <a:cubicBezTo>
                    <a:pt x="191" y="83"/>
                    <a:pt x="189" y="94"/>
                    <a:pt x="180" y="108"/>
                  </a:cubicBezTo>
                  <a:cubicBezTo>
                    <a:pt x="162" y="133"/>
                    <a:pt x="175" y="158"/>
                    <a:pt x="205" y="161"/>
                  </a:cubicBezTo>
                  <a:cubicBezTo>
                    <a:pt x="212" y="162"/>
                    <a:pt x="218" y="163"/>
                    <a:pt x="225" y="163"/>
                  </a:cubicBezTo>
                  <a:cubicBezTo>
                    <a:pt x="252" y="166"/>
                    <a:pt x="277" y="170"/>
                    <a:pt x="286" y="201"/>
                  </a:cubicBezTo>
                  <a:cubicBezTo>
                    <a:pt x="287" y="205"/>
                    <a:pt x="291" y="210"/>
                    <a:pt x="294" y="212"/>
                  </a:cubicBezTo>
                  <a:cubicBezTo>
                    <a:pt x="327" y="239"/>
                    <a:pt x="328" y="275"/>
                    <a:pt x="324" y="312"/>
                  </a:cubicBezTo>
                  <a:cubicBezTo>
                    <a:pt x="320" y="340"/>
                    <a:pt x="318" y="369"/>
                    <a:pt x="316" y="397"/>
                  </a:cubicBezTo>
                  <a:close/>
                </a:path>
              </a:pathLst>
            </a:custGeom>
            <a:solidFill>
              <a:srgbClr val="16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10">
              <a:extLst>
                <a:ext uri="{FF2B5EF4-FFF2-40B4-BE49-F238E27FC236}">
                  <a16:creationId xmlns:a16="http://schemas.microsoft.com/office/drawing/2014/main" id="{8DA9A9C0-E23A-FD4C-4DA3-0992CF586496}"/>
                </a:ext>
              </a:extLst>
            </p:cNvPr>
            <p:cNvSpPr>
              <a:spLocks noEditPoints="1"/>
            </p:cNvSpPr>
            <p:nvPr/>
          </p:nvSpPr>
          <p:spPr bwMode="auto">
            <a:xfrm>
              <a:off x="7569201" y="2997201"/>
              <a:ext cx="431800" cy="568325"/>
            </a:xfrm>
            <a:custGeom>
              <a:avLst/>
              <a:gdLst>
                <a:gd name="T0" fmla="*/ 162 w 202"/>
                <a:gd name="T1" fmla="*/ 264 h 266"/>
                <a:gd name="T2" fmla="*/ 49 w 202"/>
                <a:gd name="T3" fmla="*/ 252 h 266"/>
                <a:gd name="T4" fmla="*/ 40 w 202"/>
                <a:gd name="T5" fmla="*/ 173 h 266"/>
                <a:gd name="T6" fmla="*/ 34 w 202"/>
                <a:gd name="T7" fmla="*/ 201 h 266"/>
                <a:gd name="T8" fmla="*/ 25 w 202"/>
                <a:gd name="T9" fmla="*/ 226 h 266"/>
                <a:gd name="T10" fmla="*/ 9 w 202"/>
                <a:gd name="T11" fmla="*/ 215 h 266"/>
                <a:gd name="T12" fmla="*/ 10 w 202"/>
                <a:gd name="T13" fmla="*/ 166 h 266"/>
                <a:gd name="T14" fmla="*/ 10 w 202"/>
                <a:gd name="T15" fmla="*/ 150 h 266"/>
                <a:gd name="T16" fmla="*/ 38 w 202"/>
                <a:gd name="T17" fmla="*/ 98 h 266"/>
                <a:gd name="T18" fmla="*/ 44 w 202"/>
                <a:gd name="T19" fmla="*/ 71 h 266"/>
                <a:gd name="T20" fmla="*/ 40 w 202"/>
                <a:gd name="T21" fmla="*/ 20 h 266"/>
                <a:gd name="T22" fmla="*/ 90 w 202"/>
                <a:gd name="T23" fmla="*/ 5 h 266"/>
                <a:gd name="T24" fmla="*/ 105 w 202"/>
                <a:gd name="T25" fmla="*/ 23 h 266"/>
                <a:gd name="T26" fmla="*/ 99 w 202"/>
                <a:gd name="T27" fmla="*/ 67 h 266"/>
                <a:gd name="T28" fmla="*/ 103 w 202"/>
                <a:gd name="T29" fmla="*/ 77 h 266"/>
                <a:gd name="T30" fmla="*/ 112 w 202"/>
                <a:gd name="T31" fmla="*/ 81 h 266"/>
                <a:gd name="T32" fmla="*/ 191 w 202"/>
                <a:gd name="T33" fmla="*/ 155 h 266"/>
                <a:gd name="T34" fmla="*/ 176 w 202"/>
                <a:gd name="T35" fmla="*/ 227 h 266"/>
                <a:gd name="T36" fmla="*/ 162 w 202"/>
                <a:gd name="T37" fmla="*/ 264 h 266"/>
                <a:gd name="T38" fmla="*/ 150 w 202"/>
                <a:gd name="T39" fmla="*/ 213 h 266"/>
                <a:gd name="T40" fmla="*/ 168 w 202"/>
                <a:gd name="T41" fmla="*/ 171 h 266"/>
                <a:gd name="T42" fmla="*/ 155 w 202"/>
                <a:gd name="T43" fmla="*/ 158 h 266"/>
                <a:gd name="T44" fmla="*/ 150 w 202"/>
                <a:gd name="T45" fmla="*/ 169 h 266"/>
                <a:gd name="T46" fmla="*/ 150 w 202"/>
                <a:gd name="T47" fmla="*/ 21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2" h="266">
                  <a:moveTo>
                    <a:pt x="162" y="264"/>
                  </a:moveTo>
                  <a:cubicBezTo>
                    <a:pt x="124" y="266"/>
                    <a:pt x="86" y="261"/>
                    <a:pt x="49" y="252"/>
                  </a:cubicBezTo>
                  <a:cubicBezTo>
                    <a:pt x="46" y="226"/>
                    <a:pt x="46" y="200"/>
                    <a:pt x="40" y="173"/>
                  </a:cubicBezTo>
                  <a:cubicBezTo>
                    <a:pt x="25" y="186"/>
                    <a:pt x="25" y="186"/>
                    <a:pt x="34" y="201"/>
                  </a:cubicBezTo>
                  <a:cubicBezTo>
                    <a:pt x="40" y="213"/>
                    <a:pt x="34" y="221"/>
                    <a:pt x="25" y="226"/>
                  </a:cubicBezTo>
                  <a:cubicBezTo>
                    <a:pt x="15" y="231"/>
                    <a:pt x="13" y="223"/>
                    <a:pt x="9" y="215"/>
                  </a:cubicBezTo>
                  <a:cubicBezTo>
                    <a:pt x="0" y="198"/>
                    <a:pt x="0" y="182"/>
                    <a:pt x="10" y="166"/>
                  </a:cubicBezTo>
                  <a:cubicBezTo>
                    <a:pt x="13" y="160"/>
                    <a:pt x="11" y="155"/>
                    <a:pt x="10" y="150"/>
                  </a:cubicBezTo>
                  <a:cubicBezTo>
                    <a:pt x="6" y="121"/>
                    <a:pt x="11" y="111"/>
                    <a:pt x="38" y="98"/>
                  </a:cubicBezTo>
                  <a:cubicBezTo>
                    <a:pt x="51" y="91"/>
                    <a:pt x="53" y="85"/>
                    <a:pt x="44" y="71"/>
                  </a:cubicBezTo>
                  <a:cubicBezTo>
                    <a:pt x="34" y="56"/>
                    <a:pt x="29" y="37"/>
                    <a:pt x="40" y="20"/>
                  </a:cubicBezTo>
                  <a:cubicBezTo>
                    <a:pt x="49" y="5"/>
                    <a:pt x="70" y="0"/>
                    <a:pt x="90" y="5"/>
                  </a:cubicBezTo>
                  <a:cubicBezTo>
                    <a:pt x="99" y="8"/>
                    <a:pt x="105" y="12"/>
                    <a:pt x="105" y="23"/>
                  </a:cubicBezTo>
                  <a:cubicBezTo>
                    <a:pt x="103" y="38"/>
                    <a:pt x="110" y="54"/>
                    <a:pt x="99" y="67"/>
                  </a:cubicBezTo>
                  <a:cubicBezTo>
                    <a:pt x="96" y="72"/>
                    <a:pt x="98" y="75"/>
                    <a:pt x="103" y="77"/>
                  </a:cubicBezTo>
                  <a:cubicBezTo>
                    <a:pt x="105" y="78"/>
                    <a:pt x="109" y="80"/>
                    <a:pt x="112" y="81"/>
                  </a:cubicBezTo>
                  <a:cubicBezTo>
                    <a:pt x="156" y="87"/>
                    <a:pt x="171" y="123"/>
                    <a:pt x="191" y="155"/>
                  </a:cubicBezTo>
                  <a:cubicBezTo>
                    <a:pt x="202" y="173"/>
                    <a:pt x="193" y="211"/>
                    <a:pt x="176" y="227"/>
                  </a:cubicBezTo>
                  <a:cubicBezTo>
                    <a:pt x="163" y="237"/>
                    <a:pt x="159" y="249"/>
                    <a:pt x="162" y="264"/>
                  </a:cubicBezTo>
                  <a:close/>
                  <a:moveTo>
                    <a:pt x="150" y="213"/>
                  </a:moveTo>
                  <a:cubicBezTo>
                    <a:pt x="163" y="198"/>
                    <a:pt x="165" y="184"/>
                    <a:pt x="168" y="171"/>
                  </a:cubicBezTo>
                  <a:cubicBezTo>
                    <a:pt x="169" y="162"/>
                    <a:pt x="161" y="159"/>
                    <a:pt x="155" y="158"/>
                  </a:cubicBezTo>
                  <a:cubicBezTo>
                    <a:pt x="147" y="156"/>
                    <a:pt x="150" y="165"/>
                    <a:pt x="150" y="169"/>
                  </a:cubicBezTo>
                  <a:cubicBezTo>
                    <a:pt x="149" y="182"/>
                    <a:pt x="150" y="194"/>
                    <a:pt x="150" y="213"/>
                  </a:cubicBezTo>
                  <a:close/>
                </a:path>
              </a:pathLst>
            </a:custGeom>
            <a:solidFill>
              <a:srgbClr val="16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2" name="Freeform 11">
              <a:extLst>
                <a:ext uri="{FF2B5EF4-FFF2-40B4-BE49-F238E27FC236}">
                  <a16:creationId xmlns:a16="http://schemas.microsoft.com/office/drawing/2014/main" id="{53F0B49F-9298-3C93-A169-849CE9CA0FC0}"/>
                </a:ext>
              </a:extLst>
            </p:cNvPr>
            <p:cNvSpPr>
              <a:spLocks noEditPoints="1"/>
            </p:cNvSpPr>
            <p:nvPr/>
          </p:nvSpPr>
          <p:spPr bwMode="auto">
            <a:xfrm>
              <a:off x="8105776" y="2908301"/>
              <a:ext cx="363538" cy="604838"/>
            </a:xfrm>
            <a:custGeom>
              <a:avLst/>
              <a:gdLst>
                <a:gd name="T0" fmla="*/ 148 w 170"/>
                <a:gd name="T1" fmla="*/ 257 h 283"/>
                <a:gd name="T2" fmla="*/ 77 w 170"/>
                <a:gd name="T3" fmla="*/ 283 h 283"/>
                <a:gd name="T4" fmla="*/ 59 w 170"/>
                <a:gd name="T5" fmla="*/ 259 h 283"/>
                <a:gd name="T6" fmla="*/ 58 w 170"/>
                <a:gd name="T7" fmla="*/ 202 h 283"/>
                <a:gd name="T8" fmla="*/ 46 w 170"/>
                <a:gd name="T9" fmla="*/ 183 h 283"/>
                <a:gd name="T10" fmla="*/ 36 w 170"/>
                <a:gd name="T11" fmla="*/ 175 h 283"/>
                <a:gd name="T12" fmla="*/ 14 w 170"/>
                <a:gd name="T13" fmla="*/ 145 h 283"/>
                <a:gd name="T14" fmla="*/ 12 w 170"/>
                <a:gd name="T15" fmla="*/ 112 h 283"/>
                <a:gd name="T16" fmla="*/ 32 w 170"/>
                <a:gd name="T17" fmla="*/ 83 h 283"/>
                <a:gd name="T18" fmla="*/ 56 w 170"/>
                <a:gd name="T19" fmla="*/ 65 h 283"/>
                <a:gd name="T20" fmla="*/ 66 w 170"/>
                <a:gd name="T21" fmla="*/ 44 h 283"/>
                <a:gd name="T22" fmla="*/ 62 w 170"/>
                <a:gd name="T23" fmla="*/ 13 h 283"/>
                <a:gd name="T24" fmla="*/ 85 w 170"/>
                <a:gd name="T25" fmla="*/ 0 h 283"/>
                <a:gd name="T26" fmla="*/ 106 w 170"/>
                <a:gd name="T27" fmla="*/ 39 h 283"/>
                <a:gd name="T28" fmla="*/ 126 w 170"/>
                <a:gd name="T29" fmla="*/ 72 h 283"/>
                <a:gd name="T30" fmla="*/ 170 w 170"/>
                <a:gd name="T31" fmla="*/ 122 h 283"/>
                <a:gd name="T32" fmla="*/ 167 w 170"/>
                <a:gd name="T33" fmla="*/ 180 h 283"/>
                <a:gd name="T34" fmla="*/ 154 w 170"/>
                <a:gd name="T35" fmla="*/ 192 h 283"/>
                <a:gd name="T36" fmla="*/ 149 w 170"/>
                <a:gd name="T37" fmla="*/ 175 h 283"/>
                <a:gd name="T38" fmla="*/ 149 w 170"/>
                <a:gd name="T39" fmla="*/ 125 h 283"/>
                <a:gd name="T40" fmla="*/ 140 w 170"/>
                <a:gd name="T41" fmla="*/ 114 h 283"/>
                <a:gd name="T42" fmla="*/ 134 w 170"/>
                <a:gd name="T43" fmla="*/ 126 h 283"/>
                <a:gd name="T44" fmla="*/ 148 w 170"/>
                <a:gd name="T45" fmla="*/ 257 h 283"/>
                <a:gd name="T46" fmla="*/ 42 w 170"/>
                <a:gd name="T47" fmla="*/ 119 h 283"/>
                <a:gd name="T48" fmla="*/ 35 w 170"/>
                <a:gd name="T49" fmla="*/ 147 h 283"/>
                <a:gd name="T50" fmla="*/ 42 w 170"/>
                <a:gd name="T51" fmla="*/ 154 h 283"/>
                <a:gd name="T52" fmla="*/ 46 w 170"/>
                <a:gd name="T53" fmla="*/ 143 h 283"/>
                <a:gd name="T54" fmla="*/ 42 w 170"/>
                <a:gd name="T55" fmla="*/ 11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0" h="283">
                  <a:moveTo>
                    <a:pt x="148" y="257"/>
                  </a:moveTo>
                  <a:cubicBezTo>
                    <a:pt x="125" y="269"/>
                    <a:pt x="102" y="279"/>
                    <a:pt x="77" y="283"/>
                  </a:cubicBezTo>
                  <a:cubicBezTo>
                    <a:pt x="65" y="280"/>
                    <a:pt x="60" y="272"/>
                    <a:pt x="59" y="259"/>
                  </a:cubicBezTo>
                  <a:cubicBezTo>
                    <a:pt x="57" y="240"/>
                    <a:pt x="54" y="221"/>
                    <a:pt x="58" y="202"/>
                  </a:cubicBezTo>
                  <a:cubicBezTo>
                    <a:pt x="60" y="192"/>
                    <a:pt x="58" y="184"/>
                    <a:pt x="46" y="183"/>
                  </a:cubicBezTo>
                  <a:cubicBezTo>
                    <a:pt x="41" y="183"/>
                    <a:pt x="37" y="180"/>
                    <a:pt x="36" y="175"/>
                  </a:cubicBezTo>
                  <a:cubicBezTo>
                    <a:pt x="33" y="162"/>
                    <a:pt x="23" y="154"/>
                    <a:pt x="14" y="145"/>
                  </a:cubicBezTo>
                  <a:cubicBezTo>
                    <a:pt x="4" y="135"/>
                    <a:pt x="0" y="125"/>
                    <a:pt x="12" y="112"/>
                  </a:cubicBezTo>
                  <a:cubicBezTo>
                    <a:pt x="20" y="104"/>
                    <a:pt x="28" y="94"/>
                    <a:pt x="32" y="83"/>
                  </a:cubicBezTo>
                  <a:cubicBezTo>
                    <a:pt x="36" y="71"/>
                    <a:pt x="45" y="66"/>
                    <a:pt x="56" y="65"/>
                  </a:cubicBezTo>
                  <a:cubicBezTo>
                    <a:pt x="74" y="65"/>
                    <a:pt x="76" y="57"/>
                    <a:pt x="66" y="44"/>
                  </a:cubicBezTo>
                  <a:cubicBezTo>
                    <a:pt x="58" y="35"/>
                    <a:pt x="57" y="23"/>
                    <a:pt x="62" y="13"/>
                  </a:cubicBezTo>
                  <a:cubicBezTo>
                    <a:pt x="66" y="4"/>
                    <a:pt x="75" y="1"/>
                    <a:pt x="85" y="0"/>
                  </a:cubicBezTo>
                  <a:cubicBezTo>
                    <a:pt x="104" y="0"/>
                    <a:pt x="111" y="18"/>
                    <a:pt x="106" y="39"/>
                  </a:cubicBezTo>
                  <a:cubicBezTo>
                    <a:pt x="101" y="66"/>
                    <a:pt x="100" y="68"/>
                    <a:pt x="126" y="72"/>
                  </a:cubicBezTo>
                  <a:cubicBezTo>
                    <a:pt x="148" y="76"/>
                    <a:pt x="170" y="100"/>
                    <a:pt x="170" y="122"/>
                  </a:cubicBezTo>
                  <a:cubicBezTo>
                    <a:pt x="170" y="142"/>
                    <a:pt x="168" y="161"/>
                    <a:pt x="167" y="180"/>
                  </a:cubicBezTo>
                  <a:cubicBezTo>
                    <a:pt x="166" y="188"/>
                    <a:pt x="161" y="193"/>
                    <a:pt x="154" y="192"/>
                  </a:cubicBezTo>
                  <a:cubicBezTo>
                    <a:pt x="144" y="189"/>
                    <a:pt x="146" y="180"/>
                    <a:pt x="149" y="175"/>
                  </a:cubicBezTo>
                  <a:cubicBezTo>
                    <a:pt x="161" y="158"/>
                    <a:pt x="149" y="142"/>
                    <a:pt x="149" y="125"/>
                  </a:cubicBezTo>
                  <a:cubicBezTo>
                    <a:pt x="149" y="120"/>
                    <a:pt x="146" y="114"/>
                    <a:pt x="140" y="114"/>
                  </a:cubicBezTo>
                  <a:cubicBezTo>
                    <a:pt x="132" y="114"/>
                    <a:pt x="135" y="122"/>
                    <a:pt x="134" y="126"/>
                  </a:cubicBezTo>
                  <a:cubicBezTo>
                    <a:pt x="129" y="171"/>
                    <a:pt x="139" y="214"/>
                    <a:pt x="148" y="257"/>
                  </a:cubicBezTo>
                  <a:close/>
                  <a:moveTo>
                    <a:pt x="42" y="119"/>
                  </a:moveTo>
                  <a:cubicBezTo>
                    <a:pt x="31" y="127"/>
                    <a:pt x="28" y="136"/>
                    <a:pt x="35" y="147"/>
                  </a:cubicBezTo>
                  <a:cubicBezTo>
                    <a:pt x="37" y="151"/>
                    <a:pt x="38" y="155"/>
                    <a:pt x="42" y="154"/>
                  </a:cubicBezTo>
                  <a:cubicBezTo>
                    <a:pt x="49" y="153"/>
                    <a:pt x="46" y="147"/>
                    <a:pt x="46" y="143"/>
                  </a:cubicBezTo>
                  <a:cubicBezTo>
                    <a:pt x="45" y="135"/>
                    <a:pt x="44" y="128"/>
                    <a:pt x="42" y="119"/>
                  </a:cubicBezTo>
                  <a:close/>
                </a:path>
              </a:pathLst>
            </a:custGeom>
            <a:solidFill>
              <a:srgbClr val="16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3" name="Freeform 12">
              <a:extLst>
                <a:ext uri="{FF2B5EF4-FFF2-40B4-BE49-F238E27FC236}">
                  <a16:creationId xmlns:a16="http://schemas.microsoft.com/office/drawing/2014/main" id="{C1A1EFB6-DAA0-7E01-437F-91C49AF7D619}"/>
                </a:ext>
              </a:extLst>
            </p:cNvPr>
            <p:cNvSpPr>
              <a:spLocks/>
            </p:cNvSpPr>
            <p:nvPr/>
          </p:nvSpPr>
          <p:spPr bwMode="auto">
            <a:xfrm>
              <a:off x="5748338" y="3133726"/>
              <a:ext cx="777875" cy="1792288"/>
            </a:xfrm>
            <a:custGeom>
              <a:avLst/>
              <a:gdLst>
                <a:gd name="T0" fmla="*/ 16 w 364"/>
                <a:gd name="T1" fmla="*/ 40 h 839"/>
                <a:gd name="T2" fmla="*/ 111 w 364"/>
                <a:gd name="T3" fmla="*/ 26 h 839"/>
                <a:gd name="T4" fmla="*/ 214 w 364"/>
                <a:gd name="T5" fmla="*/ 4 h 839"/>
                <a:gd name="T6" fmla="*/ 266 w 364"/>
                <a:gd name="T7" fmla="*/ 3 h 839"/>
                <a:gd name="T8" fmla="*/ 264 w 364"/>
                <a:gd name="T9" fmla="*/ 55 h 839"/>
                <a:gd name="T10" fmla="*/ 295 w 364"/>
                <a:gd name="T11" fmla="*/ 5 h 839"/>
                <a:gd name="T12" fmla="*/ 364 w 364"/>
                <a:gd name="T13" fmla="*/ 14 h 839"/>
                <a:gd name="T14" fmla="*/ 311 w 364"/>
                <a:gd name="T15" fmla="*/ 99 h 839"/>
                <a:gd name="T16" fmla="*/ 296 w 364"/>
                <a:gd name="T17" fmla="*/ 172 h 839"/>
                <a:gd name="T18" fmla="*/ 299 w 364"/>
                <a:gd name="T19" fmla="*/ 295 h 839"/>
                <a:gd name="T20" fmla="*/ 303 w 364"/>
                <a:gd name="T21" fmla="*/ 352 h 839"/>
                <a:gd name="T22" fmla="*/ 292 w 364"/>
                <a:gd name="T23" fmla="*/ 423 h 839"/>
                <a:gd name="T24" fmla="*/ 278 w 364"/>
                <a:gd name="T25" fmla="*/ 491 h 839"/>
                <a:gd name="T26" fmla="*/ 250 w 364"/>
                <a:gd name="T27" fmla="*/ 534 h 839"/>
                <a:gd name="T28" fmla="*/ 193 w 364"/>
                <a:gd name="T29" fmla="*/ 503 h 839"/>
                <a:gd name="T30" fmla="*/ 182 w 364"/>
                <a:gd name="T31" fmla="*/ 448 h 839"/>
                <a:gd name="T32" fmla="*/ 166 w 364"/>
                <a:gd name="T33" fmla="*/ 340 h 839"/>
                <a:gd name="T34" fmla="*/ 152 w 364"/>
                <a:gd name="T35" fmla="*/ 396 h 839"/>
                <a:gd name="T36" fmla="*/ 152 w 364"/>
                <a:gd name="T37" fmla="*/ 486 h 839"/>
                <a:gd name="T38" fmla="*/ 180 w 364"/>
                <a:gd name="T39" fmla="*/ 568 h 839"/>
                <a:gd name="T40" fmla="*/ 191 w 364"/>
                <a:gd name="T41" fmla="*/ 617 h 839"/>
                <a:gd name="T42" fmla="*/ 194 w 364"/>
                <a:gd name="T43" fmla="*/ 680 h 839"/>
                <a:gd name="T44" fmla="*/ 217 w 364"/>
                <a:gd name="T45" fmla="*/ 721 h 839"/>
                <a:gd name="T46" fmla="*/ 234 w 364"/>
                <a:gd name="T47" fmla="*/ 767 h 839"/>
                <a:gd name="T48" fmla="*/ 234 w 364"/>
                <a:gd name="T49" fmla="*/ 788 h 839"/>
                <a:gd name="T50" fmla="*/ 234 w 364"/>
                <a:gd name="T51" fmla="*/ 798 h 839"/>
                <a:gd name="T52" fmla="*/ 178 w 364"/>
                <a:gd name="T53" fmla="*/ 839 h 839"/>
                <a:gd name="T54" fmla="*/ 146 w 364"/>
                <a:gd name="T55" fmla="*/ 836 h 839"/>
                <a:gd name="T56" fmla="*/ 137 w 364"/>
                <a:gd name="T57" fmla="*/ 807 h 839"/>
                <a:gd name="T58" fmla="*/ 167 w 364"/>
                <a:gd name="T59" fmla="*/ 761 h 839"/>
                <a:gd name="T60" fmla="*/ 166 w 364"/>
                <a:gd name="T61" fmla="*/ 722 h 839"/>
                <a:gd name="T62" fmla="*/ 110 w 364"/>
                <a:gd name="T63" fmla="*/ 625 h 839"/>
                <a:gd name="T64" fmla="*/ 78 w 364"/>
                <a:gd name="T65" fmla="*/ 515 h 839"/>
                <a:gd name="T66" fmla="*/ 44 w 364"/>
                <a:gd name="T67" fmla="*/ 420 h 839"/>
                <a:gd name="T68" fmla="*/ 19 w 364"/>
                <a:gd name="T69" fmla="*/ 334 h 839"/>
                <a:gd name="T70" fmla="*/ 22 w 364"/>
                <a:gd name="T71" fmla="*/ 225 h 839"/>
                <a:gd name="T72" fmla="*/ 19 w 364"/>
                <a:gd name="T73" fmla="*/ 211 h 839"/>
                <a:gd name="T74" fmla="*/ 19 w 364"/>
                <a:gd name="T75" fmla="*/ 164 h 839"/>
                <a:gd name="T76" fmla="*/ 22 w 364"/>
                <a:gd name="T77" fmla="*/ 114 h 839"/>
                <a:gd name="T78" fmla="*/ 16 w 364"/>
                <a:gd name="T79"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839">
                  <a:moveTo>
                    <a:pt x="16" y="40"/>
                  </a:moveTo>
                  <a:cubicBezTo>
                    <a:pt x="47" y="30"/>
                    <a:pt x="79" y="32"/>
                    <a:pt x="111" y="26"/>
                  </a:cubicBezTo>
                  <a:cubicBezTo>
                    <a:pt x="145" y="18"/>
                    <a:pt x="180" y="12"/>
                    <a:pt x="214" y="4"/>
                  </a:cubicBezTo>
                  <a:cubicBezTo>
                    <a:pt x="231" y="1"/>
                    <a:pt x="248" y="0"/>
                    <a:pt x="266" y="3"/>
                  </a:cubicBezTo>
                  <a:cubicBezTo>
                    <a:pt x="259" y="19"/>
                    <a:pt x="263" y="36"/>
                    <a:pt x="264" y="55"/>
                  </a:cubicBezTo>
                  <a:cubicBezTo>
                    <a:pt x="282" y="40"/>
                    <a:pt x="289" y="22"/>
                    <a:pt x="295" y="5"/>
                  </a:cubicBezTo>
                  <a:cubicBezTo>
                    <a:pt x="319" y="4"/>
                    <a:pt x="342" y="4"/>
                    <a:pt x="364" y="14"/>
                  </a:cubicBezTo>
                  <a:cubicBezTo>
                    <a:pt x="353" y="47"/>
                    <a:pt x="346" y="80"/>
                    <a:pt x="311" y="99"/>
                  </a:cubicBezTo>
                  <a:cubicBezTo>
                    <a:pt x="287" y="111"/>
                    <a:pt x="282" y="138"/>
                    <a:pt x="296" y="172"/>
                  </a:cubicBezTo>
                  <a:cubicBezTo>
                    <a:pt x="312" y="214"/>
                    <a:pt x="304" y="254"/>
                    <a:pt x="299" y="295"/>
                  </a:cubicBezTo>
                  <a:cubicBezTo>
                    <a:pt x="297" y="315"/>
                    <a:pt x="306" y="332"/>
                    <a:pt x="303" y="352"/>
                  </a:cubicBezTo>
                  <a:cubicBezTo>
                    <a:pt x="300" y="376"/>
                    <a:pt x="305" y="399"/>
                    <a:pt x="292" y="423"/>
                  </a:cubicBezTo>
                  <a:cubicBezTo>
                    <a:pt x="281" y="442"/>
                    <a:pt x="282" y="468"/>
                    <a:pt x="278" y="491"/>
                  </a:cubicBezTo>
                  <a:cubicBezTo>
                    <a:pt x="275" y="509"/>
                    <a:pt x="274" y="529"/>
                    <a:pt x="250" y="534"/>
                  </a:cubicBezTo>
                  <a:cubicBezTo>
                    <a:pt x="227" y="538"/>
                    <a:pt x="204" y="526"/>
                    <a:pt x="193" y="503"/>
                  </a:cubicBezTo>
                  <a:cubicBezTo>
                    <a:pt x="184" y="486"/>
                    <a:pt x="182" y="467"/>
                    <a:pt x="182" y="448"/>
                  </a:cubicBezTo>
                  <a:cubicBezTo>
                    <a:pt x="181" y="412"/>
                    <a:pt x="181" y="376"/>
                    <a:pt x="166" y="340"/>
                  </a:cubicBezTo>
                  <a:cubicBezTo>
                    <a:pt x="156" y="358"/>
                    <a:pt x="153" y="377"/>
                    <a:pt x="152" y="396"/>
                  </a:cubicBezTo>
                  <a:cubicBezTo>
                    <a:pt x="150" y="426"/>
                    <a:pt x="152" y="456"/>
                    <a:pt x="152" y="486"/>
                  </a:cubicBezTo>
                  <a:cubicBezTo>
                    <a:pt x="152" y="517"/>
                    <a:pt x="166" y="543"/>
                    <a:pt x="180" y="568"/>
                  </a:cubicBezTo>
                  <a:cubicBezTo>
                    <a:pt x="189" y="584"/>
                    <a:pt x="192" y="599"/>
                    <a:pt x="191" y="617"/>
                  </a:cubicBezTo>
                  <a:cubicBezTo>
                    <a:pt x="188" y="638"/>
                    <a:pt x="190" y="659"/>
                    <a:pt x="194" y="680"/>
                  </a:cubicBezTo>
                  <a:cubicBezTo>
                    <a:pt x="197" y="697"/>
                    <a:pt x="204" y="711"/>
                    <a:pt x="217" y="721"/>
                  </a:cubicBezTo>
                  <a:cubicBezTo>
                    <a:pt x="233" y="733"/>
                    <a:pt x="238" y="748"/>
                    <a:pt x="234" y="767"/>
                  </a:cubicBezTo>
                  <a:cubicBezTo>
                    <a:pt x="232" y="774"/>
                    <a:pt x="231" y="781"/>
                    <a:pt x="234" y="788"/>
                  </a:cubicBezTo>
                  <a:cubicBezTo>
                    <a:pt x="235" y="791"/>
                    <a:pt x="235" y="795"/>
                    <a:pt x="234" y="798"/>
                  </a:cubicBezTo>
                  <a:cubicBezTo>
                    <a:pt x="228" y="817"/>
                    <a:pt x="198" y="838"/>
                    <a:pt x="178" y="839"/>
                  </a:cubicBezTo>
                  <a:cubicBezTo>
                    <a:pt x="167" y="839"/>
                    <a:pt x="157" y="839"/>
                    <a:pt x="146" y="836"/>
                  </a:cubicBezTo>
                  <a:cubicBezTo>
                    <a:pt x="126" y="831"/>
                    <a:pt x="123" y="823"/>
                    <a:pt x="137" y="807"/>
                  </a:cubicBezTo>
                  <a:cubicBezTo>
                    <a:pt x="151" y="793"/>
                    <a:pt x="161" y="779"/>
                    <a:pt x="167" y="761"/>
                  </a:cubicBezTo>
                  <a:cubicBezTo>
                    <a:pt x="171" y="747"/>
                    <a:pt x="171" y="735"/>
                    <a:pt x="166" y="722"/>
                  </a:cubicBezTo>
                  <a:cubicBezTo>
                    <a:pt x="152" y="687"/>
                    <a:pt x="134" y="654"/>
                    <a:pt x="110" y="625"/>
                  </a:cubicBezTo>
                  <a:cubicBezTo>
                    <a:pt x="84" y="593"/>
                    <a:pt x="71" y="556"/>
                    <a:pt x="78" y="515"/>
                  </a:cubicBezTo>
                  <a:cubicBezTo>
                    <a:pt x="85" y="476"/>
                    <a:pt x="64" y="448"/>
                    <a:pt x="44" y="420"/>
                  </a:cubicBezTo>
                  <a:cubicBezTo>
                    <a:pt x="26" y="393"/>
                    <a:pt x="15" y="366"/>
                    <a:pt x="19" y="334"/>
                  </a:cubicBezTo>
                  <a:cubicBezTo>
                    <a:pt x="23" y="298"/>
                    <a:pt x="22" y="261"/>
                    <a:pt x="22" y="225"/>
                  </a:cubicBezTo>
                  <a:cubicBezTo>
                    <a:pt x="22" y="220"/>
                    <a:pt x="22" y="214"/>
                    <a:pt x="19" y="211"/>
                  </a:cubicBezTo>
                  <a:cubicBezTo>
                    <a:pt x="0" y="195"/>
                    <a:pt x="11" y="179"/>
                    <a:pt x="19" y="164"/>
                  </a:cubicBezTo>
                  <a:cubicBezTo>
                    <a:pt x="27" y="147"/>
                    <a:pt x="28" y="133"/>
                    <a:pt x="22" y="114"/>
                  </a:cubicBezTo>
                  <a:cubicBezTo>
                    <a:pt x="15" y="91"/>
                    <a:pt x="9" y="65"/>
                    <a:pt x="16" y="40"/>
                  </a:cubicBezTo>
                  <a:close/>
                </a:path>
              </a:pathLst>
            </a:custGeom>
            <a:solidFill>
              <a:srgbClr val="16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4" name="Freeform 13">
              <a:extLst>
                <a:ext uri="{FF2B5EF4-FFF2-40B4-BE49-F238E27FC236}">
                  <a16:creationId xmlns:a16="http://schemas.microsoft.com/office/drawing/2014/main" id="{207C6426-72FA-93E7-3837-9D9365AE7E22}"/>
                </a:ext>
              </a:extLst>
            </p:cNvPr>
            <p:cNvSpPr>
              <a:spLocks/>
            </p:cNvSpPr>
            <p:nvPr/>
          </p:nvSpPr>
          <p:spPr bwMode="auto">
            <a:xfrm>
              <a:off x="6632576" y="3197226"/>
              <a:ext cx="830263" cy="1641475"/>
            </a:xfrm>
            <a:custGeom>
              <a:avLst/>
              <a:gdLst>
                <a:gd name="T0" fmla="*/ 95 w 388"/>
                <a:gd name="T1" fmla="*/ 45 h 768"/>
                <a:gd name="T2" fmla="*/ 154 w 388"/>
                <a:gd name="T3" fmla="*/ 80 h 768"/>
                <a:gd name="T4" fmla="*/ 281 w 388"/>
                <a:gd name="T5" fmla="*/ 148 h 768"/>
                <a:gd name="T6" fmla="*/ 292 w 388"/>
                <a:gd name="T7" fmla="*/ 156 h 768"/>
                <a:gd name="T8" fmla="*/ 292 w 388"/>
                <a:gd name="T9" fmla="*/ 160 h 768"/>
                <a:gd name="T10" fmla="*/ 309 w 388"/>
                <a:gd name="T11" fmla="*/ 263 h 768"/>
                <a:gd name="T12" fmla="*/ 319 w 388"/>
                <a:gd name="T13" fmla="*/ 279 h 768"/>
                <a:gd name="T14" fmla="*/ 310 w 388"/>
                <a:gd name="T15" fmla="*/ 314 h 768"/>
                <a:gd name="T16" fmla="*/ 288 w 388"/>
                <a:gd name="T17" fmla="*/ 346 h 768"/>
                <a:gd name="T18" fmla="*/ 270 w 388"/>
                <a:gd name="T19" fmla="*/ 404 h 768"/>
                <a:gd name="T20" fmla="*/ 277 w 388"/>
                <a:gd name="T21" fmla="*/ 430 h 768"/>
                <a:gd name="T22" fmla="*/ 311 w 388"/>
                <a:gd name="T23" fmla="*/ 463 h 768"/>
                <a:gd name="T24" fmla="*/ 343 w 388"/>
                <a:gd name="T25" fmla="*/ 472 h 768"/>
                <a:gd name="T26" fmla="*/ 377 w 388"/>
                <a:gd name="T27" fmla="*/ 473 h 768"/>
                <a:gd name="T28" fmla="*/ 372 w 388"/>
                <a:gd name="T29" fmla="*/ 511 h 768"/>
                <a:gd name="T30" fmla="*/ 355 w 388"/>
                <a:gd name="T31" fmla="*/ 553 h 768"/>
                <a:gd name="T32" fmla="*/ 346 w 388"/>
                <a:gd name="T33" fmla="*/ 593 h 768"/>
                <a:gd name="T34" fmla="*/ 324 w 388"/>
                <a:gd name="T35" fmla="*/ 610 h 768"/>
                <a:gd name="T36" fmla="*/ 301 w 388"/>
                <a:gd name="T37" fmla="*/ 588 h 768"/>
                <a:gd name="T38" fmla="*/ 307 w 388"/>
                <a:gd name="T39" fmla="*/ 548 h 768"/>
                <a:gd name="T40" fmla="*/ 282 w 388"/>
                <a:gd name="T41" fmla="*/ 502 h 768"/>
                <a:gd name="T42" fmla="*/ 273 w 388"/>
                <a:gd name="T43" fmla="*/ 511 h 768"/>
                <a:gd name="T44" fmla="*/ 253 w 388"/>
                <a:gd name="T45" fmla="*/ 624 h 768"/>
                <a:gd name="T46" fmla="*/ 238 w 388"/>
                <a:gd name="T47" fmla="*/ 738 h 768"/>
                <a:gd name="T48" fmla="*/ 211 w 388"/>
                <a:gd name="T49" fmla="*/ 764 h 768"/>
                <a:gd name="T50" fmla="*/ 152 w 388"/>
                <a:gd name="T51" fmla="*/ 753 h 768"/>
                <a:gd name="T52" fmla="*/ 135 w 388"/>
                <a:gd name="T53" fmla="*/ 739 h 768"/>
                <a:gd name="T54" fmla="*/ 151 w 388"/>
                <a:gd name="T55" fmla="*/ 724 h 768"/>
                <a:gd name="T56" fmla="*/ 204 w 388"/>
                <a:gd name="T57" fmla="*/ 646 h 768"/>
                <a:gd name="T58" fmla="*/ 201 w 388"/>
                <a:gd name="T59" fmla="*/ 534 h 768"/>
                <a:gd name="T60" fmla="*/ 181 w 388"/>
                <a:gd name="T61" fmla="*/ 433 h 768"/>
                <a:gd name="T62" fmla="*/ 159 w 388"/>
                <a:gd name="T63" fmla="*/ 367 h 768"/>
                <a:gd name="T64" fmla="*/ 137 w 388"/>
                <a:gd name="T65" fmla="*/ 348 h 768"/>
                <a:gd name="T66" fmla="*/ 130 w 388"/>
                <a:gd name="T67" fmla="*/ 336 h 768"/>
                <a:gd name="T68" fmla="*/ 123 w 388"/>
                <a:gd name="T69" fmla="*/ 180 h 768"/>
                <a:gd name="T70" fmla="*/ 122 w 388"/>
                <a:gd name="T71" fmla="*/ 156 h 768"/>
                <a:gd name="T72" fmla="*/ 102 w 388"/>
                <a:gd name="T73" fmla="*/ 141 h 768"/>
                <a:gd name="T74" fmla="*/ 73 w 388"/>
                <a:gd name="T75" fmla="*/ 118 h 768"/>
                <a:gd name="T76" fmla="*/ 53 w 388"/>
                <a:gd name="T77" fmla="*/ 81 h 768"/>
                <a:gd name="T78" fmla="*/ 14 w 388"/>
                <a:gd name="T79" fmla="*/ 41 h 768"/>
                <a:gd name="T80" fmla="*/ 12 w 388"/>
                <a:gd name="T81" fmla="*/ 0 h 768"/>
                <a:gd name="T82" fmla="*/ 69 w 388"/>
                <a:gd name="T83" fmla="*/ 25 h 768"/>
                <a:gd name="T84" fmla="*/ 61 w 388"/>
                <a:gd name="T85" fmla="*/ 32 h 768"/>
                <a:gd name="T86" fmla="*/ 84 w 388"/>
                <a:gd name="T87" fmla="*/ 75 h 768"/>
                <a:gd name="T88" fmla="*/ 100 w 388"/>
                <a:gd name="T89" fmla="*/ 78 h 768"/>
                <a:gd name="T90" fmla="*/ 99 w 388"/>
                <a:gd name="T91" fmla="*/ 64 h 768"/>
                <a:gd name="T92" fmla="*/ 95 w 388"/>
                <a:gd name="T93" fmla="*/ 4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8" h="768">
                  <a:moveTo>
                    <a:pt x="95" y="45"/>
                  </a:moveTo>
                  <a:cubicBezTo>
                    <a:pt x="118" y="52"/>
                    <a:pt x="134" y="69"/>
                    <a:pt x="154" y="80"/>
                  </a:cubicBezTo>
                  <a:cubicBezTo>
                    <a:pt x="196" y="104"/>
                    <a:pt x="237" y="129"/>
                    <a:pt x="281" y="148"/>
                  </a:cubicBezTo>
                  <a:cubicBezTo>
                    <a:pt x="285" y="149"/>
                    <a:pt x="288" y="153"/>
                    <a:pt x="292" y="156"/>
                  </a:cubicBezTo>
                  <a:cubicBezTo>
                    <a:pt x="292" y="157"/>
                    <a:pt x="291" y="159"/>
                    <a:pt x="292" y="160"/>
                  </a:cubicBezTo>
                  <a:cubicBezTo>
                    <a:pt x="310" y="192"/>
                    <a:pt x="316" y="227"/>
                    <a:pt x="309" y="263"/>
                  </a:cubicBezTo>
                  <a:cubicBezTo>
                    <a:pt x="307" y="272"/>
                    <a:pt x="315" y="274"/>
                    <a:pt x="319" y="279"/>
                  </a:cubicBezTo>
                  <a:cubicBezTo>
                    <a:pt x="334" y="296"/>
                    <a:pt x="332" y="307"/>
                    <a:pt x="310" y="314"/>
                  </a:cubicBezTo>
                  <a:cubicBezTo>
                    <a:pt x="292" y="319"/>
                    <a:pt x="285" y="327"/>
                    <a:pt x="288" y="346"/>
                  </a:cubicBezTo>
                  <a:cubicBezTo>
                    <a:pt x="291" y="367"/>
                    <a:pt x="284" y="387"/>
                    <a:pt x="270" y="404"/>
                  </a:cubicBezTo>
                  <a:cubicBezTo>
                    <a:pt x="260" y="416"/>
                    <a:pt x="261" y="424"/>
                    <a:pt x="277" y="430"/>
                  </a:cubicBezTo>
                  <a:cubicBezTo>
                    <a:pt x="293" y="436"/>
                    <a:pt x="302" y="450"/>
                    <a:pt x="311" y="463"/>
                  </a:cubicBezTo>
                  <a:cubicBezTo>
                    <a:pt x="320" y="476"/>
                    <a:pt x="329" y="479"/>
                    <a:pt x="343" y="472"/>
                  </a:cubicBezTo>
                  <a:cubicBezTo>
                    <a:pt x="355" y="465"/>
                    <a:pt x="367" y="461"/>
                    <a:pt x="377" y="473"/>
                  </a:cubicBezTo>
                  <a:cubicBezTo>
                    <a:pt x="388" y="487"/>
                    <a:pt x="381" y="500"/>
                    <a:pt x="372" y="511"/>
                  </a:cubicBezTo>
                  <a:cubicBezTo>
                    <a:pt x="361" y="523"/>
                    <a:pt x="357" y="537"/>
                    <a:pt x="355" y="553"/>
                  </a:cubicBezTo>
                  <a:cubicBezTo>
                    <a:pt x="354" y="567"/>
                    <a:pt x="352" y="580"/>
                    <a:pt x="346" y="593"/>
                  </a:cubicBezTo>
                  <a:cubicBezTo>
                    <a:pt x="342" y="603"/>
                    <a:pt x="336" y="611"/>
                    <a:pt x="324" y="610"/>
                  </a:cubicBezTo>
                  <a:cubicBezTo>
                    <a:pt x="310" y="609"/>
                    <a:pt x="304" y="600"/>
                    <a:pt x="301" y="588"/>
                  </a:cubicBezTo>
                  <a:cubicBezTo>
                    <a:pt x="298" y="574"/>
                    <a:pt x="300" y="561"/>
                    <a:pt x="307" y="548"/>
                  </a:cubicBezTo>
                  <a:cubicBezTo>
                    <a:pt x="317" y="526"/>
                    <a:pt x="306" y="507"/>
                    <a:pt x="282" y="502"/>
                  </a:cubicBezTo>
                  <a:cubicBezTo>
                    <a:pt x="275" y="501"/>
                    <a:pt x="273" y="503"/>
                    <a:pt x="273" y="511"/>
                  </a:cubicBezTo>
                  <a:cubicBezTo>
                    <a:pt x="276" y="550"/>
                    <a:pt x="268" y="588"/>
                    <a:pt x="253" y="624"/>
                  </a:cubicBezTo>
                  <a:cubicBezTo>
                    <a:pt x="239" y="661"/>
                    <a:pt x="226" y="698"/>
                    <a:pt x="238" y="738"/>
                  </a:cubicBezTo>
                  <a:cubicBezTo>
                    <a:pt x="242" y="753"/>
                    <a:pt x="225" y="768"/>
                    <a:pt x="211" y="764"/>
                  </a:cubicBezTo>
                  <a:cubicBezTo>
                    <a:pt x="192" y="757"/>
                    <a:pt x="172" y="757"/>
                    <a:pt x="152" y="753"/>
                  </a:cubicBezTo>
                  <a:cubicBezTo>
                    <a:pt x="145" y="751"/>
                    <a:pt x="136" y="750"/>
                    <a:pt x="135" y="739"/>
                  </a:cubicBezTo>
                  <a:cubicBezTo>
                    <a:pt x="135" y="729"/>
                    <a:pt x="143" y="726"/>
                    <a:pt x="151" y="724"/>
                  </a:cubicBezTo>
                  <a:cubicBezTo>
                    <a:pt x="181" y="713"/>
                    <a:pt x="204" y="679"/>
                    <a:pt x="204" y="646"/>
                  </a:cubicBezTo>
                  <a:cubicBezTo>
                    <a:pt x="203" y="608"/>
                    <a:pt x="195" y="571"/>
                    <a:pt x="201" y="534"/>
                  </a:cubicBezTo>
                  <a:cubicBezTo>
                    <a:pt x="206" y="497"/>
                    <a:pt x="198" y="465"/>
                    <a:pt x="181" y="433"/>
                  </a:cubicBezTo>
                  <a:cubicBezTo>
                    <a:pt x="170" y="412"/>
                    <a:pt x="164" y="390"/>
                    <a:pt x="159" y="367"/>
                  </a:cubicBezTo>
                  <a:cubicBezTo>
                    <a:pt x="157" y="357"/>
                    <a:pt x="158" y="340"/>
                    <a:pt x="137" y="348"/>
                  </a:cubicBezTo>
                  <a:cubicBezTo>
                    <a:pt x="131" y="350"/>
                    <a:pt x="131" y="340"/>
                    <a:pt x="130" y="336"/>
                  </a:cubicBezTo>
                  <a:cubicBezTo>
                    <a:pt x="124" y="284"/>
                    <a:pt x="109" y="232"/>
                    <a:pt x="123" y="180"/>
                  </a:cubicBezTo>
                  <a:cubicBezTo>
                    <a:pt x="125" y="172"/>
                    <a:pt x="124" y="164"/>
                    <a:pt x="122" y="156"/>
                  </a:cubicBezTo>
                  <a:cubicBezTo>
                    <a:pt x="120" y="145"/>
                    <a:pt x="118" y="136"/>
                    <a:pt x="102" y="141"/>
                  </a:cubicBezTo>
                  <a:cubicBezTo>
                    <a:pt x="86" y="145"/>
                    <a:pt x="74" y="134"/>
                    <a:pt x="73" y="118"/>
                  </a:cubicBezTo>
                  <a:cubicBezTo>
                    <a:pt x="73" y="101"/>
                    <a:pt x="64" y="91"/>
                    <a:pt x="53" y="81"/>
                  </a:cubicBezTo>
                  <a:cubicBezTo>
                    <a:pt x="40" y="68"/>
                    <a:pt x="27" y="55"/>
                    <a:pt x="14" y="41"/>
                  </a:cubicBezTo>
                  <a:cubicBezTo>
                    <a:pt x="3" y="28"/>
                    <a:pt x="0" y="14"/>
                    <a:pt x="12" y="0"/>
                  </a:cubicBezTo>
                  <a:cubicBezTo>
                    <a:pt x="34" y="2"/>
                    <a:pt x="53" y="10"/>
                    <a:pt x="69" y="25"/>
                  </a:cubicBezTo>
                  <a:cubicBezTo>
                    <a:pt x="65" y="26"/>
                    <a:pt x="60" y="31"/>
                    <a:pt x="61" y="32"/>
                  </a:cubicBezTo>
                  <a:cubicBezTo>
                    <a:pt x="73" y="44"/>
                    <a:pt x="70" y="64"/>
                    <a:pt x="84" y="75"/>
                  </a:cubicBezTo>
                  <a:cubicBezTo>
                    <a:pt x="89" y="80"/>
                    <a:pt x="94" y="81"/>
                    <a:pt x="100" y="78"/>
                  </a:cubicBezTo>
                  <a:cubicBezTo>
                    <a:pt x="107" y="73"/>
                    <a:pt x="101" y="67"/>
                    <a:pt x="99" y="64"/>
                  </a:cubicBezTo>
                  <a:cubicBezTo>
                    <a:pt x="96" y="57"/>
                    <a:pt x="96" y="51"/>
                    <a:pt x="95" y="45"/>
                  </a:cubicBezTo>
                  <a:close/>
                </a:path>
              </a:pathLst>
            </a:custGeom>
            <a:solidFill>
              <a:srgbClr val="16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5" name="Freeform 14">
              <a:extLst>
                <a:ext uri="{FF2B5EF4-FFF2-40B4-BE49-F238E27FC236}">
                  <a16:creationId xmlns:a16="http://schemas.microsoft.com/office/drawing/2014/main" id="{DEB23F29-30FC-7685-B81A-5D7A1AA8E4EA}"/>
                </a:ext>
              </a:extLst>
            </p:cNvPr>
            <p:cNvSpPr>
              <a:spLocks/>
            </p:cNvSpPr>
            <p:nvPr/>
          </p:nvSpPr>
          <p:spPr bwMode="auto">
            <a:xfrm>
              <a:off x="7659688" y="3663951"/>
              <a:ext cx="274638" cy="487363"/>
            </a:xfrm>
            <a:custGeom>
              <a:avLst/>
              <a:gdLst>
                <a:gd name="T0" fmla="*/ 7 w 129"/>
                <a:gd name="T1" fmla="*/ 0 h 228"/>
                <a:gd name="T2" fmla="*/ 129 w 129"/>
                <a:gd name="T3" fmla="*/ 10 h 228"/>
                <a:gd name="T4" fmla="*/ 124 w 129"/>
                <a:gd name="T5" fmla="*/ 19 h 228"/>
                <a:gd name="T6" fmla="*/ 113 w 129"/>
                <a:gd name="T7" fmla="*/ 86 h 228"/>
                <a:gd name="T8" fmla="*/ 99 w 129"/>
                <a:gd name="T9" fmla="*/ 100 h 228"/>
                <a:gd name="T10" fmla="*/ 79 w 129"/>
                <a:gd name="T11" fmla="*/ 90 h 228"/>
                <a:gd name="T12" fmla="*/ 73 w 129"/>
                <a:gd name="T13" fmla="*/ 63 h 228"/>
                <a:gd name="T14" fmla="*/ 70 w 129"/>
                <a:gd name="T15" fmla="*/ 23 h 228"/>
                <a:gd name="T16" fmla="*/ 66 w 129"/>
                <a:gd name="T17" fmla="*/ 102 h 228"/>
                <a:gd name="T18" fmla="*/ 77 w 129"/>
                <a:gd name="T19" fmla="*/ 149 h 228"/>
                <a:gd name="T20" fmla="*/ 90 w 129"/>
                <a:gd name="T21" fmla="*/ 184 h 228"/>
                <a:gd name="T22" fmla="*/ 92 w 129"/>
                <a:gd name="T23" fmla="*/ 216 h 228"/>
                <a:gd name="T24" fmla="*/ 62 w 129"/>
                <a:gd name="T25" fmla="*/ 227 h 228"/>
                <a:gd name="T26" fmla="*/ 56 w 129"/>
                <a:gd name="T27" fmla="*/ 212 h 228"/>
                <a:gd name="T28" fmla="*/ 57 w 129"/>
                <a:gd name="T29" fmla="*/ 160 h 228"/>
                <a:gd name="T30" fmla="*/ 29 w 129"/>
                <a:gd name="T31" fmla="*/ 79 h 228"/>
                <a:gd name="T32" fmla="*/ 15 w 129"/>
                <a:gd name="T33" fmla="*/ 53 h 228"/>
                <a:gd name="T34" fmla="*/ 7 w 129"/>
                <a:gd name="T3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28">
                  <a:moveTo>
                    <a:pt x="7" y="0"/>
                  </a:moveTo>
                  <a:cubicBezTo>
                    <a:pt x="48" y="3"/>
                    <a:pt x="89" y="7"/>
                    <a:pt x="129" y="10"/>
                  </a:cubicBezTo>
                  <a:cubicBezTo>
                    <a:pt x="124" y="11"/>
                    <a:pt x="124" y="15"/>
                    <a:pt x="124" y="19"/>
                  </a:cubicBezTo>
                  <a:cubicBezTo>
                    <a:pt x="127" y="42"/>
                    <a:pt x="115" y="63"/>
                    <a:pt x="113" y="86"/>
                  </a:cubicBezTo>
                  <a:cubicBezTo>
                    <a:pt x="112" y="94"/>
                    <a:pt x="108" y="100"/>
                    <a:pt x="99" y="100"/>
                  </a:cubicBezTo>
                  <a:cubicBezTo>
                    <a:pt x="91" y="101"/>
                    <a:pt x="84" y="98"/>
                    <a:pt x="79" y="90"/>
                  </a:cubicBezTo>
                  <a:cubicBezTo>
                    <a:pt x="75" y="82"/>
                    <a:pt x="73" y="73"/>
                    <a:pt x="73" y="63"/>
                  </a:cubicBezTo>
                  <a:cubicBezTo>
                    <a:pt x="72" y="51"/>
                    <a:pt x="71" y="39"/>
                    <a:pt x="70" y="23"/>
                  </a:cubicBezTo>
                  <a:cubicBezTo>
                    <a:pt x="58" y="42"/>
                    <a:pt x="57" y="80"/>
                    <a:pt x="66" y="102"/>
                  </a:cubicBezTo>
                  <a:cubicBezTo>
                    <a:pt x="73" y="117"/>
                    <a:pt x="79" y="132"/>
                    <a:pt x="77" y="149"/>
                  </a:cubicBezTo>
                  <a:cubicBezTo>
                    <a:pt x="75" y="162"/>
                    <a:pt x="82" y="173"/>
                    <a:pt x="90" y="184"/>
                  </a:cubicBezTo>
                  <a:cubicBezTo>
                    <a:pt x="97" y="193"/>
                    <a:pt x="98" y="204"/>
                    <a:pt x="92" y="216"/>
                  </a:cubicBezTo>
                  <a:cubicBezTo>
                    <a:pt x="85" y="227"/>
                    <a:pt x="74" y="228"/>
                    <a:pt x="62" y="227"/>
                  </a:cubicBezTo>
                  <a:cubicBezTo>
                    <a:pt x="51" y="225"/>
                    <a:pt x="49" y="218"/>
                    <a:pt x="56" y="212"/>
                  </a:cubicBezTo>
                  <a:cubicBezTo>
                    <a:pt x="78" y="194"/>
                    <a:pt x="68" y="176"/>
                    <a:pt x="57" y="160"/>
                  </a:cubicBezTo>
                  <a:cubicBezTo>
                    <a:pt x="40" y="135"/>
                    <a:pt x="25" y="111"/>
                    <a:pt x="29" y="79"/>
                  </a:cubicBezTo>
                  <a:cubicBezTo>
                    <a:pt x="30" y="69"/>
                    <a:pt x="20" y="61"/>
                    <a:pt x="15" y="53"/>
                  </a:cubicBezTo>
                  <a:cubicBezTo>
                    <a:pt x="5" y="36"/>
                    <a:pt x="0" y="19"/>
                    <a:pt x="7" y="0"/>
                  </a:cubicBezTo>
                  <a:close/>
                </a:path>
              </a:pathLst>
            </a:custGeom>
            <a:solidFill>
              <a:srgbClr val="16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6" name="Freeform 15">
              <a:extLst>
                <a:ext uri="{FF2B5EF4-FFF2-40B4-BE49-F238E27FC236}">
                  <a16:creationId xmlns:a16="http://schemas.microsoft.com/office/drawing/2014/main" id="{BEF1A611-13F0-D0FF-0C76-653DE223BFDF}"/>
                </a:ext>
              </a:extLst>
            </p:cNvPr>
            <p:cNvSpPr>
              <a:spLocks/>
            </p:cNvSpPr>
            <p:nvPr/>
          </p:nvSpPr>
          <p:spPr bwMode="auto">
            <a:xfrm>
              <a:off x="8237538" y="3589338"/>
              <a:ext cx="247650" cy="339725"/>
            </a:xfrm>
            <a:custGeom>
              <a:avLst/>
              <a:gdLst>
                <a:gd name="T0" fmla="*/ 30 w 116"/>
                <a:gd name="T1" fmla="*/ 13 h 159"/>
                <a:gd name="T2" fmla="*/ 64 w 116"/>
                <a:gd name="T3" fmla="*/ 0 h 159"/>
                <a:gd name="T4" fmla="*/ 105 w 116"/>
                <a:gd name="T5" fmla="*/ 17 h 159"/>
                <a:gd name="T6" fmla="*/ 112 w 116"/>
                <a:gd name="T7" fmla="*/ 31 h 159"/>
                <a:gd name="T8" fmla="*/ 99 w 116"/>
                <a:gd name="T9" fmla="*/ 71 h 159"/>
                <a:gd name="T10" fmla="*/ 87 w 116"/>
                <a:gd name="T11" fmla="*/ 81 h 159"/>
                <a:gd name="T12" fmla="*/ 78 w 116"/>
                <a:gd name="T13" fmla="*/ 68 h 159"/>
                <a:gd name="T14" fmla="*/ 78 w 116"/>
                <a:gd name="T15" fmla="*/ 60 h 159"/>
                <a:gd name="T16" fmla="*/ 72 w 116"/>
                <a:gd name="T17" fmla="*/ 42 h 159"/>
                <a:gd name="T18" fmla="*/ 64 w 116"/>
                <a:gd name="T19" fmla="*/ 57 h 159"/>
                <a:gd name="T20" fmla="*/ 46 w 116"/>
                <a:gd name="T21" fmla="*/ 142 h 159"/>
                <a:gd name="T22" fmla="*/ 21 w 116"/>
                <a:gd name="T23" fmla="*/ 151 h 159"/>
                <a:gd name="T24" fmla="*/ 3 w 116"/>
                <a:gd name="T25" fmla="*/ 144 h 159"/>
                <a:gd name="T26" fmla="*/ 15 w 116"/>
                <a:gd name="T27" fmla="*/ 130 h 159"/>
                <a:gd name="T28" fmla="*/ 32 w 116"/>
                <a:gd name="T29" fmla="*/ 92 h 159"/>
                <a:gd name="T30" fmla="*/ 30 w 116"/>
                <a:gd name="T31"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59">
                  <a:moveTo>
                    <a:pt x="30" y="13"/>
                  </a:moveTo>
                  <a:cubicBezTo>
                    <a:pt x="40" y="6"/>
                    <a:pt x="52" y="1"/>
                    <a:pt x="64" y="0"/>
                  </a:cubicBezTo>
                  <a:cubicBezTo>
                    <a:pt x="77" y="8"/>
                    <a:pt x="87" y="20"/>
                    <a:pt x="105" y="17"/>
                  </a:cubicBezTo>
                  <a:cubicBezTo>
                    <a:pt x="114" y="16"/>
                    <a:pt x="116" y="24"/>
                    <a:pt x="112" y="31"/>
                  </a:cubicBezTo>
                  <a:cubicBezTo>
                    <a:pt x="107" y="44"/>
                    <a:pt x="102" y="57"/>
                    <a:pt x="99" y="71"/>
                  </a:cubicBezTo>
                  <a:cubicBezTo>
                    <a:pt x="98" y="77"/>
                    <a:pt x="95" y="82"/>
                    <a:pt x="87" y="81"/>
                  </a:cubicBezTo>
                  <a:cubicBezTo>
                    <a:pt x="80" y="80"/>
                    <a:pt x="78" y="74"/>
                    <a:pt x="78" y="68"/>
                  </a:cubicBezTo>
                  <a:cubicBezTo>
                    <a:pt x="78" y="65"/>
                    <a:pt x="78" y="62"/>
                    <a:pt x="78" y="60"/>
                  </a:cubicBezTo>
                  <a:cubicBezTo>
                    <a:pt x="78" y="53"/>
                    <a:pt x="83" y="43"/>
                    <a:pt x="72" y="42"/>
                  </a:cubicBezTo>
                  <a:cubicBezTo>
                    <a:pt x="64" y="41"/>
                    <a:pt x="64" y="51"/>
                    <a:pt x="64" y="57"/>
                  </a:cubicBezTo>
                  <a:cubicBezTo>
                    <a:pt x="60" y="86"/>
                    <a:pt x="43" y="111"/>
                    <a:pt x="46" y="142"/>
                  </a:cubicBezTo>
                  <a:cubicBezTo>
                    <a:pt x="48" y="159"/>
                    <a:pt x="30" y="151"/>
                    <a:pt x="21" y="151"/>
                  </a:cubicBezTo>
                  <a:cubicBezTo>
                    <a:pt x="15" y="150"/>
                    <a:pt x="6" y="151"/>
                    <a:pt x="3" y="144"/>
                  </a:cubicBezTo>
                  <a:cubicBezTo>
                    <a:pt x="0" y="135"/>
                    <a:pt x="10" y="135"/>
                    <a:pt x="15" y="130"/>
                  </a:cubicBezTo>
                  <a:cubicBezTo>
                    <a:pt x="26" y="120"/>
                    <a:pt x="33" y="109"/>
                    <a:pt x="32" y="92"/>
                  </a:cubicBezTo>
                  <a:cubicBezTo>
                    <a:pt x="30" y="66"/>
                    <a:pt x="30" y="39"/>
                    <a:pt x="30" y="13"/>
                  </a:cubicBezTo>
                  <a:close/>
                </a:path>
              </a:pathLst>
            </a:custGeom>
            <a:solidFill>
              <a:srgbClr val="16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7" name="Freeform 16">
              <a:extLst>
                <a:ext uri="{FF2B5EF4-FFF2-40B4-BE49-F238E27FC236}">
                  <a16:creationId xmlns:a16="http://schemas.microsoft.com/office/drawing/2014/main" id="{07694F01-5E8E-118F-602F-0B180B637221}"/>
                </a:ext>
              </a:extLst>
            </p:cNvPr>
            <p:cNvSpPr>
              <a:spLocks/>
            </p:cNvSpPr>
            <p:nvPr/>
          </p:nvSpPr>
          <p:spPr bwMode="auto">
            <a:xfrm>
              <a:off x="5584826" y="3213101"/>
              <a:ext cx="153988" cy="139700"/>
            </a:xfrm>
            <a:custGeom>
              <a:avLst/>
              <a:gdLst>
                <a:gd name="T0" fmla="*/ 0 w 72"/>
                <a:gd name="T1" fmla="*/ 5 h 66"/>
                <a:gd name="T2" fmla="*/ 72 w 72"/>
                <a:gd name="T3" fmla="*/ 4 h 66"/>
                <a:gd name="T4" fmla="*/ 55 w 72"/>
                <a:gd name="T5" fmla="*/ 46 h 66"/>
                <a:gd name="T6" fmla="*/ 32 w 72"/>
                <a:gd name="T7" fmla="*/ 66 h 66"/>
                <a:gd name="T8" fmla="*/ 11 w 72"/>
                <a:gd name="T9" fmla="*/ 44 h 66"/>
                <a:gd name="T10" fmla="*/ 0 w 72"/>
                <a:gd name="T11" fmla="*/ 5 h 66"/>
              </a:gdLst>
              <a:ahLst/>
              <a:cxnLst>
                <a:cxn ang="0">
                  <a:pos x="T0" y="T1"/>
                </a:cxn>
                <a:cxn ang="0">
                  <a:pos x="T2" y="T3"/>
                </a:cxn>
                <a:cxn ang="0">
                  <a:pos x="T4" y="T5"/>
                </a:cxn>
                <a:cxn ang="0">
                  <a:pos x="T6" y="T7"/>
                </a:cxn>
                <a:cxn ang="0">
                  <a:pos x="T8" y="T9"/>
                </a:cxn>
                <a:cxn ang="0">
                  <a:pos x="T10" y="T11"/>
                </a:cxn>
              </a:cxnLst>
              <a:rect l="0" t="0" r="r" b="b"/>
              <a:pathLst>
                <a:path w="72" h="66">
                  <a:moveTo>
                    <a:pt x="0" y="5"/>
                  </a:moveTo>
                  <a:cubicBezTo>
                    <a:pt x="24" y="1"/>
                    <a:pt x="48" y="0"/>
                    <a:pt x="72" y="4"/>
                  </a:cubicBezTo>
                  <a:cubicBezTo>
                    <a:pt x="63" y="17"/>
                    <a:pt x="59" y="31"/>
                    <a:pt x="55" y="46"/>
                  </a:cubicBezTo>
                  <a:cubicBezTo>
                    <a:pt x="52" y="58"/>
                    <a:pt x="44" y="66"/>
                    <a:pt x="32" y="66"/>
                  </a:cubicBezTo>
                  <a:cubicBezTo>
                    <a:pt x="18" y="66"/>
                    <a:pt x="14" y="57"/>
                    <a:pt x="11" y="44"/>
                  </a:cubicBezTo>
                  <a:cubicBezTo>
                    <a:pt x="7" y="31"/>
                    <a:pt x="8" y="17"/>
                    <a:pt x="0" y="5"/>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3" name="Rectángulo 12">
            <a:extLst>
              <a:ext uri="{FF2B5EF4-FFF2-40B4-BE49-F238E27FC236}">
                <a16:creationId xmlns:a16="http://schemas.microsoft.com/office/drawing/2014/main" id="{D36FA2FC-B090-463B-8397-C9FE3813BA2D}"/>
              </a:ext>
            </a:extLst>
          </p:cNvPr>
          <p:cNvSpPr/>
          <p:nvPr/>
        </p:nvSpPr>
        <p:spPr>
          <a:xfrm>
            <a:off x="4915950" y="1630846"/>
            <a:ext cx="4228050" cy="3512653"/>
          </a:xfrm>
          <a:custGeom>
            <a:avLst/>
            <a:gdLst>
              <a:gd name="connsiteX0" fmla="*/ 0 w 3564859"/>
              <a:gd name="connsiteY0" fmla="*/ 0 h 1767254"/>
              <a:gd name="connsiteX1" fmla="*/ 3564859 w 3564859"/>
              <a:gd name="connsiteY1" fmla="*/ 0 h 1767254"/>
              <a:gd name="connsiteX2" fmla="*/ 3564859 w 3564859"/>
              <a:gd name="connsiteY2" fmla="*/ 1767254 h 1767254"/>
              <a:gd name="connsiteX3" fmla="*/ 0 w 3564859"/>
              <a:gd name="connsiteY3" fmla="*/ 1767254 h 1767254"/>
              <a:gd name="connsiteX4" fmla="*/ 0 w 3564859"/>
              <a:gd name="connsiteY4" fmla="*/ 0 h 1767254"/>
              <a:gd name="connsiteX0" fmla="*/ 0 w 3564859"/>
              <a:gd name="connsiteY0" fmla="*/ 743578 h 2510832"/>
              <a:gd name="connsiteX1" fmla="*/ 2560024 w 3564859"/>
              <a:gd name="connsiteY1" fmla="*/ 0 h 2510832"/>
              <a:gd name="connsiteX2" fmla="*/ 3564859 w 3564859"/>
              <a:gd name="connsiteY2" fmla="*/ 2510832 h 2510832"/>
              <a:gd name="connsiteX3" fmla="*/ 0 w 3564859"/>
              <a:gd name="connsiteY3" fmla="*/ 2510832 h 2510832"/>
              <a:gd name="connsiteX4" fmla="*/ 0 w 3564859"/>
              <a:gd name="connsiteY4" fmla="*/ 743578 h 2510832"/>
              <a:gd name="connsiteX0" fmla="*/ 884255 w 3564859"/>
              <a:gd name="connsiteY0" fmla="*/ 30145 h 2510832"/>
              <a:gd name="connsiteX1" fmla="*/ 2560024 w 3564859"/>
              <a:gd name="connsiteY1" fmla="*/ 0 h 2510832"/>
              <a:gd name="connsiteX2" fmla="*/ 3564859 w 3564859"/>
              <a:gd name="connsiteY2" fmla="*/ 2510832 h 2510832"/>
              <a:gd name="connsiteX3" fmla="*/ 0 w 3564859"/>
              <a:gd name="connsiteY3" fmla="*/ 2510832 h 2510832"/>
              <a:gd name="connsiteX4" fmla="*/ 884255 w 3564859"/>
              <a:gd name="connsiteY4" fmla="*/ 30145 h 2510832"/>
              <a:gd name="connsiteX0" fmla="*/ 1223889 w 3564859"/>
              <a:gd name="connsiteY0" fmla="*/ 0 h 3512653"/>
              <a:gd name="connsiteX1" fmla="*/ 2560024 w 3564859"/>
              <a:gd name="connsiteY1" fmla="*/ 1001821 h 3512653"/>
              <a:gd name="connsiteX2" fmla="*/ 3564859 w 3564859"/>
              <a:gd name="connsiteY2" fmla="*/ 3512653 h 3512653"/>
              <a:gd name="connsiteX3" fmla="*/ 0 w 3564859"/>
              <a:gd name="connsiteY3" fmla="*/ 3512653 h 3512653"/>
              <a:gd name="connsiteX4" fmla="*/ 1223889 w 3564859"/>
              <a:gd name="connsiteY4" fmla="*/ 0 h 3512653"/>
              <a:gd name="connsiteX0" fmla="*/ 1223889 w 3564859"/>
              <a:gd name="connsiteY0" fmla="*/ 0 h 3512653"/>
              <a:gd name="connsiteX1" fmla="*/ 2063635 w 3564859"/>
              <a:gd name="connsiteY1" fmla="*/ 9044 h 3512653"/>
              <a:gd name="connsiteX2" fmla="*/ 3564859 w 3564859"/>
              <a:gd name="connsiteY2" fmla="*/ 3512653 h 3512653"/>
              <a:gd name="connsiteX3" fmla="*/ 0 w 3564859"/>
              <a:gd name="connsiteY3" fmla="*/ 3512653 h 3512653"/>
              <a:gd name="connsiteX4" fmla="*/ 1223889 w 3564859"/>
              <a:gd name="connsiteY4" fmla="*/ 0 h 3512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859" h="3512653">
                <a:moveTo>
                  <a:pt x="1223889" y="0"/>
                </a:moveTo>
                <a:lnTo>
                  <a:pt x="2063635" y="9044"/>
                </a:lnTo>
                <a:lnTo>
                  <a:pt x="3564859" y="3512653"/>
                </a:lnTo>
                <a:lnTo>
                  <a:pt x="0" y="3512653"/>
                </a:lnTo>
                <a:lnTo>
                  <a:pt x="1223889" y="0"/>
                </a:lnTo>
                <a:close/>
              </a:path>
            </a:pathLst>
          </a:cu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092242"/>
              </a:solidFill>
            </a:endParaRPr>
          </a:p>
        </p:txBody>
      </p:sp>
      <p:grpSp>
        <p:nvGrpSpPr>
          <p:cNvPr id="1686" name="Google Shape;1686;p56"/>
          <p:cNvGrpSpPr/>
          <p:nvPr/>
        </p:nvGrpSpPr>
        <p:grpSpPr>
          <a:xfrm>
            <a:off x="927752" y="2270349"/>
            <a:ext cx="524529" cy="524600"/>
            <a:chOff x="5848206" y="3249573"/>
            <a:chExt cx="524529" cy="524600"/>
          </a:xfrm>
        </p:grpSpPr>
        <p:sp>
          <p:nvSpPr>
            <p:cNvPr id="1687" name="Google Shape;1687;p56"/>
            <p:cNvSpPr/>
            <p:nvPr/>
          </p:nvSpPr>
          <p:spPr>
            <a:xfrm>
              <a:off x="6089971" y="3294475"/>
              <a:ext cx="118449" cy="479697"/>
            </a:xfrm>
            <a:custGeom>
              <a:avLst/>
              <a:gdLst/>
              <a:ahLst/>
              <a:cxnLst/>
              <a:rect l="l" t="t" r="r" b="b"/>
              <a:pathLst>
                <a:path w="5561" h="22521" extrusionOk="0">
                  <a:moveTo>
                    <a:pt x="1" y="1"/>
                  </a:moveTo>
                  <a:lnTo>
                    <a:pt x="963" y="10797"/>
                  </a:lnTo>
                  <a:cubicBezTo>
                    <a:pt x="1809" y="10797"/>
                    <a:pt x="2498" y="11486"/>
                    <a:pt x="2498" y="12332"/>
                  </a:cubicBezTo>
                  <a:lnTo>
                    <a:pt x="2498" y="22520"/>
                  </a:lnTo>
                  <a:lnTo>
                    <a:pt x="5560" y="22520"/>
                  </a:lnTo>
                  <a:lnTo>
                    <a:pt x="5560" y="12332"/>
                  </a:lnTo>
                  <a:cubicBezTo>
                    <a:pt x="5560" y="10335"/>
                    <a:pt x="4283" y="8627"/>
                    <a:pt x="2498" y="7992"/>
                  </a:cubicBezTo>
                  <a:lnTo>
                    <a:pt x="2498" y="96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6"/>
            <p:cNvSpPr/>
            <p:nvPr/>
          </p:nvSpPr>
          <p:spPr>
            <a:xfrm>
              <a:off x="5848206" y="3284230"/>
              <a:ext cx="146139" cy="111484"/>
            </a:xfrm>
            <a:custGeom>
              <a:avLst/>
              <a:gdLst/>
              <a:ahLst/>
              <a:cxnLst/>
              <a:rect l="l" t="t" r="r" b="b"/>
              <a:pathLst>
                <a:path w="6861" h="5234" extrusionOk="0">
                  <a:moveTo>
                    <a:pt x="5418" y="1"/>
                  </a:moveTo>
                  <a:lnTo>
                    <a:pt x="5418" y="3791"/>
                  </a:lnTo>
                  <a:lnTo>
                    <a:pt x="1" y="3791"/>
                  </a:lnTo>
                  <a:lnTo>
                    <a:pt x="1" y="5234"/>
                  </a:lnTo>
                  <a:lnTo>
                    <a:pt x="6861" y="5234"/>
                  </a:lnTo>
                  <a:lnTo>
                    <a:pt x="68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6"/>
            <p:cNvSpPr/>
            <p:nvPr/>
          </p:nvSpPr>
          <p:spPr>
            <a:xfrm>
              <a:off x="6226766" y="3284230"/>
              <a:ext cx="145969" cy="111484"/>
            </a:xfrm>
            <a:custGeom>
              <a:avLst/>
              <a:gdLst/>
              <a:ahLst/>
              <a:cxnLst/>
              <a:rect l="l" t="t" r="r" b="b"/>
              <a:pathLst>
                <a:path w="6853" h="5234" extrusionOk="0">
                  <a:moveTo>
                    <a:pt x="0" y="1"/>
                  </a:moveTo>
                  <a:lnTo>
                    <a:pt x="0" y="5234"/>
                  </a:lnTo>
                  <a:lnTo>
                    <a:pt x="6853" y="5234"/>
                  </a:lnTo>
                  <a:lnTo>
                    <a:pt x="6853" y="3791"/>
                  </a:lnTo>
                  <a:lnTo>
                    <a:pt x="1443" y="3791"/>
                  </a:lnTo>
                  <a:lnTo>
                    <a:pt x="14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6"/>
            <p:cNvSpPr/>
            <p:nvPr/>
          </p:nvSpPr>
          <p:spPr>
            <a:xfrm>
              <a:off x="6012692" y="3294475"/>
              <a:ext cx="97959" cy="479697"/>
            </a:xfrm>
            <a:custGeom>
              <a:avLst/>
              <a:gdLst/>
              <a:ahLst/>
              <a:cxnLst/>
              <a:rect l="l" t="t" r="r" b="b"/>
              <a:pathLst>
                <a:path w="4599" h="22521" extrusionOk="0">
                  <a:moveTo>
                    <a:pt x="4598" y="1"/>
                  </a:moveTo>
                  <a:lnTo>
                    <a:pt x="3063" y="963"/>
                  </a:lnTo>
                  <a:lnTo>
                    <a:pt x="3063" y="7992"/>
                  </a:lnTo>
                  <a:cubicBezTo>
                    <a:pt x="1278" y="8627"/>
                    <a:pt x="1" y="10328"/>
                    <a:pt x="1" y="12328"/>
                  </a:cubicBezTo>
                  <a:lnTo>
                    <a:pt x="1" y="22520"/>
                  </a:lnTo>
                  <a:lnTo>
                    <a:pt x="3063" y="22520"/>
                  </a:lnTo>
                  <a:lnTo>
                    <a:pt x="3063" y="12328"/>
                  </a:lnTo>
                  <a:cubicBezTo>
                    <a:pt x="3063" y="11482"/>
                    <a:pt x="3752" y="10797"/>
                    <a:pt x="4598" y="10797"/>
                  </a:cubicBezTo>
                  <a:lnTo>
                    <a:pt x="45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6"/>
            <p:cNvSpPr/>
            <p:nvPr/>
          </p:nvSpPr>
          <p:spPr>
            <a:xfrm>
              <a:off x="6221675" y="3249573"/>
              <a:ext cx="151060" cy="65412"/>
            </a:xfrm>
            <a:custGeom>
              <a:avLst/>
              <a:gdLst/>
              <a:ahLst/>
              <a:cxnLst/>
              <a:rect l="l" t="t" r="r" b="b"/>
              <a:pathLst>
                <a:path w="7092" h="3071" extrusionOk="0">
                  <a:moveTo>
                    <a:pt x="963" y="0"/>
                  </a:moveTo>
                  <a:lnTo>
                    <a:pt x="1" y="1536"/>
                  </a:lnTo>
                  <a:lnTo>
                    <a:pt x="963" y="3071"/>
                  </a:lnTo>
                  <a:lnTo>
                    <a:pt x="7092" y="3071"/>
                  </a:lnTo>
                  <a:lnTo>
                    <a:pt x="70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6"/>
            <p:cNvSpPr/>
            <p:nvPr/>
          </p:nvSpPr>
          <p:spPr>
            <a:xfrm>
              <a:off x="6089971" y="3249573"/>
              <a:ext cx="152210" cy="65412"/>
            </a:xfrm>
            <a:custGeom>
              <a:avLst/>
              <a:gdLst/>
              <a:ahLst/>
              <a:cxnLst/>
              <a:rect l="l" t="t" r="r" b="b"/>
              <a:pathLst>
                <a:path w="7146" h="3071" extrusionOk="0">
                  <a:moveTo>
                    <a:pt x="963" y="0"/>
                  </a:moveTo>
                  <a:lnTo>
                    <a:pt x="1" y="1536"/>
                  </a:lnTo>
                  <a:lnTo>
                    <a:pt x="963" y="3071"/>
                  </a:lnTo>
                  <a:lnTo>
                    <a:pt x="7146" y="3071"/>
                  </a:lnTo>
                  <a:lnTo>
                    <a:pt x="71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6"/>
            <p:cNvSpPr/>
            <p:nvPr/>
          </p:nvSpPr>
          <p:spPr>
            <a:xfrm>
              <a:off x="5958438" y="3249573"/>
              <a:ext cx="152039" cy="65412"/>
            </a:xfrm>
            <a:custGeom>
              <a:avLst/>
              <a:gdLst/>
              <a:ahLst/>
              <a:cxnLst/>
              <a:rect l="l" t="t" r="r" b="b"/>
              <a:pathLst>
                <a:path w="7138" h="3071" extrusionOk="0">
                  <a:moveTo>
                    <a:pt x="962" y="0"/>
                  </a:moveTo>
                  <a:lnTo>
                    <a:pt x="1" y="1536"/>
                  </a:lnTo>
                  <a:lnTo>
                    <a:pt x="962" y="3071"/>
                  </a:lnTo>
                  <a:lnTo>
                    <a:pt x="7138" y="3071"/>
                  </a:lnTo>
                  <a:lnTo>
                    <a:pt x="713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6"/>
            <p:cNvSpPr/>
            <p:nvPr/>
          </p:nvSpPr>
          <p:spPr>
            <a:xfrm>
              <a:off x="5848206" y="3249573"/>
              <a:ext cx="130739" cy="65327"/>
            </a:xfrm>
            <a:custGeom>
              <a:avLst/>
              <a:gdLst/>
              <a:ahLst/>
              <a:cxnLst/>
              <a:rect l="l" t="t" r="r" b="b"/>
              <a:pathLst>
                <a:path w="6138" h="3067" extrusionOk="0">
                  <a:moveTo>
                    <a:pt x="1" y="0"/>
                  </a:moveTo>
                  <a:lnTo>
                    <a:pt x="1" y="3067"/>
                  </a:lnTo>
                  <a:lnTo>
                    <a:pt x="6137" y="3067"/>
                  </a:lnTo>
                  <a:lnTo>
                    <a:pt x="6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6" name="Google Shape;1696;p56"/>
          <p:cNvSpPr txBox="1">
            <a:spLocks noGrp="1"/>
          </p:cNvSpPr>
          <p:nvPr>
            <p:ph type="title"/>
          </p:nvPr>
        </p:nvSpPr>
        <p:spPr>
          <a:xfrm>
            <a:off x="1619250" y="973252"/>
            <a:ext cx="2876700" cy="62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1653A2"/>
                </a:solidFill>
              </a:rPr>
              <a:t>333,000.00</a:t>
            </a:r>
            <a:endParaRPr b="1">
              <a:solidFill>
                <a:srgbClr val="1653A2"/>
              </a:solidFill>
            </a:endParaRPr>
          </a:p>
        </p:txBody>
      </p:sp>
      <p:sp>
        <p:nvSpPr>
          <p:cNvPr id="1697" name="Google Shape;1697;p56"/>
          <p:cNvSpPr txBox="1">
            <a:spLocks noGrp="1"/>
          </p:cNvSpPr>
          <p:nvPr>
            <p:ph type="body" idx="1"/>
          </p:nvPr>
        </p:nvSpPr>
        <p:spPr>
          <a:xfrm>
            <a:off x="1619250" y="1531252"/>
            <a:ext cx="3296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Bicycle friendly communities</a:t>
            </a:r>
            <a:endParaRPr/>
          </a:p>
        </p:txBody>
      </p:sp>
      <p:sp>
        <p:nvSpPr>
          <p:cNvPr id="1698" name="Google Shape;1698;p56"/>
          <p:cNvSpPr txBox="1">
            <a:spLocks noGrp="1"/>
          </p:cNvSpPr>
          <p:nvPr>
            <p:ph type="title" idx="2"/>
          </p:nvPr>
        </p:nvSpPr>
        <p:spPr>
          <a:xfrm>
            <a:off x="1619250" y="3515406"/>
            <a:ext cx="2876700" cy="62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1653A2"/>
                </a:solidFill>
              </a:rPr>
              <a:t>386,000 km</a:t>
            </a:r>
            <a:endParaRPr b="1">
              <a:solidFill>
                <a:srgbClr val="1653A2"/>
              </a:solidFill>
            </a:endParaRPr>
          </a:p>
        </p:txBody>
      </p:sp>
      <p:sp>
        <p:nvSpPr>
          <p:cNvPr id="1699" name="Google Shape;1699;p56"/>
          <p:cNvSpPr txBox="1">
            <a:spLocks noGrp="1"/>
          </p:cNvSpPr>
          <p:nvPr>
            <p:ph type="body" idx="3"/>
          </p:nvPr>
        </p:nvSpPr>
        <p:spPr>
          <a:xfrm>
            <a:off x="1619250" y="4073378"/>
            <a:ext cx="3296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total distance by bicycle</a:t>
            </a:r>
            <a:endParaRPr/>
          </a:p>
        </p:txBody>
      </p:sp>
      <p:sp>
        <p:nvSpPr>
          <p:cNvPr id="1700" name="Google Shape;1700;p56"/>
          <p:cNvSpPr txBox="1">
            <a:spLocks noGrp="1"/>
          </p:cNvSpPr>
          <p:nvPr>
            <p:ph type="title" idx="4"/>
          </p:nvPr>
        </p:nvSpPr>
        <p:spPr>
          <a:xfrm>
            <a:off x="1619250" y="2244354"/>
            <a:ext cx="2876700" cy="62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solidFill>
                  <a:srgbClr val="1653A2"/>
                </a:solidFill>
              </a:rPr>
              <a:t>24h 37m 23s</a:t>
            </a:r>
            <a:endParaRPr b="1" dirty="0">
              <a:solidFill>
                <a:srgbClr val="1653A2"/>
              </a:solidFill>
            </a:endParaRPr>
          </a:p>
        </p:txBody>
      </p:sp>
      <p:sp>
        <p:nvSpPr>
          <p:cNvPr id="1701" name="Google Shape;1701;p56"/>
          <p:cNvSpPr txBox="1">
            <a:spLocks noGrp="1"/>
          </p:cNvSpPr>
          <p:nvPr>
            <p:ph type="body" idx="5"/>
          </p:nvPr>
        </p:nvSpPr>
        <p:spPr>
          <a:xfrm>
            <a:off x="1619250" y="2802327"/>
            <a:ext cx="3296700" cy="478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Hours by bicycle per person</a:t>
            </a:r>
            <a:endParaRPr/>
          </a:p>
        </p:txBody>
      </p:sp>
      <p:grpSp>
        <p:nvGrpSpPr>
          <p:cNvPr id="8" name="Grupo 7">
            <a:extLst>
              <a:ext uri="{FF2B5EF4-FFF2-40B4-BE49-F238E27FC236}">
                <a16:creationId xmlns:a16="http://schemas.microsoft.com/office/drawing/2014/main" id="{45B5011A-6EA1-0C67-F214-355BBB4A8004}"/>
              </a:ext>
            </a:extLst>
          </p:cNvPr>
          <p:cNvGrpSpPr/>
          <p:nvPr/>
        </p:nvGrpSpPr>
        <p:grpSpPr>
          <a:xfrm>
            <a:off x="951745" y="3567506"/>
            <a:ext cx="524513" cy="523683"/>
            <a:chOff x="951745" y="3567506"/>
            <a:chExt cx="524513" cy="523683"/>
          </a:xfrm>
        </p:grpSpPr>
        <p:sp>
          <p:nvSpPr>
            <p:cNvPr id="1702" name="Google Shape;1702;p56"/>
            <p:cNvSpPr/>
            <p:nvPr/>
          </p:nvSpPr>
          <p:spPr>
            <a:xfrm>
              <a:off x="1324623" y="3685104"/>
              <a:ext cx="151635" cy="406085"/>
            </a:xfrm>
            <a:custGeom>
              <a:avLst/>
              <a:gdLst/>
              <a:ahLst/>
              <a:cxnLst/>
              <a:rect l="l" t="t" r="r" b="b"/>
              <a:pathLst>
                <a:path w="7119" h="19065" extrusionOk="0">
                  <a:moveTo>
                    <a:pt x="7118" y="0"/>
                  </a:moveTo>
                  <a:lnTo>
                    <a:pt x="962" y="2047"/>
                  </a:lnTo>
                  <a:lnTo>
                    <a:pt x="0" y="8634"/>
                  </a:lnTo>
                  <a:lnTo>
                    <a:pt x="962" y="19065"/>
                  </a:lnTo>
                  <a:lnTo>
                    <a:pt x="7118" y="17022"/>
                  </a:lnTo>
                  <a:lnTo>
                    <a:pt x="7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6"/>
            <p:cNvSpPr/>
            <p:nvPr/>
          </p:nvSpPr>
          <p:spPr>
            <a:xfrm>
              <a:off x="1193500" y="3685104"/>
              <a:ext cx="151635" cy="406085"/>
            </a:xfrm>
            <a:custGeom>
              <a:avLst/>
              <a:gdLst/>
              <a:ahLst/>
              <a:cxnLst/>
              <a:rect l="l" t="t" r="r" b="b"/>
              <a:pathLst>
                <a:path w="7119" h="19065" extrusionOk="0">
                  <a:moveTo>
                    <a:pt x="962" y="0"/>
                  </a:moveTo>
                  <a:lnTo>
                    <a:pt x="0" y="8030"/>
                  </a:lnTo>
                  <a:lnTo>
                    <a:pt x="962" y="17022"/>
                  </a:lnTo>
                  <a:lnTo>
                    <a:pt x="7118" y="19065"/>
                  </a:lnTo>
                  <a:lnTo>
                    <a:pt x="7118" y="2047"/>
                  </a:lnTo>
                  <a:lnTo>
                    <a:pt x="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6"/>
            <p:cNvSpPr/>
            <p:nvPr/>
          </p:nvSpPr>
          <p:spPr>
            <a:xfrm>
              <a:off x="1062377" y="3685104"/>
              <a:ext cx="151635" cy="406085"/>
            </a:xfrm>
            <a:custGeom>
              <a:avLst/>
              <a:gdLst/>
              <a:ahLst/>
              <a:cxnLst/>
              <a:rect l="l" t="t" r="r" b="b"/>
              <a:pathLst>
                <a:path w="7119" h="19065" extrusionOk="0">
                  <a:moveTo>
                    <a:pt x="7118" y="0"/>
                  </a:moveTo>
                  <a:lnTo>
                    <a:pt x="962" y="2047"/>
                  </a:lnTo>
                  <a:lnTo>
                    <a:pt x="0" y="8572"/>
                  </a:lnTo>
                  <a:lnTo>
                    <a:pt x="962" y="19065"/>
                  </a:lnTo>
                  <a:lnTo>
                    <a:pt x="7118" y="17022"/>
                  </a:lnTo>
                  <a:lnTo>
                    <a:pt x="7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6"/>
            <p:cNvSpPr/>
            <p:nvPr/>
          </p:nvSpPr>
          <p:spPr>
            <a:xfrm>
              <a:off x="951745" y="3685104"/>
              <a:ext cx="131144" cy="406085"/>
            </a:xfrm>
            <a:custGeom>
              <a:avLst/>
              <a:gdLst/>
              <a:ahLst/>
              <a:cxnLst/>
              <a:rect l="l" t="t" r="r" b="b"/>
              <a:pathLst>
                <a:path w="6157" h="19065" extrusionOk="0">
                  <a:moveTo>
                    <a:pt x="0" y="0"/>
                  </a:moveTo>
                  <a:lnTo>
                    <a:pt x="0" y="17022"/>
                  </a:lnTo>
                  <a:lnTo>
                    <a:pt x="6156" y="19065"/>
                  </a:lnTo>
                  <a:lnTo>
                    <a:pt x="6156" y="204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6"/>
            <p:cNvSpPr/>
            <p:nvPr/>
          </p:nvSpPr>
          <p:spPr>
            <a:xfrm>
              <a:off x="1324623" y="3567506"/>
              <a:ext cx="91313" cy="194725"/>
            </a:xfrm>
            <a:custGeom>
              <a:avLst/>
              <a:gdLst/>
              <a:ahLst/>
              <a:cxnLst/>
              <a:rect l="l" t="t" r="r" b="b"/>
              <a:pathLst>
                <a:path w="4287" h="9142" extrusionOk="0">
                  <a:moveTo>
                    <a:pt x="962" y="0"/>
                  </a:moveTo>
                  <a:lnTo>
                    <a:pt x="0" y="3324"/>
                  </a:lnTo>
                  <a:lnTo>
                    <a:pt x="962" y="9142"/>
                  </a:lnTo>
                  <a:cubicBezTo>
                    <a:pt x="962" y="9142"/>
                    <a:pt x="4286" y="6595"/>
                    <a:pt x="4286" y="3321"/>
                  </a:cubicBezTo>
                  <a:cubicBezTo>
                    <a:pt x="4286" y="1493"/>
                    <a:pt x="2797" y="0"/>
                    <a:pt x="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6"/>
            <p:cNvSpPr/>
            <p:nvPr/>
          </p:nvSpPr>
          <p:spPr>
            <a:xfrm>
              <a:off x="1274461" y="3567506"/>
              <a:ext cx="70759" cy="194895"/>
            </a:xfrm>
            <a:custGeom>
              <a:avLst/>
              <a:gdLst/>
              <a:ahLst/>
              <a:cxnLst/>
              <a:rect l="l" t="t" r="r" b="b"/>
              <a:pathLst>
                <a:path w="3322" h="9150" extrusionOk="0">
                  <a:moveTo>
                    <a:pt x="3321" y="0"/>
                  </a:moveTo>
                  <a:cubicBezTo>
                    <a:pt x="1490" y="0"/>
                    <a:pt x="1" y="1493"/>
                    <a:pt x="1" y="3324"/>
                  </a:cubicBezTo>
                  <a:cubicBezTo>
                    <a:pt x="1" y="6599"/>
                    <a:pt x="3321" y="9149"/>
                    <a:pt x="3321" y="9149"/>
                  </a:cubicBezTo>
                  <a:lnTo>
                    <a:pt x="3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6"/>
            <p:cNvSpPr/>
            <p:nvPr/>
          </p:nvSpPr>
          <p:spPr>
            <a:xfrm>
              <a:off x="1334868" y="3616581"/>
              <a:ext cx="25667" cy="43537"/>
            </a:xfrm>
            <a:custGeom>
              <a:avLst/>
              <a:gdLst/>
              <a:ahLst/>
              <a:cxnLst/>
              <a:rect l="l" t="t" r="r" b="b"/>
              <a:pathLst>
                <a:path w="1205" h="2044" extrusionOk="0">
                  <a:moveTo>
                    <a:pt x="481" y="1"/>
                  </a:moveTo>
                  <a:lnTo>
                    <a:pt x="0" y="1020"/>
                  </a:lnTo>
                  <a:lnTo>
                    <a:pt x="481" y="2044"/>
                  </a:lnTo>
                  <a:lnTo>
                    <a:pt x="1205" y="2044"/>
                  </a:lnTo>
                  <a:lnTo>
                    <a:pt x="1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6"/>
            <p:cNvSpPr/>
            <p:nvPr/>
          </p:nvSpPr>
          <p:spPr>
            <a:xfrm>
              <a:off x="1329778" y="3616581"/>
              <a:ext cx="15357" cy="43537"/>
            </a:xfrm>
            <a:custGeom>
              <a:avLst/>
              <a:gdLst/>
              <a:ahLst/>
              <a:cxnLst/>
              <a:rect l="l" t="t" r="r" b="b"/>
              <a:pathLst>
                <a:path w="721" h="2044" extrusionOk="0">
                  <a:moveTo>
                    <a:pt x="1" y="1"/>
                  </a:moveTo>
                  <a:lnTo>
                    <a:pt x="1" y="2044"/>
                  </a:lnTo>
                  <a:lnTo>
                    <a:pt x="720" y="2044"/>
                  </a:lnTo>
                  <a:lnTo>
                    <a:pt x="7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56"/>
          <p:cNvGrpSpPr/>
          <p:nvPr/>
        </p:nvGrpSpPr>
        <p:grpSpPr>
          <a:xfrm>
            <a:off x="1006825" y="1024944"/>
            <a:ext cx="366353" cy="524531"/>
            <a:chOff x="1591126" y="3975938"/>
            <a:chExt cx="366353" cy="524531"/>
          </a:xfrm>
        </p:grpSpPr>
        <p:sp>
          <p:nvSpPr>
            <p:cNvPr id="1711" name="Google Shape;1711;p56"/>
            <p:cNvSpPr/>
            <p:nvPr/>
          </p:nvSpPr>
          <p:spPr>
            <a:xfrm>
              <a:off x="1753886" y="3975938"/>
              <a:ext cx="126053" cy="128034"/>
            </a:xfrm>
            <a:custGeom>
              <a:avLst/>
              <a:gdLst/>
              <a:ahLst/>
              <a:cxnLst/>
              <a:rect l="l" t="t" r="r" b="b"/>
              <a:pathLst>
                <a:path w="5918" h="6011" extrusionOk="0">
                  <a:moveTo>
                    <a:pt x="962" y="1"/>
                  </a:moveTo>
                  <a:lnTo>
                    <a:pt x="0" y="6011"/>
                  </a:lnTo>
                  <a:lnTo>
                    <a:pt x="5918" y="5049"/>
                  </a:lnTo>
                  <a:lnTo>
                    <a:pt x="59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6"/>
            <p:cNvSpPr/>
            <p:nvPr/>
          </p:nvSpPr>
          <p:spPr>
            <a:xfrm>
              <a:off x="1668725" y="3975938"/>
              <a:ext cx="105669" cy="128034"/>
            </a:xfrm>
            <a:custGeom>
              <a:avLst/>
              <a:gdLst/>
              <a:ahLst/>
              <a:cxnLst/>
              <a:rect l="l" t="t" r="r" b="b"/>
              <a:pathLst>
                <a:path w="4961" h="6011" extrusionOk="0">
                  <a:moveTo>
                    <a:pt x="1" y="1"/>
                  </a:moveTo>
                  <a:lnTo>
                    <a:pt x="1" y="5049"/>
                  </a:lnTo>
                  <a:lnTo>
                    <a:pt x="4960" y="6011"/>
                  </a:lnTo>
                  <a:lnTo>
                    <a:pt x="49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6"/>
            <p:cNvSpPr/>
            <p:nvPr/>
          </p:nvSpPr>
          <p:spPr>
            <a:xfrm>
              <a:off x="1753886" y="4372285"/>
              <a:ext cx="126053" cy="128183"/>
            </a:xfrm>
            <a:custGeom>
              <a:avLst/>
              <a:gdLst/>
              <a:ahLst/>
              <a:cxnLst/>
              <a:rect l="l" t="t" r="r" b="b"/>
              <a:pathLst>
                <a:path w="5918" h="6018" extrusionOk="0">
                  <a:moveTo>
                    <a:pt x="0" y="0"/>
                  </a:moveTo>
                  <a:lnTo>
                    <a:pt x="962" y="6018"/>
                  </a:lnTo>
                  <a:lnTo>
                    <a:pt x="5918" y="6018"/>
                  </a:lnTo>
                  <a:lnTo>
                    <a:pt x="5918" y="9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6"/>
            <p:cNvSpPr/>
            <p:nvPr/>
          </p:nvSpPr>
          <p:spPr>
            <a:xfrm>
              <a:off x="1668725" y="4372285"/>
              <a:ext cx="105669" cy="128183"/>
            </a:xfrm>
            <a:custGeom>
              <a:avLst/>
              <a:gdLst/>
              <a:ahLst/>
              <a:cxnLst/>
              <a:rect l="l" t="t" r="r" b="b"/>
              <a:pathLst>
                <a:path w="4961" h="6018" extrusionOk="0">
                  <a:moveTo>
                    <a:pt x="4960" y="0"/>
                  </a:moveTo>
                  <a:lnTo>
                    <a:pt x="1" y="962"/>
                  </a:lnTo>
                  <a:lnTo>
                    <a:pt x="1" y="6018"/>
                  </a:lnTo>
                  <a:lnTo>
                    <a:pt x="4960" y="6018"/>
                  </a:lnTo>
                  <a:lnTo>
                    <a:pt x="49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6"/>
            <p:cNvSpPr/>
            <p:nvPr/>
          </p:nvSpPr>
          <p:spPr>
            <a:xfrm>
              <a:off x="1591126" y="4111007"/>
              <a:ext cx="49011" cy="30757"/>
            </a:xfrm>
            <a:custGeom>
              <a:avLst/>
              <a:gdLst/>
              <a:ahLst/>
              <a:cxnLst/>
              <a:rect l="l" t="t" r="r" b="b"/>
              <a:pathLst>
                <a:path w="2301" h="1444" extrusionOk="0">
                  <a:moveTo>
                    <a:pt x="0" y="1"/>
                  </a:moveTo>
                  <a:lnTo>
                    <a:pt x="0" y="1443"/>
                  </a:lnTo>
                  <a:lnTo>
                    <a:pt x="2301" y="1443"/>
                  </a:lnTo>
                  <a:lnTo>
                    <a:pt x="23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6"/>
            <p:cNvSpPr/>
            <p:nvPr/>
          </p:nvSpPr>
          <p:spPr>
            <a:xfrm>
              <a:off x="1908531" y="4222795"/>
              <a:ext cx="48947" cy="30757"/>
            </a:xfrm>
            <a:custGeom>
              <a:avLst/>
              <a:gdLst/>
              <a:ahLst/>
              <a:cxnLst/>
              <a:rect l="l" t="t" r="r" b="b"/>
              <a:pathLst>
                <a:path w="2298" h="1444" extrusionOk="0">
                  <a:moveTo>
                    <a:pt x="0" y="1"/>
                  </a:moveTo>
                  <a:lnTo>
                    <a:pt x="0" y="1443"/>
                  </a:lnTo>
                  <a:lnTo>
                    <a:pt x="2297" y="1443"/>
                  </a:lnTo>
                  <a:lnTo>
                    <a:pt x="2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6"/>
            <p:cNvSpPr/>
            <p:nvPr/>
          </p:nvSpPr>
          <p:spPr>
            <a:xfrm>
              <a:off x="1591126" y="4176401"/>
              <a:ext cx="49011" cy="30757"/>
            </a:xfrm>
            <a:custGeom>
              <a:avLst/>
              <a:gdLst/>
              <a:ahLst/>
              <a:cxnLst/>
              <a:rect l="l" t="t" r="r" b="b"/>
              <a:pathLst>
                <a:path w="2301" h="1444" extrusionOk="0">
                  <a:moveTo>
                    <a:pt x="0" y="1"/>
                  </a:moveTo>
                  <a:lnTo>
                    <a:pt x="0" y="1444"/>
                  </a:lnTo>
                  <a:lnTo>
                    <a:pt x="2301" y="1444"/>
                  </a:lnTo>
                  <a:lnTo>
                    <a:pt x="23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6"/>
            <p:cNvSpPr/>
            <p:nvPr/>
          </p:nvSpPr>
          <p:spPr>
            <a:xfrm>
              <a:off x="1753886" y="4083465"/>
              <a:ext cx="175150" cy="309319"/>
            </a:xfrm>
            <a:custGeom>
              <a:avLst/>
              <a:gdLst/>
              <a:ahLst/>
              <a:cxnLst/>
              <a:rect l="l" t="t" r="r" b="b"/>
              <a:pathLst>
                <a:path w="8223" h="14522" extrusionOk="0">
                  <a:moveTo>
                    <a:pt x="962" y="1"/>
                  </a:moveTo>
                  <a:lnTo>
                    <a:pt x="0" y="5964"/>
                  </a:lnTo>
                  <a:lnTo>
                    <a:pt x="962" y="14521"/>
                  </a:lnTo>
                  <a:lnTo>
                    <a:pt x="8222" y="14521"/>
                  </a:lnTo>
                  <a:lnTo>
                    <a:pt x="82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6"/>
            <p:cNvSpPr/>
            <p:nvPr/>
          </p:nvSpPr>
          <p:spPr>
            <a:xfrm>
              <a:off x="1619626" y="4083465"/>
              <a:ext cx="154766" cy="309319"/>
            </a:xfrm>
            <a:custGeom>
              <a:avLst/>
              <a:gdLst/>
              <a:ahLst/>
              <a:cxnLst/>
              <a:rect l="l" t="t" r="r" b="b"/>
              <a:pathLst>
                <a:path w="7266" h="14522" extrusionOk="0">
                  <a:moveTo>
                    <a:pt x="1" y="1"/>
                  </a:moveTo>
                  <a:lnTo>
                    <a:pt x="1" y="14521"/>
                  </a:lnTo>
                  <a:lnTo>
                    <a:pt x="7265" y="14521"/>
                  </a:lnTo>
                  <a:lnTo>
                    <a:pt x="7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6"/>
            <p:cNvSpPr/>
            <p:nvPr/>
          </p:nvSpPr>
          <p:spPr>
            <a:xfrm>
              <a:off x="1753716" y="4157571"/>
              <a:ext cx="114999" cy="161135"/>
            </a:xfrm>
            <a:custGeom>
              <a:avLst/>
              <a:gdLst/>
              <a:ahLst/>
              <a:cxnLst/>
              <a:rect l="l" t="t" r="r" b="b"/>
              <a:pathLst>
                <a:path w="5399" h="7565" extrusionOk="0">
                  <a:moveTo>
                    <a:pt x="2782" y="1"/>
                  </a:moveTo>
                  <a:cubicBezTo>
                    <a:pt x="2172" y="1"/>
                    <a:pt x="1563" y="233"/>
                    <a:pt x="1097" y="696"/>
                  </a:cubicBezTo>
                  <a:lnTo>
                    <a:pt x="962" y="831"/>
                  </a:lnTo>
                  <a:lnTo>
                    <a:pt x="0" y="3063"/>
                  </a:lnTo>
                  <a:lnTo>
                    <a:pt x="962" y="7564"/>
                  </a:lnTo>
                  <a:lnTo>
                    <a:pt x="4460" y="4067"/>
                  </a:lnTo>
                  <a:cubicBezTo>
                    <a:pt x="5399" y="3136"/>
                    <a:pt x="5399" y="1631"/>
                    <a:pt x="4464" y="696"/>
                  </a:cubicBezTo>
                  <a:cubicBezTo>
                    <a:pt x="4000" y="233"/>
                    <a:pt x="3391" y="1"/>
                    <a:pt x="2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6"/>
            <p:cNvSpPr/>
            <p:nvPr/>
          </p:nvSpPr>
          <p:spPr>
            <a:xfrm>
              <a:off x="1680036" y="4157571"/>
              <a:ext cx="94274" cy="161049"/>
            </a:xfrm>
            <a:custGeom>
              <a:avLst/>
              <a:gdLst/>
              <a:ahLst/>
              <a:cxnLst/>
              <a:rect l="l" t="t" r="r" b="b"/>
              <a:pathLst>
                <a:path w="4426" h="7561" extrusionOk="0">
                  <a:moveTo>
                    <a:pt x="2614" y="1"/>
                  </a:moveTo>
                  <a:cubicBezTo>
                    <a:pt x="2004" y="1"/>
                    <a:pt x="1395" y="233"/>
                    <a:pt x="932" y="696"/>
                  </a:cubicBezTo>
                  <a:cubicBezTo>
                    <a:pt x="1" y="1624"/>
                    <a:pt x="1" y="3136"/>
                    <a:pt x="932" y="4063"/>
                  </a:cubicBezTo>
                  <a:lnTo>
                    <a:pt x="4425" y="7560"/>
                  </a:lnTo>
                  <a:lnTo>
                    <a:pt x="4425" y="827"/>
                  </a:lnTo>
                  <a:lnTo>
                    <a:pt x="4298" y="696"/>
                  </a:lnTo>
                  <a:cubicBezTo>
                    <a:pt x="3833" y="233"/>
                    <a:pt x="3223" y="1"/>
                    <a:pt x="2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Freeform 10">
            <a:extLst>
              <a:ext uri="{FF2B5EF4-FFF2-40B4-BE49-F238E27FC236}">
                <a16:creationId xmlns:a16="http://schemas.microsoft.com/office/drawing/2014/main" id="{3E0D73DF-A914-4966-A7AE-915C94DB7356}"/>
              </a:ext>
            </a:extLst>
          </p:cNvPr>
          <p:cNvSpPr>
            <a:spLocks/>
          </p:cNvSpPr>
          <p:nvPr/>
        </p:nvSpPr>
        <p:spPr bwMode="auto">
          <a:xfrm>
            <a:off x="5080000" y="2790825"/>
            <a:ext cx="42863" cy="33338"/>
          </a:xfrm>
          <a:custGeom>
            <a:avLst/>
            <a:gdLst>
              <a:gd name="T0" fmla="*/ 23 w 23"/>
              <a:gd name="T1" fmla="*/ 8 h 18"/>
              <a:gd name="T2" fmla="*/ 6 w 23"/>
              <a:gd name="T3" fmla="*/ 17 h 18"/>
              <a:gd name="T4" fmla="*/ 3 w 23"/>
              <a:gd name="T5" fmla="*/ 10 h 18"/>
              <a:gd name="T6" fmla="*/ 23 w 23"/>
              <a:gd name="T7" fmla="*/ 8 h 18"/>
            </a:gdLst>
            <a:ahLst/>
            <a:cxnLst>
              <a:cxn ang="0">
                <a:pos x="T0" y="T1"/>
              </a:cxn>
              <a:cxn ang="0">
                <a:pos x="T2" y="T3"/>
              </a:cxn>
              <a:cxn ang="0">
                <a:pos x="T4" y="T5"/>
              </a:cxn>
              <a:cxn ang="0">
                <a:pos x="T6" y="T7"/>
              </a:cxn>
            </a:cxnLst>
            <a:rect l="0" t="0" r="r" b="b"/>
            <a:pathLst>
              <a:path w="23" h="18">
                <a:moveTo>
                  <a:pt x="23" y="8"/>
                </a:moveTo>
                <a:cubicBezTo>
                  <a:pt x="17" y="11"/>
                  <a:pt x="13" y="18"/>
                  <a:pt x="6" y="17"/>
                </a:cubicBezTo>
                <a:cubicBezTo>
                  <a:pt x="2" y="16"/>
                  <a:pt x="0" y="12"/>
                  <a:pt x="3" y="10"/>
                </a:cubicBezTo>
                <a:cubicBezTo>
                  <a:pt x="9" y="8"/>
                  <a:pt x="16" y="0"/>
                  <a:pt x="23" y="8"/>
                </a:cubicBezTo>
                <a:close/>
              </a:path>
            </a:pathLst>
          </a:custGeom>
          <a:solidFill>
            <a:srgbClr val="73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nvGrpSpPr>
          <p:cNvPr id="6" name="Grupo 5">
            <a:extLst>
              <a:ext uri="{FF2B5EF4-FFF2-40B4-BE49-F238E27FC236}">
                <a16:creationId xmlns:a16="http://schemas.microsoft.com/office/drawing/2014/main" id="{3CB8EA21-9B22-1C7D-377F-FA231A6189B7}"/>
              </a:ext>
            </a:extLst>
          </p:cNvPr>
          <p:cNvGrpSpPr/>
          <p:nvPr/>
        </p:nvGrpSpPr>
        <p:grpSpPr>
          <a:xfrm>
            <a:off x="4962525" y="2117725"/>
            <a:ext cx="4171951" cy="2901951"/>
            <a:chOff x="4962525" y="2117725"/>
            <a:chExt cx="4171951" cy="2901951"/>
          </a:xfrm>
        </p:grpSpPr>
        <p:sp>
          <p:nvSpPr>
            <p:cNvPr id="14" name="Freeform 5">
              <a:extLst>
                <a:ext uri="{FF2B5EF4-FFF2-40B4-BE49-F238E27FC236}">
                  <a16:creationId xmlns:a16="http://schemas.microsoft.com/office/drawing/2014/main" id="{7138FD24-1406-4D61-99D9-9675F88D5C73}"/>
                </a:ext>
              </a:extLst>
            </p:cNvPr>
            <p:cNvSpPr>
              <a:spLocks/>
            </p:cNvSpPr>
            <p:nvPr/>
          </p:nvSpPr>
          <p:spPr bwMode="auto">
            <a:xfrm>
              <a:off x="6253163" y="2117725"/>
              <a:ext cx="1308100" cy="2901951"/>
            </a:xfrm>
            <a:custGeom>
              <a:avLst/>
              <a:gdLst>
                <a:gd name="T0" fmla="*/ 513 w 722"/>
                <a:gd name="T1" fmla="*/ 1054 h 1600"/>
                <a:gd name="T2" fmla="*/ 446 w 722"/>
                <a:gd name="T3" fmla="*/ 1224 h 1600"/>
                <a:gd name="T4" fmla="*/ 405 w 722"/>
                <a:gd name="T5" fmla="*/ 1181 h 1600"/>
                <a:gd name="T6" fmla="*/ 393 w 722"/>
                <a:gd name="T7" fmla="*/ 1393 h 1600"/>
                <a:gd name="T8" fmla="*/ 420 w 722"/>
                <a:gd name="T9" fmla="*/ 1583 h 1600"/>
                <a:gd name="T10" fmla="*/ 319 w 722"/>
                <a:gd name="T11" fmla="*/ 1600 h 1600"/>
                <a:gd name="T12" fmla="*/ 342 w 722"/>
                <a:gd name="T13" fmla="*/ 1533 h 1600"/>
                <a:gd name="T14" fmla="*/ 328 w 722"/>
                <a:gd name="T15" fmla="*/ 1412 h 1600"/>
                <a:gd name="T16" fmla="*/ 304 w 722"/>
                <a:gd name="T17" fmla="*/ 1258 h 1600"/>
                <a:gd name="T18" fmla="*/ 264 w 722"/>
                <a:gd name="T19" fmla="*/ 995 h 1600"/>
                <a:gd name="T20" fmla="*/ 251 w 722"/>
                <a:gd name="T21" fmla="*/ 932 h 1600"/>
                <a:gd name="T22" fmla="*/ 331 w 722"/>
                <a:gd name="T23" fmla="*/ 848 h 1600"/>
                <a:gd name="T24" fmla="*/ 322 w 722"/>
                <a:gd name="T25" fmla="*/ 841 h 1600"/>
                <a:gd name="T26" fmla="*/ 250 w 722"/>
                <a:gd name="T27" fmla="*/ 903 h 1600"/>
                <a:gd name="T28" fmla="*/ 248 w 722"/>
                <a:gd name="T29" fmla="*/ 816 h 1600"/>
                <a:gd name="T30" fmla="*/ 246 w 722"/>
                <a:gd name="T31" fmla="*/ 596 h 1600"/>
                <a:gd name="T32" fmla="*/ 192 w 722"/>
                <a:gd name="T33" fmla="*/ 463 h 1600"/>
                <a:gd name="T34" fmla="*/ 184 w 722"/>
                <a:gd name="T35" fmla="*/ 428 h 1600"/>
                <a:gd name="T36" fmla="*/ 11 w 722"/>
                <a:gd name="T37" fmla="*/ 90 h 1600"/>
                <a:gd name="T38" fmla="*/ 20 w 722"/>
                <a:gd name="T39" fmla="*/ 82 h 1600"/>
                <a:gd name="T40" fmla="*/ 29 w 722"/>
                <a:gd name="T41" fmla="*/ 74 h 1600"/>
                <a:gd name="T42" fmla="*/ 39 w 722"/>
                <a:gd name="T43" fmla="*/ 66 h 1600"/>
                <a:gd name="T44" fmla="*/ 43 w 722"/>
                <a:gd name="T45" fmla="*/ 46 h 1600"/>
                <a:gd name="T46" fmla="*/ 56 w 722"/>
                <a:gd name="T47" fmla="*/ 39 h 1600"/>
                <a:gd name="T48" fmla="*/ 78 w 722"/>
                <a:gd name="T49" fmla="*/ 44 h 1600"/>
                <a:gd name="T50" fmla="*/ 92 w 722"/>
                <a:gd name="T51" fmla="*/ 39 h 1600"/>
                <a:gd name="T52" fmla="*/ 145 w 722"/>
                <a:gd name="T53" fmla="*/ 113 h 1600"/>
                <a:gd name="T54" fmla="*/ 154 w 722"/>
                <a:gd name="T55" fmla="*/ 128 h 1600"/>
                <a:gd name="T56" fmla="*/ 197 w 722"/>
                <a:gd name="T57" fmla="*/ 305 h 1600"/>
                <a:gd name="T58" fmla="*/ 338 w 722"/>
                <a:gd name="T59" fmla="*/ 416 h 1600"/>
                <a:gd name="T60" fmla="*/ 327 w 722"/>
                <a:gd name="T61" fmla="*/ 316 h 1600"/>
                <a:gd name="T62" fmla="*/ 322 w 722"/>
                <a:gd name="T63" fmla="*/ 252 h 1600"/>
                <a:gd name="T64" fmla="*/ 369 w 722"/>
                <a:gd name="T65" fmla="*/ 191 h 1600"/>
                <a:gd name="T66" fmla="*/ 460 w 722"/>
                <a:gd name="T67" fmla="*/ 262 h 1600"/>
                <a:gd name="T68" fmla="*/ 443 w 722"/>
                <a:gd name="T69" fmla="*/ 348 h 1600"/>
                <a:gd name="T70" fmla="*/ 469 w 722"/>
                <a:gd name="T71" fmla="*/ 421 h 1600"/>
                <a:gd name="T72" fmla="*/ 528 w 722"/>
                <a:gd name="T73" fmla="*/ 374 h 1600"/>
                <a:gd name="T74" fmla="*/ 608 w 722"/>
                <a:gd name="T75" fmla="*/ 146 h 1600"/>
                <a:gd name="T76" fmla="*/ 571 w 722"/>
                <a:gd name="T77" fmla="*/ 111 h 1600"/>
                <a:gd name="T78" fmla="*/ 579 w 722"/>
                <a:gd name="T79" fmla="*/ 94 h 1600"/>
                <a:gd name="T80" fmla="*/ 612 w 722"/>
                <a:gd name="T81" fmla="*/ 82 h 1600"/>
                <a:gd name="T82" fmla="*/ 639 w 722"/>
                <a:gd name="T83" fmla="*/ 0 h 1600"/>
                <a:gd name="T84" fmla="*/ 667 w 722"/>
                <a:gd name="T85" fmla="*/ 0 h 1600"/>
                <a:gd name="T86" fmla="*/ 663 w 722"/>
                <a:gd name="T87" fmla="*/ 71 h 1600"/>
                <a:gd name="T88" fmla="*/ 699 w 722"/>
                <a:gd name="T89" fmla="*/ 18 h 1600"/>
                <a:gd name="T90" fmla="*/ 683 w 722"/>
                <a:gd name="T91" fmla="*/ 69 h 1600"/>
                <a:gd name="T92" fmla="*/ 716 w 722"/>
                <a:gd name="T93" fmla="*/ 45 h 1600"/>
                <a:gd name="T94" fmla="*/ 663 w 722"/>
                <a:gd name="T95" fmla="*/ 153 h 1600"/>
                <a:gd name="T96" fmla="*/ 603 w 722"/>
                <a:gd name="T97" fmla="*/ 408 h 1600"/>
                <a:gd name="T98" fmla="*/ 584 w 722"/>
                <a:gd name="T99" fmla="*/ 496 h 1600"/>
                <a:gd name="T100" fmla="*/ 545 w 722"/>
                <a:gd name="T101" fmla="*/ 616 h 1600"/>
                <a:gd name="T102" fmla="*/ 548 w 722"/>
                <a:gd name="T103" fmla="*/ 858 h 1600"/>
                <a:gd name="T104" fmla="*/ 503 w 722"/>
                <a:gd name="T105" fmla="*/ 836 h 1600"/>
                <a:gd name="T106" fmla="*/ 548 w 722"/>
                <a:gd name="T107" fmla="*/ 903 h 1600"/>
                <a:gd name="T108" fmla="*/ 538 w 722"/>
                <a:gd name="T109" fmla="*/ 969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2" h="1600">
                  <a:moveTo>
                    <a:pt x="527" y="987"/>
                  </a:moveTo>
                  <a:cubicBezTo>
                    <a:pt x="515" y="1008"/>
                    <a:pt x="517" y="1032"/>
                    <a:pt x="513" y="1054"/>
                  </a:cubicBezTo>
                  <a:cubicBezTo>
                    <a:pt x="504" y="1102"/>
                    <a:pt x="486" y="1147"/>
                    <a:pt x="478" y="1195"/>
                  </a:cubicBezTo>
                  <a:cubicBezTo>
                    <a:pt x="475" y="1210"/>
                    <a:pt x="464" y="1222"/>
                    <a:pt x="446" y="1224"/>
                  </a:cubicBezTo>
                  <a:cubicBezTo>
                    <a:pt x="429" y="1226"/>
                    <a:pt x="421" y="1216"/>
                    <a:pt x="415" y="1202"/>
                  </a:cubicBezTo>
                  <a:cubicBezTo>
                    <a:pt x="412" y="1195"/>
                    <a:pt x="408" y="1188"/>
                    <a:pt x="405" y="1181"/>
                  </a:cubicBezTo>
                  <a:cubicBezTo>
                    <a:pt x="395" y="1204"/>
                    <a:pt x="388" y="1225"/>
                    <a:pt x="394" y="1252"/>
                  </a:cubicBezTo>
                  <a:cubicBezTo>
                    <a:pt x="405" y="1299"/>
                    <a:pt x="396" y="1346"/>
                    <a:pt x="393" y="1393"/>
                  </a:cubicBezTo>
                  <a:cubicBezTo>
                    <a:pt x="390" y="1439"/>
                    <a:pt x="398" y="1483"/>
                    <a:pt x="411" y="1526"/>
                  </a:cubicBezTo>
                  <a:cubicBezTo>
                    <a:pt x="417" y="1545"/>
                    <a:pt x="415" y="1565"/>
                    <a:pt x="420" y="1583"/>
                  </a:cubicBezTo>
                  <a:cubicBezTo>
                    <a:pt x="423" y="1599"/>
                    <a:pt x="407" y="1592"/>
                    <a:pt x="403" y="1600"/>
                  </a:cubicBezTo>
                  <a:cubicBezTo>
                    <a:pt x="375" y="1600"/>
                    <a:pt x="347" y="1600"/>
                    <a:pt x="319" y="1600"/>
                  </a:cubicBezTo>
                  <a:cubicBezTo>
                    <a:pt x="310" y="1573"/>
                    <a:pt x="315" y="1555"/>
                    <a:pt x="336" y="1540"/>
                  </a:cubicBezTo>
                  <a:cubicBezTo>
                    <a:pt x="339" y="1538"/>
                    <a:pt x="343" y="1536"/>
                    <a:pt x="342" y="1533"/>
                  </a:cubicBezTo>
                  <a:cubicBezTo>
                    <a:pt x="335" y="1512"/>
                    <a:pt x="351" y="1494"/>
                    <a:pt x="344" y="1473"/>
                  </a:cubicBezTo>
                  <a:cubicBezTo>
                    <a:pt x="338" y="1453"/>
                    <a:pt x="334" y="1432"/>
                    <a:pt x="328" y="1412"/>
                  </a:cubicBezTo>
                  <a:cubicBezTo>
                    <a:pt x="321" y="1386"/>
                    <a:pt x="314" y="1359"/>
                    <a:pt x="307" y="1333"/>
                  </a:cubicBezTo>
                  <a:cubicBezTo>
                    <a:pt x="300" y="1308"/>
                    <a:pt x="298" y="1283"/>
                    <a:pt x="304" y="1258"/>
                  </a:cubicBezTo>
                  <a:cubicBezTo>
                    <a:pt x="313" y="1220"/>
                    <a:pt x="306" y="1184"/>
                    <a:pt x="296" y="1149"/>
                  </a:cubicBezTo>
                  <a:cubicBezTo>
                    <a:pt x="281" y="1098"/>
                    <a:pt x="273" y="1046"/>
                    <a:pt x="264" y="995"/>
                  </a:cubicBezTo>
                  <a:cubicBezTo>
                    <a:pt x="262" y="987"/>
                    <a:pt x="260" y="981"/>
                    <a:pt x="254" y="974"/>
                  </a:cubicBezTo>
                  <a:cubicBezTo>
                    <a:pt x="244" y="962"/>
                    <a:pt x="253" y="946"/>
                    <a:pt x="251" y="932"/>
                  </a:cubicBezTo>
                  <a:cubicBezTo>
                    <a:pt x="251" y="921"/>
                    <a:pt x="261" y="919"/>
                    <a:pt x="267" y="915"/>
                  </a:cubicBezTo>
                  <a:cubicBezTo>
                    <a:pt x="293" y="897"/>
                    <a:pt x="316" y="876"/>
                    <a:pt x="331" y="848"/>
                  </a:cubicBezTo>
                  <a:cubicBezTo>
                    <a:pt x="334" y="842"/>
                    <a:pt x="343" y="835"/>
                    <a:pt x="335" y="830"/>
                  </a:cubicBezTo>
                  <a:cubicBezTo>
                    <a:pt x="328" y="826"/>
                    <a:pt x="325" y="836"/>
                    <a:pt x="322" y="841"/>
                  </a:cubicBezTo>
                  <a:cubicBezTo>
                    <a:pt x="311" y="860"/>
                    <a:pt x="296" y="877"/>
                    <a:pt x="280" y="892"/>
                  </a:cubicBezTo>
                  <a:cubicBezTo>
                    <a:pt x="272" y="899"/>
                    <a:pt x="262" y="905"/>
                    <a:pt x="250" y="903"/>
                  </a:cubicBezTo>
                  <a:cubicBezTo>
                    <a:pt x="237" y="900"/>
                    <a:pt x="235" y="890"/>
                    <a:pt x="236" y="879"/>
                  </a:cubicBezTo>
                  <a:cubicBezTo>
                    <a:pt x="239" y="858"/>
                    <a:pt x="243" y="837"/>
                    <a:pt x="248" y="816"/>
                  </a:cubicBezTo>
                  <a:cubicBezTo>
                    <a:pt x="256" y="785"/>
                    <a:pt x="259" y="752"/>
                    <a:pt x="258" y="720"/>
                  </a:cubicBezTo>
                  <a:cubicBezTo>
                    <a:pt x="250" y="679"/>
                    <a:pt x="250" y="637"/>
                    <a:pt x="246" y="596"/>
                  </a:cubicBezTo>
                  <a:cubicBezTo>
                    <a:pt x="250" y="563"/>
                    <a:pt x="240" y="535"/>
                    <a:pt x="218" y="510"/>
                  </a:cubicBezTo>
                  <a:cubicBezTo>
                    <a:pt x="206" y="496"/>
                    <a:pt x="198" y="481"/>
                    <a:pt x="192" y="463"/>
                  </a:cubicBezTo>
                  <a:cubicBezTo>
                    <a:pt x="189" y="457"/>
                    <a:pt x="189" y="450"/>
                    <a:pt x="188" y="443"/>
                  </a:cubicBezTo>
                  <a:cubicBezTo>
                    <a:pt x="187" y="438"/>
                    <a:pt x="186" y="433"/>
                    <a:pt x="184" y="428"/>
                  </a:cubicBezTo>
                  <a:cubicBezTo>
                    <a:pt x="144" y="351"/>
                    <a:pt x="119" y="268"/>
                    <a:pt x="82" y="190"/>
                  </a:cubicBezTo>
                  <a:cubicBezTo>
                    <a:pt x="65" y="153"/>
                    <a:pt x="39" y="120"/>
                    <a:pt x="11" y="90"/>
                  </a:cubicBezTo>
                  <a:cubicBezTo>
                    <a:pt x="8" y="86"/>
                    <a:pt x="0" y="81"/>
                    <a:pt x="6" y="75"/>
                  </a:cubicBezTo>
                  <a:cubicBezTo>
                    <a:pt x="12" y="69"/>
                    <a:pt x="16" y="78"/>
                    <a:pt x="20" y="82"/>
                  </a:cubicBezTo>
                  <a:cubicBezTo>
                    <a:pt x="28" y="88"/>
                    <a:pt x="35" y="96"/>
                    <a:pt x="45" y="102"/>
                  </a:cubicBezTo>
                  <a:cubicBezTo>
                    <a:pt x="40" y="93"/>
                    <a:pt x="34" y="84"/>
                    <a:pt x="29" y="74"/>
                  </a:cubicBezTo>
                  <a:cubicBezTo>
                    <a:pt x="24" y="66"/>
                    <a:pt x="10" y="54"/>
                    <a:pt x="19" y="48"/>
                  </a:cubicBezTo>
                  <a:cubicBezTo>
                    <a:pt x="29" y="41"/>
                    <a:pt x="33" y="58"/>
                    <a:pt x="39" y="66"/>
                  </a:cubicBezTo>
                  <a:cubicBezTo>
                    <a:pt x="48" y="75"/>
                    <a:pt x="55" y="86"/>
                    <a:pt x="65" y="96"/>
                  </a:cubicBezTo>
                  <a:cubicBezTo>
                    <a:pt x="62" y="77"/>
                    <a:pt x="50" y="62"/>
                    <a:pt x="43" y="46"/>
                  </a:cubicBezTo>
                  <a:cubicBezTo>
                    <a:pt x="41" y="40"/>
                    <a:pt x="35" y="34"/>
                    <a:pt x="42" y="30"/>
                  </a:cubicBezTo>
                  <a:cubicBezTo>
                    <a:pt x="51" y="24"/>
                    <a:pt x="53" y="33"/>
                    <a:pt x="56" y="39"/>
                  </a:cubicBezTo>
                  <a:cubicBezTo>
                    <a:pt x="66" y="55"/>
                    <a:pt x="75" y="70"/>
                    <a:pt x="87" y="91"/>
                  </a:cubicBezTo>
                  <a:cubicBezTo>
                    <a:pt x="89" y="71"/>
                    <a:pt x="81" y="58"/>
                    <a:pt x="78" y="44"/>
                  </a:cubicBezTo>
                  <a:cubicBezTo>
                    <a:pt x="77" y="37"/>
                    <a:pt x="71" y="28"/>
                    <a:pt x="80" y="25"/>
                  </a:cubicBezTo>
                  <a:cubicBezTo>
                    <a:pt x="90" y="21"/>
                    <a:pt x="89" y="33"/>
                    <a:pt x="92" y="39"/>
                  </a:cubicBezTo>
                  <a:cubicBezTo>
                    <a:pt x="100" y="60"/>
                    <a:pt x="107" y="81"/>
                    <a:pt x="115" y="102"/>
                  </a:cubicBezTo>
                  <a:cubicBezTo>
                    <a:pt x="121" y="117"/>
                    <a:pt x="130" y="122"/>
                    <a:pt x="145" y="113"/>
                  </a:cubicBezTo>
                  <a:cubicBezTo>
                    <a:pt x="152" y="108"/>
                    <a:pt x="161" y="104"/>
                    <a:pt x="166" y="113"/>
                  </a:cubicBezTo>
                  <a:cubicBezTo>
                    <a:pt x="170" y="121"/>
                    <a:pt x="160" y="125"/>
                    <a:pt x="154" y="128"/>
                  </a:cubicBezTo>
                  <a:cubicBezTo>
                    <a:pt x="122" y="147"/>
                    <a:pt x="119" y="153"/>
                    <a:pt x="140" y="185"/>
                  </a:cubicBezTo>
                  <a:cubicBezTo>
                    <a:pt x="164" y="222"/>
                    <a:pt x="179" y="264"/>
                    <a:pt x="197" y="305"/>
                  </a:cubicBezTo>
                  <a:cubicBezTo>
                    <a:pt x="216" y="350"/>
                    <a:pt x="248" y="388"/>
                    <a:pt x="292" y="413"/>
                  </a:cubicBezTo>
                  <a:cubicBezTo>
                    <a:pt x="307" y="422"/>
                    <a:pt x="322" y="429"/>
                    <a:pt x="338" y="416"/>
                  </a:cubicBezTo>
                  <a:cubicBezTo>
                    <a:pt x="350" y="406"/>
                    <a:pt x="357" y="378"/>
                    <a:pt x="349" y="363"/>
                  </a:cubicBezTo>
                  <a:cubicBezTo>
                    <a:pt x="341" y="348"/>
                    <a:pt x="339" y="330"/>
                    <a:pt x="327" y="316"/>
                  </a:cubicBezTo>
                  <a:cubicBezTo>
                    <a:pt x="323" y="311"/>
                    <a:pt x="323" y="304"/>
                    <a:pt x="323" y="297"/>
                  </a:cubicBezTo>
                  <a:cubicBezTo>
                    <a:pt x="323" y="282"/>
                    <a:pt x="329" y="268"/>
                    <a:pt x="322" y="252"/>
                  </a:cubicBezTo>
                  <a:cubicBezTo>
                    <a:pt x="316" y="239"/>
                    <a:pt x="343" y="203"/>
                    <a:pt x="358" y="200"/>
                  </a:cubicBezTo>
                  <a:cubicBezTo>
                    <a:pt x="364" y="199"/>
                    <a:pt x="365" y="194"/>
                    <a:pt x="369" y="191"/>
                  </a:cubicBezTo>
                  <a:cubicBezTo>
                    <a:pt x="397" y="175"/>
                    <a:pt x="414" y="199"/>
                    <a:pt x="432" y="209"/>
                  </a:cubicBezTo>
                  <a:cubicBezTo>
                    <a:pt x="449" y="219"/>
                    <a:pt x="474" y="232"/>
                    <a:pt x="460" y="262"/>
                  </a:cubicBezTo>
                  <a:cubicBezTo>
                    <a:pt x="457" y="269"/>
                    <a:pt x="462" y="279"/>
                    <a:pt x="464" y="287"/>
                  </a:cubicBezTo>
                  <a:cubicBezTo>
                    <a:pt x="469" y="311"/>
                    <a:pt x="448" y="327"/>
                    <a:pt x="443" y="348"/>
                  </a:cubicBezTo>
                  <a:cubicBezTo>
                    <a:pt x="440" y="361"/>
                    <a:pt x="437" y="374"/>
                    <a:pt x="442" y="387"/>
                  </a:cubicBezTo>
                  <a:cubicBezTo>
                    <a:pt x="446" y="401"/>
                    <a:pt x="452" y="417"/>
                    <a:pt x="469" y="421"/>
                  </a:cubicBezTo>
                  <a:cubicBezTo>
                    <a:pt x="485" y="424"/>
                    <a:pt x="499" y="413"/>
                    <a:pt x="510" y="402"/>
                  </a:cubicBezTo>
                  <a:cubicBezTo>
                    <a:pt x="518" y="394"/>
                    <a:pt x="523" y="383"/>
                    <a:pt x="528" y="374"/>
                  </a:cubicBezTo>
                  <a:cubicBezTo>
                    <a:pt x="555" y="329"/>
                    <a:pt x="566" y="280"/>
                    <a:pt x="577" y="230"/>
                  </a:cubicBezTo>
                  <a:cubicBezTo>
                    <a:pt x="583" y="200"/>
                    <a:pt x="601" y="176"/>
                    <a:pt x="608" y="146"/>
                  </a:cubicBezTo>
                  <a:cubicBezTo>
                    <a:pt x="611" y="133"/>
                    <a:pt x="610" y="127"/>
                    <a:pt x="596" y="123"/>
                  </a:cubicBezTo>
                  <a:cubicBezTo>
                    <a:pt x="588" y="120"/>
                    <a:pt x="580" y="115"/>
                    <a:pt x="571" y="111"/>
                  </a:cubicBezTo>
                  <a:cubicBezTo>
                    <a:pt x="566" y="109"/>
                    <a:pt x="557" y="106"/>
                    <a:pt x="561" y="97"/>
                  </a:cubicBezTo>
                  <a:cubicBezTo>
                    <a:pt x="564" y="90"/>
                    <a:pt x="572" y="92"/>
                    <a:pt x="579" y="94"/>
                  </a:cubicBezTo>
                  <a:cubicBezTo>
                    <a:pt x="580" y="94"/>
                    <a:pt x="582" y="95"/>
                    <a:pt x="584" y="96"/>
                  </a:cubicBezTo>
                  <a:cubicBezTo>
                    <a:pt x="599" y="103"/>
                    <a:pt x="608" y="97"/>
                    <a:pt x="612" y="82"/>
                  </a:cubicBezTo>
                  <a:cubicBezTo>
                    <a:pt x="621" y="56"/>
                    <a:pt x="622" y="28"/>
                    <a:pt x="627" y="0"/>
                  </a:cubicBezTo>
                  <a:cubicBezTo>
                    <a:pt x="631" y="0"/>
                    <a:pt x="635" y="0"/>
                    <a:pt x="639" y="0"/>
                  </a:cubicBezTo>
                  <a:cubicBezTo>
                    <a:pt x="649" y="16"/>
                    <a:pt x="642" y="32"/>
                    <a:pt x="642" y="47"/>
                  </a:cubicBezTo>
                  <a:cubicBezTo>
                    <a:pt x="650" y="32"/>
                    <a:pt x="650" y="12"/>
                    <a:pt x="667" y="0"/>
                  </a:cubicBezTo>
                  <a:cubicBezTo>
                    <a:pt x="670" y="0"/>
                    <a:pt x="672" y="0"/>
                    <a:pt x="675" y="0"/>
                  </a:cubicBezTo>
                  <a:cubicBezTo>
                    <a:pt x="679" y="25"/>
                    <a:pt x="661" y="45"/>
                    <a:pt x="663" y="71"/>
                  </a:cubicBezTo>
                  <a:cubicBezTo>
                    <a:pt x="671" y="57"/>
                    <a:pt x="678" y="44"/>
                    <a:pt x="686" y="30"/>
                  </a:cubicBezTo>
                  <a:cubicBezTo>
                    <a:pt x="689" y="25"/>
                    <a:pt x="690" y="13"/>
                    <a:pt x="699" y="18"/>
                  </a:cubicBezTo>
                  <a:cubicBezTo>
                    <a:pt x="708" y="22"/>
                    <a:pt x="699" y="31"/>
                    <a:pt x="697" y="37"/>
                  </a:cubicBezTo>
                  <a:cubicBezTo>
                    <a:pt x="693" y="47"/>
                    <a:pt x="688" y="57"/>
                    <a:pt x="683" y="69"/>
                  </a:cubicBezTo>
                  <a:cubicBezTo>
                    <a:pt x="695" y="67"/>
                    <a:pt x="697" y="58"/>
                    <a:pt x="703" y="52"/>
                  </a:cubicBezTo>
                  <a:cubicBezTo>
                    <a:pt x="707" y="49"/>
                    <a:pt x="709" y="39"/>
                    <a:pt x="716" y="45"/>
                  </a:cubicBezTo>
                  <a:cubicBezTo>
                    <a:pt x="722" y="49"/>
                    <a:pt x="715" y="55"/>
                    <a:pt x="712" y="60"/>
                  </a:cubicBezTo>
                  <a:cubicBezTo>
                    <a:pt x="692" y="89"/>
                    <a:pt x="677" y="121"/>
                    <a:pt x="663" y="153"/>
                  </a:cubicBezTo>
                  <a:cubicBezTo>
                    <a:pt x="644" y="199"/>
                    <a:pt x="639" y="249"/>
                    <a:pt x="628" y="297"/>
                  </a:cubicBezTo>
                  <a:cubicBezTo>
                    <a:pt x="619" y="334"/>
                    <a:pt x="606" y="370"/>
                    <a:pt x="603" y="408"/>
                  </a:cubicBezTo>
                  <a:cubicBezTo>
                    <a:pt x="602" y="427"/>
                    <a:pt x="606" y="447"/>
                    <a:pt x="598" y="466"/>
                  </a:cubicBezTo>
                  <a:cubicBezTo>
                    <a:pt x="594" y="476"/>
                    <a:pt x="590" y="487"/>
                    <a:pt x="584" y="496"/>
                  </a:cubicBezTo>
                  <a:cubicBezTo>
                    <a:pt x="576" y="509"/>
                    <a:pt x="566" y="520"/>
                    <a:pt x="561" y="534"/>
                  </a:cubicBezTo>
                  <a:cubicBezTo>
                    <a:pt x="549" y="560"/>
                    <a:pt x="546" y="588"/>
                    <a:pt x="545" y="616"/>
                  </a:cubicBezTo>
                  <a:cubicBezTo>
                    <a:pt x="544" y="680"/>
                    <a:pt x="548" y="743"/>
                    <a:pt x="552" y="807"/>
                  </a:cubicBezTo>
                  <a:cubicBezTo>
                    <a:pt x="554" y="824"/>
                    <a:pt x="550" y="841"/>
                    <a:pt x="548" y="858"/>
                  </a:cubicBezTo>
                  <a:cubicBezTo>
                    <a:pt x="541" y="872"/>
                    <a:pt x="533" y="864"/>
                    <a:pt x="526" y="859"/>
                  </a:cubicBezTo>
                  <a:cubicBezTo>
                    <a:pt x="518" y="853"/>
                    <a:pt x="516" y="841"/>
                    <a:pt x="503" y="836"/>
                  </a:cubicBezTo>
                  <a:cubicBezTo>
                    <a:pt x="504" y="852"/>
                    <a:pt x="514" y="861"/>
                    <a:pt x="523" y="870"/>
                  </a:cubicBezTo>
                  <a:cubicBezTo>
                    <a:pt x="531" y="881"/>
                    <a:pt x="544" y="888"/>
                    <a:pt x="548" y="903"/>
                  </a:cubicBezTo>
                  <a:cubicBezTo>
                    <a:pt x="549" y="908"/>
                    <a:pt x="550" y="914"/>
                    <a:pt x="547" y="918"/>
                  </a:cubicBezTo>
                  <a:cubicBezTo>
                    <a:pt x="536" y="934"/>
                    <a:pt x="536" y="951"/>
                    <a:pt x="538" y="969"/>
                  </a:cubicBezTo>
                  <a:cubicBezTo>
                    <a:pt x="539" y="977"/>
                    <a:pt x="536" y="984"/>
                    <a:pt x="527" y="98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5" name="Grupo 4">
              <a:extLst>
                <a:ext uri="{FF2B5EF4-FFF2-40B4-BE49-F238E27FC236}">
                  <a16:creationId xmlns:a16="http://schemas.microsoft.com/office/drawing/2014/main" id="{D405C38D-C569-E956-380D-514BAF769FDF}"/>
                </a:ext>
              </a:extLst>
            </p:cNvPr>
            <p:cNvGrpSpPr/>
            <p:nvPr/>
          </p:nvGrpSpPr>
          <p:grpSpPr>
            <a:xfrm>
              <a:off x="4962525" y="2776538"/>
              <a:ext cx="668338" cy="2027238"/>
              <a:chOff x="4962525" y="2776538"/>
              <a:chExt cx="668338" cy="2027238"/>
            </a:xfrm>
          </p:grpSpPr>
          <p:sp>
            <p:nvSpPr>
              <p:cNvPr id="17" name="Freeform 8">
                <a:extLst>
                  <a:ext uri="{FF2B5EF4-FFF2-40B4-BE49-F238E27FC236}">
                    <a16:creationId xmlns:a16="http://schemas.microsoft.com/office/drawing/2014/main" id="{030C9CD7-52C2-4674-BC2A-457F42C7D90F}"/>
                  </a:ext>
                </a:extLst>
              </p:cNvPr>
              <p:cNvSpPr>
                <a:spLocks/>
              </p:cNvSpPr>
              <p:nvPr/>
            </p:nvSpPr>
            <p:spPr bwMode="auto">
              <a:xfrm>
                <a:off x="4962525" y="2776538"/>
                <a:ext cx="668338" cy="1193800"/>
              </a:xfrm>
              <a:custGeom>
                <a:avLst/>
                <a:gdLst>
                  <a:gd name="T0" fmla="*/ 39 w 369"/>
                  <a:gd name="T1" fmla="*/ 585 h 658"/>
                  <a:gd name="T2" fmla="*/ 38 w 369"/>
                  <a:gd name="T3" fmla="*/ 430 h 658"/>
                  <a:gd name="T4" fmla="*/ 37 w 369"/>
                  <a:gd name="T5" fmla="*/ 293 h 658"/>
                  <a:gd name="T6" fmla="*/ 27 w 369"/>
                  <a:gd name="T7" fmla="*/ 252 h 658"/>
                  <a:gd name="T8" fmla="*/ 69 w 369"/>
                  <a:gd name="T9" fmla="*/ 163 h 658"/>
                  <a:gd name="T10" fmla="*/ 101 w 369"/>
                  <a:gd name="T11" fmla="*/ 143 h 658"/>
                  <a:gd name="T12" fmla="*/ 89 w 369"/>
                  <a:gd name="T13" fmla="*/ 110 h 658"/>
                  <a:gd name="T14" fmla="*/ 82 w 369"/>
                  <a:gd name="T15" fmla="*/ 89 h 658"/>
                  <a:gd name="T16" fmla="*/ 71 w 369"/>
                  <a:gd name="T17" fmla="*/ 25 h 658"/>
                  <a:gd name="T18" fmla="*/ 88 w 369"/>
                  <a:gd name="T19" fmla="*/ 16 h 658"/>
                  <a:gd name="T20" fmla="*/ 121 w 369"/>
                  <a:gd name="T21" fmla="*/ 11 h 658"/>
                  <a:gd name="T22" fmla="*/ 188 w 369"/>
                  <a:gd name="T23" fmla="*/ 65 h 658"/>
                  <a:gd name="T24" fmla="*/ 176 w 369"/>
                  <a:gd name="T25" fmla="*/ 113 h 658"/>
                  <a:gd name="T26" fmla="*/ 186 w 369"/>
                  <a:gd name="T27" fmla="*/ 136 h 658"/>
                  <a:gd name="T28" fmla="*/ 229 w 369"/>
                  <a:gd name="T29" fmla="*/ 145 h 658"/>
                  <a:gd name="T30" fmla="*/ 296 w 369"/>
                  <a:gd name="T31" fmla="*/ 188 h 658"/>
                  <a:gd name="T32" fmla="*/ 332 w 369"/>
                  <a:gd name="T33" fmla="*/ 277 h 658"/>
                  <a:gd name="T34" fmla="*/ 356 w 369"/>
                  <a:gd name="T35" fmla="*/ 308 h 658"/>
                  <a:gd name="T36" fmla="*/ 369 w 369"/>
                  <a:gd name="T37" fmla="*/ 346 h 658"/>
                  <a:gd name="T38" fmla="*/ 335 w 369"/>
                  <a:gd name="T39" fmla="*/ 386 h 658"/>
                  <a:gd name="T40" fmla="*/ 299 w 369"/>
                  <a:gd name="T41" fmla="*/ 387 h 658"/>
                  <a:gd name="T42" fmla="*/ 283 w 369"/>
                  <a:gd name="T43" fmla="*/ 388 h 658"/>
                  <a:gd name="T44" fmla="*/ 262 w 369"/>
                  <a:gd name="T45" fmla="*/ 415 h 658"/>
                  <a:gd name="T46" fmla="*/ 280 w 369"/>
                  <a:gd name="T47" fmla="*/ 635 h 658"/>
                  <a:gd name="T48" fmla="*/ 279 w 369"/>
                  <a:gd name="T49" fmla="*/ 647 h 658"/>
                  <a:gd name="T50" fmla="*/ 259 w 369"/>
                  <a:gd name="T51" fmla="*/ 651 h 658"/>
                  <a:gd name="T52" fmla="*/ 144 w 369"/>
                  <a:gd name="T53" fmla="*/ 614 h 658"/>
                  <a:gd name="T54" fmla="*/ 51 w 369"/>
                  <a:gd name="T55" fmla="*/ 594 h 658"/>
                  <a:gd name="T56" fmla="*/ 39 w 369"/>
                  <a:gd name="T57" fmla="*/ 585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9" h="658">
                    <a:moveTo>
                      <a:pt x="39" y="585"/>
                    </a:moveTo>
                    <a:cubicBezTo>
                      <a:pt x="39" y="534"/>
                      <a:pt x="47" y="483"/>
                      <a:pt x="38" y="430"/>
                    </a:cubicBezTo>
                    <a:cubicBezTo>
                      <a:pt x="31" y="386"/>
                      <a:pt x="31" y="339"/>
                      <a:pt x="37" y="293"/>
                    </a:cubicBezTo>
                    <a:cubicBezTo>
                      <a:pt x="39" y="278"/>
                      <a:pt x="36" y="264"/>
                      <a:pt x="27" y="252"/>
                    </a:cubicBezTo>
                    <a:cubicBezTo>
                      <a:pt x="0" y="215"/>
                      <a:pt x="23" y="160"/>
                      <a:pt x="69" y="163"/>
                    </a:cubicBezTo>
                    <a:cubicBezTo>
                      <a:pt x="83" y="163"/>
                      <a:pt x="96" y="158"/>
                      <a:pt x="101" y="143"/>
                    </a:cubicBezTo>
                    <a:cubicBezTo>
                      <a:pt x="105" y="130"/>
                      <a:pt x="100" y="119"/>
                      <a:pt x="89" y="110"/>
                    </a:cubicBezTo>
                    <a:cubicBezTo>
                      <a:pt x="82" y="105"/>
                      <a:pt x="83" y="96"/>
                      <a:pt x="82" y="89"/>
                    </a:cubicBezTo>
                    <a:cubicBezTo>
                      <a:pt x="79" y="68"/>
                      <a:pt x="79" y="46"/>
                      <a:pt x="71" y="25"/>
                    </a:cubicBezTo>
                    <a:cubicBezTo>
                      <a:pt x="76" y="20"/>
                      <a:pt x="81" y="16"/>
                      <a:pt x="88" y="16"/>
                    </a:cubicBezTo>
                    <a:cubicBezTo>
                      <a:pt x="99" y="15"/>
                      <a:pt x="111" y="15"/>
                      <a:pt x="121" y="11"/>
                    </a:cubicBezTo>
                    <a:cubicBezTo>
                      <a:pt x="153" y="0"/>
                      <a:pt x="193" y="31"/>
                      <a:pt x="188" y="65"/>
                    </a:cubicBezTo>
                    <a:cubicBezTo>
                      <a:pt x="185" y="81"/>
                      <a:pt x="192" y="98"/>
                      <a:pt x="176" y="113"/>
                    </a:cubicBezTo>
                    <a:cubicBezTo>
                      <a:pt x="169" y="119"/>
                      <a:pt x="174" y="132"/>
                      <a:pt x="186" y="136"/>
                    </a:cubicBezTo>
                    <a:cubicBezTo>
                      <a:pt x="200" y="141"/>
                      <a:pt x="213" y="146"/>
                      <a:pt x="229" y="145"/>
                    </a:cubicBezTo>
                    <a:cubicBezTo>
                      <a:pt x="264" y="143"/>
                      <a:pt x="281" y="156"/>
                      <a:pt x="296" y="188"/>
                    </a:cubicBezTo>
                    <a:cubicBezTo>
                      <a:pt x="310" y="217"/>
                      <a:pt x="316" y="249"/>
                      <a:pt x="332" y="277"/>
                    </a:cubicBezTo>
                    <a:cubicBezTo>
                      <a:pt x="338" y="289"/>
                      <a:pt x="347" y="298"/>
                      <a:pt x="356" y="308"/>
                    </a:cubicBezTo>
                    <a:cubicBezTo>
                      <a:pt x="365" y="319"/>
                      <a:pt x="369" y="332"/>
                      <a:pt x="369" y="346"/>
                    </a:cubicBezTo>
                    <a:cubicBezTo>
                      <a:pt x="369" y="372"/>
                      <a:pt x="360" y="383"/>
                      <a:pt x="335" y="386"/>
                    </a:cubicBezTo>
                    <a:cubicBezTo>
                      <a:pt x="323" y="387"/>
                      <a:pt x="311" y="387"/>
                      <a:pt x="299" y="387"/>
                    </a:cubicBezTo>
                    <a:cubicBezTo>
                      <a:pt x="294" y="387"/>
                      <a:pt x="288" y="387"/>
                      <a:pt x="283" y="388"/>
                    </a:cubicBezTo>
                    <a:cubicBezTo>
                      <a:pt x="266" y="391"/>
                      <a:pt x="260" y="397"/>
                      <a:pt x="262" y="415"/>
                    </a:cubicBezTo>
                    <a:cubicBezTo>
                      <a:pt x="274" y="488"/>
                      <a:pt x="266" y="563"/>
                      <a:pt x="280" y="635"/>
                    </a:cubicBezTo>
                    <a:cubicBezTo>
                      <a:pt x="281" y="639"/>
                      <a:pt x="280" y="643"/>
                      <a:pt x="279" y="647"/>
                    </a:cubicBezTo>
                    <a:cubicBezTo>
                      <a:pt x="275" y="658"/>
                      <a:pt x="267" y="653"/>
                      <a:pt x="259" y="651"/>
                    </a:cubicBezTo>
                    <a:cubicBezTo>
                      <a:pt x="220" y="640"/>
                      <a:pt x="183" y="625"/>
                      <a:pt x="144" y="614"/>
                    </a:cubicBezTo>
                    <a:cubicBezTo>
                      <a:pt x="114" y="606"/>
                      <a:pt x="83" y="598"/>
                      <a:pt x="51" y="594"/>
                    </a:cubicBezTo>
                    <a:cubicBezTo>
                      <a:pt x="46" y="593"/>
                      <a:pt x="40" y="593"/>
                      <a:pt x="39" y="585"/>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sp>
            <p:nvSpPr>
              <p:cNvPr id="22" name="Freeform 13">
                <a:extLst>
                  <a:ext uri="{FF2B5EF4-FFF2-40B4-BE49-F238E27FC236}">
                    <a16:creationId xmlns:a16="http://schemas.microsoft.com/office/drawing/2014/main" id="{C1E64741-44B9-4498-85C5-472634C234C9}"/>
                  </a:ext>
                </a:extLst>
              </p:cNvPr>
              <p:cNvSpPr>
                <a:spLocks/>
              </p:cNvSpPr>
              <p:nvPr/>
            </p:nvSpPr>
            <p:spPr bwMode="auto">
              <a:xfrm>
                <a:off x="5024438" y="3859213"/>
                <a:ext cx="436563" cy="944563"/>
              </a:xfrm>
              <a:custGeom>
                <a:avLst/>
                <a:gdLst>
                  <a:gd name="T0" fmla="*/ 4 w 241"/>
                  <a:gd name="T1" fmla="*/ 6 h 521"/>
                  <a:gd name="T2" fmla="*/ 13 w 241"/>
                  <a:gd name="T3" fmla="*/ 0 h 521"/>
                  <a:gd name="T4" fmla="*/ 227 w 241"/>
                  <a:gd name="T5" fmla="*/ 53 h 521"/>
                  <a:gd name="T6" fmla="*/ 239 w 241"/>
                  <a:gd name="T7" fmla="*/ 66 h 521"/>
                  <a:gd name="T8" fmla="*/ 221 w 241"/>
                  <a:gd name="T9" fmla="*/ 142 h 521"/>
                  <a:gd name="T10" fmla="*/ 177 w 241"/>
                  <a:gd name="T11" fmla="*/ 204 h 521"/>
                  <a:gd name="T12" fmla="*/ 146 w 241"/>
                  <a:gd name="T13" fmla="*/ 219 h 521"/>
                  <a:gd name="T14" fmla="*/ 157 w 241"/>
                  <a:gd name="T15" fmla="*/ 250 h 521"/>
                  <a:gd name="T16" fmla="*/ 126 w 241"/>
                  <a:gd name="T17" fmla="*/ 314 h 521"/>
                  <a:gd name="T18" fmla="*/ 121 w 241"/>
                  <a:gd name="T19" fmla="*/ 323 h 521"/>
                  <a:gd name="T20" fmla="*/ 146 w 241"/>
                  <a:gd name="T21" fmla="*/ 420 h 521"/>
                  <a:gd name="T22" fmla="*/ 172 w 241"/>
                  <a:gd name="T23" fmla="*/ 477 h 521"/>
                  <a:gd name="T24" fmla="*/ 161 w 241"/>
                  <a:gd name="T25" fmla="*/ 510 h 521"/>
                  <a:gd name="T26" fmla="*/ 123 w 241"/>
                  <a:gd name="T27" fmla="*/ 510 h 521"/>
                  <a:gd name="T28" fmla="*/ 96 w 241"/>
                  <a:gd name="T29" fmla="*/ 494 h 521"/>
                  <a:gd name="T30" fmla="*/ 84 w 241"/>
                  <a:gd name="T31" fmla="*/ 416 h 521"/>
                  <a:gd name="T32" fmla="*/ 85 w 241"/>
                  <a:gd name="T33" fmla="*/ 394 h 521"/>
                  <a:gd name="T34" fmla="*/ 50 w 241"/>
                  <a:gd name="T35" fmla="*/ 303 h 521"/>
                  <a:gd name="T36" fmla="*/ 34 w 241"/>
                  <a:gd name="T37" fmla="*/ 216 h 521"/>
                  <a:gd name="T38" fmla="*/ 30 w 241"/>
                  <a:gd name="T39" fmla="*/ 110 h 521"/>
                  <a:gd name="T40" fmla="*/ 14 w 241"/>
                  <a:gd name="T41" fmla="*/ 76 h 521"/>
                  <a:gd name="T42" fmla="*/ 3 w 241"/>
                  <a:gd name="T43" fmla="*/ 45 h 521"/>
                  <a:gd name="T44" fmla="*/ 4 w 241"/>
                  <a:gd name="T45" fmla="*/ 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 h="521">
                    <a:moveTo>
                      <a:pt x="4" y="6"/>
                    </a:moveTo>
                    <a:cubicBezTo>
                      <a:pt x="6" y="2"/>
                      <a:pt x="9" y="0"/>
                      <a:pt x="13" y="0"/>
                    </a:cubicBezTo>
                    <a:cubicBezTo>
                      <a:pt x="88" y="2"/>
                      <a:pt x="156" y="33"/>
                      <a:pt x="227" y="53"/>
                    </a:cubicBezTo>
                    <a:cubicBezTo>
                      <a:pt x="232" y="55"/>
                      <a:pt x="241" y="57"/>
                      <a:pt x="239" y="66"/>
                    </a:cubicBezTo>
                    <a:cubicBezTo>
                      <a:pt x="228" y="90"/>
                      <a:pt x="220" y="115"/>
                      <a:pt x="221" y="142"/>
                    </a:cubicBezTo>
                    <a:cubicBezTo>
                      <a:pt x="221" y="170"/>
                      <a:pt x="209" y="188"/>
                      <a:pt x="177" y="204"/>
                    </a:cubicBezTo>
                    <a:cubicBezTo>
                      <a:pt x="166" y="209"/>
                      <a:pt x="150" y="209"/>
                      <a:pt x="146" y="219"/>
                    </a:cubicBezTo>
                    <a:cubicBezTo>
                      <a:pt x="142" y="229"/>
                      <a:pt x="154" y="239"/>
                      <a:pt x="157" y="250"/>
                    </a:cubicBezTo>
                    <a:cubicBezTo>
                      <a:pt x="171" y="287"/>
                      <a:pt x="163" y="302"/>
                      <a:pt x="126" y="314"/>
                    </a:cubicBezTo>
                    <a:cubicBezTo>
                      <a:pt x="120" y="316"/>
                      <a:pt x="121" y="320"/>
                      <a:pt x="121" y="323"/>
                    </a:cubicBezTo>
                    <a:cubicBezTo>
                      <a:pt x="125" y="357"/>
                      <a:pt x="123" y="390"/>
                      <a:pt x="146" y="420"/>
                    </a:cubicBezTo>
                    <a:cubicBezTo>
                      <a:pt x="158" y="436"/>
                      <a:pt x="165" y="457"/>
                      <a:pt x="172" y="477"/>
                    </a:cubicBezTo>
                    <a:cubicBezTo>
                      <a:pt x="178" y="490"/>
                      <a:pt x="174" y="502"/>
                      <a:pt x="161" y="510"/>
                    </a:cubicBezTo>
                    <a:cubicBezTo>
                      <a:pt x="149" y="518"/>
                      <a:pt x="135" y="521"/>
                      <a:pt x="123" y="510"/>
                    </a:cubicBezTo>
                    <a:cubicBezTo>
                      <a:pt x="115" y="503"/>
                      <a:pt x="106" y="498"/>
                      <a:pt x="96" y="494"/>
                    </a:cubicBezTo>
                    <a:cubicBezTo>
                      <a:pt x="66" y="484"/>
                      <a:pt x="59" y="436"/>
                      <a:pt x="84" y="416"/>
                    </a:cubicBezTo>
                    <a:cubicBezTo>
                      <a:pt x="93" y="408"/>
                      <a:pt x="87" y="401"/>
                      <a:pt x="85" y="394"/>
                    </a:cubicBezTo>
                    <a:cubicBezTo>
                      <a:pt x="74" y="364"/>
                      <a:pt x="63" y="333"/>
                      <a:pt x="50" y="303"/>
                    </a:cubicBezTo>
                    <a:cubicBezTo>
                      <a:pt x="39" y="275"/>
                      <a:pt x="34" y="246"/>
                      <a:pt x="34" y="216"/>
                    </a:cubicBezTo>
                    <a:cubicBezTo>
                      <a:pt x="33" y="180"/>
                      <a:pt x="32" y="145"/>
                      <a:pt x="30" y="110"/>
                    </a:cubicBezTo>
                    <a:cubicBezTo>
                      <a:pt x="29" y="97"/>
                      <a:pt x="26" y="85"/>
                      <a:pt x="14" y="76"/>
                    </a:cubicBezTo>
                    <a:cubicBezTo>
                      <a:pt x="4" y="69"/>
                      <a:pt x="0" y="57"/>
                      <a:pt x="3" y="45"/>
                    </a:cubicBezTo>
                    <a:cubicBezTo>
                      <a:pt x="6" y="32"/>
                      <a:pt x="4" y="19"/>
                      <a:pt x="4" y="6"/>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4" name="Grupo 3">
              <a:extLst>
                <a:ext uri="{FF2B5EF4-FFF2-40B4-BE49-F238E27FC236}">
                  <a16:creationId xmlns:a16="http://schemas.microsoft.com/office/drawing/2014/main" id="{4B1AA612-47F1-7A70-E794-B812FB10087F}"/>
                </a:ext>
              </a:extLst>
            </p:cNvPr>
            <p:cNvGrpSpPr/>
            <p:nvPr/>
          </p:nvGrpSpPr>
          <p:grpSpPr>
            <a:xfrm>
              <a:off x="5780088" y="2841625"/>
              <a:ext cx="884238" cy="2084388"/>
              <a:chOff x="5780088" y="2841625"/>
              <a:chExt cx="884238" cy="2084388"/>
            </a:xfrm>
          </p:grpSpPr>
          <p:sp>
            <p:nvSpPr>
              <p:cNvPr id="16" name="Freeform 7">
                <a:extLst>
                  <a:ext uri="{FF2B5EF4-FFF2-40B4-BE49-F238E27FC236}">
                    <a16:creationId xmlns:a16="http://schemas.microsoft.com/office/drawing/2014/main" id="{500F818B-E875-4C8A-B51A-8D3BDBD92B5D}"/>
                  </a:ext>
                </a:extLst>
              </p:cNvPr>
              <p:cNvSpPr>
                <a:spLocks/>
              </p:cNvSpPr>
              <p:nvPr/>
            </p:nvSpPr>
            <p:spPr bwMode="auto">
              <a:xfrm>
                <a:off x="5780088" y="2841625"/>
                <a:ext cx="884238" cy="1268413"/>
              </a:xfrm>
              <a:custGeom>
                <a:avLst/>
                <a:gdLst>
                  <a:gd name="T0" fmla="*/ 48 w 488"/>
                  <a:gd name="T1" fmla="*/ 236 h 699"/>
                  <a:gd name="T2" fmla="*/ 63 w 488"/>
                  <a:gd name="T3" fmla="*/ 211 h 699"/>
                  <a:gd name="T4" fmla="*/ 133 w 488"/>
                  <a:gd name="T5" fmla="*/ 166 h 699"/>
                  <a:gd name="T6" fmla="*/ 177 w 488"/>
                  <a:gd name="T7" fmla="*/ 149 h 699"/>
                  <a:gd name="T8" fmla="*/ 180 w 488"/>
                  <a:gd name="T9" fmla="*/ 133 h 699"/>
                  <a:gd name="T10" fmla="*/ 168 w 488"/>
                  <a:gd name="T11" fmla="*/ 44 h 699"/>
                  <a:gd name="T12" fmla="*/ 215 w 488"/>
                  <a:gd name="T13" fmla="*/ 10 h 699"/>
                  <a:gd name="T14" fmla="*/ 235 w 488"/>
                  <a:gd name="T15" fmla="*/ 11 h 699"/>
                  <a:gd name="T16" fmla="*/ 259 w 488"/>
                  <a:gd name="T17" fmla="*/ 30 h 699"/>
                  <a:gd name="T18" fmla="*/ 271 w 488"/>
                  <a:gd name="T19" fmla="*/ 61 h 699"/>
                  <a:gd name="T20" fmla="*/ 255 w 488"/>
                  <a:gd name="T21" fmla="*/ 141 h 699"/>
                  <a:gd name="T22" fmla="*/ 276 w 488"/>
                  <a:gd name="T23" fmla="*/ 172 h 699"/>
                  <a:gd name="T24" fmla="*/ 300 w 488"/>
                  <a:gd name="T25" fmla="*/ 178 h 699"/>
                  <a:gd name="T26" fmla="*/ 358 w 488"/>
                  <a:gd name="T27" fmla="*/ 220 h 699"/>
                  <a:gd name="T28" fmla="*/ 414 w 488"/>
                  <a:gd name="T29" fmla="*/ 312 h 699"/>
                  <a:gd name="T30" fmla="*/ 438 w 488"/>
                  <a:gd name="T31" fmla="*/ 360 h 699"/>
                  <a:gd name="T32" fmla="*/ 483 w 488"/>
                  <a:gd name="T33" fmla="*/ 492 h 699"/>
                  <a:gd name="T34" fmla="*/ 482 w 488"/>
                  <a:gd name="T35" fmla="*/ 515 h 699"/>
                  <a:gd name="T36" fmla="*/ 470 w 488"/>
                  <a:gd name="T37" fmla="*/ 523 h 699"/>
                  <a:gd name="T38" fmla="*/ 442 w 488"/>
                  <a:gd name="T39" fmla="*/ 528 h 699"/>
                  <a:gd name="T40" fmla="*/ 426 w 488"/>
                  <a:gd name="T41" fmla="*/ 489 h 699"/>
                  <a:gd name="T42" fmla="*/ 409 w 488"/>
                  <a:gd name="T43" fmla="*/ 409 h 699"/>
                  <a:gd name="T44" fmla="*/ 367 w 488"/>
                  <a:gd name="T45" fmla="*/ 344 h 699"/>
                  <a:gd name="T46" fmla="*/ 335 w 488"/>
                  <a:gd name="T47" fmla="*/ 315 h 699"/>
                  <a:gd name="T48" fmla="*/ 316 w 488"/>
                  <a:gd name="T49" fmla="*/ 293 h 699"/>
                  <a:gd name="T50" fmla="*/ 309 w 488"/>
                  <a:gd name="T51" fmla="*/ 340 h 699"/>
                  <a:gd name="T52" fmla="*/ 306 w 488"/>
                  <a:gd name="T53" fmla="*/ 375 h 699"/>
                  <a:gd name="T54" fmla="*/ 316 w 488"/>
                  <a:gd name="T55" fmla="*/ 487 h 699"/>
                  <a:gd name="T56" fmla="*/ 310 w 488"/>
                  <a:gd name="T57" fmla="*/ 602 h 699"/>
                  <a:gd name="T58" fmla="*/ 308 w 488"/>
                  <a:gd name="T59" fmla="*/ 611 h 699"/>
                  <a:gd name="T60" fmla="*/ 210 w 488"/>
                  <a:gd name="T61" fmla="*/ 678 h 699"/>
                  <a:gd name="T62" fmla="*/ 201 w 488"/>
                  <a:gd name="T63" fmla="*/ 678 h 699"/>
                  <a:gd name="T64" fmla="*/ 190 w 488"/>
                  <a:gd name="T65" fmla="*/ 664 h 699"/>
                  <a:gd name="T66" fmla="*/ 176 w 488"/>
                  <a:gd name="T67" fmla="*/ 679 h 699"/>
                  <a:gd name="T68" fmla="*/ 167 w 488"/>
                  <a:gd name="T69" fmla="*/ 692 h 699"/>
                  <a:gd name="T70" fmla="*/ 146 w 488"/>
                  <a:gd name="T71" fmla="*/ 698 h 699"/>
                  <a:gd name="T72" fmla="*/ 107 w 488"/>
                  <a:gd name="T73" fmla="*/ 695 h 699"/>
                  <a:gd name="T74" fmla="*/ 85 w 488"/>
                  <a:gd name="T75" fmla="*/ 677 h 699"/>
                  <a:gd name="T76" fmla="*/ 90 w 488"/>
                  <a:gd name="T77" fmla="*/ 555 h 699"/>
                  <a:gd name="T78" fmla="*/ 107 w 488"/>
                  <a:gd name="T79" fmla="*/ 407 h 699"/>
                  <a:gd name="T80" fmla="*/ 107 w 488"/>
                  <a:gd name="T81" fmla="*/ 340 h 699"/>
                  <a:gd name="T82" fmla="*/ 94 w 488"/>
                  <a:gd name="T83" fmla="*/ 323 h 699"/>
                  <a:gd name="T84" fmla="*/ 51 w 488"/>
                  <a:gd name="T85" fmla="*/ 337 h 699"/>
                  <a:gd name="T86" fmla="*/ 9 w 488"/>
                  <a:gd name="T87" fmla="*/ 324 h 699"/>
                  <a:gd name="T88" fmla="*/ 17 w 488"/>
                  <a:gd name="T89" fmla="*/ 279 h 699"/>
                  <a:gd name="T90" fmla="*/ 32 w 488"/>
                  <a:gd name="T91" fmla="*/ 254 h 699"/>
                  <a:gd name="T92" fmla="*/ 48 w 488"/>
                  <a:gd name="T93" fmla="*/ 23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8" h="699">
                    <a:moveTo>
                      <a:pt x="48" y="236"/>
                    </a:moveTo>
                    <a:cubicBezTo>
                      <a:pt x="53" y="228"/>
                      <a:pt x="60" y="220"/>
                      <a:pt x="63" y="211"/>
                    </a:cubicBezTo>
                    <a:cubicBezTo>
                      <a:pt x="75" y="178"/>
                      <a:pt x="101" y="165"/>
                      <a:pt x="133" y="166"/>
                    </a:cubicBezTo>
                    <a:cubicBezTo>
                      <a:pt x="151" y="166"/>
                      <a:pt x="164" y="159"/>
                      <a:pt x="177" y="149"/>
                    </a:cubicBezTo>
                    <a:cubicBezTo>
                      <a:pt x="183" y="145"/>
                      <a:pt x="183" y="137"/>
                      <a:pt x="180" y="133"/>
                    </a:cubicBezTo>
                    <a:cubicBezTo>
                      <a:pt x="161" y="105"/>
                      <a:pt x="166" y="74"/>
                      <a:pt x="168" y="44"/>
                    </a:cubicBezTo>
                    <a:cubicBezTo>
                      <a:pt x="169" y="22"/>
                      <a:pt x="194" y="3"/>
                      <a:pt x="215" y="10"/>
                    </a:cubicBezTo>
                    <a:cubicBezTo>
                      <a:pt x="222" y="13"/>
                      <a:pt x="227" y="0"/>
                      <a:pt x="235" y="11"/>
                    </a:cubicBezTo>
                    <a:cubicBezTo>
                      <a:pt x="240" y="19"/>
                      <a:pt x="256" y="13"/>
                      <a:pt x="259" y="30"/>
                    </a:cubicBezTo>
                    <a:cubicBezTo>
                      <a:pt x="262" y="39"/>
                      <a:pt x="268" y="49"/>
                      <a:pt x="271" y="61"/>
                    </a:cubicBezTo>
                    <a:cubicBezTo>
                      <a:pt x="278" y="90"/>
                      <a:pt x="258" y="113"/>
                      <a:pt x="255" y="141"/>
                    </a:cubicBezTo>
                    <a:cubicBezTo>
                      <a:pt x="253" y="162"/>
                      <a:pt x="256" y="168"/>
                      <a:pt x="276" y="172"/>
                    </a:cubicBezTo>
                    <a:cubicBezTo>
                      <a:pt x="284" y="174"/>
                      <a:pt x="292" y="176"/>
                      <a:pt x="300" y="178"/>
                    </a:cubicBezTo>
                    <a:cubicBezTo>
                      <a:pt x="326" y="182"/>
                      <a:pt x="345" y="197"/>
                      <a:pt x="358" y="220"/>
                    </a:cubicBezTo>
                    <a:cubicBezTo>
                      <a:pt x="376" y="251"/>
                      <a:pt x="389" y="285"/>
                      <a:pt x="414" y="312"/>
                    </a:cubicBezTo>
                    <a:cubicBezTo>
                      <a:pt x="426" y="325"/>
                      <a:pt x="433" y="343"/>
                      <a:pt x="438" y="360"/>
                    </a:cubicBezTo>
                    <a:cubicBezTo>
                      <a:pt x="450" y="405"/>
                      <a:pt x="473" y="446"/>
                      <a:pt x="483" y="492"/>
                    </a:cubicBezTo>
                    <a:cubicBezTo>
                      <a:pt x="486" y="500"/>
                      <a:pt x="488" y="508"/>
                      <a:pt x="482" y="515"/>
                    </a:cubicBezTo>
                    <a:cubicBezTo>
                      <a:pt x="478" y="519"/>
                      <a:pt x="474" y="521"/>
                      <a:pt x="470" y="523"/>
                    </a:cubicBezTo>
                    <a:cubicBezTo>
                      <a:pt x="461" y="527"/>
                      <a:pt x="453" y="538"/>
                      <a:pt x="442" y="528"/>
                    </a:cubicBezTo>
                    <a:cubicBezTo>
                      <a:pt x="431" y="517"/>
                      <a:pt x="418" y="506"/>
                      <a:pt x="426" y="489"/>
                    </a:cubicBezTo>
                    <a:cubicBezTo>
                      <a:pt x="440" y="458"/>
                      <a:pt x="427" y="433"/>
                      <a:pt x="409" y="409"/>
                    </a:cubicBezTo>
                    <a:cubicBezTo>
                      <a:pt x="394" y="388"/>
                      <a:pt x="378" y="368"/>
                      <a:pt x="367" y="344"/>
                    </a:cubicBezTo>
                    <a:cubicBezTo>
                      <a:pt x="361" y="330"/>
                      <a:pt x="344" y="327"/>
                      <a:pt x="335" y="315"/>
                    </a:cubicBezTo>
                    <a:cubicBezTo>
                      <a:pt x="329" y="308"/>
                      <a:pt x="325" y="300"/>
                      <a:pt x="316" y="293"/>
                    </a:cubicBezTo>
                    <a:cubicBezTo>
                      <a:pt x="310" y="309"/>
                      <a:pt x="309" y="324"/>
                      <a:pt x="309" y="340"/>
                    </a:cubicBezTo>
                    <a:cubicBezTo>
                      <a:pt x="307" y="352"/>
                      <a:pt x="305" y="364"/>
                      <a:pt x="306" y="375"/>
                    </a:cubicBezTo>
                    <a:cubicBezTo>
                      <a:pt x="305" y="413"/>
                      <a:pt x="309" y="450"/>
                      <a:pt x="316" y="487"/>
                    </a:cubicBezTo>
                    <a:cubicBezTo>
                      <a:pt x="323" y="525"/>
                      <a:pt x="317" y="563"/>
                      <a:pt x="310" y="602"/>
                    </a:cubicBezTo>
                    <a:cubicBezTo>
                      <a:pt x="310" y="605"/>
                      <a:pt x="309" y="608"/>
                      <a:pt x="308" y="611"/>
                    </a:cubicBezTo>
                    <a:cubicBezTo>
                      <a:pt x="279" y="639"/>
                      <a:pt x="246" y="661"/>
                      <a:pt x="210" y="678"/>
                    </a:cubicBezTo>
                    <a:cubicBezTo>
                      <a:pt x="207" y="680"/>
                      <a:pt x="204" y="680"/>
                      <a:pt x="201" y="678"/>
                    </a:cubicBezTo>
                    <a:cubicBezTo>
                      <a:pt x="195" y="675"/>
                      <a:pt x="198" y="664"/>
                      <a:pt x="190" y="664"/>
                    </a:cubicBezTo>
                    <a:cubicBezTo>
                      <a:pt x="181" y="664"/>
                      <a:pt x="179" y="672"/>
                      <a:pt x="176" y="679"/>
                    </a:cubicBezTo>
                    <a:cubicBezTo>
                      <a:pt x="174" y="684"/>
                      <a:pt x="172" y="689"/>
                      <a:pt x="167" y="692"/>
                    </a:cubicBezTo>
                    <a:cubicBezTo>
                      <a:pt x="161" y="695"/>
                      <a:pt x="154" y="697"/>
                      <a:pt x="146" y="698"/>
                    </a:cubicBezTo>
                    <a:cubicBezTo>
                      <a:pt x="133" y="699"/>
                      <a:pt x="120" y="697"/>
                      <a:pt x="107" y="695"/>
                    </a:cubicBezTo>
                    <a:cubicBezTo>
                      <a:pt x="96" y="693"/>
                      <a:pt x="88" y="689"/>
                      <a:pt x="85" y="677"/>
                    </a:cubicBezTo>
                    <a:cubicBezTo>
                      <a:pt x="75" y="636"/>
                      <a:pt x="78" y="595"/>
                      <a:pt x="90" y="555"/>
                    </a:cubicBezTo>
                    <a:cubicBezTo>
                      <a:pt x="104" y="506"/>
                      <a:pt x="99" y="456"/>
                      <a:pt x="107" y="407"/>
                    </a:cubicBezTo>
                    <a:cubicBezTo>
                      <a:pt x="111" y="384"/>
                      <a:pt x="109" y="362"/>
                      <a:pt x="107" y="340"/>
                    </a:cubicBezTo>
                    <a:cubicBezTo>
                      <a:pt x="106" y="332"/>
                      <a:pt x="106" y="323"/>
                      <a:pt x="94" y="323"/>
                    </a:cubicBezTo>
                    <a:cubicBezTo>
                      <a:pt x="79" y="326"/>
                      <a:pt x="66" y="334"/>
                      <a:pt x="51" y="337"/>
                    </a:cubicBezTo>
                    <a:cubicBezTo>
                      <a:pt x="30" y="341"/>
                      <a:pt x="17" y="337"/>
                      <a:pt x="9" y="324"/>
                    </a:cubicBezTo>
                    <a:cubicBezTo>
                      <a:pt x="0" y="309"/>
                      <a:pt x="2" y="295"/>
                      <a:pt x="17" y="279"/>
                    </a:cubicBezTo>
                    <a:cubicBezTo>
                      <a:pt x="24" y="272"/>
                      <a:pt x="28" y="263"/>
                      <a:pt x="32" y="254"/>
                    </a:cubicBezTo>
                    <a:cubicBezTo>
                      <a:pt x="36" y="246"/>
                      <a:pt x="40" y="240"/>
                      <a:pt x="48" y="236"/>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sp>
            <p:nvSpPr>
              <p:cNvPr id="23" name="Freeform 14">
                <a:extLst>
                  <a:ext uri="{FF2B5EF4-FFF2-40B4-BE49-F238E27FC236}">
                    <a16:creationId xmlns:a16="http://schemas.microsoft.com/office/drawing/2014/main" id="{C6681B7F-DBD9-4513-8593-031F0139A8FE}"/>
                  </a:ext>
                </a:extLst>
              </p:cNvPr>
              <p:cNvSpPr>
                <a:spLocks/>
              </p:cNvSpPr>
              <p:nvPr/>
            </p:nvSpPr>
            <p:spPr bwMode="auto">
              <a:xfrm>
                <a:off x="5948363" y="3992563"/>
                <a:ext cx="373063" cy="933450"/>
              </a:xfrm>
              <a:custGeom>
                <a:avLst/>
                <a:gdLst>
                  <a:gd name="T0" fmla="*/ 206 w 206"/>
                  <a:gd name="T1" fmla="*/ 8 h 514"/>
                  <a:gd name="T2" fmla="*/ 180 w 206"/>
                  <a:gd name="T3" fmla="*/ 60 h 514"/>
                  <a:gd name="T4" fmla="*/ 172 w 206"/>
                  <a:gd name="T5" fmla="*/ 144 h 514"/>
                  <a:gd name="T6" fmla="*/ 166 w 206"/>
                  <a:gd name="T7" fmla="*/ 327 h 514"/>
                  <a:gd name="T8" fmla="*/ 185 w 206"/>
                  <a:gd name="T9" fmla="*/ 446 h 514"/>
                  <a:gd name="T10" fmla="*/ 202 w 206"/>
                  <a:gd name="T11" fmla="*/ 491 h 514"/>
                  <a:gd name="T12" fmla="*/ 187 w 206"/>
                  <a:gd name="T13" fmla="*/ 511 h 514"/>
                  <a:gd name="T14" fmla="*/ 142 w 206"/>
                  <a:gd name="T15" fmla="*/ 509 h 514"/>
                  <a:gd name="T16" fmla="*/ 129 w 206"/>
                  <a:gd name="T17" fmla="*/ 498 h 514"/>
                  <a:gd name="T18" fmla="*/ 120 w 206"/>
                  <a:gd name="T19" fmla="*/ 389 h 514"/>
                  <a:gd name="T20" fmla="*/ 117 w 206"/>
                  <a:gd name="T21" fmla="*/ 282 h 514"/>
                  <a:gd name="T22" fmla="*/ 111 w 206"/>
                  <a:gd name="T23" fmla="*/ 228 h 514"/>
                  <a:gd name="T24" fmla="*/ 97 w 206"/>
                  <a:gd name="T25" fmla="*/ 229 h 514"/>
                  <a:gd name="T26" fmla="*/ 69 w 206"/>
                  <a:gd name="T27" fmla="*/ 200 h 514"/>
                  <a:gd name="T28" fmla="*/ 88 w 206"/>
                  <a:gd name="T29" fmla="*/ 144 h 514"/>
                  <a:gd name="T30" fmla="*/ 72 w 206"/>
                  <a:gd name="T31" fmla="*/ 122 h 514"/>
                  <a:gd name="T32" fmla="*/ 35 w 206"/>
                  <a:gd name="T33" fmla="*/ 125 h 514"/>
                  <a:gd name="T34" fmla="*/ 3 w 206"/>
                  <a:gd name="T35" fmla="*/ 105 h 514"/>
                  <a:gd name="T36" fmla="*/ 1 w 206"/>
                  <a:gd name="T37" fmla="*/ 69 h 514"/>
                  <a:gd name="T38" fmla="*/ 22 w 206"/>
                  <a:gd name="T39" fmla="*/ 62 h 514"/>
                  <a:gd name="T40" fmla="*/ 49 w 206"/>
                  <a:gd name="T41" fmla="*/ 65 h 514"/>
                  <a:gd name="T42" fmla="*/ 185 w 206"/>
                  <a:gd name="T43" fmla="*/ 15 h 514"/>
                  <a:gd name="T44" fmla="*/ 206 w 206"/>
                  <a:gd name="T45" fmla="*/ 8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514">
                    <a:moveTo>
                      <a:pt x="206" y="8"/>
                    </a:moveTo>
                    <a:cubicBezTo>
                      <a:pt x="200" y="27"/>
                      <a:pt x="186" y="41"/>
                      <a:pt x="180" y="60"/>
                    </a:cubicBezTo>
                    <a:cubicBezTo>
                      <a:pt x="171" y="88"/>
                      <a:pt x="164" y="116"/>
                      <a:pt x="172" y="144"/>
                    </a:cubicBezTo>
                    <a:cubicBezTo>
                      <a:pt x="190" y="206"/>
                      <a:pt x="183" y="267"/>
                      <a:pt x="166" y="327"/>
                    </a:cubicBezTo>
                    <a:cubicBezTo>
                      <a:pt x="154" y="371"/>
                      <a:pt x="164" y="409"/>
                      <a:pt x="185" y="446"/>
                    </a:cubicBezTo>
                    <a:cubicBezTo>
                      <a:pt x="194" y="460"/>
                      <a:pt x="199" y="475"/>
                      <a:pt x="202" y="491"/>
                    </a:cubicBezTo>
                    <a:cubicBezTo>
                      <a:pt x="204" y="502"/>
                      <a:pt x="200" y="509"/>
                      <a:pt x="187" y="511"/>
                    </a:cubicBezTo>
                    <a:cubicBezTo>
                      <a:pt x="172" y="514"/>
                      <a:pt x="157" y="510"/>
                      <a:pt x="142" y="509"/>
                    </a:cubicBezTo>
                    <a:cubicBezTo>
                      <a:pt x="135" y="509"/>
                      <a:pt x="131" y="504"/>
                      <a:pt x="129" y="498"/>
                    </a:cubicBezTo>
                    <a:cubicBezTo>
                      <a:pt x="119" y="462"/>
                      <a:pt x="110" y="426"/>
                      <a:pt x="120" y="389"/>
                    </a:cubicBezTo>
                    <a:cubicBezTo>
                      <a:pt x="129" y="353"/>
                      <a:pt x="124" y="317"/>
                      <a:pt x="117" y="282"/>
                    </a:cubicBezTo>
                    <a:cubicBezTo>
                      <a:pt x="114" y="264"/>
                      <a:pt x="110" y="246"/>
                      <a:pt x="111" y="228"/>
                    </a:cubicBezTo>
                    <a:cubicBezTo>
                      <a:pt x="105" y="225"/>
                      <a:pt x="101" y="229"/>
                      <a:pt x="97" y="229"/>
                    </a:cubicBezTo>
                    <a:cubicBezTo>
                      <a:pt x="78" y="231"/>
                      <a:pt x="66" y="219"/>
                      <a:pt x="69" y="200"/>
                    </a:cubicBezTo>
                    <a:cubicBezTo>
                      <a:pt x="72" y="180"/>
                      <a:pt x="81" y="163"/>
                      <a:pt x="88" y="144"/>
                    </a:cubicBezTo>
                    <a:cubicBezTo>
                      <a:pt x="95" y="122"/>
                      <a:pt x="95" y="121"/>
                      <a:pt x="72" y="122"/>
                    </a:cubicBezTo>
                    <a:cubicBezTo>
                      <a:pt x="60" y="123"/>
                      <a:pt x="47" y="122"/>
                      <a:pt x="35" y="125"/>
                    </a:cubicBezTo>
                    <a:cubicBezTo>
                      <a:pt x="19" y="130"/>
                      <a:pt x="6" y="123"/>
                      <a:pt x="3" y="105"/>
                    </a:cubicBezTo>
                    <a:cubicBezTo>
                      <a:pt x="0" y="93"/>
                      <a:pt x="1" y="81"/>
                      <a:pt x="1" y="69"/>
                    </a:cubicBezTo>
                    <a:cubicBezTo>
                      <a:pt x="6" y="60"/>
                      <a:pt x="14" y="61"/>
                      <a:pt x="22" y="62"/>
                    </a:cubicBezTo>
                    <a:cubicBezTo>
                      <a:pt x="31" y="64"/>
                      <a:pt x="40" y="64"/>
                      <a:pt x="49" y="65"/>
                    </a:cubicBezTo>
                    <a:cubicBezTo>
                      <a:pt x="103" y="71"/>
                      <a:pt x="144" y="43"/>
                      <a:pt x="185" y="15"/>
                    </a:cubicBezTo>
                    <a:cubicBezTo>
                      <a:pt x="191" y="10"/>
                      <a:pt x="196" y="0"/>
                      <a:pt x="206" y="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2" name="Grupo 1">
              <a:extLst>
                <a:ext uri="{FF2B5EF4-FFF2-40B4-BE49-F238E27FC236}">
                  <a16:creationId xmlns:a16="http://schemas.microsoft.com/office/drawing/2014/main" id="{819DD36B-6620-43DA-B914-C5529E031020}"/>
                </a:ext>
              </a:extLst>
            </p:cNvPr>
            <p:cNvGrpSpPr/>
            <p:nvPr/>
          </p:nvGrpSpPr>
          <p:grpSpPr>
            <a:xfrm>
              <a:off x="8412163" y="2754313"/>
              <a:ext cx="722313" cy="2149475"/>
              <a:chOff x="8412163" y="2754313"/>
              <a:chExt cx="722313" cy="2149475"/>
            </a:xfrm>
          </p:grpSpPr>
          <p:sp>
            <p:nvSpPr>
              <p:cNvPr id="21" name="Freeform 12">
                <a:extLst>
                  <a:ext uri="{FF2B5EF4-FFF2-40B4-BE49-F238E27FC236}">
                    <a16:creationId xmlns:a16="http://schemas.microsoft.com/office/drawing/2014/main" id="{1569FE5E-DEC1-421A-AFC7-F9CC96DD9B6C}"/>
                  </a:ext>
                </a:extLst>
              </p:cNvPr>
              <p:cNvSpPr>
                <a:spLocks/>
              </p:cNvSpPr>
              <p:nvPr/>
            </p:nvSpPr>
            <p:spPr bwMode="auto">
              <a:xfrm>
                <a:off x="8412163" y="2754313"/>
                <a:ext cx="722313" cy="1147763"/>
              </a:xfrm>
              <a:custGeom>
                <a:avLst/>
                <a:gdLst>
                  <a:gd name="T0" fmla="*/ 306 w 399"/>
                  <a:gd name="T1" fmla="*/ 580 h 633"/>
                  <a:gd name="T2" fmla="*/ 269 w 399"/>
                  <a:gd name="T3" fmla="*/ 585 h 633"/>
                  <a:gd name="T4" fmla="*/ 236 w 399"/>
                  <a:gd name="T5" fmla="*/ 589 h 633"/>
                  <a:gd name="T6" fmla="*/ 218 w 399"/>
                  <a:gd name="T7" fmla="*/ 597 h 633"/>
                  <a:gd name="T8" fmla="*/ 103 w 399"/>
                  <a:gd name="T9" fmla="*/ 625 h 633"/>
                  <a:gd name="T10" fmla="*/ 77 w 399"/>
                  <a:gd name="T11" fmla="*/ 622 h 633"/>
                  <a:gd name="T12" fmla="*/ 79 w 399"/>
                  <a:gd name="T13" fmla="*/ 587 h 633"/>
                  <a:gd name="T14" fmla="*/ 87 w 399"/>
                  <a:gd name="T15" fmla="*/ 503 h 633"/>
                  <a:gd name="T16" fmla="*/ 92 w 399"/>
                  <a:gd name="T17" fmla="*/ 456 h 633"/>
                  <a:gd name="T18" fmla="*/ 89 w 399"/>
                  <a:gd name="T19" fmla="*/ 459 h 633"/>
                  <a:gd name="T20" fmla="*/ 89 w 399"/>
                  <a:gd name="T21" fmla="*/ 461 h 633"/>
                  <a:gd name="T22" fmla="*/ 64 w 399"/>
                  <a:gd name="T23" fmla="*/ 479 h 633"/>
                  <a:gd name="T24" fmla="*/ 27 w 399"/>
                  <a:gd name="T25" fmla="*/ 465 h 633"/>
                  <a:gd name="T26" fmla="*/ 6 w 399"/>
                  <a:gd name="T27" fmla="*/ 427 h 633"/>
                  <a:gd name="T28" fmla="*/ 13 w 399"/>
                  <a:gd name="T29" fmla="*/ 377 h 633"/>
                  <a:gd name="T30" fmla="*/ 18 w 399"/>
                  <a:gd name="T31" fmla="*/ 358 h 633"/>
                  <a:gd name="T32" fmla="*/ 24 w 399"/>
                  <a:gd name="T33" fmla="*/ 340 h 633"/>
                  <a:gd name="T34" fmla="*/ 34 w 399"/>
                  <a:gd name="T35" fmla="*/ 280 h 633"/>
                  <a:gd name="T36" fmla="*/ 101 w 399"/>
                  <a:gd name="T37" fmla="*/ 201 h 633"/>
                  <a:gd name="T38" fmla="*/ 112 w 399"/>
                  <a:gd name="T39" fmla="*/ 199 h 633"/>
                  <a:gd name="T40" fmla="*/ 144 w 399"/>
                  <a:gd name="T41" fmla="*/ 179 h 633"/>
                  <a:gd name="T42" fmla="*/ 134 w 399"/>
                  <a:gd name="T43" fmla="*/ 139 h 633"/>
                  <a:gd name="T44" fmla="*/ 123 w 399"/>
                  <a:gd name="T45" fmla="*/ 86 h 633"/>
                  <a:gd name="T46" fmla="*/ 118 w 399"/>
                  <a:gd name="T47" fmla="*/ 65 h 633"/>
                  <a:gd name="T48" fmla="*/ 121 w 399"/>
                  <a:gd name="T49" fmla="*/ 58 h 633"/>
                  <a:gd name="T50" fmla="*/ 126 w 399"/>
                  <a:gd name="T51" fmla="*/ 54 h 633"/>
                  <a:gd name="T52" fmla="*/ 141 w 399"/>
                  <a:gd name="T53" fmla="*/ 36 h 633"/>
                  <a:gd name="T54" fmla="*/ 131 w 399"/>
                  <a:gd name="T55" fmla="*/ 22 h 633"/>
                  <a:gd name="T56" fmla="*/ 147 w 399"/>
                  <a:gd name="T57" fmla="*/ 21 h 633"/>
                  <a:gd name="T58" fmla="*/ 164 w 399"/>
                  <a:gd name="T59" fmla="*/ 2 h 633"/>
                  <a:gd name="T60" fmla="*/ 176 w 399"/>
                  <a:gd name="T61" fmla="*/ 16 h 633"/>
                  <a:gd name="T62" fmla="*/ 191 w 399"/>
                  <a:gd name="T63" fmla="*/ 0 h 633"/>
                  <a:gd name="T64" fmla="*/ 205 w 399"/>
                  <a:gd name="T65" fmla="*/ 12 h 633"/>
                  <a:gd name="T66" fmla="*/ 227 w 399"/>
                  <a:gd name="T67" fmla="*/ 26 h 633"/>
                  <a:gd name="T68" fmla="*/ 247 w 399"/>
                  <a:gd name="T69" fmla="*/ 68 h 633"/>
                  <a:gd name="T70" fmla="*/ 238 w 399"/>
                  <a:gd name="T71" fmla="*/ 127 h 633"/>
                  <a:gd name="T72" fmla="*/ 226 w 399"/>
                  <a:gd name="T73" fmla="*/ 145 h 633"/>
                  <a:gd name="T74" fmla="*/ 223 w 399"/>
                  <a:gd name="T75" fmla="*/ 178 h 633"/>
                  <a:gd name="T76" fmla="*/ 241 w 399"/>
                  <a:gd name="T77" fmla="*/ 189 h 633"/>
                  <a:gd name="T78" fmla="*/ 289 w 399"/>
                  <a:gd name="T79" fmla="*/ 192 h 633"/>
                  <a:gd name="T80" fmla="*/ 347 w 399"/>
                  <a:gd name="T81" fmla="*/ 254 h 633"/>
                  <a:gd name="T82" fmla="*/ 367 w 399"/>
                  <a:gd name="T83" fmla="*/ 319 h 633"/>
                  <a:gd name="T84" fmla="*/ 392 w 399"/>
                  <a:gd name="T85" fmla="*/ 379 h 633"/>
                  <a:gd name="T86" fmla="*/ 382 w 399"/>
                  <a:gd name="T87" fmla="*/ 519 h 633"/>
                  <a:gd name="T88" fmla="*/ 359 w 399"/>
                  <a:gd name="T89" fmla="*/ 537 h 633"/>
                  <a:gd name="T90" fmla="*/ 320 w 399"/>
                  <a:gd name="T91" fmla="*/ 514 h 633"/>
                  <a:gd name="T92" fmla="*/ 328 w 399"/>
                  <a:gd name="T93" fmla="*/ 485 h 633"/>
                  <a:gd name="T94" fmla="*/ 337 w 399"/>
                  <a:gd name="T95" fmla="*/ 478 h 633"/>
                  <a:gd name="T96" fmla="*/ 355 w 399"/>
                  <a:gd name="T97" fmla="*/ 432 h 633"/>
                  <a:gd name="T98" fmla="*/ 341 w 399"/>
                  <a:gd name="T99" fmla="*/ 386 h 633"/>
                  <a:gd name="T100" fmla="*/ 333 w 399"/>
                  <a:gd name="T101" fmla="*/ 371 h 633"/>
                  <a:gd name="T102" fmla="*/ 305 w 399"/>
                  <a:gd name="T103" fmla="*/ 329 h 633"/>
                  <a:gd name="T104" fmla="*/ 298 w 399"/>
                  <a:gd name="T105" fmla="*/ 318 h 633"/>
                  <a:gd name="T106" fmla="*/ 304 w 399"/>
                  <a:gd name="T107" fmla="*/ 501 h 633"/>
                  <a:gd name="T108" fmla="*/ 306 w 399"/>
                  <a:gd name="T109" fmla="*/ 58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9" h="633">
                    <a:moveTo>
                      <a:pt x="306" y="580"/>
                    </a:moveTo>
                    <a:cubicBezTo>
                      <a:pt x="295" y="589"/>
                      <a:pt x="281" y="583"/>
                      <a:pt x="269" y="585"/>
                    </a:cubicBezTo>
                    <a:cubicBezTo>
                      <a:pt x="258" y="587"/>
                      <a:pt x="247" y="588"/>
                      <a:pt x="236" y="589"/>
                    </a:cubicBezTo>
                    <a:cubicBezTo>
                      <a:pt x="231" y="594"/>
                      <a:pt x="224" y="596"/>
                      <a:pt x="218" y="597"/>
                    </a:cubicBezTo>
                    <a:cubicBezTo>
                      <a:pt x="179" y="602"/>
                      <a:pt x="141" y="614"/>
                      <a:pt x="103" y="625"/>
                    </a:cubicBezTo>
                    <a:cubicBezTo>
                      <a:pt x="94" y="627"/>
                      <a:pt x="85" y="633"/>
                      <a:pt x="77" y="622"/>
                    </a:cubicBezTo>
                    <a:cubicBezTo>
                      <a:pt x="73" y="611"/>
                      <a:pt x="76" y="599"/>
                      <a:pt x="79" y="587"/>
                    </a:cubicBezTo>
                    <a:cubicBezTo>
                      <a:pt x="85" y="560"/>
                      <a:pt x="92" y="532"/>
                      <a:pt x="87" y="503"/>
                    </a:cubicBezTo>
                    <a:cubicBezTo>
                      <a:pt x="85" y="489"/>
                      <a:pt x="88" y="474"/>
                      <a:pt x="92" y="456"/>
                    </a:cubicBezTo>
                    <a:cubicBezTo>
                      <a:pt x="91" y="458"/>
                      <a:pt x="86" y="459"/>
                      <a:pt x="89" y="459"/>
                    </a:cubicBezTo>
                    <a:cubicBezTo>
                      <a:pt x="90" y="459"/>
                      <a:pt x="90" y="460"/>
                      <a:pt x="89" y="461"/>
                    </a:cubicBezTo>
                    <a:cubicBezTo>
                      <a:pt x="83" y="470"/>
                      <a:pt x="73" y="475"/>
                      <a:pt x="64" y="479"/>
                    </a:cubicBezTo>
                    <a:cubicBezTo>
                      <a:pt x="48" y="486"/>
                      <a:pt x="35" y="481"/>
                      <a:pt x="27" y="465"/>
                    </a:cubicBezTo>
                    <a:cubicBezTo>
                      <a:pt x="20" y="453"/>
                      <a:pt x="14" y="439"/>
                      <a:pt x="6" y="427"/>
                    </a:cubicBezTo>
                    <a:cubicBezTo>
                      <a:pt x="0" y="409"/>
                      <a:pt x="1" y="392"/>
                      <a:pt x="13" y="377"/>
                    </a:cubicBezTo>
                    <a:cubicBezTo>
                      <a:pt x="17" y="371"/>
                      <a:pt x="19" y="365"/>
                      <a:pt x="18" y="358"/>
                    </a:cubicBezTo>
                    <a:cubicBezTo>
                      <a:pt x="17" y="351"/>
                      <a:pt x="18" y="345"/>
                      <a:pt x="24" y="340"/>
                    </a:cubicBezTo>
                    <a:cubicBezTo>
                      <a:pt x="32" y="321"/>
                      <a:pt x="34" y="301"/>
                      <a:pt x="34" y="280"/>
                    </a:cubicBezTo>
                    <a:cubicBezTo>
                      <a:pt x="34" y="233"/>
                      <a:pt x="55" y="216"/>
                      <a:pt x="101" y="201"/>
                    </a:cubicBezTo>
                    <a:cubicBezTo>
                      <a:pt x="105" y="200"/>
                      <a:pt x="109" y="201"/>
                      <a:pt x="112" y="199"/>
                    </a:cubicBezTo>
                    <a:cubicBezTo>
                      <a:pt x="123" y="193"/>
                      <a:pt x="145" y="203"/>
                      <a:pt x="144" y="179"/>
                    </a:cubicBezTo>
                    <a:cubicBezTo>
                      <a:pt x="144" y="165"/>
                      <a:pt x="147" y="150"/>
                      <a:pt x="134" y="139"/>
                    </a:cubicBezTo>
                    <a:cubicBezTo>
                      <a:pt x="118" y="124"/>
                      <a:pt x="123" y="104"/>
                      <a:pt x="123" y="86"/>
                    </a:cubicBezTo>
                    <a:cubicBezTo>
                      <a:pt x="123" y="78"/>
                      <a:pt x="123" y="71"/>
                      <a:pt x="118" y="65"/>
                    </a:cubicBezTo>
                    <a:cubicBezTo>
                      <a:pt x="112" y="59"/>
                      <a:pt x="119" y="60"/>
                      <a:pt x="121" y="58"/>
                    </a:cubicBezTo>
                    <a:cubicBezTo>
                      <a:pt x="122" y="56"/>
                      <a:pt x="126" y="58"/>
                      <a:pt x="126" y="54"/>
                    </a:cubicBezTo>
                    <a:cubicBezTo>
                      <a:pt x="123" y="39"/>
                      <a:pt x="124" y="39"/>
                      <a:pt x="141" y="36"/>
                    </a:cubicBezTo>
                    <a:cubicBezTo>
                      <a:pt x="142" y="28"/>
                      <a:pt x="126" y="32"/>
                      <a:pt x="131" y="22"/>
                    </a:cubicBezTo>
                    <a:cubicBezTo>
                      <a:pt x="135" y="15"/>
                      <a:pt x="141" y="20"/>
                      <a:pt x="147" y="21"/>
                    </a:cubicBezTo>
                    <a:cubicBezTo>
                      <a:pt x="159" y="23"/>
                      <a:pt x="166" y="17"/>
                      <a:pt x="164" y="2"/>
                    </a:cubicBezTo>
                    <a:cubicBezTo>
                      <a:pt x="169" y="8"/>
                      <a:pt x="173" y="12"/>
                      <a:pt x="176" y="16"/>
                    </a:cubicBezTo>
                    <a:cubicBezTo>
                      <a:pt x="184" y="14"/>
                      <a:pt x="182" y="3"/>
                      <a:pt x="191" y="0"/>
                    </a:cubicBezTo>
                    <a:cubicBezTo>
                      <a:pt x="190" y="11"/>
                      <a:pt x="189" y="23"/>
                      <a:pt x="205" y="12"/>
                    </a:cubicBezTo>
                    <a:cubicBezTo>
                      <a:pt x="205" y="29"/>
                      <a:pt x="226" y="20"/>
                      <a:pt x="227" y="26"/>
                    </a:cubicBezTo>
                    <a:cubicBezTo>
                      <a:pt x="232" y="42"/>
                      <a:pt x="256" y="48"/>
                      <a:pt x="247" y="68"/>
                    </a:cubicBezTo>
                    <a:cubicBezTo>
                      <a:pt x="239" y="87"/>
                      <a:pt x="245" y="108"/>
                      <a:pt x="238" y="127"/>
                    </a:cubicBezTo>
                    <a:cubicBezTo>
                      <a:pt x="236" y="134"/>
                      <a:pt x="236" y="140"/>
                      <a:pt x="226" y="145"/>
                    </a:cubicBezTo>
                    <a:cubicBezTo>
                      <a:pt x="216" y="150"/>
                      <a:pt x="222" y="167"/>
                      <a:pt x="223" y="178"/>
                    </a:cubicBezTo>
                    <a:cubicBezTo>
                      <a:pt x="224" y="189"/>
                      <a:pt x="233" y="189"/>
                      <a:pt x="241" y="189"/>
                    </a:cubicBezTo>
                    <a:cubicBezTo>
                      <a:pt x="257" y="190"/>
                      <a:pt x="273" y="187"/>
                      <a:pt x="289" y="192"/>
                    </a:cubicBezTo>
                    <a:cubicBezTo>
                      <a:pt x="320" y="202"/>
                      <a:pt x="340" y="222"/>
                      <a:pt x="347" y="254"/>
                    </a:cubicBezTo>
                    <a:cubicBezTo>
                      <a:pt x="352" y="276"/>
                      <a:pt x="361" y="297"/>
                      <a:pt x="367" y="319"/>
                    </a:cubicBezTo>
                    <a:cubicBezTo>
                      <a:pt x="372" y="341"/>
                      <a:pt x="389" y="357"/>
                      <a:pt x="392" y="379"/>
                    </a:cubicBezTo>
                    <a:cubicBezTo>
                      <a:pt x="399" y="426"/>
                      <a:pt x="392" y="473"/>
                      <a:pt x="382" y="519"/>
                    </a:cubicBezTo>
                    <a:cubicBezTo>
                      <a:pt x="379" y="530"/>
                      <a:pt x="371" y="538"/>
                      <a:pt x="359" y="537"/>
                    </a:cubicBezTo>
                    <a:cubicBezTo>
                      <a:pt x="343" y="535"/>
                      <a:pt x="329" y="530"/>
                      <a:pt x="320" y="514"/>
                    </a:cubicBezTo>
                    <a:cubicBezTo>
                      <a:pt x="313" y="500"/>
                      <a:pt x="320" y="493"/>
                      <a:pt x="328" y="485"/>
                    </a:cubicBezTo>
                    <a:cubicBezTo>
                      <a:pt x="330" y="482"/>
                      <a:pt x="333" y="478"/>
                      <a:pt x="337" y="478"/>
                    </a:cubicBezTo>
                    <a:cubicBezTo>
                      <a:pt x="364" y="470"/>
                      <a:pt x="360" y="451"/>
                      <a:pt x="355" y="432"/>
                    </a:cubicBezTo>
                    <a:cubicBezTo>
                      <a:pt x="351" y="416"/>
                      <a:pt x="346" y="401"/>
                      <a:pt x="341" y="386"/>
                    </a:cubicBezTo>
                    <a:cubicBezTo>
                      <a:pt x="340" y="380"/>
                      <a:pt x="338" y="373"/>
                      <a:pt x="333" y="371"/>
                    </a:cubicBezTo>
                    <a:cubicBezTo>
                      <a:pt x="315" y="362"/>
                      <a:pt x="314" y="343"/>
                      <a:pt x="305" y="329"/>
                    </a:cubicBezTo>
                    <a:cubicBezTo>
                      <a:pt x="303" y="326"/>
                      <a:pt x="304" y="321"/>
                      <a:pt x="298" y="318"/>
                    </a:cubicBezTo>
                    <a:cubicBezTo>
                      <a:pt x="293" y="380"/>
                      <a:pt x="284" y="441"/>
                      <a:pt x="304" y="501"/>
                    </a:cubicBezTo>
                    <a:cubicBezTo>
                      <a:pt x="313" y="527"/>
                      <a:pt x="310" y="553"/>
                      <a:pt x="306" y="58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sp>
            <p:nvSpPr>
              <p:cNvPr id="30" name="Freeform 21">
                <a:extLst>
                  <a:ext uri="{FF2B5EF4-FFF2-40B4-BE49-F238E27FC236}">
                    <a16:creationId xmlns:a16="http://schemas.microsoft.com/office/drawing/2014/main" id="{2B89A7EA-D92B-4CB0-AEC2-E89BA24EE11F}"/>
                  </a:ext>
                </a:extLst>
              </p:cNvPr>
              <p:cNvSpPr>
                <a:spLocks/>
              </p:cNvSpPr>
              <p:nvPr/>
            </p:nvSpPr>
            <p:spPr bwMode="auto">
              <a:xfrm>
                <a:off x="8540750" y="3825875"/>
                <a:ext cx="415925" cy="1077913"/>
              </a:xfrm>
              <a:custGeom>
                <a:avLst/>
                <a:gdLst>
                  <a:gd name="T0" fmla="*/ 205 w 230"/>
                  <a:gd name="T1" fmla="*/ 3 h 594"/>
                  <a:gd name="T2" fmla="*/ 230 w 230"/>
                  <a:gd name="T3" fmla="*/ 3 h 594"/>
                  <a:gd name="T4" fmla="*/ 207 w 230"/>
                  <a:gd name="T5" fmla="*/ 103 h 594"/>
                  <a:gd name="T6" fmla="*/ 199 w 230"/>
                  <a:gd name="T7" fmla="*/ 115 h 594"/>
                  <a:gd name="T8" fmla="*/ 165 w 230"/>
                  <a:gd name="T9" fmla="*/ 215 h 594"/>
                  <a:gd name="T10" fmla="*/ 156 w 230"/>
                  <a:gd name="T11" fmla="*/ 419 h 594"/>
                  <a:gd name="T12" fmla="*/ 151 w 230"/>
                  <a:gd name="T13" fmla="*/ 442 h 594"/>
                  <a:gd name="T14" fmla="*/ 165 w 230"/>
                  <a:gd name="T15" fmla="*/ 474 h 594"/>
                  <a:gd name="T16" fmla="*/ 181 w 230"/>
                  <a:gd name="T17" fmla="*/ 502 h 594"/>
                  <a:gd name="T18" fmla="*/ 168 w 230"/>
                  <a:gd name="T19" fmla="*/ 567 h 594"/>
                  <a:gd name="T20" fmla="*/ 84 w 230"/>
                  <a:gd name="T21" fmla="*/ 576 h 594"/>
                  <a:gd name="T22" fmla="*/ 83 w 230"/>
                  <a:gd name="T23" fmla="*/ 557 h 594"/>
                  <a:gd name="T24" fmla="*/ 104 w 230"/>
                  <a:gd name="T25" fmla="*/ 451 h 594"/>
                  <a:gd name="T26" fmla="*/ 97 w 230"/>
                  <a:gd name="T27" fmla="*/ 454 h 594"/>
                  <a:gd name="T28" fmla="*/ 53 w 230"/>
                  <a:gd name="T29" fmla="*/ 430 h 594"/>
                  <a:gd name="T30" fmla="*/ 72 w 230"/>
                  <a:gd name="T31" fmla="*/ 340 h 594"/>
                  <a:gd name="T32" fmla="*/ 63 w 230"/>
                  <a:gd name="T33" fmla="*/ 304 h 594"/>
                  <a:gd name="T34" fmla="*/ 18 w 230"/>
                  <a:gd name="T35" fmla="*/ 213 h 594"/>
                  <a:gd name="T36" fmla="*/ 4 w 230"/>
                  <a:gd name="T37" fmla="*/ 109 h 594"/>
                  <a:gd name="T38" fmla="*/ 5 w 230"/>
                  <a:gd name="T39" fmla="*/ 44 h 594"/>
                  <a:gd name="T40" fmla="*/ 9 w 230"/>
                  <a:gd name="T41" fmla="*/ 39 h 594"/>
                  <a:gd name="T42" fmla="*/ 205 w 230"/>
                  <a:gd name="T43" fmla="*/ 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594">
                    <a:moveTo>
                      <a:pt x="205" y="3"/>
                    </a:moveTo>
                    <a:cubicBezTo>
                      <a:pt x="213" y="3"/>
                      <a:pt x="222" y="3"/>
                      <a:pt x="230" y="3"/>
                    </a:cubicBezTo>
                    <a:cubicBezTo>
                      <a:pt x="227" y="37"/>
                      <a:pt x="215" y="70"/>
                      <a:pt x="207" y="103"/>
                    </a:cubicBezTo>
                    <a:cubicBezTo>
                      <a:pt x="206" y="108"/>
                      <a:pt x="203" y="112"/>
                      <a:pt x="199" y="115"/>
                    </a:cubicBezTo>
                    <a:cubicBezTo>
                      <a:pt x="165" y="141"/>
                      <a:pt x="155" y="177"/>
                      <a:pt x="165" y="215"/>
                    </a:cubicBezTo>
                    <a:cubicBezTo>
                      <a:pt x="182" y="285"/>
                      <a:pt x="169" y="351"/>
                      <a:pt x="156" y="419"/>
                    </a:cubicBezTo>
                    <a:cubicBezTo>
                      <a:pt x="155" y="427"/>
                      <a:pt x="153" y="434"/>
                      <a:pt x="151" y="442"/>
                    </a:cubicBezTo>
                    <a:cubicBezTo>
                      <a:pt x="147" y="456"/>
                      <a:pt x="141" y="471"/>
                      <a:pt x="165" y="474"/>
                    </a:cubicBezTo>
                    <a:cubicBezTo>
                      <a:pt x="178" y="476"/>
                      <a:pt x="180" y="490"/>
                      <a:pt x="181" y="502"/>
                    </a:cubicBezTo>
                    <a:cubicBezTo>
                      <a:pt x="184" y="525"/>
                      <a:pt x="178" y="547"/>
                      <a:pt x="168" y="567"/>
                    </a:cubicBezTo>
                    <a:cubicBezTo>
                      <a:pt x="157" y="588"/>
                      <a:pt x="98" y="594"/>
                      <a:pt x="84" y="576"/>
                    </a:cubicBezTo>
                    <a:cubicBezTo>
                      <a:pt x="79" y="570"/>
                      <a:pt x="82" y="563"/>
                      <a:pt x="83" y="557"/>
                    </a:cubicBezTo>
                    <a:cubicBezTo>
                      <a:pt x="89" y="522"/>
                      <a:pt x="103" y="488"/>
                      <a:pt x="104" y="451"/>
                    </a:cubicBezTo>
                    <a:cubicBezTo>
                      <a:pt x="101" y="452"/>
                      <a:pt x="99" y="452"/>
                      <a:pt x="97" y="454"/>
                    </a:cubicBezTo>
                    <a:cubicBezTo>
                      <a:pt x="71" y="469"/>
                      <a:pt x="55" y="460"/>
                      <a:pt x="53" y="430"/>
                    </a:cubicBezTo>
                    <a:cubicBezTo>
                      <a:pt x="51" y="398"/>
                      <a:pt x="56" y="368"/>
                      <a:pt x="72" y="340"/>
                    </a:cubicBezTo>
                    <a:cubicBezTo>
                      <a:pt x="81" y="324"/>
                      <a:pt x="82" y="315"/>
                      <a:pt x="63" y="304"/>
                    </a:cubicBezTo>
                    <a:cubicBezTo>
                      <a:pt x="29" y="284"/>
                      <a:pt x="17" y="251"/>
                      <a:pt x="18" y="213"/>
                    </a:cubicBezTo>
                    <a:cubicBezTo>
                      <a:pt x="19" y="177"/>
                      <a:pt x="10" y="144"/>
                      <a:pt x="4" y="109"/>
                    </a:cubicBezTo>
                    <a:cubicBezTo>
                      <a:pt x="0" y="88"/>
                      <a:pt x="4" y="66"/>
                      <a:pt x="5" y="44"/>
                    </a:cubicBezTo>
                    <a:cubicBezTo>
                      <a:pt x="5" y="41"/>
                      <a:pt x="7" y="40"/>
                      <a:pt x="9" y="39"/>
                    </a:cubicBezTo>
                    <a:cubicBezTo>
                      <a:pt x="73" y="20"/>
                      <a:pt x="137" y="0"/>
                      <a:pt x="205" y="3"/>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3" name="Grupo 2">
              <a:extLst>
                <a:ext uri="{FF2B5EF4-FFF2-40B4-BE49-F238E27FC236}">
                  <a16:creationId xmlns:a16="http://schemas.microsoft.com/office/drawing/2014/main" id="{1E6DA266-B824-8540-CC04-811E69C17C30}"/>
                </a:ext>
              </a:extLst>
            </p:cNvPr>
            <p:cNvGrpSpPr/>
            <p:nvPr/>
          </p:nvGrpSpPr>
          <p:grpSpPr>
            <a:xfrm>
              <a:off x="7451725" y="2774950"/>
              <a:ext cx="646113" cy="2054226"/>
              <a:chOff x="7451725" y="2774950"/>
              <a:chExt cx="646113" cy="2054226"/>
            </a:xfrm>
          </p:grpSpPr>
          <p:sp>
            <p:nvSpPr>
              <p:cNvPr id="20" name="Freeform 11">
                <a:extLst>
                  <a:ext uri="{FF2B5EF4-FFF2-40B4-BE49-F238E27FC236}">
                    <a16:creationId xmlns:a16="http://schemas.microsoft.com/office/drawing/2014/main" id="{BF3C9B29-86AC-4256-9E3E-B1EA6D0F2815}"/>
                  </a:ext>
                </a:extLst>
              </p:cNvPr>
              <p:cNvSpPr>
                <a:spLocks/>
              </p:cNvSpPr>
              <p:nvPr/>
            </p:nvSpPr>
            <p:spPr bwMode="auto">
              <a:xfrm>
                <a:off x="7451725" y="2774950"/>
                <a:ext cx="646113" cy="1276350"/>
              </a:xfrm>
              <a:custGeom>
                <a:avLst/>
                <a:gdLst>
                  <a:gd name="T0" fmla="*/ 50 w 357"/>
                  <a:gd name="T1" fmla="*/ 202 h 704"/>
                  <a:gd name="T2" fmla="*/ 99 w 357"/>
                  <a:gd name="T3" fmla="*/ 171 h 704"/>
                  <a:gd name="T4" fmla="*/ 109 w 357"/>
                  <a:gd name="T5" fmla="*/ 171 h 704"/>
                  <a:gd name="T6" fmla="*/ 140 w 357"/>
                  <a:gd name="T7" fmla="*/ 157 h 704"/>
                  <a:gd name="T8" fmla="*/ 131 w 357"/>
                  <a:gd name="T9" fmla="*/ 124 h 704"/>
                  <a:gd name="T10" fmla="*/ 129 w 357"/>
                  <a:gd name="T11" fmla="*/ 21 h 704"/>
                  <a:gd name="T12" fmla="*/ 166 w 357"/>
                  <a:gd name="T13" fmla="*/ 7 h 704"/>
                  <a:gd name="T14" fmla="*/ 212 w 357"/>
                  <a:gd name="T15" fmla="*/ 22 h 704"/>
                  <a:gd name="T16" fmla="*/ 225 w 357"/>
                  <a:gd name="T17" fmla="*/ 58 h 704"/>
                  <a:gd name="T18" fmla="*/ 221 w 357"/>
                  <a:gd name="T19" fmla="*/ 119 h 704"/>
                  <a:gd name="T20" fmla="*/ 209 w 357"/>
                  <a:gd name="T21" fmla="*/ 129 h 704"/>
                  <a:gd name="T22" fmla="*/ 240 w 357"/>
                  <a:gd name="T23" fmla="*/ 163 h 704"/>
                  <a:gd name="T24" fmla="*/ 272 w 357"/>
                  <a:gd name="T25" fmla="*/ 162 h 704"/>
                  <a:gd name="T26" fmla="*/ 306 w 357"/>
                  <a:gd name="T27" fmla="*/ 189 h 704"/>
                  <a:gd name="T28" fmla="*/ 323 w 357"/>
                  <a:gd name="T29" fmla="*/ 269 h 704"/>
                  <a:gd name="T30" fmla="*/ 331 w 357"/>
                  <a:gd name="T31" fmla="*/ 293 h 704"/>
                  <a:gd name="T32" fmla="*/ 345 w 357"/>
                  <a:gd name="T33" fmla="*/ 344 h 704"/>
                  <a:gd name="T34" fmla="*/ 317 w 357"/>
                  <a:gd name="T35" fmla="*/ 399 h 704"/>
                  <a:gd name="T36" fmla="*/ 284 w 357"/>
                  <a:gd name="T37" fmla="*/ 368 h 704"/>
                  <a:gd name="T38" fmla="*/ 294 w 357"/>
                  <a:gd name="T39" fmla="*/ 471 h 704"/>
                  <a:gd name="T40" fmla="*/ 295 w 357"/>
                  <a:gd name="T41" fmla="*/ 615 h 704"/>
                  <a:gd name="T42" fmla="*/ 299 w 357"/>
                  <a:gd name="T43" fmla="*/ 644 h 704"/>
                  <a:gd name="T44" fmla="*/ 294 w 357"/>
                  <a:gd name="T45" fmla="*/ 695 h 704"/>
                  <a:gd name="T46" fmla="*/ 260 w 357"/>
                  <a:gd name="T47" fmla="*/ 702 h 704"/>
                  <a:gd name="T48" fmla="*/ 158 w 357"/>
                  <a:gd name="T49" fmla="*/ 663 h 704"/>
                  <a:gd name="T50" fmla="*/ 80 w 357"/>
                  <a:gd name="T51" fmla="*/ 614 h 704"/>
                  <a:gd name="T52" fmla="*/ 51 w 357"/>
                  <a:gd name="T53" fmla="*/ 589 h 704"/>
                  <a:gd name="T54" fmla="*/ 52 w 357"/>
                  <a:gd name="T55" fmla="*/ 563 h 704"/>
                  <a:gd name="T56" fmla="*/ 76 w 357"/>
                  <a:gd name="T57" fmla="*/ 381 h 704"/>
                  <a:gd name="T58" fmla="*/ 76 w 357"/>
                  <a:gd name="T59" fmla="*/ 373 h 704"/>
                  <a:gd name="T60" fmla="*/ 60 w 357"/>
                  <a:gd name="T61" fmla="*/ 424 h 704"/>
                  <a:gd name="T62" fmla="*/ 32 w 357"/>
                  <a:gd name="T63" fmla="*/ 475 h 704"/>
                  <a:gd name="T64" fmla="*/ 5 w 357"/>
                  <a:gd name="T65" fmla="*/ 440 h 704"/>
                  <a:gd name="T66" fmla="*/ 33 w 357"/>
                  <a:gd name="T67" fmla="*/ 321 h 704"/>
                  <a:gd name="T68" fmla="*/ 41 w 357"/>
                  <a:gd name="T69" fmla="*/ 245 h 704"/>
                  <a:gd name="T70" fmla="*/ 50 w 357"/>
                  <a:gd name="T71" fmla="*/ 202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7" h="704">
                    <a:moveTo>
                      <a:pt x="50" y="202"/>
                    </a:moveTo>
                    <a:cubicBezTo>
                      <a:pt x="60" y="182"/>
                      <a:pt x="77" y="172"/>
                      <a:pt x="99" y="171"/>
                    </a:cubicBezTo>
                    <a:cubicBezTo>
                      <a:pt x="103" y="171"/>
                      <a:pt x="106" y="171"/>
                      <a:pt x="109" y="171"/>
                    </a:cubicBezTo>
                    <a:cubicBezTo>
                      <a:pt x="121" y="169"/>
                      <a:pt x="135" y="169"/>
                      <a:pt x="140" y="157"/>
                    </a:cubicBezTo>
                    <a:cubicBezTo>
                      <a:pt x="145" y="145"/>
                      <a:pt x="138" y="133"/>
                      <a:pt x="131" y="124"/>
                    </a:cubicBezTo>
                    <a:cubicBezTo>
                      <a:pt x="112" y="96"/>
                      <a:pt x="108" y="43"/>
                      <a:pt x="129" y="21"/>
                    </a:cubicBezTo>
                    <a:cubicBezTo>
                      <a:pt x="135" y="15"/>
                      <a:pt x="148" y="0"/>
                      <a:pt x="166" y="7"/>
                    </a:cubicBezTo>
                    <a:cubicBezTo>
                      <a:pt x="181" y="12"/>
                      <a:pt x="198" y="11"/>
                      <a:pt x="212" y="22"/>
                    </a:cubicBezTo>
                    <a:cubicBezTo>
                      <a:pt x="225" y="32"/>
                      <a:pt x="222" y="46"/>
                      <a:pt x="225" y="58"/>
                    </a:cubicBezTo>
                    <a:cubicBezTo>
                      <a:pt x="230" y="78"/>
                      <a:pt x="223" y="99"/>
                      <a:pt x="221" y="119"/>
                    </a:cubicBezTo>
                    <a:cubicBezTo>
                      <a:pt x="220" y="123"/>
                      <a:pt x="210" y="119"/>
                      <a:pt x="209" y="129"/>
                    </a:cubicBezTo>
                    <a:cubicBezTo>
                      <a:pt x="206" y="155"/>
                      <a:pt x="212" y="164"/>
                      <a:pt x="240" y="163"/>
                    </a:cubicBezTo>
                    <a:cubicBezTo>
                      <a:pt x="251" y="162"/>
                      <a:pt x="261" y="161"/>
                      <a:pt x="272" y="162"/>
                    </a:cubicBezTo>
                    <a:cubicBezTo>
                      <a:pt x="290" y="162"/>
                      <a:pt x="302" y="172"/>
                      <a:pt x="306" y="189"/>
                    </a:cubicBezTo>
                    <a:cubicBezTo>
                      <a:pt x="313" y="216"/>
                      <a:pt x="317" y="242"/>
                      <a:pt x="323" y="269"/>
                    </a:cubicBezTo>
                    <a:cubicBezTo>
                      <a:pt x="329" y="276"/>
                      <a:pt x="330" y="285"/>
                      <a:pt x="331" y="293"/>
                    </a:cubicBezTo>
                    <a:cubicBezTo>
                      <a:pt x="333" y="311"/>
                      <a:pt x="338" y="327"/>
                      <a:pt x="345" y="344"/>
                    </a:cubicBezTo>
                    <a:cubicBezTo>
                      <a:pt x="357" y="369"/>
                      <a:pt x="341" y="396"/>
                      <a:pt x="317" y="399"/>
                    </a:cubicBezTo>
                    <a:cubicBezTo>
                      <a:pt x="293" y="391"/>
                      <a:pt x="284" y="379"/>
                      <a:pt x="284" y="368"/>
                    </a:cubicBezTo>
                    <a:cubicBezTo>
                      <a:pt x="293" y="395"/>
                      <a:pt x="291" y="433"/>
                      <a:pt x="294" y="471"/>
                    </a:cubicBezTo>
                    <a:cubicBezTo>
                      <a:pt x="297" y="519"/>
                      <a:pt x="305" y="567"/>
                      <a:pt x="295" y="615"/>
                    </a:cubicBezTo>
                    <a:cubicBezTo>
                      <a:pt x="293" y="626"/>
                      <a:pt x="296" y="635"/>
                      <a:pt x="299" y="644"/>
                    </a:cubicBezTo>
                    <a:cubicBezTo>
                      <a:pt x="305" y="662"/>
                      <a:pt x="308" y="679"/>
                      <a:pt x="294" y="695"/>
                    </a:cubicBezTo>
                    <a:cubicBezTo>
                      <a:pt x="284" y="704"/>
                      <a:pt x="272" y="704"/>
                      <a:pt x="260" y="702"/>
                    </a:cubicBezTo>
                    <a:cubicBezTo>
                      <a:pt x="223" y="697"/>
                      <a:pt x="189" y="683"/>
                      <a:pt x="158" y="663"/>
                    </a:cubicBezTo>
                    <a:cubicBezTo>
                      <a:pt x="133" y="646"/>
                      <a:pt x="108" y="628"/>
                      <a:pt x="80" y="614"/>
                    </a:cubicBezTo>
                    <a:cubicBezTo>
                      <a:pt x="71" y="606"/>
                      <a:pt x="56" y="603"/>
                      <a:pt x="51" y="589"/>
                    </a:cubicBezTo>
                    <a:cubicBezTo>
                      <a:pt x="49" y="580"/>
                      <a:pt x="51" y="572"/>
                      <a:pt x="52" y="563"/>
                    </a:cubicBezTo>
                    <a:cubicBezTo>
                      <a:pt x="61" y="503"/>
                      <a:pt x="56" y="440"/>
                      <a:pt x="76" y="381"/>
                    </a:cubicBezTo>
                    <a:cubicBezTo>
                      <a:pt x="76" y="379"/>
                      <a:pt x="77" y="376"/>
                      <a:pt x="76" y="373"/>
                    </a:cubicBezTo>
                    <a:cubicBezTo>
                      <a:pt x="53" y="392"/>
                      <a:pt x="52" y="397"/>
                      <a:pt x="60" y="424"/>
                    </a:cubicBezTo>
                    <a:cubicBezTo>
                      <a:pt x="67" y="446"/>
                      <a:pt x="52" y="472"/>
                      <a:pt x="32" y="475"/>
                    </a:cubicBezTo>
                    <a:cubicBezTo>
                      <a:pt x="3" y="474"/>
                      <a:pt x="0" y="469"/>
                      <a:pt x="5" y="440"/>
                    </a:cubicBezTo>
                    <a:cubicBezTo>
                      <a:pt x="12" y="400"/>
                      <a:pt x="24" y="361"/>
                      <a:pt x="33" y="321"/>
                    </a:cubicBezTo>
                    <a:cubicBezTo>
                      <a:pt x="48" y="297"/>
                      <a:pt x="44" y="271"/>
                      <a:pt x="41" y="245"/>
                    </a:cubicBezTo>
                    <a:cubicBezTo>
                      <a:pt x="42" y="230"/>
                      <a:pt x="36" y="214"/>
                      <a:pt x="50" y="202"/>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sp>
            <p:nvSpPr>
              <p:cNvPr id="31" name="Freeform 22">
                <a:extLst>
                  <a:ext uri="{FF2B5EF4-FFF2-40B4-BE49-F238E27FC236}">
                    <a16:creationId xmlns:a16="http://schemas.microsoft.com/office/drawing/2014/main" id="{F5DFF558-B107-4BB3-AEFD-D33D06A6B21D}"/>
                  </a:ext>
                </a:extLst>
              </p:cNvPr>
              <p:cNvSpPr>
                <a:spLocks/>
              </p:cNvSpPr>
              <p:nvPr/>
            </p:nvSpPr>
            <p:spPr bwMode="auto">
              <a:xfrm>
                <a:off x="7523163" y="3881438"/>
                <a:ext cx="469900" cy="947738"/>
              </a:xfrm>
              <a:custGeom>
                <a:avLst/>
                <a:gdLst>
                  <a:gd name="T0" fmla="*/ 252 w 259"/>
                  <a:gd name="T1" fmla="*/ 96 h 523"/>
                  <a:gd name="T2" fmla="*/ 234 w 259"/>
                  <a:gd name="T3" fmla="*/ 170 h 523"/>
                  <a:gd name="T4" fmla="*/ 232 w 259"/>
                  <a:gd name="T5" fmla="*/ 173 h 523"/>
                  <a:gd name="T6" fmla="*/ 219 w 259"/>
                  <a:gd name="T7" fmla="*/ 213 h 523"/>
                  <a:gd name="T8" fmla="*/ 193 w 259"/>
                  <a:gd name="T9" fmla="*/ 358 h 523"/>
                  <a:gd name="T10" fmla="*/ 207 w 259"/>
                  <a:gd name="T11" fmla="*/ 460 h 523"/>
                  <a:gd name="T12" fmla="*/ 214 w 259"/>
                  <a:gd name="T13" fmla="*/ 470 h 523"/>
                  <a:gd name="T14" fmla="*/ 219 w 259"/>
                  <a:gd name="T15" fmla="*/ 509 h 523"/>
                  <a:gd name="T16" fmla="*/ 174 w 259"/>
                  <a:gd name="T17" fmla="*/ 519 h 523"/>
                  <a:gd name="T18" fmla="*/ 150 w 259"/>
                  <a:gd name="T19" fmla="*/ 488 h 523"/>
                  <a:gd name="T20" fmla="*/ 141 w 259"/>
                  <a:gd name="T21" fmla="*/ 443 h 523"/>
                  <a:gd name="T22" fmla="*/ 145 w 259"/>
                  <a:gd name="T23" fmla="*/ 396 h 523"/>
                  <a:gd name="T24" fmla="*/ 152 w 259"/>
                  <a:gd name="T25" fmla="*/ 289 h 523"/>
                  <a:gd name="T26" fmla="*/ 155 w 259"/>
                  <a:gd name="T27" fmla="*/ 210 h 523"/>
                  <a:gd name="T28" fmla="*/ 140 w 259"/>
                  <a:gd name="T29" fmla="*/ 171 h 523"/>
                  <a:gd name="T30" fmla="*/ 128 w 259"/>
                  <a:gd name="T31" fmla="*/ 159 h 523"/>
                  <a:gd name="T32" fmla="*/ 112 w 259"/>
                  <a:gd name="T33" fmla="*/ 152 h 523"/>
                  <a:gd name="T34" fmla="*/ 100 w 259"/>
                  <a:gd name="T35" fmla="*/ 163 h 523"/>
                  <a:gd name="T36" fmla="*/ 102 w 259"/>
                  <a:gd name="T37" fmla="*/ 192 h 523"/>
                  <a:gd name="T38" fmla="*/ 110 w 259"/>
                  <a:gd name="T39" fmla="*/ 268 h 523"/>
                  <a:gd name="T40" fmla="*/ 106 w 259"/>
                  <a:gd name="T41" fmla="*/ 341 h 523"/>
                  <a:gd name="T42" fmla="*/ 115 w 259"/>
                  <a:gd name="T43" fmla="*/ 361 h 523"/>
                  <a:gd name="T44" fmla="*/ 120 w 259"/>
                  <a:gd name="T45" fmla="*/ 436 h 523"/>
                  <a:gd name="T46" fmla="*/ 111 w 259"/>
                  <a:gd name="T47" fmla="*/ 462 h 523"/>
                  <a:gd name="T48" fmla="*/ 46 w 259"/>
                  <a:gd name="T49" fmla="*/ 495 h 523"/>
                  <a:gd name="T50" fmla="*/ 34 w 259"/>
                  <a:gd name="T51" fmla="*/ 473 h 523"/>
                  <a:gd name="T52" fmla="*/ 48 w 259"/>
                  <a:gd name="T53" fmla="*/ 440 h 523"/>
                  <a:gd name="T54" fmla="*/ 78 w 259"/>
                  <a:gd name="T55" fmla="*/ 374 h 523"/>
                  <a:gd name="T56" fmla="*/ 74 w 259"/>
                  <a:gd name="T57" fmla="*/ 357 h 523"/>
                  <a:gd name="T58" fmla="*/ 37 w 259"/>
                  <a:gd name="T59" fmla="*/ 210 h 523"/>
                  <a:gd name="T60" fmla="*/ 39 w 259"/>
                  <a:gd name="T61" fmla="*/ 169 h 523"/>
                  <a:gd name="T62" fmla="*/ 25 w 259"/>
                  <a:gd name="T63" fmla="*/ 154 h 523"/>
                  <a:gd name="T64" fmla="*/ 15 w 259"/>
                  <a:gd name="T65" fmla="*/ 147 h 523"/>
                  <a:gd name="T66" fmla="*/ 2 w 259"/>
                  <a:gd name="T67" fmla="*/ 45 h 523"/>
                  <a:gd name="T68" fmla="*/ 15 w 259"/>
                  <a:gd name="T69" fmla="*/ 8 h 523"/>
                  <a:gd name="T70" fmla="*/ 49 w 259"/>
                  <a:gd name="T71" fmla="*/ 16 h 523"/>
                  <a:gd name="T72" fmla="*/ 112 w 259"/>
                  <a:gd name="T73" fmla="*/ 58 h 523"/>
                  <a:gd name="T74" fmla="*/ 233 w 259"/>
                  <a:gd name="T75" fmla="*/ 92 h 523"/>
                  <a:gd name="T76" fmla="*/ 252 w 259"/>
                  <a:gd name="T77" fmla="*/ 9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 h="523">
                    <a:moveTo>
                      <a:pt x="252" y="96"/>
                    </a:moveTo>
                    <a:cubicBezTo>
                      <a:pt x="259" y="124"/>
                      <a:pt x="233" y="144"/>
                      <a:pt x="234" y="170"/>
                    </a:cubicBezTo>
                    <a:cubicBezTo>
                      <a:pt x="234" y="171"/>
                      <a:pt x="233" y="173"/>
                      <a:pt x="232" y="173"/>
                    </a:cubicBezTo>
                    <a:cubicBezTo>
                      <a:pt x="205" y="179"/>
                      <a:pt x="218" y="198"/>
                      <a:pt x="219" y="213"/>
                    </a:cubicBezTo>
                    <a:cubicBezTo>
                      <a:pt x="220" y="263"/>
                      <a:pt x="206" y="311"/>
                      <a:pt x="193" y="358"/>
                    </a:cubicBezTo>
                    <a:cubicBezTo>
                      <a:pt x="182" y="395"/>
                      <a:pt x="193" y="427"/>
                      <a:pt x="207" y="460"/>
                    </a:cubicBezTo>
                    <a:cubicBezTo>
                      <a:pt x="209" y="463"/>
                      <a:pt x="212" y="466"/>
                      <a:pt x="214" y="470"/>
                    </a:cubicBezTo>
                    <a:cubicBezTo>
                      <a:pt x="221" y="482"/>
                      <a:pt x="229" y="496"/>
                      <a:pt x="219" y="509"/>
                    </a:cubicBezTo>
                    <a:cubicBezTo>
                      <a:pt x="208" y="522"/>
                      <a:pt x="190" y="523"/>
                      <a:pt x="174" y="519"/>
                    </a:cubicBezTo>
                    <a:cubicBezTo>
                      <a:pt x="160" y="515"/>
                      <a:pt x="151" y="503"/>
                      <a:pt x="150" y="488"/>
                    </a:cubicBezTo>
                    <a:cubicBezTo>
                      <a:pt x="150" y="473"/>
                      <a:pt x="143" y="458"/>
                      <a:pt x="141" y="443"/>
                    </a:cubicBezTo>
                    <a:cubicBezTo>
                      <a:pt x="139" y="427"/>
                      <a:pt x="138" y="411"/>
                      <a:pt x="145" y="396"/>
                    </a:cubicBezTo>
                    <a:cubicBezTo>
                      <a:pt x="162" y="361"/>
                      <a:pt x="158" y="324"/>
                      <a:pt x="152" y="289"/>
                    </a:cubicBezTo>
                    <a:cubicBezTo>
                      <a:pt x="147" y="261"/>
                      <a:pt x="148" y="236"/>
                      <a:pt x="155" y="210"/>
                    </a:cubicBezTo>
                    <a:cubicBezTo>
                      <a:pt x="159" y="193"/>
                      <a:pt x="159" y="179"/>
                      <a:pt x="140" y="171"/>
                    </a:cubicBezTo>
                    <a:cubicBezTo>
                      <a:pt x="135" y="169"/>
                      <a:pt x="129" y="164"/>
                      <a:pt x="128" y="159"/>
                    </a:cubicBezTo>
                    <a:cubicBezTo>
                      <a:pt x="124" y="149"/>
                      <a:pt x="118" y="152"/>
                      <a:pt x="112" y="152"/>
                    </a:cubicBezTo>
                    <a:cubicBezTo>
                      <a:pt x="104" y="153"/>
                      <a:pt x="102" y="157"/>
                      <a:pt x="100" y="163"/>
                    </a:cubicBezTo>
                    <a:cubicBezTo>
                      <a:pt x="98" y="173"/>
                      <a:pt x="98" y="183"/>
                      <a:pt x="102" y="192"/>
                    </a:cubicBezTo>
                    <a:cubicBezTo>
                      <a:pt x="113" y="217"/>
                      <a:pt x="118" y="241"/>
                      <a:pt x="110" y="268"/>
                    </a:cubicBezTo>
                    <a:cubicBezTo>
                      <a:pt x="103" y="292"/>
                      <a:pt x="106" y="317"/>
                      <a:pt x="106" y="341"/>
                    </a:cubicBezTo>
                    <a:cubicBezTo>
                      <a:pt x="107" y="349"/>
                      <a:pt x="110" y="355"/>
                      <a:pt x="115" y="361"/>
                    </a:cubicBezTo>
                    <a:cubicBezTo>
                      <a:pt x="132" y="378"/>
                      <a:pt x="135" y="417"/>
                      <a:pt x="120" y="436"/>
                    </a:cubicBezTo>
                    <a:cubicBezTo>
                      <a:pt x="114" y="444"/>
                      <a:pt x="113" y="453"/>
                      <a:pt x="111" y="462"/>
                    </a:cubicBezTo>
                    <a:cubicBezTo>
                      <a:pt x="105" y="490"/>
                      <a:pt x="73" y="506"/>
                      <a:pt x="46" y="495"/>
                    </a:cubicBezTo>
                    <a:cubicBezTo>
                      <a:pt x="36" y="491"/>
                      <a:pt x="32" y="483"/>
                      <a:pt x="34" y="473"/>
                    </a:cubicBezTo>
                    <a:cubicBezTo>
                      <a:pt x="37" y="461"/>
                      <a:pt x="40" y="449"/>
                      <a:pt x="48" y="440"/>
                    </a:cubicBezTo>
                    <a:cubicBezTo>
                      <a:pt x="66" y="421"/>
                      <a:pt x="67" y="395"/>
                      <a:pt x="78" y="374"/>
                    </a:cubicBezTo>
                    <a:cubicBezTo>
                      <a:pt x="81" y="368"/>
                      <a:pt x="76" y="362"/>
                      <a:pt x="74" y="357"/>
                    </a:cubicBezTo>
                    <a:cubicBezTo>
                      <a:pt x="58" y="309"/>
                      <a:pt x="42" y="261"/>
                      <a:pt x="37" y="210"/>
                    </a:cubicBezTo>
                    <a:cubicBezTo>
                      <a:pt x="36" y="196"/>
                      <a:pt x="37" y="182"/>
                      <a:pt x="39" y="169"/>
                    </a:cubicBezTo>
                    <a:cubicBezTo>
                      <a:pt x="41" y="157"/>
                      <a:pt x="41" y="147"/>
                      <a:pt x="25" y="154"/>
                    </a:cubicBezTo>
                    <a:cubicBezTo>
                      <a:pt x="17" y="158"/>
                      <a:pt x="16" y="153"/>
                      <a:pt x="15" y="147"/>
                    </a:cubicBezTo>
                    <a:cubicBezTo>
                      <a:pt x="3" y="114"/>
                      <a:pt x="6" y="79"/>
                      <a:pt x="2" y="45"/>
                    </a:cubicBezTo>
                    <a:cubicBezTo>
                      <a:pt x="0" y="30"/>
                      <a:pt x="3" y="17"/>
                      <a:pt x="15" y="8"/>
                    </a:cubicBezTo>
                    <a:cubicBezTo>
                      <a:pt x="29" y="0"/>
                      <a:pt x="38" y="14"/>
                      <a:pt x="49" y="16"/>
                    </a:cubicBezTo>
                    <a:cubicBezTo>
                      <a:pt x="71" y="29"/>
                      <a:pt x="91" y="44"/>
                      <a:pt x="112" y="58"/>
                    </a:cubicBezTo>
                    <a:cubicBezTo>
                      <a:pt x="149" y="82"/>
                      <a:pt x="188" y="97"/>
                      <a:pt x="233" y="92"/>
                    </a:cubicBezTo>
                    <a:cubicBezTo>
                      <a:pt x="239" y="91"/>
                      <a:pt x="247" y="90"/>
                      <a:pt x="252" y="96"/>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grpSp>
      </p:grpSp>
      <p:grpSp>
        <p:nvGrpSpPr>
          <p:cNvPr id="7" name="Grupo 6">
            <a:extLst>
              <a:ext uri="{FF2B5EF4-FFF2-40B4-BE49-F238E27FC236}">
                <a16:creationId xmlns:a16="http://schemas.microsoft.com/office/drawing/2014/main" id="{056A43D5-6D2C-AB46-C3ED-A5E442C0A9DB}"/>
              </a:ext>
            </a:extLst>
          </p:cNvPr>
          <p:cNvGrpSpPr/>
          <p:nvPr/>
        </p:nvGrpSpPr>
        <p:grpSpPr>
          <a:xfrm>
            <a:off x="4795838" y="3595688"/>
            <a:ext cx="4529138" cy="531813"/>
            <a:chOff x="4795838" y="3595688"/>
            <a:chExt cx="4529138" cy="531813"/>
          </a:xfrm>
        </p:grpSpPr>
        <p:sp>
          <p:nvSpPr>
            <p:cNvPr id="15" name="Freeform 6">
              <a:extLst>
                <a:ext uri="{FF2B5EF4-FFF2-40B4-BE49-F238E27FC236}">
                  <a16:creationId xmlns:a16="http://schemas.microsoft.com/office/drawing/2014/main" id="{36297EB0-C4F0-4AAD-AB68-275396CAAC78}"/>
                </a:ext>
              </a:extLst>
            </p:cNvPr>
            <p:cNvSpPr>
              <a:spLocks/>
            </p:cNvSpPr>
            <p:nvPr/>
          </p:nvSpPr>
          <p:spPr bwMode="auto">
            <a:xfrm>
              <a:off x="8837613" y="3803650"/>
              <a:ext cx="487363" cy="185738"/>
            </a:xfrm>
            <a:custGeom>
              <a:avLst/>
              <a:gdLst>
                <a:gd name="T0" fmla="*/ 269 w 269"/>
                <a:gd name="T1" fmla="*/ 103 h 103"/>
                <a:gd name="T2" fmla="*/ 190 w 269"/>
                <a:gd name="T3" fmla="*/ 49 h 103"/>
                <a:gd name="T4" fmla="*/ 66 w 269"/>
                <a:gd name="T5" fmla="*/ 16 h 103"/>
                <a:gd name="T6" fmla="*/ 41 w 269"/>
                <a:gd name="T7" fmla="*/ 21 h 103"/>
                <a:gd name="T8" fmla="*/ 0 w 269"/>
                <a:gd name="T9" fmla="*/ 13 h 103"/>
                <a:gd name="T10" fmla="*/ 18 w 269"/>
                <a:gd name="T11" fmla="*/ 3 h 103"/>
                <a:gd name="T12" fmla="*/ 71 w 269"/>
                <a:gd name="T13" fmla="*/ 2 h 103"/>
                <a:gd name="T14" fmla="*/ 88 w 269"/>
                <a:gd name="T15" fmla="*/ 5 h 103"/>
                <a:gd name="T16" fmla="*/ 256 w 269"/>
                <a:gd name="T17" fmla="*/ 66 h 103"/>
                <a:gd name="T18" fmla="*/ 269 w 269"/>
                <a:gd name="T19" fmla="*/ 75 h 103"/>
                <a:gd name="T20" fmla="*/ 269 w 269"/>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103">
                  <a:moveTo>
                    <a:pt x="269" y="103"/>
                  </a:moveTo>
                  <a:cubicBezTo>
                    <a:pt x="243" y="85"/>
                    <a:pt x="219" y="64"/>
                    <a:pt x="190" y="49"/>
                  </a:cubicBezTo>
                  <a:cubicBezTo>
                    <a:pt x="151" y="28"/>
                    <a:pt x="109" y="19"/>
                    <a:pt x="66" y="16"/>
                  </a:cubicBezTo>
                  <a:cubicBezTo>
                    <a:pt x="58" y="21"/>
                    <a:pt x="50" y="21"/>
                    <a:pt x="41" y="21"/>
                  </a:cubicBezTo>
                  <a:cubicBezTo>
                    <a:pt x="28" y="18"/>
                    <a:pt x="12" y="26"/>
                    <a:pt x="0" y="13"/>
                  </a:cubicBezTo>
                  <a:cubicBezTo>
                    <a:pt x="3" y="5"/>
                    <a:pt x="11" y="3"/>
                    <a:pt x="18" y="3"/>
                  </a:cubicBezTo>
                  <a:cubicBezTo>
                    <a:pt x="36" y="1"/>
                    <a:pt x="54" y="0"/>
                    <a:pt x="71" y="2"/>
                  </a:cubicBezTo>
                  <a:cubicBezTo>
                    <a:pt x="76" y="7"/>
                    <a:pt x="83" y="5"/>
                    <a:pt x="88" y="5"/>
                  </a:cubicBezTo>
                  <a:cubicBezTo>
                    <a:pt x="151" y="7"/>
                    <a:pt x="206" y="28"/>
                    <a:pt x="256" y="66"/>
                  </a:cubicBezTo>
                  <a:cubicBezTo>
                    <a:pt x="260" y="70"/>
                    <a:pt x="264" y="72"/>
                    <a:pt x="269" y="75"/>
                  </a:cubicBezTo>
                  <a:cubicBezTo>
                    <a:pt x="269" y="84"/>
                    <a:pt x="269" y="94"/>
                    <a:pt x="269" y="103"/>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18" name="Freeform 9">
              <a:extLst>
                <a:ext uri="{FF2B5EF4-FFF2-40B4-BE49-F238E27FC236}">
                  <a16:creationId xmlns:a16="http://schemas.microsoft.com/office/drawing/2014/main" id="{4B265E93-6574-470D-AAEC-A09343E77C3E}"/>
                </a:ext>
              </a:extLst>
            </p:cNvPr>
            <p:cNvSpPr>
              <a:spLocks/>
            </p:cNvSpPr>
            <p:nvPr/>
          </p:nvSpPr>
          <p:spPr bwMode="auto">
            <a:xfrm>
              <a:off x="4795838" y="3825875"/>
              <a:ext cx="282575" cy="44450"/>
            </a:xfrm>
            <a:custGeom>
              <a:avLst/>
              <a:gdLst>
                <a:gd name="T0" fmla="*/ 131 w 156"/>
                <a:gd name="T1" fmla="*/ 6 h 24"/>
                <a:gd name="T2" fmla="*/ 144 w 156"/>
                <a:gd name="T3" fmla="*/ 10 h 24"/>
                <a:gd name="T4" fmla="*/ 155 w 156"/>
                <a:gd name="T5" fmla="*/ 17 h 24"/>
                <a:gd name="T6" fmla="*/ 144 w 156"/>
                <a:gd name="T7" fmla="*/ 23 h 24"/>
                <a:gd name="T8" fmla="*/ 130 w 156"/>
                <a:gd name="T9" fmla="*/ 24 h 24"/>
                <a:gd name="T10" fmla="*/ 113 w 156"/>
                <a:gd name="T11" fmla="*/ 18 h 24"/>
                <a:gd name="T12" fmla="*/ 24 w 156"/>
                <a:gd name="T13" fmla="*/ 22 h 24"/>
                <a:gd name="T14" fmla="*/ 30 w 156"/>
                <a:gd name="T15" fmla="*/ 13 h 24"/>
                <a:gd name="T16" fmla="*/ 17 w 156"/>
                <a:gd name="T17" fmla="*/ 13 h 24"/>
                <a:gd name="T18" fmla="*/ 0 w 156"/>
                <a:gd name="T19" fmla="*/ 12 h 24"/>
                <a:gd name="T20" fmla="*/ 131 w 156"/>
                <a:gd name="T21"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4">
                  <a:moveTo>
                    <a:pt x="131" y="6"/>
                  </a:moveTo>
                  <a:cubicBezTo>
                    <a:pt x="134" y="11"/>
                    <a:pt x="139" y="9"/>
                    <a:pt x="144" y="10"/>
                  </a:cubicBezTo>
                  <a:cubicBezTo>
                    <a:pt x="146" y="15"/>
                    <a:pt x="156" y="8"/>
                    <a:pt x="155" y="17"/>
                  </a:cubicBezTo>
                  <a:cubicBezTo>
                    <a:pt x="155" y="22"/>
                    <a:pt x="148" y="22"/>
                    <a:pt x="144" y="23"/>
                  </a:cubicBezTo>
                  <a:cubicBezTo>
                    <a:pt x="139" y="23"/>
                    <a:pt x="135" y="24"/>
                    <a:pt x="130" y="24"/>
                  </a:cubicBezTo>
                  <a:cubicBezTo>
                    <a:pt x="126" y="16"/>
                    <a:pt x="119" y="19"/>
                    <a:pt x="113" y="18"/>
                  </a:cubicBezTo>
                  <a:cubicBezTo>
                    <a:pt x="83" y="16"/>
                    <a:pt x="54" y="19"/>
                    <a:pt x="24" y="22"/>
                  </a:cubicBezTo>
                  <a:cubicBezTo>
                    <a:pt x="19" y="15"/>
                    <a:pt x="33" y="19"/>
                    <a:pt x="30" y="13"/>
                  </a:cubicBezTo>
                  <a:cubicBezTo>
                    <a:pt x="26" y="7"/>
                    <a:pt x="22" y="12"/>
                    <a:pt x="17" y="13"/>
                  </a:cubicBezTo>
                  <a:cubicBezTo>
                    <a:pt x="12" y="14"/>
                    <a:pt x="6" y="15"/>
                    <a:pt x="0" y="12"/>
                  </a:cubicBezTo>
                  <a:cubicBezTo>
                    <a:pt x="43" y="0"/>
                    <a:pt x="87" y="4"/>
                    <a:pt x="131" y="6"/>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24" name="Freeform 15">
              <a:extLst>
                <a:ext uri="{FF2B5EF4-FFF2-40B4-BE49-F238E27FC236}">
                  <a16:creationId xmlns:a16="http://schemas.microsoft.com/office/drawing/2014/main" id="{D1A84892-2EAC-431E-935D-6A7EA6ACA646}"/>
                </a:ext>
              </a:extLst>
            </p:cNvPr>
            <p:cNvSpPr>
              <a:spLocks/>
            </p:cNvSpPr>
            <p:nvPr/>
          </p:nvSpPr>
          <p:spPr bwMode="auto">
            <a:xfrm>
              <a:off x="6524625" y="3595688"/>
              <a:ext cx="371475" cy="265113"/>
            </a:xfrm>
            <a:custGeom>
              <a:avLst/>
              <a:gdLst>
                <a:gd name="T0" fmla="*/ 64 w 205"/>
                <a:gd name="T1" fmla="*/ 134 h 146"/>
                <a:gd name="T2" fmla="*/ 30 w 205"/>
                <a:gd name="T3" fmla="*/ 146 h 146"/>
                <a:gd name="T4" fmla="*/ 14 w 205"/>
                <a:gd name="T5" fmla="*/ 143 h 146"/>
                <a:gd name="T6" fmla="*/ 0 w 205"/>
                <a:gd name="T7" fmla="*/ 137 h 146"/>
                <a:gd name="T8" fmla="*/ 16 w 205"/>
                <a:gd name="T9" fmla="*/ 126 h 146"/>
                <a:gd name="T10" fmla="*/ 70 w 205"/>
                <a:gd name="T11" fmla="*/ 102 h 146"/>
                <a:gd name="T12" fmla="*/ 104 w 205"/>
                <a:gd name="T13" fmla="*/ 85 h 146"/>
                <a:gd name="T14" fmla="*/ 168 w 205"/>
                <a:gd name="T15" fmla="*/ 25 h 146"/>
                <a:gd name="T16" fmla="*/ 188 w 205"/>
                <a:gd name="T17" fmla="*/ 7 h 146"/>
                <a:gd name="T18" fmla="*/ 185 w 205"/>
                <a:gd name="T19" fmla="*/ 36 h 146"/>
                <a:gd name="T20" fmla="*/ 117 w 205"/>
                <a:gd name="T21" fmla="*/ 105 h 146"/>
                <a:gd name="T22" fmla="*/ 101 w 205"/>
                <a:gd name="T23" fmla="*/ 117 h 146"/>
                <a:gd name="T24" fmla="*/ 64 w 205"/>
                <a:gd name="T25" fmla="*/ 1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46">
                  <a:moveTo>
                    <a:pt x="64" y="134"/>
                  </a:moveTo>
                  <a:cubicBezTo>
                    <a:pt x="53" y="138"/>
                    <a:pt x="41" y="142"/>
                    <a:pt x="30" y="146"/>
                  </a:cubicBezTo>
                  <a:cubicBezTo>
                    <a:pt x="26" y="140"/>
                    <a:pt x="20" y="142"/>
                    <a:pt x="14" y="143"/>
                  </a:cubicBezTo>
                  <a:cubicBezTo>
                    <a:pt x="9" y="143"/>
                    <a:pt x="2" y="146"/>
                    <a:pt x="0" y="137"/>
                  </a:cubicBezTo>
                  <a:cubicBezTo>
                    <a:pt x="3" y="130"/>
                    <a:pt x="10" y="128"/>
                    <a:pt x="16" y="126"/>
                  </a:cubicBezTo>
                  <a:cubicBezTo>
                    <a:pt x="34" y="118"/>
                    <a:pt x="53" y="111"/>
                    <a:pt x="70" y="102"/>
                  </a:cubicBezTo>
                  <a:cubicBezTo>
                    <a:pt x="82" y="97"/>
                    <a:pt x="93" y="90"/>
                    <a:pt x="104" y="85"/>
                  </a:cubicBezTo>
                  <a:cubicBezTo>
                    <a:pt x="135" y="75"/>
                    <a:pt x="150" y="49"/>
                    <a:pt x="168" y="25"/>
                  </a:cubicBezTo>
                  <a:cubicBezTo>
                    <a:pt x="173" y="18"/>
                    <a:pt x="173" y="0"/>
                    <a:pt x="188" y="7"/>
                  </a:cubicBezTo>
                  <a:cubicBezTo>
                    <a:pt x="205" y="16"/>
                    <a:pt x="189" y="27"/>
                    <a:pt x="185" y="36"/>
                  </a:cubicBezTo>
                  <a:cubicBezTo>
                    <a:pt x="170" y="66"/>
                    <a:pt x="145" y="87"/>
                    <a:pt x="117" y="105"/>
                  </a:cubicBezTo>
                  <a:cubicBezTo>
                    <a:pt x="111" y="109"/>
                    <a:pt x="106" y="113"/>
                    <a:pt x="101" y="117"/>
                  </a:cubicBezTo>
                  <a:cubicBezTo>
                    <a:pt x="89" y="123"/>
                    <a:pt x="77" y="128"/>
                    <a:pt x="64" y="134"/>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25" name="Freeform 16">
              <a:extLst>
                <a:ext uri="{FF2B5EF4-FFF2-40B4-BE49-F238E27FC236}">
                  <a16:creationId xmlns:a16="http://schemas.microsoft.com/office/drawing/2014/main" id="{FE927523-1EFD-450B-BF14-08FF2E75AA46}"/>
                </a:ext>
              </a:extLst>
            </p:cNvPr>
            <p:cNvSpPr>
              <a:spLocks/>
            </p:cNvSpPr>
            <p:nvPr/>
          </p:nvSpPr>
          <p:spPr bwMode="auto">
            <a:xfrm>
              <a:off x="6003925" y="3944938"/>
              <a:ext cx="365125" cy="180975"/>
            </a:xfrm>
            <a:custGeom>
              <a:avLst/>
              <a:gdLst>
                <a:gd name="T0" fmla="*/ 176 w 202"/>
                <a:gd name="T1" fmla="*/ 35 h 100"/>
                <a:gd name="T2" fmla="*/ 148 w 202"/>
                <a:gd name="T3" fmla="*/ 52 h 100"/>
                <a:gd name="T4" fmla="*/ 70 w 202"/>
                <a:gd name="T5" fmla="*/ 95 h 100"/>
                <a:gd name="T6" fmla="*/ 21 w 202"/>
                <a:gd name="T7" fmla="*/ 97 h 100"/>
                <a:gd name="T8" fmla="*/ 0 w 202"/>
                <a:gd name="T9" fmla="*/ 92 h 100"/>
                <a:gd name="T10" fmla="*/ 25 w 202"/>
                <a:gd name="T11" fmla="*/ 85 h 100"/>
                <a:gd name="T12" fmla="*/ 45 w 202"/>
                <a:gd name="T13" fmla="*/ 80 h 100"/>
                <a:gd name="T14" fmla="*/ 77 w 202"/>
                <a:gd name="T15" fmla="*/ 67 h 100"/>
                <a:gd name="T16" fmla="*/ 147 w 202"/>
                <a:gd name="T17" fmla="*/ 28 h 100"/>
                <a:gd name="T18" fmla="*/ 180 w 202"/>
                <a:gd name="T19" fmla="*/ 4 h 100"/>
                <a:gd name="T20" fmla="*/ 197 w 202"/>
                <a:gd name="T21" fmla="*/ 8 h 100"/>
                <a:gd name="T22" fmla="*/ 185 w 202"/>
                <a:gd name="T23" fmla="*/ 25 h 100"/>
                <a:gd name="T24" fmla="*/ 176 w 202"/>
                <a:gd name="T2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00">
                  <a:moveTo>
                    <a:pt x="176" y="35"/>
                  </a:moveTo>
                  <a:cubicBezTo>
                    <a:pt x="164" y="36"/>
                    <a:pt x="157" y="46"/>
                    <a:pt x="148" y="52"/>
                  </a:cubicBezTo>
                  <a:cubicBezTo>
                    <a:pt x="124" y="71"/>
                    <a:pt x="98" y="84"/>
                    <a:pt x="70" y="95"/>
                  </a:cubicBezTo>
                  <a:cubicBezTo>
                    <a:pt x="56" y="100"/>
                    <a:pt x="38" y="96"/>
                    <a:pt x="21" y="97"/>
                  </a:cubicBezTo>
                  <a:cubicBezTo>
                    <a:pt x="15" y="93"/>
                    <a:pt x="7" y="97"/>
                    <a:pt x="0" y="92"/>
                  </a:cubicBezTo>
                  <a:cubicBezTo>
                    <a:pt x="8" y="82"/>
                    <a:pt x="18" y="91"/>
                    <a:pt x="25" y="85"/>
                  </a:cubicBezTo>
                  <a:cubicBezTo>
                    <a:pt x="32" y="83"/>
                    <a:pt x="39" y="81"/>
                    <a:pt x="45" y="80"/>
                  </a:cubicBezTo>
                  <a:cubicBezTo>
                    <a:pt x="55" y="73"/>
                    <a:pt x="65" y="67"/>
                    <a:pt x="77" y="67"/>
                  </a:cubicBezTo>
                  <a:cubicBezTo>
                    <a:pt x="105" y="63"/>
                    <a:pt x="124" y="42"/>
                    <a:pt x="147" y="28"/>
                  </a:cubicBezTo>
                  <a:cubicBezTo>
                    <a:pt x="158" y="21"/>
                    <a:pt x="169" y="12"/>
                    <a:pt x="180" y="4"/>
                  </a:cubicBezTo>
                  <a:cubicBezTo>
                    <a:pt x="187" y="0"/>
                    <a:pt x="193" y="0"/>
                    <a:pt x="197" y="8"/>
                  </a:cubicBezTo>
                  <a:cubicBezTo>
                    <a:pt x="202" y="18"/>
                    <a:pt x="187" y="17"/>
                    <a:pt x="185" y="25"/>
                  </a:cubicBezTo>
                  <a:cubicBezTo>
                    <a:pt x="182" y="28"/>
                    <a:pt x="179" y="32"/>
                    <a:pt x="176" y="35"/>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26" name="Freeform 17">
              <a:extLst>
                <a:ext uri="{FF2B5EF4-FFF2-40B4-BE49-F238E27FC236}">
                  <a16:creationId xmlns:a16="http://schemas.microsoft.com/office/drawing/2014/main" id="{FF78075C-63E4-499D-9342-715D81B87B8F}"/>
                </a:ext>
              </a:extLst>
            </p:cNvPr>
            <p:cNvSpPr>
              <a:spLocks/>
            </p:cNvSpPr>
            <p:nvPr/>
          </p:nvSpPr>
          <p:spPr bwMode="auto">
            <a:xfrm>
              <a:off x="6329363" y="3838575"/>
              <a:ext cx="254000" cy="150813"/>
            </a:xfrm>
            <a:custGeom>
              <a:avLst/>
              <a:gdLst>
                <a:gd name="T0" fmla="*/ 5 w 140"/>
                <a:gd name="T1" fmla="*/ 83 h 83"/>
                <a:gd name="T2" fmla="*/ 5 w 140"/>
                <a:gd name="T3" fmla="*/ 78 h 83"/>
                <a:gd name="T4" fmla="*/ 14 w 140"/>
                <a:gd name="T5" fmla="*/ 67 h 83"/>
                <a:gd name="T6" fmla="*/ 0 w 140"/>
                <a:gd name="T7" fmla="*/ 62 h 83"/>
                <a:gd name="T8" fmla="*/ 2 w 140"/>
                <a:gd name="T9" fmla="*/ 55 h 83"/>
                <a:gd name="T10" fmla="*/ 71 w 140"/>
                <a:gd name="T11" fmla="*/ 14 h 83"/>
                <a:gd name="T12" fmla="*/ 109 w 140"/>
                <a:gd name="T13" fmla="*/ 4 h 83"/>
                <a:gd name="T14" fmla="*/ 131 w 140"/>
                <a:gd name="T15" fmla="*/ 2 h 83"/>
                <a:gd name="T16" fmla="*/ 138 w 140"/>
                <a:gd name="T17" fmla="*/ 12 h 83"/>
                <a:gd name="T18" fmla="*/ 66 w 140"/>
                <a:gd name="T19" fmla="*/ 47 h 83"/>
                <a:gd name="T20" fmla="*/ 5 w 140"/>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83">
                  <a:moveTo>
                    <a:pt x="5" y="83"/>
                  </a:moveTo>
                  <a:cubicBezTo>
                    <a:pt x="3" y="82"/>
                    <a:pt x="3" y="80"/>
                    <a:pt x="5" y="78"/>
                  </a:cubicBezTo>
                  <a:cubicBezTo>
                    <a:pt x="8" y="74"/>
                    <a:pt x="17" y="74"/>
                    <a:pt x="14" y="67"/>
                  </a:cubicBezTo>
                  <a:cubicBezTo>
                    <a:pt x="12" y="61"/>
                    <a:pt x="5" y="63"/>
                    <a:pt x="0" y="62"/>
                  </a:cubicBezTo>
                  <a:cubicBezTo>
                    <a:pt x="1" y="60"/>
                    <a:pt x="1" y="58"/>
                    <a:pt x="2" y="55"/>
                  </a:cubicBezTo>
                  <a:cubicBezTo>
                    <a:pt x="22" y="36"/>
                    <a:pt x="48" y="27"/>
                    <a:pt x="71" y="14"/>
                  </a:cubicBezTo>
                  <a:cubicBezTo>
                    <a:pt x="84" y="10"/>
                    <a:pt x="95" y="0"/>
                    <a:pt x="109" y="4"/>
                  </a:cubicBezTo>
                  <a:cubicBezTo>
                    <a:pt x="117" y="9"/>
                    <a:pt x="124" y="2"/>
                    <a:pt x="131" y="2"/>
                  </a:cubicBezTo>
                  <a:cubicBezTo>
                    <a:pt x="138" y="3"/>
                    <a:pt x="140" y="6"/>
                    <a:pt x="138" y="12"/>
                  </a:cubicBezTo>
                  <a:cubicBezTo>
                    <a:pt x="114" y="24"/>
                    <a:pt x="90" y="35"/>
                    <a:pt x="66" y="47"/>
                  </a:cubicBezTo>
                  <a:cubicBezTo>
                    <a:pt x="43" y="54"/>
                    <a:pt x="26" y="72"/>
                    <a:pt x="5" y="83"/>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27" name="Freeform 18">
              <a:extLst>
                <a:ext uri="{FF2B5EF4-FFF2-40B4-BE49-F238E27FC236}">
                  <a16:creationId xmlns:a16="http://schemas.microsoft.com/office/drawing/2014/main" id="{BE9B2D28-7690-4BAC-8FFE-373BDE434F90}"/>
                </a:ext>
              </a:extLst>
            </p:cNvPr>
            <p:cNvSpPr>
              <a:spLocks/>
            </p:cNvSpPr>
            <p:nvPr/>
          </p:nvSpPr>
          <p:spPr bwMode="auto">
            <a:xfrm>
              <a:off x="5048250" y="3844925"/>
              <a:ext cx="496888" cy="153988"/>
            </a:xfrm>
            <a:custGeom>
              <a:avLst/>
              <a:gdLst>
                <a:gd name="T0" fmla="*/ 226 w 274"/>
                <a:gd name="T1" fmla="*/ 74 h 85"/>
                <a:gd name="T2" fmla="*/ 161 w 274"/>
                <a:gd name="T3" fmla="*/ 48 h 85"/>
                <a:gd name="T4" fmla="*/ 0 w 274"/>
                <a:gd name="T5" fmla="*/ 8 h 85"/>
                <a:gd name="T6" fmla="*/ 14 w 274"/>
                <a:gd name="T7" fmla="*/ 7 h 85"/>
                <a:gd name="T8" fmla="*/ 5 w 274"/>
                <a:gd name="T9" fmla="*/ 0 h 85"/>
                <a:gd name="T10" fmla="*/ 124 w 274"/>
                <a:gd name="T11" fmla="*/ 28 h 85"/>
                <a:gd name="T12" fmla="*/ 229 w 274"/>
                <a:gd name="T13" fmla="*/ 60 h 85"/>
                <a:gd name="T14" fmla="*/ 274 w 274"/>
                <a:gd name="T15" fmla="*/ 79 h 85"/>
                <a:gd name="T16" fmla="*/ 272 w 274"/>
                <a:gd name="T17" fmla="*/ 85 h 85"/>
                <a:gd name="T18" fmla="*/ 226 w 274"/>
                <a:gd name="T19" fmla="*/ 7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85">
                  <a:moveTo>
                    <a:pt x="226" y="74"/>
                  </a:moveTo>
                  <a:cubicBezTo>
                    <a:pt x="207" y="58"/>
                    <a:pt x="183" y="56"/>
                    <a:pt x="161" y="48"/>
                  </a:cubicBezTo>
                  <a:cubicBezTo>
                    <a:pt x="109" y="30"/>
                    <a:pt x="54" y="20"/>
                    <a:pt x="0" y="8"/>
                  </a:cubicBezTo>
                  <a:cubicBezTo>
                    <a:pt x="4" y="8"/>
                    <a:pt x="9" y="8"/>
                    <a:pt x="14" y="7"/>
                  </a:cubicBezTo>
                  <a:cubicBezTo>
                    <a:pt x="10" y="4"/>
                    <a:pt x="7" y="2"/>
                    <a:pt x="5" y="0"/>
                  </a:cubicBezTo>
                  <a:cubicBezTo>
                    <a:pt x="46" y="4"/>
                    <a:pt x="85" y="16"/>
                    <a:pt x="124" y="28"/>
                  </a:cubicBezTo>
                  <a:cubicBezTo>
                    <a:pt x="159" y="38"/>
                    <a:pt x="193" y="54"/>
                    <a:pt x="229" y="60"/>
                  </a:cubicBezTo>
                  <a:cubicBezTo>
                    <a:pt x="246" y="62"/>
                    <a:pt x="261" y="68"/>
                    <a:pt x="274" y="79"/>
                  </a:cubicBezTo>
                  <a:cubicBezTo>
                    <a:pt x="274" y="81"/>
                    <a:pt x="273" y="83"/>
                    <a:pt x="272" y="85"/>
                  </a:cubicBezTo>
                  <a:cubicBezTo>
                    <a:pt x="256" y="84"/>
                    <a:pt x="243" y="70"/>
                    <a:pt x="226" y="74"/>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28" name="Freeform 19">
              <a:extLst>
                <a:ext uri="{FF2B5EF4-FFF2-40B4-BE49-F238E27FC236}">
                  <a16:creationId xmlns:a16="http://schemas.microsoft.com/office/drawing/2014/main" id="{B74710CE-0A90-4383-823F-3D167897EA5D}"/>
                </a:ext>
              </a:extLst>
            </p:cNvPr>
            <p:cNvSpPr>
              <a:spLocks/>
            </p:cNvSpPr>
            <p:nvPr/>
          </p:nvSpPr>
          <p:spPr bwMode="auto">
            <a:xfrm>
              <a:off x="5667375" y="4030663"/>
              <a:ext cx="381000" cy="96838"/>
            </a:xfrm>
            <a:custGeom>
              <a:avLst/>
              <a:gdLst>
                <a:gd name="T0" fmla="*/ 210 w 210"/>
                <a:gd name="T1" fmla="*/ 37 h 53"/>
                <a:gd name="T2" fmla="*/ 190 w 210"/>
                <a:gd name="T3" fmla="*/ 42 h 53"/>
                <a:gd name="T4" fmla="*/ 206 w 210"/>
                <a:gd name="T5" fmla="*/ 49 h 53"/>
                <a:gd name="T6" fmla="*/ 156 w 210"/>
                <a:gd name="T7" fmla="*/ 48 h 53"/>
                <a:gd name="T8" fmla="*/ 106 w 210"/>
                <a:gd name="T9" fmla="*/ 35 h 53"/>
                <a:gd name="T10" fmla="*/ 55 w 210"/>
                <a:gd name="T11" fmla="*/ 26 h 53"/>
                <a:gd name="T12" fmla="*/ 23 w 210"/>
                <a:gd name="T13" fmla="*/ 15 h 53"/>
                <a:gd name="T14" fmla="*/ 6 w 210"/>
                <a:gd name="T15" fmla="*/ 9 h 53"/>
                <a:gd name="T16" fmla="*/ 3 w 210"/>
                <a:gd name="T17" fmla="*/ 0 h 53"/>
                <a:gd name="T18" fmla="*/ 27 w 210"/>
                <a:gd name="T19" fmla="*/ 6 h 53"/>
                <a:gd name="T20" fmla="*/ 51 w 210"/>
                <a:gd name="T21" fmla="*/ 11 h 53"/>
                <a:gd name="T22" fmla="*/ 107 w 210"/>
                <a:gd name="T23" fmla="*/ 21 h 53"/>
                <a:gd name="T24" fmla="*/ 152 w 210"/>
                <a:gd name="T25" fmla="*/ 23 h 53"/>
                <a:gd name="T26" fmla="*/ 166 w 210"/>
                <a:gd name="T27" fmla="*/ 34 h 53"/>
                <a:gd name="T28" fmla="*/ 210 w 210"/>
                <a:gd name="T29"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53">
                  <a:moveTo>
                    <a:pt x="210" y="37"/>
                  </a:moveTo>
                  <a:cubicBezTo>
                    <a:pt x="205" y="44"/>
                    <a:pt x="197" y="39"/>
                    <a:pt x="190" y="42"/>
                  </a:cubicBezTo>
                  <a:cubicBezTo>
                    <a:pt x="194" y="48"/>
                    <a:pt x="203" y="42"/>
                    <a:pt x="206" y="49"/>
                  </a:cubicBezTo>
                  <a:cubicBezTo>
                    <a:pt x="189" y="53"/>
                    <a:pt x="173" y="40"/>
                    <a:pt x="156" y="48"/>
                  </a:cubicBezTo>
                  <a:cubicBezTo>
                    <a:pt x="141" y="36"/>
                    <a:pt x="122" y="40"/>
                    <a:pt x="106" y="35"/>
                  </a:cubicBezTo>
                  <a:cubicBezTo>
                    <a:pt x="89" y="35"/>
                    <a:pt x="73" y="23"/>
                    <a:pt x="55" y="26"/>
                  </a:cubicBezTo>
                  <a:cubicBezTo>
                    <a:pt x="44" y="25"/>
                    <a:pt x="33" y="20"/>
                    <a:pt x="23" y="15"/>
                  </a:cubicBezTo>
                  <a:cubicBezTo>
                    <a:pt x="17" y="13"/>
                    <a:pt x="12" y="11"/>
                    <a:pt x="6" y="9"/>
                  </a:cubicBezTo>
                  <a:cubicBezTo>
                    <a:pt x="4" y="7"/>
                    <a:pt x="0" y="5"/>
                    <a:pt x="3" y="0"/>
                  </a:cubicBezTo>
                  <a:cubicBezTo>
                    <a:pt x="11" y="2"/>
                    <a:pt x="19" y="4"/>
                    <a:pt x="27" y="6"/>
                  </a:cubicBezTo>
                  <a:cubicBezTo>
                    <a:pt x="36" y="3"/>
                    <a:pt x="43" y="6"/>
                    <a:pt x="51" y="11"/>
                  </a:cubicBezTo>
                  <a:cubicBezTo>
                    <a:pt x="69" y="17"/>
                    <a:pt x="88" y="20"/>
                    <a:pt x="107" y="21"/>
                  </a:cubicBezTo>
                  <a:cubicBezTo>
                    <a:pt x="122" y="19"/>
                    <a:pt x="137" y="28"/>
                    <a:pt x="152" y="23"/>
                  </a:cubicBezTo>
                  <a:cubicBezTo>
                    <a:pt x="154" y="29"/>
                    <a:pt x="158" y="33"/>
                    <a:pt x="166" y="34"/>
                  </a:cubicBezTo>
                  <a:cubicBezTo>
                    <a:pt x="181" y="34"/>
                    <a:pt x="196" y="36"/>
                    <a:pt x="210" y="37"/>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29" name="Freeform 20">
              <a:extLst>
                <a:ext uri="{FF2B5EF4-FFF2-40B4-BE49-F238E27FC236}">
                  <a16:creationId xmlns:a16="http://schemas.microsoft.com/office/drawing/2014/main" id="{089BFED3-3633-4F78-8BE2-94582A7965A1}"/>
                </a:ext>
              </a:extLst>
            </p:cNvPr>
            <p:cNvSpPr>
              <a:spLocks/>
            </p:cNvSpPr>
            <p:nvPr/>
          </p:nvSpPr>
          <p:spPr bwMode="auto">
            <a:xfrm>
              <a:off x="5540375" y="3976688"/>
              <a:ext cx="138113" cy="76200"/>
            </a:xfrm>
            <a:custGeom>
              <a:avLst/>
              <a:gdLst>
                <a:gd name="T0" fmla="*/ 73 w 76"/>
                <a:gd name="T1" fmla="*/ 30 h 42"/>
                <a:gd name="T2" fmla="*/ 76 w 76"/>
                <a:gd name="T3" fmla="*/ 39 h 42"/>
                <a:gd name="T4" fmla="*/ 41 w 76"/>
                <a:gd name="T5" fmla="*/ 31 h 42"/>
                <a:gd name="T6" fmla="*/ 0 w 76"/>
                <a:gd name="T7" fmla="*/ 12 h 42"/>
                <a:gd name="T8" fmla="*/ 0 w 76"/>
                <a:gd name="T9" fmla="*/ 7 h 42"/>
                <a:gd name="T10" fmla="*/ 38 w 76"/>
                <a:gd name="T11" fmla="*/ 14 h 42"/>
                <a:gd name="T12" fmla="*/ 56 w 76"/>
                <a:gd name="T13" fmla="*/ 23 h 42"/>
                <a:gd name="T14" fmla="*/ 73 w 76"/>
                <a:gd name="T15" fmla="*/ 3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42">
                  <a:moveTo>
                    <a:pt x="73" y="30"/>
                  </a:moveTo>
                  <a:cubicBezTo>
                    <a:pt x="74" y="33"/>
                    <a:pt x="75" y="36"/>
                    <a:pt x="76" y="39"/>
                  </a:cubicBezTo>
                  <a:cubicBezTo>
                    <a:pt x="63" y="42"/>
                    <a:pt x="53" y="30"/>
                    <a:pt x="41" y="31"/>
                  </a:cubicBezTo>
                  <a:cubicBezTo>
                    <a:pt x="30" y="19"/>
                    <a:pt x="12" y="21"/>
                    <a:pt x="0" y="12"/>
                  </a:cubicBezTo>
                  <a:cubicBezTo>
                    <a:pt x="0" y="10"/>
                    <a:pt x="0" y="9"/>
                    <a:pt x="0" y="7"/>
                  </a:cubicBezTo>
                  <a:cubicBezTo>
                    <a:pt x="15" y="0"/>
                    <a:pt x="25" y="12"/>
                    <a:pt x="38" y="14"/>
                  </a:cubicBezTo>
                  <a:cubicBezTo>
                    <a:pt x="43" y="20"/>
                    <a:pt x="49" y="23"/>
                    <a:pt x="56" y="23"/>
                  </a:cubicBezTo>
                  <a:cubicBezTo>
                    <a:pt x="63" y="22"/>
                    <a:pt x="69" y="23"/>
                    <a:pt x="73" y="30"/>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32" name="Freeform 23">
              <a:extLst>
                <a:ext uri="{FF2B5EF4-FFF2-40B4-BE49-F238E27FC236}">
                  <a16:creationId xmlns:a16="http://schemas.microsoft.com/office/drawing/2014/main" id="{43D088C0-8AD5-468A-9026-5A0DC95D5D4D}"/>
                </a:ext>
              </a:extLst>
            </p:cNvPr>
            <p:cNvSpPr>
              <a:spLocks/>
            </p:cNvSpPr>
            <p:nvPr/>
          </p:nvSpPr>
          <p:spPr bwMode="auto">
            <a:xfrm>
              <a:off x="7581900" y="3881438"/>
              <a:ext cx="463550" cy="180975"/>
            </a:xfrm>
            <a:custGeom>
              <a:avLst/>
              <a:gdLst>
                <a:gd name="T0" fmla="*/ 220 w 256"/>
                <a:gd name="T1" fmla="*/ 96 h 100"/>
                <a:gd name="T2" fmla="*/ 168 w 256"/>
                <a:gd name="T3" fmla="*/ 98 h 100"/>
                <a:gd name="T4" fmla="*/ 64 w 256"/>
                <a:gd name="T5" fmla="*/ 53 h 100"/>
                <a:gd name="T6" fmla="*/ 14 w 256"/>
                <a:gd name="T7" fmla="*/ 20 h 100"/>
                <a:gd name="T8" fmla="*/ 10 w 256"/>
                <a:gd name="T9" fmla="*/ 0 h 100"/>
                <a:gd name="T10" fmla="*/ 114 w 256"/>
                <a:gd name="T11" fmla="*/ 63 h 100"/>
                <a:gd name="T12" fmla="*/ 219 w 256"/>
                <a:gd name="T13" fmla="*/ 83 h 100"/>
                <a:gd name="T14" fmla="*/ 248 w 256"/>
                <a:gd name="T15" fmla="*/ 81 h 100"/>
                <a:gd name="T16" fmla="*/ 242 w 256"/>
                <a:gd name="T17" fmla="*/ 91 h 100"/>
                <a:gd name="T18" fmla="*/ 220 w 256"/>
                <a:gd name="T19"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00">
                  <a:moveTo>
                    <a:pt x="220" y="96"/>
                  </a:moveTo>
                  <a:cubicBezTo>
                    <a:pt x="202" y="93"/>
                    <a:pt x="186" y="100"/>
                    <a:pt x="168" y="98"/>
                  </a:cubicBezTo>
                  <a:cubicBezTo>
                    <a:pt x="129" y="93"/>
                    <a:pt x="95" y="75"/>
                    <a:pt x="64" y="53"/>
                  </a:cubicBezTo>
                  <a:cubicBezTo>
                    <a:pt x="47" y="42"/>
                    <a:pt x="31" y="31"/>
                    <a:pt x="14" y="20"/>
                  </a:cubicBezTo>
                  <a:cubicBezTo>
                    <a:pt x="1" y="9"/>
                    <a:pt x="0" y="7"/>
                    <a:pt x="10" y="0"/>
                  </a:cubicBezTo>
                  <a:cubicBezTo>
                    <a:pt x="48" y="16"/>
                    <a:pt x="78" y="45"/>
                    <a:pt x="114" y="63"/>
                  </a:cubicBezTo>
                  <a:cubicBezTo>
                    <a:pt x="147" y="79"/>
                    <a:pt x="180" y="94"/>
                    <a:pt x="219" y="83"/>
                  </a:cubicBezTo>
                  <a:cubicBezTo>
                    <a:pt x="228" y="78"/>
                    <a:pt x="238" y="77"/>
                    <a:pt x="248" y="81"/>
                  </a:cubicBezTo>
                  <a:cubicBezTo>
                    <a:pt x="256" y="90"/>
                    <a:pt x="245" y="89"/>
                    <a:pt x="242" y="91"/>
                  </a:cubicBezTo>
                  <a:cubicBezTo>
                    <a:pt x="235" y="95"/>
                    <a:pt x="226" y="88"/>
                    <a:pt x="220" y="96"/>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33" name="Freeform 24">
              <a:extLst>
                <a:ext uri="{FF2B5EF4-FFF2-40B4-BE49-F238E27FC236}">
                  <a16:creationId xmlns:a16="http://schemas.microsoft.com/office/drawing/2014/main" id="{166F923C-70B3-4FB9-AE77-AB268E5B515B}"/>
                </a:ext>
              </a:extLst>
            </p:cNvPr>
            <p:cNvSpPr>
              <a:spLocks/>
            </p:cNvSpPr>
            <p:nvPr/>
          </p:nvSpPr>
          <p:spPr bwMode="auto">
            <a:xfrm>
              <a:off x="7331075" y="3771900"/>
              <a:ext cx="276225" cy="144463"/>
            </a:xfrm>
            <a:custGeom>
              <a:avLst/>
              <a:gdLst>
                <a:gd name="T0" fmla="*/ 148 w 152"/>
                <a:gd name="T1" fmla="*/ 60 h 80"/>
                <a:gd name="T2" fmla="*/ 152 w 152"/>
                <a:gd name="T3" fmla="*/ 80 h 80"/>
                <a:gd name="T4" fmla="*/ 121 w 152"/>
                <a:gd name="T5" fmla="*/ 68 h 80"/>
                <a:gd name="T6" fmla="*/ 80 w 152"/>
                <a:gd name="T7" fmla="*/ 48 h 80"/>
                <a:gd name="T8" fmla="*/ 16 w 152"/>
                <a:gd name="T9" fmla="*/ 21 h 80"/>
                <a:gd name="T10" fmla="*/ 0 w 152"/>
                <a:gd name="T11" fmla="*/ 11 h 80"/>
                <a:gd name="T12" fmla="*/ 20 w 152"/>
                <a:gd name="T13" fmla="*/ 5 h 80"/>
                <a:gd name="T14" fmla="*/ 84 w 152"/>
                <a:gd name="T15" fmla="*/ 27 h 80"/>
                <a:gd name="T16" fmla="*/ 122 w 152"/>
                <a:gd name="T17" fmla="*/ 40 h 80"/>
                <a:gd name="T18" fmla="*/ 148 w 152"/>
                <a:gd name="T19"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80">
                  <a:moveTo>
                    <a:pt x="148" y="60"/>
                  </a:moveTo>
                  <a:cubicBezTo>
                    <a:pt x="139" y="69"/>
                    <a:pt x="150" y="73"/>
                    <a:pt x="152" y="80"/>
                  </a:cubicBezTo>
                  <a:cubicBezTo>
                    <a:pt x="141" y="78"/>
                    <a:pt x="134" y="67"/>
                    <a:pt x="121" y="68"/>
                  </a:cubicBezTo>
                  <a:cubicBezTo>
                    <a:pt x="110" y="57"/>
                    <a:pt x="95" y="52"/>
                    <a:pt x="80" y="48"/>
                  </a:cubicBezTo>
                  <a:cubicBezTo>
                    <a:pt x="58" y="39"/>
                    <a:pt x="37" y="30"/>
                    <a:pt x="16" y="21"/>
                  </a:cubicBezTo>
                  <a:cubicBezTo>
                    <a:pt x="13" y="15"/>
                    <a:pt x="4" y="16"/>
                    <a:pt x="0" y="11"/>
                  </a:cubicBezTo>
                  <a:cubicBezTo>
                    <a:pt x="4" y="0"/>
                    <a:pt x="13" y="6"/>
                    <a:pt x="20" y="5"/>
                  </a:cubicBezTo>
                  <a:cubicBezTo>
                    <a:pt x="42" y="11"/>
                    <a:pt x="61" y="23"/>
                    <a:pt x="84" y="27"/>
                  </a:cubicBezTo>
                  <a:cubicBezTo>
                    <a:pt x="98" y="28"/>
                    <a:pt x="109" y="35"/>
                    <a:pt x="122" y="40"/>
                  </a:cubicBezTo>
                  <a:cubicBezTo>
                    <a:pt x="127" y="52"/>
                    <a:pt x="142" y="50"/>
                    <a:pt x="148" y="60"/>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34" name="Freeform 25">
              <a:extLst>
                <a:ext uri="{FF2B5EF4-FFF2-40B4-BE49-F238E27FC236}">
                  <a16:creationId xmlns:a16="http://schemas.microsoft.com/office/drawing/2014/main" id="{45BE93F2-D485-4501-8E7A-3F72A383BFF7}"/>
                </a:ext>
              </a:extLst>
            </p:cNvPr>
            <p:cNvSpPr>
              <a:spLocks/>
            </p:cNvSpPr>
            <p:nvPr/>
          </p:nvSpPr>
          <p:spPr bwMode="auto">
            <a:xfrm>
              <a:off x="8020050" y="3887788"/>
              <a:ext cx="533400" cy="158750"/>
            </a:xfrm>
            <a:custGeom>
              <a:avLst/>
              <a:gdLst>
                <a:gd name="T0" fmla="*/ 0 w 294"/>
                <a:gd name="T1" fmla="*/ 87 h 87"/>
                <a:gd name="T2" fmla="*/ 8 w 294"/>
                <a:gd name="T3" fmla="*/ 79 h 87"/>
                <a:gd name="T4" fmla="*/ 46 w 294"/>
                <a:gd name="T5" fmla="*/ 71 h 87"/>
                <a:gd name="T6" fmla="*/ 100 w 294"/>
                <a:gd name="T7" fmla="*/ 59 h 87"/>
                <a:gd name="T8" fmla="*/ 125 w 294"/>
                <a:gd name="T9" fmla="*/ 54 h 87"/>
                <a:gd name="T10" fmla="*/ 184 w 294"/>
                <a:gd name="T11" fmla="*/ 36 h 87"/>
                <a:gd name="T12" fmla="*/ 199 w 294"/>
                <a:gd name="T13" fmla="*/ 31 h 87"/>
                <a:gd name="T14" fmla="*/ 277 w 294"/>
                <a:gd name="T15" fmla="*/ 2 h 87"/>
                <a:gd name="T16" fmla="*/ 292 w 294"/>
                <a:gd name="T17" fmla="*/ 3 h 87"/>
                <a:gd name="T18" fmla="*/ 293 w 294"/>
                <a:gd name="T19" fmla="*/ 9 h 87"/>
                <a:gd name="T20" fmla="*/ 292 w 294"/>
                <a:gd name="T21" fmla="*/ 10 h 87"/>
                <a:gd name="T22" fmla="*/ 202 w 294"/>
                <a:gd name="T23" fmla="*/ 39 h 87"/>
                <a:gd name="T24" fmla="*/ 187 w 294"/>
                <a:gd name="T25" fmla="*/ 49 h 87"/>
                <a:gd name="T26" fmla="*/ 128 w 294"/>
                <a:gd name="T27" fmla="*/ 64 h 87"/>
                <a:gd name="T28" fmla="*/ 100 w 294"/>
                <a:gd name="T29" fmla="*/ 72 h 87"/>
                <a:gd name="T30" fmla="*/ 45 w 294"/>
                <a:gd name="T31" fmla="*/ 81 h 87"/>
                <a:gd name="T32" fmla="*/ 0 w 294"/>
                <a:gd name="T3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4" h="87">
                  <a:moveTo>
                    <a:pt x="0" y="87"/>
                  </a:moveTo>
                  <a:cubicBezTo>
                    <a:pt x="3" y="85"/>
                    <a:pt x="5" y="82"/>
                    <a:pt x="8" y="79"/>
                  </a:cubicBezTo>
                  <a:cubicBezTo>
                    <a:pt x="18" y="66"/>
                    <a:pt x="32" y="67"/>
                    <a:pt x="46" y="71"/>
                  </a:cubicBezTo>
                  <a:cubicBezTo>
                    <a:pt x="64" y="67"/>
                    <a:pt x="82" y="63"/>
                    <a:pt x="100" y="59"/>
                  </a:cubicBezTo>
                  <a:cubicBezTo>
                    <a:pt x="108" y="53"/>
                    <a:pt x="116" y="50"/>
                    <a:pt x="125" y="54"/>
                  </a:cubicBezTo>
                  <a:cubicBezTo>
                    <a:pt x="144" y="45"/>
                    <a:pt x="165" y="42"/>
                    <a:pt x="184" y="36"/>
                  </a:cubicBezTo>
                  <a:cubicBezTo>
                    <a:pt x="189" y="35"/>
                    <a:pt x="195" y="35"/>
                    <a:pt x="199" y="31"/>
                  </a:cubicBezTo>
                  <a:cubicBezTo>
                    <a:pt x="223" y="18"/>
                    <a:pt x="250" y="11"/>
                    <a:pt x="277" y="2"/>
                  </a:cubicBezTo>
                  <a:cubicBezTo>
                    <a:pt x="282" y="0"/>
                    <a:pt x="287" y="0"/>
                    <a:pt x="292" y="3"/>
                  </a:cubicBezTo>
                  <a:cubicBezTo>
                    <a:pt x="294" y="4"/>
                    <a:pt x="294" y="6"/>
                    <a:pt x="293" y="9"/>
                  </a:cubicBezTo>
                  <a:cubicBezTo>
                    <a:pt x="293" y="9"/>
                    <a:pt x="292" y="10"/>
                    <a:pt x="292" y="10"/>
                  </a:cubicBezTo>
                  <a:cubicBezTo>
                    <a:pt x="262" y="19"/>
                    <a:pt x="232" y="29"/>
                    <a:pt x="202" y="39"/>
                  </a:cubicBezTo>
                  <a:cubicBezTo>
                    <a:pt x="196" y="41"/>
                    <a:pt x="189" y="41"/>
                    <a:pt x="187" y="49"/>
                  </a:cubicBezTo>
                  <a:cubicBezTo>
                    <a:pt x="165" y="47"/>
                    <a:pt x="148" y="60"/>
                    <a:pt x="128" y="64"/>
                  </a:cubicBezTo>
                  <a:cubicBezTo>
                    <a:pt x="119" y="70"/>
                    <a:pt x="110" y="72"/>
                    <a:pt x="100" y="72"/>
                  </a:cubicBezTo>
                  <a:cubicBezTo>
                    <a:pt x="80" y="67"/>
                    <a:pt x="64" y="83"/>
                    <a:pt x="45" y="81"/>
                  </a:cubicBezTo>
                  <a:cubicBezTo>
                    <a:pt x="30" y="83"/>
                    <a:pt x="15" y="85"/>
                    <a:pt x="0" y="87"/>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35" name="Freeform 26">
              <a:extLst>
                <a:ext uri="{FF2B5EF4-FFF2-40B4-BE49-F238E27FC236}">
                  <a16:creationId xmlns:a16="http://schemas.microsoft.com/office/drawing/2014/main" id="{04ABC4DF-06BF-4ACB-8874-4F4A8AABB156}"/>
                </a:ext>
              </a:extLst>
            </p:cNvPr>
            <p:cNvSpPr>
              <a:spLocks/>
            </p:cNvSpPr>
            <p:nvPr/>
          </p:nvSpPr>
          <p:spPr bwMode="auto">
            <a:xfrm>
              <a:off x="7140575" y="3613150"/>
              <a:ext cx="227013" cy="196850"/>
            </a:xfrm>
            <a:custGeom>
              <a:avLst/>
              <a:gdLst>
                <a:gd name="T0" fmla="*/ 125 w 125"/>
                <a:gd name="T1" fmla="*/ 93 h 109"/>
                <a:gd name="T2" fmla="*/ 108 w 125"/>
                <a:gd name="T3" fmla="*/ 98 h 109"/>
                <a:gd name="T4" fmla="*/ 121 w 125"/>
                <a:gd name="T5" fmla="*/ 109 h 109"/>
                <a:gd name="T6" fmla="*/ 53 w 125"/>
                <a:gd name="T7" fmla="*/ 77 h 109"/>
                <a:gd name="T8" fmla="*/ 11 w 125"/>
                <a:gd name="T9" fmla="*/ 27 h 109"/>
                <a:gd name="T10" fmla="*/ 10 w 125"/>
                <a:gd name="T11" fmla="*/ 7 h 109"/>
                <a:gd name="T12" fmla="*/ 27 w 125"/>
                <a:gd name="T13" fmla="*/ 16 h 109"/>
                <a:gd name="T14" fmla="*/ 52 w 125"/>
                <a:gd name="T15" fmla="*/ 40 h 109"/>
                <a:gd name="T16" fmla="*/ 98 w 125"/>
                <a:gd name="T17" fmla="*/ 79 h 109"/>
                <a:gd name="T18" fmla="*/ 125 w 125"/>
                <a:gd name="T19"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09">
                  <a:moveTo>
                    <a:pt x="125" y="93"/>
                  </a:moveTo>
                  <a:cubicBezTo>
                    <a:pt x="121" y="99"/>
                    <a:pt x="113" y="94"/>
                    <a:pt x="108" y="98"/>
                  </a:cubicBezTo>
                  <a:cubicBezTo>
                    <a:pt x="113" y="101"/>
                    <a:pt x="120" y="102"/>
                    <a:pt x="121" y="109"/>
                  </a:cubicBezTo>
                  <a:cubicBezTo>
                    <a:pt x="96" y="103"/>
                    <a:pt x="75" y="89"/>
                    <a:pt x="53" y="77"/>
                  </a:cubicBezTo>
                  <a:cubicBezTo>
                    <a:pt x="41" y="59"/>
                    <a:pt x="22" y="47"/>
                    <a:pt x="11" y="27"/>
                  </a:cubicBezTo>
                  <a:cubicBezTo>
                    <a:pt x="8" y="21"/>
                    <a:pt x="0" y="13"/>
                    <a:pt x="10" y="7"/>
                  </a:cubicBezTo>
                  <a:cubicBezTo>
                    <a:pt x="20" y="0"/>
                    <a:pt x="23" y="10"/>
                    <a:pt x="27" y="16"/>
                  </a:cubicBezTo>
                  <a:cubicBezTo>
                    <a:pt x="34" y="26"/>
                    <a:pt x="39" y="37"/>
                    <a:pt x="52" y="40"/>
                  </a:cubicBezTo>
                  <a:cubicBezTo>
                    <a:pt x="62" y="59"/>
                    <a:pt x="81" y="68"/>
                    <a:pt x="98" y="79"/>
                  </a:cubicBezTo>
                  <a:cubicBezTo>
                    <a:pt x="107" y="84"/>
                    <a:pt x="116" y="88"/>
                    <a:pt x="125" y="93"/>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sp>
          <p:nvSpPr>
            <p:cNvPr id="36" name="Freeform 27">
              <a:extLst>
                <a:ext uri="{FF2B5EF4-FFF2-40B4-BE49-F238E27FC236}">
                  <a16:creationId xmlns:a16="http://schemas.microsoft.com/office/drawing/2014/main" id="{D9B4F6D4-279E-4CAC-8F12-D32379F6ACBD}"/>
                </a:ext>
              </a:extLst>
            </p:cNvPr>
            <p:cNvSpPr>
              <a:spLocks/>
            </p:cNvSpPr>
            <p:nvPr/>
          </p:nvSpPr>
          <p:spPr bwMode="auto">
            <a:xfrm>
              <a:off x="8543925" y="3822700"/>
              <a:ext cx="368300" cy="80963"/>
            </a:xfrm>
            <a:custGeom>
              <a:avLst/>
              <a:gdLst>
                <a:gd name="T0" fmla="*/ 4 w 203"/>
                <a:gd name="T1" fmla="*/ 45 h 45"/>
                <a:gd name="T2" fmla="*/ 3 w 203"/>
                <a:gd name="T3" fmla="*/ 40 h 45"/>
                <a:gd name="T4" fmla="*/ 6 w 203"/>
                <a:gd name="T5" fmla="*/ 33 h 45"/>
                <a:gd name="T6" fmla="*/ 51 w 203"/>
                <a:gd name="T7" fmla="*/ 24 h 45"/>
                <a:gd name="T8" fmla="*/ 163 w 203"/>
                <a:gd name="T9" fmla="*/ 0 h 45"/>
                <a:gd name="T10" fmla="*/ 203 w 203"/>
                <a:gd name="T11" fmla="*/ 5 h 45"/>
                <a:gd name="T12" fmla="*/ 113 w 203"/>
                <a:gd name="T13" fmla="*/ 17 h 45"/>
                <a:gd name="T14" fmla="*/ 4 w 203"/>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45">
                  <a:moveTo>
                    <a:pt x="4" y="45"/>
                  </a:moveTo>
                  <a:cubicBezTo>
                    <a:pt x="4" y="43"/>
                    <a:pt x="3" y="41"/>
                    <a:pt x="3" y="40"/>
                  </a:cubicBezTo>
                  <a:cubicBezTo>
                    <a:pt x="1" y="36"/>
                    <a:pt x="0" y="33"/>
                    <a:pt x="6" y="33"/>
                  </a:cubicBezTo>
                  <a:cubicBezTo>
                    <a:pt x="22" y="38"/>
                    <a:pt x="36" y="28"/>
                    <a:pt x="51" y="24"/>
                  </a:cubicBezTo>
                  <a:cubicBezTo>
                    <a:pt x="88" y="15"/>
                    <a:pt x="125" y="3"/>
                    <a:pt x="163" y="0"/>
                  </a:cubicBezTo>
                  <a:cubicBezTo>
                    <a:pt x="176" y="8"/>
                    <a:pt x="190" y="1"/>
                    <a:pt x="203" y="5"/>
                  </a:cubicBezTo>
                  <a:cubicBezTo>
                    <a:pt x="173" y="10"/>
                    <a:pt x="143" y="11"/>
                    <a:pt x="113" y="17"/>
                  </a:cubicBezTo>
                  <a:cubicBezTo>
                    <a:pt x="77" y="25"/>
                    <a:pt x="41" y="35"/>
                    <a:pt x="4" y="45"/>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57"/>
          <p:cNvSpPr txBox="1">
            <a:spLocks noGrp="1"/>
          </p:cNvSpPr>
          <p:nvPr>
            <p:ph type="subTitle" idx="3"/>
          </p:nvPr>
        </p:nvSpPr>
        <p:spPr>
          <a:xfrm>
            <a:off x="459359" y="1806537"/>
            <a:ext cx="26544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dirty="0">
                <a:solidFill>
                  <a:srgbClr val="F7AC2D"/>
                </a:solidFill>
              </a:rPr>
              <a:t>John James</a:t>
            </a:r>
            <a:endParaRPr b="1" dirty="0">
              <a:solidFill>
                <a:srgbClr val="F7AC2D"/>
              </a:solidFill>
            </a:endParaRPr>
          </a:p>
        </p:txBody>
      </p:sp>
      <p:sp>
        <p:nvSpPr>
          <p:cNvPr id="1727" name="Google Shape;1727;p57"/>
          <p:cNvSpPr txBox="1">
            <a:spLocks noGrp="1"/>
          </p:cNvSpPr>
          <p:nvPr>
            <p:ph type="subTitle" idx="4"/>
          </p:nvPr>
        </p:nvSpPr>
        <p:spPr>
          <a:xfrm>
            <a:off x="457755" y="2262513"/>
            <a:ext cx="2657400" cy="6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can talk a bit about this person</a:t>
            </a:r>
            <a:endParaRPr/>
          </a:p>
        </p:txBody>
      </p:sp>
      <p:sp>
        <p:nvSpPr>
          <p:cNvPr id="1728" name="Google Shape;1728;p57"/>
          <p:cNvSpPr txBox="1">
            <a:spLocks noGrp="1"/>
          </p:cNvSpPr>
          <p:nvPr>
            <p:ph type="subTitle" idx="5"/>
          </p:nvPr>
        </p:nvSpPr>
        <p:spPr>
          <a:xfrm>
            <a:off x="3114428" y="2262513"/>
            <a:ext cx="2657400" cy="6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can talk a bit about this person</a:t>
            </a:r>
            <a:endParaRPr/>
          </a:p>
        </p:txBody>
      </p:sp>
      <p:sp>
        <p:nvSpPr>
          <p:cNvPr id="1729" name="Google Shape;1729;p57"/>
          <p:cNvSpPr txBox="1">
            <a:spLocks noGrp="1"/>
          </p:cNvSpPr>
          <p:nvPr>
            <p:ph type="subTitle" idx="6"/>
          </p:nvPr>
        </p:nvSpPr>
        <p:spPr>
          <a:xfrm>
            <a:off x="457755" y="3881762"/>
            <a:ext cx="2657400" cy="6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can talk a bit about this person</a:t>
            </a:r>
            <a:endParaRPr/>
          </a:p>
        </p:txBody>
      </p:sp>
      <p:sp>
        <p:nvSpPr>
          <p:cNvPr id="1730" name="Google Shape;1730;p57"/>
          <p:cNvSpPr txBox="1">
            <a:spLocks noGrp="1"/>
          </p:cNvSpPr>
          <p:nvPr>
            <p:ph type="subTitle" idx="1"/>
          </p:nvPr>
        </p:nvSpPr>
        <p:spPr>
          <a:xfrm>
            <a:off x="459359" y="3425786"/>
            <a:ext cx="26544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F7AC2D"/>
                </a:solidFill>
              </a:rPr>
              <a:t>Jennifer Patterson</a:t>
            </a:r>
            <a:endParaRPr b="1">
              <a:solidFill>
                <a:srgbClr val="F7AC2D"/>
              </a:solidFill>
            </a:endParaRPr>
          </a:p>
        </p:txBody>
      </p:sp>
      <p:sp>
        <p:nvSpPr>
          <p:cNvPr id="1731" name="Google Shape;1731;p57"/>
          <p:cNvSpPr txBox="1">
            <a:spLocks noGrp="1"/>
          </p:cNvSpPr>
          <p:nvPr>
            <p:ph type="subTitle" idx="2"/>
          </p:nvPr>
        </p:nvSpPr>
        <p:spPr>
          <a:xfrm>
            <a:off x="3116032" y="1806537"/>
            <a:ext cx="26544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F7AC2D"/>
                </a:solidFill>
              </a:rPr>
              <a:t>Jane Doe</a:t>
            </a:r>
            <a:endParaRPr b="1">
              <a:solidFill>
                <a:srgbClr val="F7AC2D"/>
              </a:solidFill>
            </a:endParaRPr>
          </a:p>
        </p:txBody>
      </p:sp>
      <p:sp>
        <p:nvSpPr>
          <p:cNvPr id="1732" name="Google Shape;1732;p57"/>
          <p:cNvSpPr txBox="1">
            <a:spLocks noGrp="1"/>
          </p:cNvSpPr>
          <p:nvPr>
            <p:ph type="title"/>
          </p:nvPr>
        </p:nvSpPr>
        <p:spPr>
          <a:xfrm>
            <a:off x="457755" y="711612"/>
            <a:ext cx="53151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653A2"/>
                </a:solidFill>
              </a:rPr>
              <a:t>Our team</a:t>
            </a:r>
            <a:endParaRPr dirty="0">
              <a:solidFill>
                <a:srgbClr val="1653A2"/>
              </a:solidFill>
            </a:endParaRPr>
          </a:p>
        </p:txBody>
      </p:sp>
      <p:sp>
        <p:nvSpPr>
          <p:cNvPr id="1733" name="Google Shape;1733;p57"/>
          <p:cNvSpPr txBox="1">
            <a:spLocks noGrp="1"/>
          </p:cNvSpPr>
          <p:nvPr>
            <p:ph type="subTitle" idx="7"/>
          </p:nvPr>
        </p:nvSpPr>
        <p:spPr>
          <a:xfrm>
            <a:off x="3116032" y="3425786"/>
            <a:ext cx="26544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F7AC2D"/>
                </a:solidFill>
              </a:rPr>
              <a:t>Jack John</a:t>
            </a:r>
            <a:endParaRPr b="1">
              <a:solidFill>
                <a:srgbClr val="F7AC2D"/>
              </a:solidFill>
            </a:endParaRPr>
          </a:p>
        </p:txBody>
      </p:sp>
      <p:sp>
        <p:nvSpPr>
          <p:cNvPr id="1734" name="Google Shape;1734;p57"/>
          <p:cNvSpPr txBox="1">
            <a:spLocks noGrp="1"/>
          </p:cNvSpPr>
          <p:nvPr>
            <p:ph type="subTitle" idx="8"/>
          </p:nvPr>
        </p:nvSpPr>
        <p:spPr>
          <a:xfrm>
            <a:off x="3114428" y="3881762"/>
            <a:ext cx="2657400" cy="6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you can talk a bit about this person</a:t>
            </a:r>
            <a:endParaRPr/>
          </a:p>
        </p:txBody>
      </p:sp>
      <p:grpSp>
        <p:nvGrpSpPr>
          <p:cNvPr id="3" name="Grupo 2">
            <a:extLst>
              <a:ext uri="{FF2B5EF4-FFF2-40B4-BE49-F238E27FC236}">
                <a16:creationId xmlns:a16="http://schemas.microsoft.com/office/drawing/2014/main" id="{D9A9F427-FA8A-3D0C-6C8B-70E4A45AAA67}"/>
              </a:ext>
            </a:extLst>
          </p:cNvPr>
          <p:cNvGrpSpPr/>
          <p:nvPr/>
        </p:nvGrpSpPr>
        <p:grpSpPr>
          <a:xfrm>
            <a:off x="5972175" y="3348038"/>
            <a:ext cx="2868612" cy="1493838"/>
            <a:chOff x="5972175" y="3348038"/>
            <a:chExt cx="2868612" cy="1493838"/>
          </a:xfrm>
        </p:grpSpPr>
        <p:sp>
          <p:nvSpPr>
            <p:cNvPr id="13" name="Freeform 5">
              <a:extLst>
                <a:ext uri="{FF2B5EF4-FFF2-40B4-BE49-F238E27FC236}">
                  <a16:creationId xmlns:a16="http://schemas.microsoft.com/office/drawing/2014/main" id="{33128DF7-1AE2-44D5-AB31-5F5CE51DB835}"/>
                </a:ext>
              </a:extLst>
            </p:cNvPr>
            <p:cNvSpPr>
              <a:spLocks/>
            </p:cNvSpPr>
            <p:nvPr/>
          </p:nvSpPr>
          <p:spPr bwMode="auto">
            <a:xfrm>
              <a:off x="5972175" y="3348038"/>
              <a:ext cx="2868612" cy="1493838"/>
            </a:xfrm>
            <a:custGeom>
              <a:avLst/>
              <a:gdLst>
                <a:gd name="T0" fmla="*/ 276 w 553"/>
                <a:gd name="T1" fmla="*/ 21 h 288"/>
                <a:gd name="T2" fmla="*/ 210 w 553"/>
                <a:gd name="T3" fmla="*/ 68 h 288"/>
                <a:gd name="T4" fmla="*/ 178 w 553"/>
                <a:gd name="T5" fmla="*/ 95 h 288"/>
                <a:gd name="T6" fmla="*/ 172 w 553"/>
                <a:gd name="T7" fmla="*/ 122 h 288"/>
                <a:gd name="T8" fmla="*/ 202 w 553"/>
                <a:gd name="T9" fmla="*/ 190 h 288"/>
                <a:gd name="T10" fmla="*/ 208 w 553"/>
                <a:gd name="T11" fmla="*/ 201 h 288"/>
                <a:gd name="T12" fmla="*/ 212 w 553"/>
                <a:gd name="T13" fmla="*/ 250 h 288"/>
                <a:gd name="T14" fmla="*/ 553 w 553"/>
                <a:gd name="T15" fmla="*/ 250 h 288"/>
                <a:gd name="T16" fmla="*/ 553 w 553"/>
                <a:gd name="T17" fmla="*/ 288 h 288"/>
                <a:gd name="T18" fmla="*/ 0 w 553"/>
                <a:gd name="T19" fmla="*/ 288 h 288"/>
                <a:gd name="T20" fmla="*/ 0 w 553"/>
                <a:gd name="T21" fmla="*/ 251 h 288"/>
                <a:gd name="T22" fmla="*/ 10 w 553"/>
                <a:gd name="T23" fmla="*/ 251 h 288"/>
                <a:gd name="T24" fmla="*/ 89 w 553"/>
                <a:gd name="T25" fmla="*/ 251 h 288"/>
                <a:gd name="T26" fmla="*/ 101 w 553"/>
                <a:gd name="T27" fmla="*/ 245 h 288"/>
                <a:gd name="T28" fmla="*/ 131 w 553"/>
                <a:gd name="T29" fmla="*/ 229 h 288"/>
                <a:gd name="T30" fmla="*/ 140 w 553"/>
                <a:gd name="T31" fmla="*/ 227 h 288"/>
                <a:gd name="T32" fmla="*/ 149 w 553"/>
                <a:gd name="T33" fmla="*/ 212 h 288"/>
                <a:gd name="T34" fmla="*/ 128 w 553"/>
                <a:gd name="T35" fmla="*/ 174 h 288"/>
                <a:gd name="T36" fmla="*/ 97 w 553"/>
                <a:gd name="T37" fmla="*/ 106 h 288"/>
                <a:gd name="T38" fmla="*/ 109 w 553"/>
                <a:gd name="T39" fmla="*/ 63 h 288"/>
                <a:gd name="T40" fmla="*/ 180 w 553"/>
                <a:gd name="T41" fmla="*/ 2 h 288"/>
                <a:gd name="T42" fmla="*/ 188 w 553"/>
                <a:gd name="T43" fmla="*/ 0 h 288"/>
                <a:gd name="T44" fmla="*/ 276 w 553"/>
                <a:gd name="T45" fmla="*/ 2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3" h="288">
                  <a:moveTo>
                    <a:pt x="276" y="21"/>
                  </a:moveTo>
                  <a:cubicBezTo>
                    <a:pt x="253" y="37"/>
                    <a:pt x="231" y="52"/>
                    <a:pt x="210" y="68"/>
                  </a:cubicBezTo>
                  <a:cubicBezTo>
                    <a:pt x="198" y="76"/>
                    <a:pt x="188" y="86"/>
                    <a:pt x="178" y="95"/>
                  </a:cubicBezTo>
                  <a:cubicBezTo>
                    <a:pt x="169" y="103"/>
                    <a:pt x="167" y="112"/>
                    <a:pt x="172" y="122"/>
                  </a:cubicBezTo>
                  <a:cubicBezTo>
                    <a:pt x="182" y="145"/>
                    <a:pt x="192" y="167"/>
                    <a:pt x="202" y="190"/>
                  </a:cubicBezTo>
                  <a:cubicBezTo>
                    <a:pt x="204" y="193"/>
                    <a:pt x="206" y="197"/>
                    <a:pt x="208" y="201"/>
                  </a:cubicBezTo>
                  <a:cubicBezTo>
                    <a:pt x="217" y="216"/>
                    <a:pt x="218" y="233"/>
                    <a:pt x="212" y="250"/>
                  </a:cubicBezTo>
                  <a:cubicBezTo>
                    <a:pt x="326" y="250"/>
                    <a:pt x="439" y="250"/>
                    <a:pt x="553" y="250"/>
                  </a:cubicBezTo>
                  <a:cubicBezTo>
                    <a:pt x="553" y="263"/>
                    <a:pt x="553" y="275"/>
                    <a:pt x="553" y="288"/>
                  </a:cubicBezTo>
                  <a:cubicBezTo>
                    <a:pt x="369" y="288"/>
                    <a:pt x="185" y="288"/>
                    <a:pt x="0" y="288"/>
                  </a:cubicBezTo>
                  <a:cubicBezTo>
                    <a:pt x="0" y="275"/>
                    <a:pt x="0" y="264"/>
                    <a:pt x="0" y="251"/>
                  </a:cubicBezTo>
                  <a:cubicBezTo>
                    <a:pt x="3" y="251"/>
                    <a:pt x="7" y="251"/>
                    <a:pt x="10" y="251"/>
                  </a:cubicBezTo>
                  <a:cubicBezTo>
                    <a:pt x="36" y="251"/>
                    <a:pt x="63" y="250"/>
                    <a:pt x="89" y="251"/>
                  </a:cubicBezTo>
                  <a:cubicBezTo>
                    <a:pt x="94" y="251"/>
                    <a:pt x="98" y="250"/>
                    <a:pt x="101" y="245"/>
                  </a:cubicBezTo>
                  <a:cubicBezTo>
                    <a:pt x="107" y="233"/>
                    <a:pt x="119" y="231"/>
                    <a:pt x="131" y="229"/>
                  </a:cubicBezTo>
                  <a:cubicBezTo>
                    <a:pt x="134" y="228"/>
                    <a:pt x="137" y="228"/>
                    <a:pt x="140" y="227"/>
                  </a:cubicBezTo>
                  <a:cubicBezTo>
                    <a:pt x="149" y="225"/>
                    <a:pt x="153" y="220"/>
                    <a:pt x="149" y="212"/>
                  </a:cubicBezTo>
                  <a:cubicBezTo>
                    <a:pt x="143" y="199"/>
                    <a:pt x="136" y="186"/>
                    <a:pt x="128" y="174"/>
                  </a:cubicBezTo>
                  <a:cubicBezTo>
                    <a:pt x="114" y="153"/>
                    <a:pt x="103" y="131"/>
                    <a:pt x="97" y="106"/>
                  </a:cubicBezTo>
                  <a:cubicBezTo>
                    <a:pt x="93" y="89"/>
                    <a:pt x="96" y="74"/>
                    <a:pt x="109" y="63"/>
                  </a:cubicBezTo>
                  <a:cubicBezTo>
                    <a:pt x="133" y="42"/>
                    <a:pt x="157" y="22"/>
                    <a:pt x="180" y="2"/>
                  </a:cubicBezTo>
                  <a:cubicBezTo>
                    <a:pt x="182" y="0"/>
                    <a:pt x="186" y="0"/>
                    <a:pt x="188" y="0"/>
                  </a:cubicBezTo>
                  <a:cubicBezTo>
                    <a:pt x="217" y="7"/>
                    <a:pt x="246" y="14"/>
                    <a:pt x="276" y="21"/>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5" name="Freeform 7">
              <a:extLst>
                <a:ext uri="{FF2B5EF4-FFF2-40B4-BE49-F238E27FC236}">
                  <a16:creationId xmlns:a16="http://schemas.microsoft.com/office/drawing/2014/main" id="{713B5B9F-E421-4896-8247-20D31EB3C81C}"/>
                </a:ext>
              </a:extLst>
            </p:cNvPr>
            <p:cNvSpPr>
              <a:spLocks/>
            </p:cNvSpPr>
            <p:nvPr/>
          </p:nvSpPr>
          <p:spPr bwMode="auto">
            <a:xfrm>
              <a:off x="7280275" y="3432176"/>
              <a:ext cx="1089025" cy="1089025"/>
            </a:xfrm>
            <a:custGeom>
              <a:avLst/>
              <a:gdLst>
                <a:gd name="T0" fmla="*/ 0 w 210"/>
                <a:gd name="T1" fmla="*/ 41 h 210"/>
                <a:gd name="T2" fmla="*/ 50 w 210"/>
                <a:gd name="T3" fmla="*/ 0 h 210"/>
                <a:gd name="T4" fmla="*/ 63 w 210"/>
                <a:gd name="T5" fmla="*/ 40 h 210"/>
                <a:gd name="T6" fmla="*/ 91 w 210"/>
                <a:gd name="T7" fmla="*/ 65 h 210"/>
                <a:gd name="T8" fmla="*/ 159 w 210"/>
                <a:gd name="T9" fmla="*/ 93 h 210"/>
                <a:gd name="T10" fmla="*/ 187 w 210"/>
                <a:gd name="T11" fmla="*/ 107 h 210"/>
                <a:gd name="T12" fmla="*/ 202 w 210"/>
                <a:gd name="T13" fmla="*/ 115 h 210"/>
                <a:gd name="T14" fmla="*/ 208 w 210"/>
                <a:gd name="T15" fmla="*/ 132 h 210"/>
                <a:gd name="T16" fmla="*/ 168 w 210"/>
                <a:gd name="T17" fmla="*/ 204 h 210"/>
                <a:gd name="T18" fmla="*/ 158 w 210"/>
                <a:gd name="T19" fmla="*/ 209 h 210"/>
                <a:gd name="T20" fmla="*/ 151 w 210"/>
                <a:gd name="T21" fmla="*/ 198 h 210"/>
                <a:gd name="T22" fmla="*/ 152 w 210"/>
                <a:gd name="T23" fmla="*/ 165 h 210"/>
                <a:gd name="T24" fmla="*/ 129 w 210"/>
                <a:gd name="T25" fmla="*/ 132 h 210"/>
                <a:gd name="T26" fmla="*/ 59 w 210"/>
                <a:gd name="T27" fmla="*/ 115 h 210"/>
                <a:gd name="T28" fmla="*/ 7 w 210"/>
                <a:gd name="T29" fmla="*/ 52 h 210"/>
                <a:gd name="T30" fmla="*/ 0 w 210"/>
                <a:gd name="T31" fmla="*/ 4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210">
                  <a:moveTo>
                    <a:pt x="0" y="41"/>
                  </a:moveTo>
                  <a:cubicBezTo>
                    <a:pt x="17" y="27"/>
                    <a:pt x="33" y="13"/>
                    <a:pt x="50" y="0"/>
                  </a:cubicBezTo>
                  <a:cubicBezTo>
                    <a:pt x="54" y="13"/>
                    <a:pt x="59" y="27"/>
                    <a:pt x="63" y="40"/>
                  </a:cubicBezTo>
                  <a:cubicBezTo>
                    <a:pt x="68" y="54"/>
                    <a:pt x="76" y="63"/>
                    <a:pt x="91" y="65"/>
                  </a:cubicBezTo>
                  <a:cubicBezTo>
                    <a:pt x="116" y="70"/>
                    <a:pt x="138" y="79"/>
                    <a:pt x="159" y="93"/>
                  </a:cubicBezTo>
                  <a:cubicBezTo>
                    <a:pt x="168" y="98"/>
                    <a:pt x="178" y="102"/>
                    <a:pt x="187" y="107"/>
                  </a:cubicBezTo>
                  <a:cubicBezTo>
                    <a:pt x="192" y="109"/>
                    <a:pt x="197" y="112"/>
                    <a:pt x="202" y="115"/>
                  </a:cubicBezTo>
                  <a:cubicBezTo>
                    <a:pt x="208" y="119"/>
                    <a:pt x="210" y="125"/>
                    <a:pt x="208" y="132"/>
                  </a:cubicBezTo>
                  <a:cubicBezTo>
                    <a:pt x="199" y="158"/>
                    <a:pt x="185" y="182"/>
                    <a:pt x="168" y="204"/>
                  </a:cubicBezTo>
                  <a:cubicBezTo>
                    <a:pt x="166" y="207"/>
                    <a:pt x="160" y="210"/>
                    <a:pt x="158" y="209"/>
                  </a:cubicBezTo>
                  <a:cubicBezTo>
                    <a:pt x="154" y="207"/>
                    <a:pt x="151" y="202"/>
                    <a:pt x="151" y="198"/>
                  </a:cubicBezTo>
                  <a:cubicBezTo>
                    <a:pt x="151" y="187"/>
                    <a:pt x="152" y="176"/>
                    <a:pt x="152" y="165"/>
                  </a:cubicBezTo>
                  <a:cubicBezTo>
                    <a:pt x="153" y="144"/>
                    <a:pt x="150" y="138"/>
                    <a:pt x="129" y="132"/>
                  </a:cubicBezTo>
                  <a:cubicBezTo>
                    <a:pt x="106" y="126"/>
                    <a:pt x="82" y="121"/>
                    <a:pt x="59" y="115"/>
                  </a:cubicBezTo>
                  <a:cubicBezTo>
                    <a:pt x="22" y="104"/>
                    <a:pt x="12" y="91"/>
                    <a:pt x="7" y="52"/>
                  </a:cubicBezTo>
                  <a:cubicBezTo>
                    <a:pt x="6" y="48"/>
                    <a:pt x="8" y="41"/>
                    <a:pt x="0" y="41"/>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2" name="Grupo 1">
            <a:extLst>
              <a:ext uri="{FF2B5EF4-FFF2-40B4-BE49-F238E27FC236}">
                <a16:creationId xmlns:a16="http://schemas.microsoft.com/office/drawing/2014/main" id="{B8A00C77-CF0A-839A-BFA4-6D3B55E441A3}"/>
              </a:ext>
            </a:extLst>
          </p:cNvPr>
          <p:cNvGrpSpPr/>
          <p:nvPr/>
        </p:nvGrpSpPr>
        <p:grpSpPr>
          <a:xfrm>
            <a:off x="5749926" y="1544638"/>
            <a:ext cx="2955924" cy="1912938"/>
            <a:chOff x="5749926" y="1544638"/>
            <a:chExt cx="2955924" cy="1912938"/>
          </a:xfrm>
        </p:grpSpPr>
        <p:sp>
          <p:nvSpPr>
            <p:cNvPr id="14" name="Freeform 6">
              <a:extLst>
                <a:ext uri="{FF2B5EF4-FFF2-40B4-BE49-F238E27FC236}">
                  <a16:creationId xmlns:a16="http://schemas.microsoft.com/office/drawing/2014/main" id="{462511E8-E862-4EE9-BF78-75A389265BBA}"/>
                </a:ext>
              </a:extLst>
            </p:cNvPr>
            <p:cNvSpPr>
              <a:spLocks/>
            </p:cNvSpPr>
            <p:nvPr/>
          </p:nvSpPr>
          <p:spPr bwMode="auto">
            <a:xfrm>
              <a:off x="6584950" y="2249488"/>
              <a:ext cx="2120900" cy="1208088"/>
            </a:xfrm>
            <a:custGeom>
              <a:avLst/>
              <a:gdLst>
                <a:gd name="T0" fmla="*/ 409 w 409"/>
                <a:gd name="T1" fmla="*/ 233 h 233"/>
                <a:gd name="T2" fmla="*/ 388 w 409"/>
                <a:gd name="T3" fmla="*/ 233 h 233"/>
                <a:gd name="T4" fmla="*/ 252 w 409"/>
                <a:gd name="T5" fmla="*/ 227 h 233"/>
                <a:gd name="T6" fmla="*/ 74 w 409"/>
                <a:gd name="T7" fmla="*/ 197 h 233"/>
                <a:gd name="T8" fmla="*/ 25 w 409"/>
                <a:gd name="T9" fmla="*/ 169 h 233"/>
                <a:gd name="T10" fmla="*/ 15 w 409"/>
                <a:gd name="T11" fmla="*/ 139 h 233"/>
                <a:gd name="T12" fmla="*/ 21 w 409"/>
                <a:gd name="T13" fmla="*/ 130 h 233"/>
                <a:gd name="T14" fmla="*/ 28 w 409"/>
                <a:gd name="T15" fmla="*/ 137 h 233"/>
                <a:gd name="T16" fmla="*/ 61 w 409"/>
                <a:gd name="T17" fmla="*/ 167 h 233"/>
                <a:gd name="T18" fmla="*/ 14 w 409"/>
                <a:gd name="T19" fmla="*/ 82 h 233"/>
                <a:gd name="T20" fmla="*/ 2 w 409"/>
                <a:gd name="T21" fmla="*/ 26 h 233"/>
                <a:gd name="T22" fmla="*/ 26 w 409"/>
                <a:gd name="T23" fmla="*/ 4 h 233"/>
                <a:gd name="T24" fmla="*/ 141 w 409"/>
                <a:gd name="T25" fmla="*/ 23 h 233"/>
                <a:gd name="T26" fmla="*/ 280 w 409"/>
                <a:gd name="T27" fmla="*/ 120 h 233"/>
                <a:gd name="T28" fmla="*/ 289 w 409"/>
                <a:gd name="T29" fmla="*/ 131 h 233"/>
                <a:gd name="T30" fmla="*/ 281 w 409"/>
                <a:gd name="T31" fmla="*/ 159 h 233"/>
                <a:gd name="T32" fmla="*/ 245 w 409"/>
                <a:gd name="T33" fmla="*/ 152 h 233"/>
                <a:gd name="T34" fmla="*/ 128 w 409"/>
                <a:gd name="T35" fmla="*/ 74 h 233"/>
                <a:gd name="T36" fmla="*/ 82 w 409"/>
                <a:gd name="T37" fmla="*/ 71 h 233"/>
                <a:gd name="T38" fmla="*/ 87 w 409"/>
                <a:gd name="T39" fmla="*/ 73 h 233"/>
                <a:gd name="T40" fmla="*/ 143 w 409"/>
                <a:gd name="T41" fmla="*/ 116 h 233"/>
                <a:gd name="T42" fmla="*/ 164 w 409"/>
                <a:gd name="T43" fmla="*/ 167 h 233"/>
                <a:gd name="T44" fmla="*/ 199 w 409"/>
                <a:gd name="T45" fmla="*/ 199 h 233"/>
                <a:gd name="T46" fmla="*/ 305 w 409"/>
                <a:gd name="T47" fmla="*/ 218 h 233"/>
                <a:gd name="T48" fmla="*/ 409 w 409"/>
                <a:gd name="T49" fmla="*/ 231 h 233"/>
                <a:gd name="T50" fmla="*/ 409 w 409"/>
                <a:gd name="T51"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9" h="233">
                  <a:moveTo>
                    <a:pt x="409" y="233"/>
                  </a:moveTo>
                  <a:cubicBezTo>
                    <a:pt x="402" y="233"/>
                    <a:pt x="395" y="233"/>
                    <a:pt x="388" y="233"/>
                  </a:cubicBezTo>
                  <a:cubicBezTo>
                    <a:pt x="342" y="231"/>
                    <a:pt x="297" y="230"/>
                    <a:pt x="252" y="227"/>
                  </a:cubicBezTo>
                  <a:cubicBezTo>
                    <a:pt x="192" y="222"/>
                    <a:pt x="132" y="214"/>
                    <a:pt x="74" y="197"/>
                  </a:cubicBezTo>
                  <a:cubicBezTo>
                    <a:pt x="56" y="192"/>
                    <a:pt x="38" y="184"/>
                    <a:pt x="25" y="169"/>
                  </a:cubicBezTo>
                  <a:cubicBezTo>
                    <a:pt x="17" y="161"/>
                    <a:pt x="12" y="151"/>
                    <a:pt x="15" y="139"/>
                  </a:cubicBezTo>
                  <a:cubicBezTo>
                    <a:pt x="16" y="136"/>
                    <a:pt x="19" y="133"/>
                    <a:pt x="21" y="130"/>
                  </a:cubicBezTo>
                  <a:cubicBezTo>
                    <a:pt x="23" y="132"/>
                    <a:pt x="27" y="134"/>
                    <a:pt x="28" y="137"/>
                  </a:cubicBezTo>
                  <a:cubicBezTo>
                    <a:pt x="36" y="150"/>
                    <a:pt x="46" y="160"/>
                    <a:pt x="61" y="167"/>
                  </a:cubicBezTo>
                  <a:cubicBezTo>
                    <a:pt x="45" y="138"/>
                    <a:pt x="30" y="110"/>
                    <a:pt x="14" y="82"/>
                  </a:cubicBezTo>
                  <a:cubicBezTo>
                    <a:pt x="5" y="64"/>
                    <a:pt x="0" y="46"/>
                    <a:pt x="2" y="26"/>
                  </a:cubicBezTo>
                  <a:cubicBezTo>
                    <a:pt x="4" y="12"/>
                    <a:pt x="11" y="5"/>
                    <a:pt x="26" y="4"/>
                  </a:cubicBezTo>
                  <a:cubicBezTo>
                    <a:pt x="66" y="0"/>
                    <a:pt x="104" y="8"/>
                    <a:pt x="141" y="23"/>
                  </a:cubicBezTo>
                  <a:cubicBezTo>
                    <a:pt x="194" y="46"/>
                    <a:pt x="240" y="78"/>
                    <a:pt x="280" y="120"/>
                  </a:cubicBezTo>
                  <a:cubicBezTo>
                    <a:pt x="284" y="123"/>
                    <a:pt x="287" y="127"/>
                    <a:pt x="289" y="131"/>
                  </a:cubicBezTo>
                  <a:cubicBezTo>
                    <a:pt x="298" y="142"/>
                    <a:pt x="294" y="153"/>
                    <a:pt x="281" y="159"/>
                  </a:cubicBezTo>
                  <a:cubicBezTo>
                    <a:pt x="268" y="164"/>
                    <a:pt x="255" y="162"/>
                    <a:pt x="245" y="152"/>
                  </a:cubicBezTo>
                  <a:cubicBezTo>
                    <a:pt x="210" y="120"/>
                    <a:pt x="169" y="96"/>
                    <a:pt x="128" y="74"/>
                  </a:cubicBezTo>
                  <a:cubicBezTo>
                    <a:pt x="113" y="66"/>
                    <a:pt x="98" y="66"/>
                    <a:pt x="82" y="71"/>
                  </a:cubicBezTo>
                  <a:cubicBezTo>
                    <a:pt x="84" y="72"/>
                    <a:pt x="85" y="72"/>
                    <a:pt x="87" y="73"/>
                  </a:cubicBezTo>
                  <a:cubicBezTo>
                    <a:pt x="113" y="78"/>
                    <a:pt x="131" y="93"/>
                    <a:pt x="143" y="116"/>
                  </a:cubicBezTo>
                  <a:cubicBezTo>
                    <a:pt x="151" y="133"/>
                    <a:pt x="157" y="150"/>
                    <a:pt x="164" y="167"/>
                  </a:cubicBezTo>
                  <a:cubicBezTo>
                    <a:pt x="170" y="185"/>
                    <a:pt x="180" y="196"/>
                    <a:pt x="199" y="199"/>
                  </a:cubicBezTo>
                  <a:cubicBezTo>
                    <a:pt x="235" y="205"/>
                    <a:pt x="270" y="212"/>
                    <a:pt x="305" y="218"/>
                  </a:cubicBezTo>
                  <a:cubicBezTo>
                    <a:pt x="340" y="223"/>
                    <a:pt x="374" y="227"/>
                    <a:pt x="409" y="231"/>
                  </a:cubicBezTo>
                  <a:cubicBezTo>
                    <a:pt x="409" y="232"/>
                    <a:pt x="409" y="232"/>
                    <a:pt x="409" y="233"/>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16" name="Freeform 8">
              <a:extLst>
                <a:ext uri="{FF2B5EF4-FFF2-40B4-BE49-F238E27FC236}">
                  <a16:creationId xmlns:a16="http://schemas.microsoft.com/office/drawing/2014/main" id="{576A5924-D91B-4A59-957A-953760D2B47A}"/>
                </a:ext>
              </a:extLst>
            </p:cNvPr>
            <p:cNvSpPr>
              <a:spLocks/>
            </p:cNvSpPr>
            <p:nvPr/>
          </p:nvSpPr>
          <p:spPr bwMode="auto">
            <a:xfrm>
              <a:off x="6326188" y="1544638"/>
              <a:ext cx="523875" cy="658813"/>
            </a:xfrm>
            <a:custGeom>
              <a:avLst/>
              <a:gdLst>
                <a:gd name="T0" fmla="*/ 0 w 101"/>
                <a:gd name="T1" fmla="*/ 66 h 127"/>
                <a:gd name="T2" fmla="*/ 12 w 101"/>
                <a:gd name="T3" fmla="*/ 22 h 127"/>
                <a:gd name="T4" fmla="*/ 31 w 101"/>
                <a:gd name="T5" fmla="*/ 8 h 127"/>
                <a:gd name="T6" fmla="*/ 97 w 101"/>
                <a:gd name="T7" fmla="*/ 45 h 127"/>
                <a:gd name="T8" fmla="*/ 93 w 101"/>
                <a:gd name="T9" fmla="*/ 99 h 127"/>
                <a:gd name="T10" fmla="*/ 52 w 101"/>
                <a:gd name="T11" fmla="*/ 127 h 127"/>
                <a:gd name="T12" fmla="*/ 6 w 101"/>
                <a:gd name="T13" fmla="*/ 95 h 127"/>
                <a:gd name="T14" fmla="*/ 0 w 101"/>
                <a:gd name="T15" fmla="*/ 66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27">
                  <a:moveTo>
                    <a:pt x="0" y="66"/>
                  </a:moveTo>
                  <a:cubicBezTo>
                    <a:pt x="2" y="50"/>
                    <a:pt x="2" y="35"/>
                    <a:pt x="12" y="22"/>
                  </a:cubicBezTo>
                  <a:cubicBezTo>
                    <a:pt x="17" y="16"/>
                    <a:pt x="24" y="9"/>
                    <a:pt x="31" y="8"/>
                  </a:cubicBezTo>
                  <a:cubicBezTo>
                    <a:pt x="60" y="0"/>
                    <a:pt x="91" y="5"/>
                    <a:pt x="97" y="45"/>
                  </a:cubicBezTo>
                  <a:cubicBezTo>
                    <a:pt x="100" y="63"/>
                    <a:pt x="101" y="82"/>
                    <a:pt x="93" y="99"/>
                  </a:cubicBezTo>
                  <a:cubicBezTo>
                    <a:pt x="84" y="116"/>
                    <a:pt x="72" y="127"/>
                    <a:pt x="52" y="127"/>
                  </a:cubicBezTo>
                  <a:cubicBezTo>
                    <a:pt x="30" y="126"/>
                    <a:pt x="12" y="114"/>
                    <a:pt x="6" y="95"/>
                  </a:cubicBezTo>
                  <a:cubicBezTo>
                    <a:pt x="3" y="85"/>
                    <a:pt x="2" y="75"/>
                    <a:pt x="0" y="66"/>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17" name="Freeform 9">
              <a:extLst>
                <a:ext uri="{FF2B5EF4-FFF2-40B4-BE49-F238E27FC236}">
                  <a16:creationId xmlns:a16="http://schemas.microsoft.com/office/drawing/2014/main" id="{0EF74DA9-63AB-435F-AFDA-4584A09B49A3}"/>
                </a:ext>
              </a:extLst>
            </p:cNvPr>
            <p:cNvSpPr>
              <a:spLocks/>
            </p:cNvSpPr>
            <p:nvPr/>
          </p:nvSpPr>
          <p:spPr bwMode="auto">
            <a:xfrm>
              <a:off x="5749926" y="2482851"/>
              <a:ext cx="933450" cy="549275"/>
            </a:xfrm>
            <a:custGeom>
              <a:avLst/>
              <a:gdLst>
                <a:gd name="T0" fmla="*/ 150 w 180"/>
                <a:gd name="T1" fmla="*/ 0 h 106"/>
                <a:gd name="T2" fmla="*/ 180 w 180"/>
                <a:gd name="T3" fmla="*/ 66 h 106"/>
                <a:gd name="T4" fmla="*/ 149 w 180"/>
                <a:gd name="T5" fmla="*/ 103 h 106"/>
                <a:gd name="T6" fmla="*/ 123 w 180"/>
                <a:gd name="T7" fmla="*/ 104 h 106"/>
                <a:gd name="T8" fmla="*/ 21 w 180"/>
                <a:gd name="T9" fmla="*/ 71 h 106"/>
                <a:gd name="T10" fmla="*/ 10 w 180"/>
                <a:gd name="T11" fmla="*/ 32 h 106"/>
                <a:gd name="T12" fmla="*/ 32 w 180"/>
                <a:gd name="T13" fmla="*/ 23 h 106"/>
                <a:gd name="T14" fmla="*/ 69 w 180"/>
                <a:gd name="T15" fmla="*/ 39 h 106"/>
                <a:gd name="T16" fmla="*/ 101 w 180"/>
                <a:gd name="T17" fmla="*/ 52 h 106"/>
                <a:gd name="T18" fmla="*/ 130 w 180"/>
                <a:gd name="T19" fmla="*/ 42 h 106"/>
                <a:gd name="T20" fmla="*/ 146 w 180"/>
                <a:gd name="T21" fmla="*/ 11 h 106"/>
                <a:gd name="T22" fmla="*/ 150 w 180"/>
                <a:gd name="T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106">
                  <a:moveTo>
                    <a:pt x="150" y="0"/>
                  </a:moveTo>
                  <a:cubicBezTo>
                    <a:pt x="157" y="38"/>
                    <a:pt x="162" y="48"/>
                    <a:pt x="180" y="66"/>
                  </a:cubicBezTo>
                  <a:cubicBezTo>
                    <a:pt x="172" y="80"/>
                    <a:pt x="164" y="95"/>
                    <a:pt x="149" y="103"/>
                  </a:cubicBezTo>
                  <a:cubicBezTo>
                    <a:pt x="142" y="106"/>
                    <a:pt x="131" y="106"/>
                    <a:pt x="123" y="104"/>
                  </a:cubicBezTo>
                  <a:cubicBezTo>
                    <a:pt x="88" y="97"/>
                    <a:pt x="54" y="86"/>
                    <a:pt x="21" y="71"/>
                  </a:cubicBezTo>
                  <a:cubicBezTo>
                    <a:pt x="5" y="64"/>
                    <a:pt x="0" y="47"/>
                    <a:pt x="10" y="32"/>
                  </a:cubicBezTo>
                  <a:cubicBezTo>
                    <a:pt x="15" y="24"/>
                    <a:pt x="23" y="20"/>
                    <a:pt x="32" y="23"/>
                  </a:cubicBezTo>
                  <a:cubicBezTo>
                    <a:pt x="44" y="28"/>
                    <a:pt x="57" y="34"/>
                    <a:pt x="69" y="39"/>
                  </a:cubicBezTo>
                  <a:cubicBezTo>
                    <a:pt x="80" y="44"/>
                    <a:pt x="90" y="49"/>
                    <a:pt x="101" y="52"/>
                  </a:cubicBezTo>
                  <a:cubicBezTo>
                    <a:pt x="114" y="57"/>
                    <a:pt x="123" y="54"/>
                    <a:pt x="130" y="42"/>
                  </a:cubicBezTo>
                  <a:cubicBezTo>
                    <a:pt x="137" y="33"/>
                    <a:pt x="141" y="22"/>
                    <a:pt x="146" y="11"/>
                  </a:cubicBezTo>
                  <a:cubicBezTo>
                    <a:pt x="148" y="8"/>
                    <a:pt x="149" y="4"/>
                    <a:pt x="150" y="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pic>
        <p:nvPicPr>
          <p:cNvPr id="18434" name="Picture 2" descr="Fotos gratis de Maratón">
            <a:extLst>
              <a:ext uri="{FF2B5EF4-FFF2-40B4-BE49-F238E27FC236}">
                <a16:creationId xmlns:a16="http://schemas.microsoft.com/office/drawing/2014/main" id="{C5132B22-8ADB-4EDB-A9EB-008E5649E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6" y="0"/>
            <a:ext cx="9125648"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a16="http://schemas.microsoft.com/office/drawing/2014/main" id="{6D4190C8-4170-4AF6-8D5A-BFA44A56F20A}"/>
              </a:ext>
            </a:extLst>
          </p:cNvPr>
          <p:cNvGrpSpPr/>
          <p:nvPr/>
        </p:nvGrpSpPr>
        <p:grpSpPr>
          <a:xfrm rot="10800000">
            <a:off x="-9175" y="3297"/>
            <a:ext cx="9153174" cy="1436620"/>
            <a:chOff x="-9175" y="3017810"/>
            <a:chExt cx="9153174" cy="2125691"/>
          </a:xfrm>
        </p:grpSpPr>
        <p:sp>
          <p:nvSpPr>
            <p:cNvPr id="5" name="Freeform 5">
              <a:extLst>
                <a:ext uri="{FF2B5EF4-FFF2-40B4-BE49-F238E27FC236}">
                  <a16:creationId xmlns:a16="http://schemas.microsoft.com/office/drawing/2014/main" id="{863A58EC-2D93-43FF-A694-AD60A5F1687B}"/>
                </a:ext>
              </a:extLst>
            </p:cNvPr>
            <p:cNvSpPr>
              <a:spLocks/>
            </p:cNvSpPr>
            <p:nvPr/>
          </p:nvSpPr>
          <p:spPr bwMode="auto">
            <a:xfrm>
              <a:off x="-9175" y="3017810"/>
              <a:ext cx="9143999" cy="2125689"/>
            </a:xfrm>
            <a:custGeom>
              <a:avLst/>
              <a:gdLst>
                <a:gd name="T0" fmla="*/ 180 w 180"/>
                <a:gd name="T1" fmla="*/ 0 h 48"/>
                <a:gd name="T2" fmla="*/ 180 w 180"/>
                <a:gd name="T3" fmla="*/ 48 h 48"/>
                <a:gd name="T4" fmla="*/ 0 w 180"/>
                <a:gd name="T5" fmla="*/ 48 h 48"/>
                <a:gd name="T6" fmla="*/ 7 w 180"/>
                <a:gd name="T7" fmla="*/ 39 h 48"/>
                <a:gd name="T8" fmla="*/ 8 w 180"/>
                <a:gd name="T9" fmla="*/ 38 h 48"/>
                <a:gd name="T10" fmla="*/ 45 w 180"/>
                <a:gd name="T11" fmla="*/ 33 h 48"/>
                <a:gd name="T12" fmla="*/ 68 w 180"/>
                <a:gd name="T13" fmla="*/ 29 h 48"/>
                <a:gd name="T14" fmla="*/ 71 w 180"/>
                <a:gd name="T15" fmla="*/ 28 h 48"/>
                <a:gd name="T16" fmla="*/ 88 w 180"/>
                <a:gd name="T17" fmla="*/ 18 h 48"/>
                <a:gd name="T18" fmla="*/ 92 w 180"/>
                <a:gd name="T19" fmla="*/ 17 h 48"/>
                <a:gd name="T20" fmla="*/ 125 w 180"/>
                <a:gd name="T21" fmla="*/ 17 h 48"/>
                <a:gd name="T22" fmla="*/ 129 w 180"/>
                <a:gd name="T23" fmla="*/ 16 h 48"/>
                <a:gd name="T24" fmla="*/ 165 w 180"/>
                <a:gd name="T25" fmla="*/ 4 h 48"/>
                <a:gd name="T26" fmla="*/ 180 w 180"/>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48">
                  <a:moveTo>
                    <a:pt x="180" y="0"/>
                  </a:moveTo>
                  <a:cubicBezTo>
                    <a:pt x="180" y="16"/>
                    <a:pt x="180" y="32"/>
                    <a:pt x="180" y="48"/>
                  </a:cubicBezTo>
                  <a:cubicBezTo>
                    <a:pt x="120" y="48"/>
                    <a:pt x="60" y="48"/>
                    <a:pt x="0" y="48"/>
                  </a:cubicBezTo>
                  <a:cubicBezTo>
                    <a:pt x="2" y="45"/>
                    <a:pt x="4" y="42"/>
                    <a:pt x="7" y="39"/>
                  </a:cubicBezTo>
                  <a:cubicBezTo>
                    <a:pt x="7" y="39"/>
                    <a:pt x="8" y="38"/>
                    <a:pt x="8" y="38"/>
                  </a:cubicBezTo>
                  <a:cubicBezTo>
                    <a:pt x="20" y="36"/>
                    <a:pt x="33" y="35"/>
                    <a:pt x="45" y="33"/>
                  </a:cubicBezTo>
                  <a:cubicBezTo>
                    <a:pt x="53" y="31"/>
                    <a:pt x="60" y="30"/>
                    <a:pt x="68" y="29"/>
                  </a:cubicBezTo>
                  <a:cubicBezTo>
                    <a:pt x="69" y="29"/>
                    <a:pt x="70" y="29"/>
                    <a:pt x="71" y="28"/>
                  </a:cubicBezTo>
                  <a:cubicBezTo>
                    <a:pt x="76" y="25"/>
                    <a:pt x="82" y="21"/>
                    <a:pt x="88" y="18"/>
                  </a:cubicBezTo>
                  <a:cubicBezTo>
                    <a:pt x="89" y="17"/>
                    <a:pt x="91" y="17"/>
                    <a:pt x="92" y="17"/>
                  </a:cubicBezTo>
                  <a:cubicBezTo>
                    <a:pt x="103" y="17"/>
                    <a:pt x="114" y="17"/>
                    <a:pt x="125" y="17"/>
                  </a:cubicBezTo>
                  <a:cubicBezTo>
                    <a:pt x="126" y="17"/>
                    <a:pt x="128" y="16"/>
                    <a:pt x="129" y="16"/>
                  </a:cubicBezTo>
                  <a:cubicBezTo>
                    <a:pt x="141" y="12"/>
                    <a:pt x="153" y="8"/>
                    <a:pt x="165" y="4"/>
                  </a:cubicBezTo>
                  <a:cubicBezTo>
                    <a:pt x="170" y="3"/>
                    <a:pt x="175" y="1"/>
                    <a:pt x="180" y="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PE"/>
            </a:p>
          </p:txBody>
        </p:sp>
        <p:sp>
          <p:nvSpPr>
            <p:cNvPr id="6" name="Freeform 5">
              <a:extLst>
                <a:ext uri="{FF2B5EF4-FFF2-40B4-BE49-F238E27FC236}">
                  <a16:creationId xmlns:a16="http://schemas.microsoft.com/office/drawing/2014/main" id="{1169F7DB-F37D-4C71-A996-62E172318CCA}"/>
                </a:ext>
              </a:extLst>
            </p:cNvPr>
            <p:cNvSpPr>
              <a:spLocks/>
            </p:cNvSpPr>
            <p:nvPr/>
          </p:nvSpPr>
          <p:spPr bwMode="auto">
            <a:xfrm>
              <a:off x="0" y="3413127"/>
              <a:ext cx="9143999" cy="1730374"/>
            </a:xfrm>
            <a:custGeom>
              <a:avLst/>
              <a:gdLst>
                <a:gd name="T0" fmla="*/ 180 w 180"/>
                <a:gd name="T1" fmla="*/ 0 h 48"/>
                <a:gd name="T2" fmla="*/ 180 w 180"/>
                <a:gd name="T3" fmla="*/ 48 h 48"/>
                <a:gd name="T4" fmla="*/ 0 w 180"/>
                <a:gd name="T5" fmla="*/ 48 h 48"/>
                <a:gd name="T6" fmla="*/ 7 w 180"/>
                <a:gd name="T7" fmla="*/ 39 h 48"/>
                <a:gd name="T8" fmla="*/ 8 w 180"/>
                <a:gd name="T9" fmla="*/ 38 h 48"/>
                <a:gd name="T10" fmla="*/ 45 w 180"/>
                <a:gd name="T11" fmla="*/ 33 h 48"/>
                <a:gd name="T12" fmla="*/ 68 w 180"/>
                <a:gd name="T13" fmla="*/ 29 h 48"/>
                <a:gd name="T14" fmla="*/ 71 w 180"/>
                <a:gd name="T15" fmla="*/ 28 h 48"/>
                <a:gd name="T16" fmla="*/ 88 w 180"/>
                <a:gd name="T17" fmla="*/ 18 h 48"/>
                <a:gd name="T18" fmla="*/ 92 w 180"/>
                <a:gd name="T19" fmla="*/ 17 h 48"/>
                <a:gd name="T20" fmla="*/ 125 w 180"/>
                <a:gd name="T21" fmla="*/ 17 h 48"/>
                <a:gd name="T22" fmla="*/ 129 w 180"/>
                <a:gd name="T23" fmla="*/ 16 h 48"/>
                <a:gd name="T24" fmla="*/ 165 w 180"/>
                <a:gd name="T25" fmla="*/ 4 h 48"/>
                <a:gd name="T26" fmla="*/ 180 w 180"/>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48">
                  <a:moveTo>
                    <a:pt x="180" y="0"/>
                  </a:moveTo>
                  <a:cubicBezTo>
                    <a:pt x="180" y="16"/>
                    <a:pt x="180" y="32"/>
                    <a:pt x="180" y="48"/>
                  </a:cubicBezTo>
                  <a:cubicBezTo>
                    <a:pt x="120" y="48"/>
                    <a:pt x="60" y="48"/>
                    <a:pt x="0" y="48"/>
                  </a:cubicBezTo>
                  <a:cubicBezTo>
                    <a:pt x="2" y="45"/>
                    <a:pt x="4" y="42"/>
                    <a:pt x="7" y="39"/>
                  </a:cubicBezTo>
                  <a:cubicBezTo>
                    <a:pt x="7" y="39"/>
                    <a:pt x="8" y="38"/>
                    <a:pt x="8" y="38"/>
                  </a:cubicBezTo>
                  <a:cubicBezTo>
                    <a:pt x="20" y="36"/>
                    <a:pt x="33" y="35"/>
                    <a:pt x="45" y="33"/>
                  </a:cubicBezTo>
                  <a:cubicBezTo>
                    <a:pt x="53" y="31"/>
                    <a:pt x="60" y="30"/>
                    <a:pt x="68" y="29"/>
                  </a:cubicBezTo>
                  <a:cubicBezTo>
                    <a:pt x="69" y="29"/>
                    <a:pt x="70" y="29"/>
                    <a:pt x="71" y="28"/>
                  </a:cubicBezTo>
                  <a:cubicBezTo>
                    <a:pt x="76" y="25"/>
                    <a:pt x="82" y="21"/>
                    <a:pt x="88" y="18"/>
                  </a:cubicBezTo>
                  <a:cubicBezTo>
                    <a:pt x="89" y="17"/>
                    <a:pt x="91" y="17"/>
                    <a:pt x="92" y="17"/>
                  </a:cubicBezTo>
                  <a:cubicBezTo>
                    <a:pt x="103" y="17"/>
                    <a:pt x="114" y="17"/>
                    <a:pt x="125" y="17"/>
                  </a:cubicBezTo>
                  <a:cubicBezTo>
                    <a:pt x="126" y="17"/>
                    <a:pt x="128" y="16"/>
                    <a:pt x="129" y="16"/>
                  </a:cubicBezTo>
                  <a:cubicBezTo>
                    <a:pt x="141" y="12"/>
                    <a:pt x="153" y="8"/>
                    <a:pt x="165" y="4"/>
                  </a:cubicBezTo>
                  <a:cubicBezTo>
                    <a:pt x="170" y="3"/>
                    <a:pt x="175" y="1"/>
                    <a:pt x="180" y="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PE" dirty="0"/>
            </a:p>
          </p:txBody>
        </p:sp>
      </p:grpSp>
      <p:sp>
        <p:nvSpPr>
          <p:cNvPr id="7" name="Rectángulo 2">
            <a:extLst>
              <a:ext uri="{FF2B5EF4-FFF2-40B4-BE49-F238E27FC236}">
                <a16:creationId xmlns:a16="http://schemas.microsoft.com/office/drawing/2014/main" id="{86010E92-3F2A-413A-A29E-A31742F90653}"/>
              </a:ext>
            </a:extLst>
          </p:cNvPr>
          <p:cNvSpPr/>
          <p:nvPr/>
        </p:nvSpPr>
        <p:spPr>
          <a:xfrm rot="10800000">
            <a:off x="-9175" y="3974048"/>
            <a:ext cx="9153174" cy="1169452"/>
          </a:xfrm>
          <a:custGeom>
            <a:avLst/>
            <a:gdLst>
              <a:gd name="connsiteX0" fmla="*/ 0 w 1396721"/>
              <a:gd name="connsiteY0" fmla="*/ 0 h 1939332"/>
              <a:gd name="connsiteX1" fmla="*/ 1396721 w 1396721"/>
              <a:gd name="connsiteY1" fmla="*/ 0 h 1939332"/>
              <a:gd name="connsiteX2" fmla="*/ 1396721 w 1396721"/>
              <a:gd name="connsiteY2" fmla="*/ 1939332 h 1939332"/>
              <a:gd name="connsiteX3" fmla="*/ 0 w 1396721"/>
              <a:gd name="connsiteY3" fmla="*/ 1939332 h 1939332"/>
              <a:gd name="connsiteX4" fmla="*/ 0 w 1396721"/>
              <a:gd name="connsiteY4" fmla="*/ 0 h 1939332"/>
              <a:gd name="connsiteX0" fmla="*/ 0 w 1396721"/>
              <a:gd name="connsiteY0" fmla="*/ 0 h 1939332"/>
              <a:gd name="connsiteX1" fmla="*/ 1396721 w 1396721"/>
              <a:gd name="connsiteY1" fmla="*/ 0 h 1939332"/>
              <a:gd name="connsiteX2" fmla="*/ 1105319 w 1396721"/>
              <a:gd name="connsiteY2" fmla="*/ 1155560 h 1939332"/>
              <a:gd name="connsiteX3" fmla="*/ 0 w 1396721"/>
              <a:gd name="connsiteY3" fmla="*/ 1939332 h 1939332"/>
              <a:gd name="connsiteX4" fmla="*/ 0 w 1396721"/>
              <a:gd name="connsiteY4" fmla="*/ 0 h 193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1" h="1939332">
                <a:moveTo>
                  <a:pt x="0" y="0"/>
                </a:moveTo>
                <a:lnTo>
                  <a:pt x="1396721" y="0"/>
                </a:lnTo>
                <a:lnTo>
                  <a:pt x="1105319" y="1155560"/>
                </a:lnTo>
                <a:lnTo>
                  <a:pt x="0" y="193933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84" name="Google Shape;1784;p61"/>
          <p:cNvSpPr txBox="1">
            <a:spLocks noGrp="1"/>
          </p:cNvSpPr>
          <p:nvPr>
            <p:ph type="title"/>
          </p:nvPr>
        </p:nvSpPr>
        <p:spPr>
          <a:xfrm>
            <a:off x="6728230" y="4002118"/>
            <a:ext cx="28956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6"/>
                </a:solidFill>
              </a:rPr>
              <a:t>Run Free</a:t>
            </a:r>
            <a:endParaRPr dirty="0">
              <a:solidFill>
                <a:schemeClr val="accent6"/>
              </a:solidFill>
            </a:endParaRPr>
          </a:p>
        </p:txBody>
      </p:sp>
      <p:sp>
        <p:nvSpPr>
          <p:cNvPr id="1785" name="Google Shape;1785;p61"/>
          <p:cNvSpPr txBox="1">
            <a:spLocks noGrp="1"/>
          </p:cNvSpPr>
          <p:nvPr>
            <p:ph type="subTitle" idx="1"/>
          </p:nvPr>
        </p:nvSpPr>
        <p:spPr>
          <a:xfrm>
            <a:off x="2659117" y="4274785"/>
            <a:ext cx="6376134" cy="100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accent6"/>
                </a:solidFill>
              </a:rPr>
              <a:t>Mercury is the closest planet to the Sun and the smallest one in the Solar System</a:t>
            </a:r>
            <a:endParaRPr dirty="0">
              <a:solidFill>
                <a:schemeClr val="accent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4"/>
        <p:cNvGrpSpPr/>
        <p:nvPr/>
      </p:nvGrpSpPr>
      <p:grpSpPr>
        <a:xfrm>
          <a:off x="0" y="0"/>
          <a:ext cx="0" cy="0"/>
          <a:chOff x="0" y="0"/>
          <a:chExt cx="0" cy="0"/>
        </a:xfrm>
      </p:grpSpPr>
      <p:sp>
        <p:nvSpPr>
          <p:cNvPr id="1815" name="Google Shape;1815;p62"/>
          <p:cNvSpPr txBox="1">
            <a:spLocks noGrp="1"/>
          </p:cNvSpPr>
          <p:nvPr>
            <p:ph type="subTitle" idx="1"/>
          </p:nvPr>
        </p:nvSpPr>
        <p:spPr>
          <a:xfrm>
            <a:off x="871075" y="2760475"/>
            <a:ext cx="2351100" cy="792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dirty="0">
                <a:solidFill>
                  <a:srgbClr val="F7AC2D"/>
                </a:solidFill>
              </a:rPr>
              <a:t>Join our community</a:t>
            </a:r>
            <a:endParaRPr b="1" dirty="0">
              <a:solidFill>
                <a:srgbClr val="F7AC2D"/>
              </a:solidFill>
            </a:endParaRPr>
          </a:p>
        </p:txBody>
      </p:sp>
      <p:sp>
        <p:nvSpPr>
          <p:cNvPr id="1816" name="Google Shape;1816;p62"/>
          <p:cNvSpPr txBox="1">
            <a:spLocks noGrp="1"/>
          </p:cNvSpPr>
          <p:nvPr>
            <p:ph type="subTitle" idx="2"/>
          </p:nvPr>
        </p:nvSpPr>
        <p:spPr>
          <a:xfrm>
            <a:off x="3390369" y="2760475"/>
            <a:ext cx="2351100" cy="792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dirty="0">
                <a:solidFill>
                  <a:srgbClr val="F7AC2D"/>
                </a:solidFill>
              </a:rPr>
              <a:t>Prepare your bicycle with time</a:t>
            </a:r>
            <a:endParaRPr b="1" dirty="0">
              <a:solidFill>
                <a:srgbClr val="F7AC2D"/>
              </a:solidFill>
            </a:endParaRPr>
          </a:p>
        </p:txBody>
      </p:sp>
      <p:sp>
        <p:nvSpPr>
          <p:cNvPr id="1817" name="Google Shape;1817;p62"/>
          <p:cNvSpPr txBox="1">
            <a:spLocks noGrp="1"/>
          </p:cNvSpPr>
          <p:nvPr>
            <p:ph type="subTitle" idx="3"/>
          </p:nvPr>
        </p:nvSpPr>
        <p:spPr>
          <a:xfrm>
            <a:off x="5921873" y="2760475"/>
            <a:ext cx="2351100" cy="792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F7AC2D"/>
                </a:solidFill>
              </a:rPr>
              <a:t>Choose your best route to ride</a:t>
            </a:r>
            <a:endParaRPr b="1">
              <a:solidFill>
                <a:srgbClr val="F7AC2D"/>
              </a:solidFill>
            </a:endParaRPr>
          </a:p>
        </p:txBody>
      </p:sp>
      <p:sp>
        <p:nvSpPr>
          <p:cNvPr id="1818" name="Google Shape;1818;p62"/>
          <p:cNvSpPr txBox="1">
            <a:spLocks noGrp="1"/>
          </p:cNvSpPr>
          <p:nvPr>
            <p:ph type="subTitle" idx="4"/>
          </p:nvPr>
        </p:nvSpPr>
        <p:spPr>
          <a:xfrm>
            <a:off x="870963" y="3553528"/>
            <a:ext cx="2350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Mercury is the closest planet to the Sun</a:t>
            </a:r>
            <a:endParaRPr/>
          </a:p>
        </p:txBody>
      </p:sp>
      <p:sp>
        <p:nvSpPr>
          <p:cNvPr id="1819" name="Google Shape;1819;p62"/>
          <p:cNvSpPr txBox="1">
            <a:spLocks noGrp="1"/>
          </p:cNvSpPr>
          <p:nvPr>
            <p:ph type="subTitle" idx="5"/>
          </p:nvPr>
        </p:nvSpPr>
        <p:spPr>
          <a:xfrm>
            <a:off x="3387984" y="3553528"/>
            <a:ext cx="2350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 has a beautiful name, but it’s very hot</a:t>
            </a:r>
            <a:endParaRPr/>
          </a:p>
        </p:txBody>
      </p:sp>
      <p:sp>
        <p:nvSpPr>
          <p:cNvPr id="1820" name="Google Shape;1820;p62"/>
          <p:cNvSpPr txBox="1">
            <a:spLocks noGrp="1"/>
          </p:cNvSpPr>
          <p:nvPr>
            <p:ph type="subTitle" idx="6"/>
          </p:nvPr>
        </p:nvSpPr>
        <p:spPr>
          <a:xfrm>
            <a:off x="5922173" y="3553528"/>
            <a:ext cx="23505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Despite being red, Mars is a cold place</a:t>
            </a:r>
            <a:endParaRPr/>
          </a:p>
        </p:txBody>
      </p:sp>
      <p:sp>
        <p:nvSpPr>
          <p:cNvPr id="1821" name="Google Shape;1821;p62"/>
          <p:cNvSpPr txBox="1">
            <a:spLocks noGrp="1"/>
          </p:cNvSpPr>
          <p:nvPr>
            <p:ph type="title"/>
          </p:nvPr>
        </p:nvSpPr>
        <p:spPr>
          <a:xfrm>
            <a:off x="722400" y="503032"/>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rgbClr val="1653A2"/>
                </a:solidFill>
              </a:rPr>
              <a:t>Recommendations</a:t>
            </a:r>
            <a:endParaRPr sz="4000" dirty="0">
              <a:solidFill>
                <a:srgbClr val="1653A2"/>
              </a:solidFill>
            </a:endParaRPr>
          </a:p>
        </p:txBody>
      </p:sp>
      <p:grpSp>
        <p:nvGrpSpPr>
          <p:cNvPr id="9" name="Grupo 8">
            <a:extLst>
              <a:ext uri="{FF2B5EF4-FFF2-40B4-BE49-F238E27FC236}">
                <a16:creationId xmlns:a16="http://schemas.microsoft.com/office/drawing/2014/main" id="{BE348A88-7834-4A11-A9D8-0A12FA335D8F}"/>
              </a:ext>
            </a:extLst>
          </p:cNvPr>
          <p:cNvGrpSpPr/>
          <p:nvPr/>
        </p:nvGrpSpPr>
        <p:grpSpPr>
          <a:xfrm>
            <a:off x="1614487" y="1714501"/>
            <a:ext cx="1046163" cy="1047750"/>
            <a:chOff x="1614487" y="1714501"/>
            <a:chExt cx="1046163" cy="1047750"/>
          </a:xfrm>
          <a:solidFill>
            <a:srgbClr val="1653A2"/>
          </a:solidFill>
        </p:grpSpPr>
        <p:sp>
          <p:nvSpPr>
            <p:cNvPr id="6" name="Freeform 5">
              <a:extLst>
                <a:ext uri="{FF2B5EF4-FFF2-40B4-BE49-F238E27FC236}">
                  <a16:creationId xmlns:a16="http://schemas.microsoft.com/office/drawing/2014/main" id="{D12BC25B-390B-4F54-9E7E-2B49CB7AF4DD}"/>
                </a:ext>
              </a:extLst>
            </p:cNvPr>
            <p:cNvSpPr>
              <a:spLocks/>
            </p:cNvSpPr>
            <p:nvPr/>
          </p:nvSpPr>
          <p:spPr bwMode="auto">
            <a:xfrm>
              <a:off x="1614487" y="1881188"/>
              <a:ext cx="1046163" cy="439738"/>
            </a:xfrm>
            <a:custGeom>
              <a:avLst/>
              <a:gdLst>
                <a:gd name="T0" fmla="*/ 407 w 705"/>
                <a:gd name="T1" fmla="*/ 178 h 297"/>
                <a:gd name="T2" fmla="*/ 705 w 705"/>
                <a:gd name="T3" fmla="*/ 227 h 297"/>
                <a:gd name="T4" fmla="*/ 582 w 705"/>
                <a:gd name="T5" fmla="*/ 227 h 297"/>
                <a:gd name="T6" fmla="*/ 298 w 705"/>
                <a:gd name="T7" fmla="*/ 237 h 297"/>
                <a:gd name="T8" fmla="*/ 101 w 705"/>
                <a:gd name="T9" fmla="*/ 267 h 297"/>
                <a:gd name="T10" fmla="*/ 30 w 705"/>
                <a:gd name="T11" fmla="*/ 297 h 297"/>
                <a:gd name="T12" fmla="*/ 127 w 705"/>
                <a:gd name="T13" fmla="*/ 217 h 297"/>
                <a:gd name="T14" fmla="*/ 251 w 705"/>
                <a:gd name="T15" fmla="*/ 191 h 297"/>
                <a:gd name="T16" fmla="*/ 239 w 705"/>
                <a:gd name="T17" fmla="*/ 118 h 297"/>
                <a:gd name="T18" fmla="*/ 206 w 705"/>
                <a:gd name="T19" fmla="*/ 106 h 297"/>
                <a:gd name="T20" fmla="*/ 160 w 705"/>
                <a:gd name="T21" fmla="*/ 109 h 297"/>
                <a:gd name="T22" fmla="*/ 114 w 705"/>
                <a:gd name="T23" fmla="*/ 100 h 297"/>
                <a:gd name="T24" fmla="*/ 33 w 705"/>
                <a:gd name="T25" fmla="*/ 58 h 297"/>
                <a:gd name="T26" fmla="*/ 11 w 705"/>
                <a:gd name="T27" fmla="*/ 38 h 297"/>
                <a:gd name="T28" fmla="*/ 20 w 705"/>
                <a:gd name="T29" fmla="*/ 9 h 297"/>
                <a:gd name="T30" fmla="*/ 56 w 705"/>
                <a:gd name="T31" fmla="*/ 10 h 297"/>
                <a:gd name="T32" fmla="*/ 124 w 705"/>
                <a:gd name="T33" fmla="*/ 37 h 297"/>
                <a:gd name="T34" fmla="*/ 202 w 705"/>
                <a:gd name="T35" fmla="*/ 56 h 297"/>
                <a:gd name="T36" fmla="*/ 313 w 705"/>
                <a:gd name="T37" fmla="*/ 50 h 297"/>
                <a:gd name="T38" fmla="*/ 375 w 705"/>
                <a:gd name="T39" fmla="*/ 54 h 297"/>
                <a:gd name="T40" fmla="*/ 471 w 705"/>
                <a:gd name="T41" fmla="*/ 67 h 297"/>
                <a:gd name="T42" fmla="*/ 514 w 705"/>
                <a:gd name="T43" fmla="*/ 57 h 297"/>
                <a:gd name="T44" fmla="*/ 591 w 705"/>
                <a:gd name="T45" fmla="*/ 13 h 297"/>
                <a:gd name="T46" fmla="*/ 628 w 705"/>
                <a:gd name="T47" fmla="*/ 0 h 297"/>
                <a:gd name="T48" fmla="*/ 647 w 705"/>
                <a:gd name="T49" fmla="*/ 19 h 297"/>
                <a:gd name="T50" fmla="*/ 635 w 705"/>
                <a:gd name="T51" fmla="*/ 47 h 297"/>
                <a:gd name="T52" fmla="*/ 567 w 705"/>
                <a:gd name="T53" fmla="*/ 95 h 297"/>
                <a:gd name="T54" fmla="*/ 546 w 705"/>
                <a:gd name="T55" fmla="*/ 107 h 297"/>
                <a:gd name="T56" fmla="*/ 472 w 705"/>
                <a:gd name="T57" fmla="*/ 122 h 297"/>
                <a:gd name="T58" fmla="*/ 423 w 705"/>
                <a:gd name="T59" fmla="*/ 120 h 297"/>
                <a:gd name="T60" fmla="*/ 410 w 705"/>
                <a:gd name="T61" fmla="*/ 131 h 297"/>
                <a:gd name="T62" fmla="*/ 407 w 705"/>
                <a:gd name="T63" fmla="*/ 17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5" h="297">
                  <a:moveTo>
                    <a:pt x="407" y="178"/>
                  </a:moveTo>
                  <a:cubicBezTo>
                    <a:pt x="512" y="171"/>
                    <a:pt x="611" y="182"/>
                    <a:pt x="705" y="227"/>
                  </a:cubicBezTo>
                  <a:cubicBezTo>
                    <a:pt x="664" y="227"/>
                    <a:pt x="623" y="226"/>
                    <a:pt x="582" y="227"/>
                  </a:cubicBezTo>
                  <a:cubicBezTo>
                    <a:pt x="487" y="227"/>
                    <a:pt x="392" y="229"/>
                    <a:pt x="298" y="237"/>
                  </a:cubicBezTo>
                  <a:cubicBezTo>
                    <a:pt x="232" y="243"/>
                    <a:pt x="166" y="250"/>
                    <a:pt x="101" y="267"/>
                  </a:cubicBezTo>
                  <a:cubicBezTo>
                    <a:pt x="76" y="273"/>
                    <a:pt x="52" y="281"/>
                    <a:pt x="30" y="297"/>
                  </a:cubicBezTo>
                  <a:cubicBezTo>
                    <a:pt x="38" y="273"/>
                    <a:pt x="85" y="235"/>
                    <a:pt x="127" y="217"/>
                  </a:cubicBezTo>
                  <a:cubicBezTo>
                    <a:pt x="160" y="202"/>
                    <a:pt x="188" y="196"/>
                    <a:pt x="251" y="191"/>
                  </a:cubicBezTo>
                  <a:cubicBezTo>
                    <a:pt x="250" y="166"/>
                    <a:pt x="250" y="141"/>
                    <a:pt x="239" y="118"/>
                  </a:cubicBezTo>
                  <a:cubicBezTo>
                    <a:pt x="232" y="104"/>
                    <a:pt x="218" y="105"/>
                    <a:pt x="206" y="106"/>
                  </a:cubicBezTo>
                  <a:cubicBezTo>
                    <a:pt x="190" y="107"/>
                    <a:pt x="175" y="108"/>
                    <a:pt x="160" y="109"/>
                  </a:cubicBezTo>
                  <a:cubicBezTo>
                    <a:pt x="144" y="110"/>
                    <a:pt x="128" y="107"/>
                    <a:pt x="114" y="100"/>
                  </a:cubicBezTo>
                  <a:cubicBezTo>
                    <a:pt x="87" y="86"/>
                    <a:pt x="60" y="72"/>
                    <a:pt x="33" y="58"/>
                  </a:cubicBezTo>
                  <a:cubicBezTo>
                    <a:pt x="25" y="53"/>
                    <a:pt x="17" y="46"/>
                    <a:pt x="11" y="38"/>
                  </a:cubicBezTo>
                  <a:cubicBezTo>
                    <a:pt x="0" y="26"/>
                    <a:pt x="4" y="12"/>
                    <a:pt x="20" y="9"/>
                  </a:cubicBezTo>
                  <a:cubicBezTo>
                    <a:pt x="32" y="7"/>
                    <a:pt x="45" y="7"/>
                    <a:pt x="56" y="10"/>
                  </a:cubicBezTo>
                  <a:cubicBezTo>
                    <a:pt x="80" y="18"/>
                    <a:pt x="103" y="26"/>
                    <a:pt x="124" y="37"/>
                  </a:cubicBezTo>
                  <a:cubicBezTo>
                    <a:pt x="149" y="51"/>
                    <a:pt x="174" y="57"/>
                    <a:pt x="202" y="56"/>
                  </a:cubicBezTo>
                  <a:cubicBezTo>
                    <a:pt x="239" y="54"/>
                    <a:pt x="276" y="51"/>
                    <a:pt x="313" y="50"/>
                  </a:cubicBezTo>
                  <a:cubicBezTo>
                    <a:pt x="333" y="50"/>
                    <a:pt x="354" y="52"/>
                    <a:pt x="375" y="54"/>
                  </a:cubicBezTo>
                  <a:cubicBezTo>
                    <a:pt x="407" y="57"/>
                    <a:pt x="439" y="62"/>
                    <a:pt x="471" y="67"/>
                  </a:cubicBezTo>
                  <a:cubicBezTo>
                    <a:pt x="487" y="69"/>
                    <a:pt x="501" y="65"/>
                    <a:pt x="514" y="57"/>
                  </a:cubicBezTo>
                  <a:cubicBezTo>
                    <a:pt x="540" y="43"/>
                    <a:pt x="565" y="28"/>
                    <a:pt x="591" y="13"/>
                  </a:cubicBezTo>
                  <a:cubicBezTo>
                    <a:pt x="602" y="7"/>
                    <a:pt x="614" y="0"/>
                    <a:pt x="628" y="0"/>
                  </a:cubicBezTo>
                  <a:cubicBezTo>
                    <a:pt x="639" y="1"/>
                    <a:pt x="646" y="7"/>
                    <a:pt x="647" y="19"/>
                  </a:cubicBezTo>
                  <a:cubicBezTo>
                    <a:pt x="647" y="30"/>
                    <a:pt x="644" y="40"/>
                    <a:pt x="635" y="47"/>
                  </a:cubicBezTo>
                  <a:cubicBezTo>
                    <a:pt x="613" y="64"/>
                    <a:pt x="590" y="79"/>
                    <a:pt x="567" y="95"/>
                  </a:cubicBezTo>
                  <a:cubicBezTo>
                    <a:pt x="560" y="100"/>
                    <a:pt x="552" y="103"/>
                    <a:pt x="546" y="107"/>
                  </a:cubicBezTo>
                  <a:cubicBezTo>
                    <a:pt x="523" y="122"/>
                    <a:pt x="498" y="125"/>
                    <a:pt x="472" y="122"/>
                  </a:cubicBezTo>
                  <a:cubicBezTo>
                    <a:pt x="456" y="120"/>
                    <a:pt x="439" y="121"/>
                    <a:pt x="423" y="120"/>
                  </a:cubicBezTo>
                  <a:cubicBezTo>
                    <a:pt x="416" y="120"/>
                    <a:pt x="411" y="124"/>
                    <a:pt x="410" y="131"/>
                  </a:cubicBezTo>
                  <a:cubicBezTo>
                    <a:pt x="409" y="146"/>
                    <a:pt x="408" y="161"/>
                    <a:pt x="407"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851F4CE3-4578-466B-812B-A10200BBC6E7}"/>
                </a:ext>
              </a:extLst>
            </p:cNvPr>
            <p:cNvSpPr>
              <a:spLocks/>
            </p:cNvSpPr>
            <p:nvPr/>
          </p:nvSpPr>
          <p:spPr bwMode="auto">
            <a:xfrm>
              <a:off x="1957388" y="2252663"/>
              <a:ext cx="274638" cy="509588"/>
            </a:xfrm>
            <a:custGeom>
              <a:avLst/>
              <a:gdLst>
                <a:gd name="T0" fmla="*/ 16 w 185"/>
                <a:gd name="T1" fmla="*/ 8 h 343"/>
                <a:gd name="T2" fmla="*/ 169 w 185"/>
                <a:gd name="T3" fmla="*/ 0 h 343"/>
                <a:gd name="T4" fmla="*/ 173 w 185"/>
                <a:gd name="T5" fmla="*/ 29 h 343"/>
                <a:gd name="T6" fmla="*/ 177 w 185"/>
                <a:gd name="T7" fmla="*/ 272 h 343"/>
                <a:gd name="T8" fmla="*/ 172 w 185"/>
                <a:gd name="T9" fmla="*/ 308 h 343"/>
                <a:gd name="T10" fmla="*/ 143 w 185"/>
                <a:gd name="T11" fmla="*/ 339 h 343"/>
                <a:gd name="T12" fmla="*/ 113 w 185"/>
                <a:gd name="T13" fmla="*/ 327 h 343"/>
                <a:gd name="T14" fmla="*/ 107 w 185"/>
                <a:gd name="T15" fmla="*/ 296 h 343"/>
                <a:gd name="T16" fmla="*/ 111 w 185"/>
                <a:gd name="T17" fmla="*/ 212 h 343"/>
                <a:gd name="T18" fmla="*/ 114 w 185"/>
                <a:gd name="T19" fmla="*/ 103 h 343"/>
                <a:gd name="T20" fmla="*/ 112 w 185"/>
                <a:gd name="T21" fmla="*/ 90 h 343"/>
                <a:gd name="T22" fmla="*/ 89 w 185"/>
                <a:gd name="T23" fmla="*/ 84 h 343"/>
                <a:gd name="T24" fmla="*/ 71 w 185"/>
                <a:gd name="T25" fmla="*/ 145 h 343"/>
                <a:gd name="T26" fmla="*/ 90 w 185"/>
                <a:gd name="T27" fmla="*/ 208 h 343"/>
                <a:gd name="T28" fmla="*/ 93 w 185"/>
                <a:gd name="T29" fmla="*/ 218 h 343"/>
                <a:gd name="T30" fmla="*/ 64 w 185"/>
                <a:gd name="T31" fmla="*/ 244 h 343"/>
                <a:gd name="T32" fmla="*/ 34 w 185"/>
                <a:gd name="T33" fmla="*/ 222 h 343"/>
                <a:gd name="T34" fmla="*/ 7 w 185"/>
                <a:gd name="T35" fmla="*/ 154 h 343"/>
                <a:gd name="T36" fmla="*/ 8 w 185"/>
                <a:gd name="T37" fmla="*/ 61 h 343"/>
                <a:gd name="T38" fmla="*/ 16 w 185"/>
                <a:gd name="T39" fmla="*/ 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343">
                  <a:moveTo>
                    <a:pt x="16" y="8"/>
                  </a:moveTo>
                  <a:cubicBezTo>
                    <a:pt x="67" y="5"/>
                    <a:pt x="118" y="2"/>
                    <a:pt x="169" y="0"/>
                  </a:cubicBezTo>
                  <a:cubicBezTo>
                    <a:pt x="170" y="9"/>
                    <a:pt x="172" y="19"/>
                    <a:pt x="173" y="29"/>
                  </a:cubicBezTo>
                  <a:cubicBezTo>
                    <a:pt x="185" y="110"/>
                    <a:pt x="184" y="191"/>
                    <a:pt x="177" y="272"/>
                  </a:cubicBezTo>
                  <a:cubicBezTo>
                    <a:pt x="176" y="284"/>
                    <a:pt x="174" y="296"/>
                    <a:pt x="172" y="308"/>
                  </a:cubicBezTo>
                  <a:cubicBezTo>
                    <a:pt x="168" y="324"/>
                    <a:pt x="158" y="334"/>
                    <a:pt x="143" y="339"/>
                  </a:cubicBezTo>
                  <a:cubicBezTo>
                    <a:pt x="130" y="343"/>
                    <a:pt x="118" y="339"/>
                    <a:pt x="113" y="327"/>
                  </a:cubicBezTo>
                  <a:cubicBezTo>
                    <a:pt x="110" y="317"/>
                    <a:pt x="107" y="306"/>
                    <a:pt x="107" y="296"/>
                  </a:cubicBezTo>
                  <a:cubicBezTo>
                    <a:pt x="108" y="268"/>
                    <a:pt x="110" y="240"/>
                    <a:pt x="111" y="212"/>
                  </a:cubicBezTo>
                  <a:cubicBezTo>
                    <a:pt x="113" y="176"/>
                    <a:pt x="113" y="139"/>
                    <a:pt x="114" y="103"/>
                  </a:cubicBezTo>
                  <a:cubicBezTo>
                    <a:pt x="114" y="99"/>
                    <a:pt x="113" y="94"/>
                    <a:pt x="112" y="90"/>
                  </a:cubicBezTo>
                  <a:cubicBezTo>
                    <a:pt x="108" y="78"/>
                    <a:pt x="97" y="75"/>
                    <a:pt x="89" y="84"/>
                  </a:cubicBezTo>
                  <a:cubicBezTo>
                    <a:pt x="75" y="102"/>
                    <a:pt x="66" y="122"/>
                    <a:pt x="71" y="145"/>
                  </a:cubicBezTo>
                  <a:cubicBezTo>
                    <a:pt x="76" y="166"/>
                    <a:pt x="84" y="187"/>
                    <a:pt x="90" y="208"/>
                  </a:cubicBezTo>
                  <a:cubicBezTo>
                    <a:pt x="92" y="211"/>
                    <a:pt x="93" y="215"/>
                    <a:pt x="93" y="218"/>
                  </a:cubicBezTo>
                  <a:cubicBezTo>
                    <a:pt x="96" y="237"/>
                    <a:pt x="82" y="249"/>
                    <a:pt x="64" y="244"/>
                  </a:cubicBezTo>
                  <a:cubicBezTo>
                    <a:pt x="51" y="241"/>
                    <a:pt x="41" y="233"/>
                    <a:pt x="34" y="222"/>
                  </a:cubicBezTo>
                  <a:cubicBezTo>
                    <a:pt x="19" y="202"/>
                    <a:pt x="13" y="178"/>
                    <a:pt x="7" y="154"/>
                  </a:cubicBezTo>
                  <a:cubicBezTo>
                    <a:pt x="0" y="123"/>
                    <a:pt x="4" y="92"/>
                    <a:pt x="8" y="61"/>
                  </a:cubicBezTo>
                  <a:cubicBezTo>
                    <a:pt x="10" y="43"/>
                    <a:pt x="13" y="25"/>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91439BBB-CFE8-480F-9554-C5F1938E0A1F}"/>
                </a:ext>
              </a:extLst>
            </p:cNvPr>
            <p:cNvSpPr>
              <a:spLocks/>
            </p:cNvSpPr>
            <p:nvPr/>
          </p:nvSpPr>
          <p:spPr bwMode="auto">
            <a:xfrm>
              <a:off x="2024063" y="1714501"/>
              <a:ext cx="188913" cy="225425"/>
            </a:xfrm>
            <a:custGeom>
              <a:avLst/>
              <a:gdLst>
                <a:gd name="T0" fmla="*/ 124 w 127"/>
                <a:gd name="T1" fmla="*/ 70 h 152"/>
                <a:gd name="T2" fmla="*/ 82 w 127"/>
                <a:gd name="T3" fmla="*/ 140 h 152"/>
                <a:gd name="T4" fmla="*/ 1 w 127"/>
                <a:gd name="T5" fmla="*/ 84 h 152"/>
                <a:gd name="T6" fmla="*/ 3 w 127"/>
                <a:gd name="T7" fmla="*/ 48 h 152"/>
                <a:gd name="T8" fmla="*/ 68 w 127"/>
                <a:gd name="T9" fmla="*/ 4 h 152"/>
                <a:gd name="T10" fmla="*/ 123 w 127"/>
                <a:gd name="T11" fmla="*/ 62 h 152"/>
                <a:gd name="T12" fmla="*/ 124 w 127"/>
                <a:gd name="T13" fmla="*/ 70 h 152"/>
              </a:gdLst>
              <a:ahLst/>
              <a:cxnLst>
                <a:cxn ang="0">
                  <a:pos x="T0" y="T1"/>
                </a:cxn>
                <a:cxn ang="0">
                  <a:pos x="T2" y="T3"/>
                </a:cxn>
                <a:cxn ang="0">
                  <a:pos x="T4" y="T5"/>
                </a:cxn>
                <a:cxn ang="0">
                  <a:pos x="T6" y="T7"/>
                </a:cxn>
                <a:cxn ang="0">
                  <a:pos x="T8" y="T9"/>
                </a:cxn>
                <a:cxn ang="0">
                  <a:pos x="T10" y="T11"/>
                </a:cxn>
                <a:cxn ang="0">
                  <a:pos x="T12" y="T13"/>
                </a:cxn>
              </a:cxnLst>
              <a:rect l="0" t="0" r="r" b="b"/>
              <a:pathLst>
                <a:path w="127" h="152">
                  <a:moveTo>
                    <a:pt x="124" y="70"/>
                  </a:moveTo>
                  <a:cubicBezTo>
                    <a:pt x="127" y="103"/>
                    <a:pt x="110" y="131"/>
                    <a:pt x="82" y="140"/>
                  </a:cubicBezTo>
                  <a:cubicBezTo>
                    <a:pt x="44" y="152"/>
                    <a:pt x="3" y="124"/>
                    <a:pt x="1" y="84"/>
                  </a:cubicBezTo>
                  <a:cubicBezTo>
                    <a:pt x="0" y="72"/>
                    <a:pt x="1" y="60"/>
                    <a:pt x="3" y="48"/>
                  </a:cubicBezTo>
                  <a:cubicBezTo>
                    <a:pt x="9" y="16"/>
                    <a:pt x="34" y="0"/>
                    <a:pt x="68" y="4"/>
                  </a:cubicBezTo>
                  <a:cubicBezTo>
                    <a:pt x="104" y="8"/>
                    <a:pt x="121" y="26"/>
                    <a:pt x="123" y="62"/>
                  </a:cubicBezTo>
                  <a:cubicBezTo>
                    <a:pt x="124" y="65"/>
                    <a:pt x="124" y="67"/>
                    <a:pt x="12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44" name="Grupo 43">
            <a:extLst>
              <a:ext uri="{FF2B5EF4-FFF2-40B4-BE49-F238E27FC236}">
                <a16:creationId xmlns:a16="http://schemas.microsoft.com/office/drawing/2014/main" id="{C03728A9-8D17-434D-B9E1-22BF5CA86FF2}"/>
              </a:ext>
            </a:extLst>
          </p:cNvPr>
          <p:cNvGrpSpPr/>
          <p:nvPr/>
        </p:nvGrpSpPr>
        <p:grpSpPr>
          <a:xfrm>
            <a:off x="4028455" y="1712572"/>
            <a:ext cx="1046163" cy="1047750"/>
            <a:chOff x="1614487" y="1714501"/>
            <a:chExt cx="1046163" cy="1047750"/>
          </a:xfrm>
          <a:solidFill>
            <a:srgbClr val="F7AC2D"/>
          </a:solidFill>
        </p:grpSpPr>
        <p:sp>
          <p:nvSpPr>
            <p:cNvPr id="45" name="Freeform 5">
              <a:extLst>
                <a:ext uri="{FF2B5EF4-FFF2-40B4-BE49-F238E27FC236}">
                  <a16:creationId xmlns:a16="http://schemas.microsoft.com/office/drawing/2014/main" id="{2114466C-1F6E-46FA-9605-4EB1EF4620EE}"/>
                </a:ext>
              </a:extLst>
            </p:cNvPr>
            <p:cNvSpPr>
              <a:spLocks/>
            </p:cNvSpPr>
            <p:nvPr/>
          </p:nvSpPr>
          <p:spPr bwMode="auto">
            <a:xfrm>
              <a:off x="1614487" y="1881188"/>
              <a:ext cx="1046163" cy="439738"/>
            </a:xfrm>
            <a:custGeom>
              <a:avLst/>
              <a:gdLst>
                <a:gd name="T0" fmla="*/ 407 w 705"/>
                <a:gd name="T1" fmla="*/ 178 h 297"/>
                <a:gd name="T2" fmla="*/ 705 w 705"/>
                <a:gd name="T3" fmla="*/ 227 h 297"/>
                <a:gd name="T4" fmla="*/ 582 w 705"/>
                <a:gd name="T5" fmla="*/ 227 h 297"/>
                <a:gd name="T6" fmla="*/ 298 w 705"/>
                <a:gd name="T7" fmla="*/ 237 h 297"/>
                <a:gd name="T8" fmla="*/ 101 w 705"/>
                <a:gd name="T9" fmla="*/ 267 h 297"/>
                <a:gd name="T10" fmla="*/ 30 w 705"/>
                <a:gd name="T11" fmla="*/ 297 h 297"/>
                <a:gd name="T12" fmla="*/ 127 w 705"/>
                <a:gd name="T13" fmla="*/ 217 h 297"/>
                <a:gd name="T14" fmla="*/ 251 w 705"/>
                <a:gd name="T15" fmla="*/ 191 h 297"/>
                <a:gd name="T16" fmla="*/ 239 w 705"/>
                <a:gd name="T17" fmla="*/ 118 h 297"/>
                <a:gd name="T18" fmla="*/ 206 w 705"/>
                <a:gd name="T19" fmla="*/ 106 h 297"/>
                <a:gd name="T20" fmla="*/ 160 w 705"/>
                <a:gd name="T21" fmla="*/ 109 h 297"/>
                <a:gd name="T22" fmla="*/ 114 w 705"/>
                <a:gd name="T23" fmla="*/ 100 h 297"/>
                <a:gd name="T24" fmla="*/ 33 w 705"/>
                <a:gd name="T25" fmla="*/ 58 h 297"/>
                <a:gd name="T26" fmla="*/ 11 w 705"/>
                <a:gd name="T27" fmla="*/ 38 h 297"/>
                <a:gd name="T28" fmla="*/ 20 w 705"/>
                <a:gd name="T29" fmla="*/ 9 h 297"/>
                <a:gd name="T30" fmla="*/ 56 w 705"/>
                <a:gd name="T31" fmla="*/ 10 h 297"/>
                <a:gd name="T32" fmla="*/ 124 w 705"/>
                <a:gd name="T33" fmla="*/ 37 h 297"/>
                <a:gd name="T34" fmla="*/ 202 w 705"/>
                <a:gd name="T35" fmla="*/ 56 h 297"/>
                <a:gd name="T36" fmla="*/ 313 w 705"/>
                <a:gd name="T37" fmla="*/ 50 h 297"/>
                <a:gd name="T38" fmla="*/ 375 w 705"/>
                <a:gd name="T39" fmla="*/ 54 h 297"/>
                <a:gd name="T40" fmla="*/ 471 w 705"/>
                <a:gd name="T41" fmla="*/ 67 h 297"/>
                <a:gd name="T42" fmla="*/ 514 w 705"/>
                <a:gd name="T43" fmla="*/ 57 h 297"/>
                <a:gd name="T44" fmla="*/ 591 w 705"/>
                <a:gd name="T45" fmla="*/ 13 h 297"/>
                <a:gd name="T46" fmla="*/ 628 w 705"/>
                <a:gd name="T47" fmla="*/ 0 h 297"/>
                <a:gd name="T48" fmla="*/ 647 w 705"/>
                <a:gd name="T49" fmla="*/ 19 h 297"/>
                <a:gd name="T50" fmla="*/ 635 w 705"/>
                <a:gd name="T51" fmla="*/ 47 h 297"/>
                <a:gd name="T52" fmla="*/ 567 w 705"/>
                <a:gd name="T53" fmla="*/ 95 h 297"/>
                <a:gd name="T54" fmla="*/ 546 w 705"/>
                <a:gd name="T55" fmla="*/ 107 h 297"/>
                <a:gd name="T56" fmla="*/ 472 w 705"/>
                <a:gd name="T57" fmla="*/ 122 h 297"/>
                <a:gd name="T58" fmla="*/ 423 w 705"/>
                <a:gd name="T59" fmla="*/ 120 h 297"/>
                <a:gd name="T60" fmla="*/ 410 w 705"/>
                <a:gd name="T61" fmla="*/ 131 h 297"/>
                <a:gd name="T62" fmla="*/ 407 w 705"/>
                <a:gd name="T63" fmla="*/ 17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5" h="297">
                  <a:moveTo>
                    <a:pt x="407" y="178"/>
                  </a:moveTo>
                  <a:cubicBezTo>
                    <a:pt x="512" y="171"/>
                    <a:pt x="611" y="182"/>
                    <a:pt x="705" y="227"/>
                  </a:cubicBezTo>
                  <a:cubicBezTo>
                    <a:pt x="664" y="227"/>
                    <a:pt x="623" y="226"/>
                    <a:pt x="582" y="227"/>
                  </a:cubicBezTo>
                  <a:cubicBezTo>
                    <a:pt x="487" y="227"/>
                    <a:pt x="392" y="229"/>
                    <a:pt x="298" y="237"/>
                  </a:cubicBezTo>
                  <a:cubicBezTo>
                    <a:pt x="232" y="243"/>
                    <a:pt x="166" y="250"/>
                    <a:pt x="101" y="267"/>
                  </a:cubicBezTo>
                  <a:cubicBezTo>
                    <a:pt x="76" y="273"/>
                    <a:pt x="52" y="281"/>
                    <a:pt x="30" y="297"/>
                  </a:cubicBezTo>
                  <a:cubicBezTo>
                    <a:pt x="38" y="273"/>
                    <a:pt x="85" y="235"/>
                    <a:pt x="127" y="217"/>
                  </a:cubicBezTo>
                  <a:cubicBezTo>
                    <a:pt x="160" y="202"/>
                    <a:pt x="188" y="196"/>
                    <a:pt x="251" y="191"/>
                  </a:cubicBezTo>
                  <a:cubicBezTo>
                    <a:pt x="250" y="166"/>
                    <a:pt x="250" y="141"/>
                    <a:pt x="239" y="118"/>
                  </a:cubicBezTo>
                  <a:cubicBezTo>
                    <a:pt x="232" y="104"/>
                    <a:pt x="218" y="105"/>
                    <a:pt x="206" y="106"/>
                  </a:cubicBezTo>
                  <a:cubicBezTo>
                    <a:pt x="190" y="107"/>
                    <a:pt x="175" y="108"/>
                    <a:pt x="160" y="109"/>
                  </a:cubicBezTo>
                  <a:cubicBezTo>
                    <a:pt x="144" y="110"/>
                    <a:pt x="128" y="107"/>
                    <a:pt x="114" y="100"/>
                  </a:cubicBezTo>
                  <a:cubicBezTo>
                    <a:pt x="87" y="86"/>
                    <a:pt x="60" y="72"/>
                    <a:pt x="33" y="58"/>
                  </a:cubicBezTo>
                  <a:cubicBezTo>
                    <a:pt x="25" y="53"/>
                    <a:pt x="17" y="46"/>
                    <a:pt x="11" y="38"/>
                  </a:cubicBezTo>
                  <a:cubicBezTo>
                    <a:pt x="0" y="26"/>
                    <a:pt x="4" y="12"/>
                    <a:pt x="20" y="9"/>
                  </a:cubicBezTo>
                  <a:cubicBezTo>
                    <a:pt x="32" y="7"/>
                    <a:pt x="45" y="7"/>
                    <a:pt x="56" y="10"/>
                  </a:cubicBezTo>
                  <a:cubicBezTo>
                    <a:pt x="80" y="18"/>
                    <a:pt x="103" y="26"/>
                    <a:pt x="124" y="37"/>
                  </a:cubicBezTo>
                  <a:cubicBezTo>
                    <a:pt x="149" y="51"/>
                    <a:pt x="174" y="57"/>
                    <a:pt x="202" y="56"/>
                  </a:cubicBezTo>
                  <a:cubicBezTo>
                    <a:pt x="239" y="54"/>
                    <a:pt x="276" y="51"/>
                    <a:pt x="313" y="50"/>
                  </a:cubicBezTo>
                  <a:cubicBezTo>
                    <a:pt x="333" y="50"/>
                    <a:pt x="354" y="52"/>
                    <a:pt x="375" y="54"/>
                  </a:cubicBezTo>
                  <a:cubicBezTo>
                    <a:pt x="407" y="57"/>
                    <a:pt x="439" y="62"/>
                    <a:pt x="471" y="67"/>
                  </a:cubicBezTo>
                  <a:cubicBezTo>
                    <a:pt x="487" y="69"/>
                    <a:pt x="501" y="65"/>
                    <a:pt x="514" y="57"/>
                  </a:cubicBezTo>
                  <a:cubicBezTo>
                    <a:pt x="540" y="43"/>
                    <a:pt x="565" y="28"/>
                    <a:pt x="591" y="13"/>
                  </a:cubicBezTo>
                  <a:cubicBezTo>
                    <a:pt x="602" y="7"/>
                    <a:pt x="614" y="0"/>
                    <a:pt x="628" y="0"/>
                  </a:cubicBezTo>
                  <a:cubicBezTo>
                    <a:pt x="639" y="1"/>
                    <a:pt x="646" y="7"/>
                    <a:pt x="647" y="19"/>
                  </a:cubicBezTo>
                  <a:cubicBezTo>
                    <a:pt x="647" y="30"/>
                    <a:pt x="644" y="40"/>
                    <a:pt x="635" y="47"/>
                  </a:cubicBezTo>
                  <a:cubicBezTo>
                    <a:pt x="613" y="64"/>
                    <a:pt x="590" y="79"/>
                    <a:pt x="567" y="95"/>
                  </a:cubicBezTo>
                  <a:cubicBezTo>
                    <a:pt x="560" y="100"/>
                    <a:pt x="552" y="103"/>
                    <a:pt x="546" y="107"/>
                  </a:cubicBezTo>
                  <a:cubicBezTo>
                    <a:pt x="523" y="122"/>
                    <a:pt x="498" y="125"/>
                    <a:pt x="472" y="122"/>
                  </a:cubicBezTo>
                  <a:cubicBezTo>
                    <a:pt x="456" y="120"/>
                    <a:pt x="439" y="121"/>
                    <a:pt x="423" y="120"/>
                  </a:cubicBezTo>
                  <a:cubicBezTo>
                    <a:pt x="416" y="120"/>
                    <a:pt x="411" y="124"/>
                    <a:pt x="410" y="131"/>
                  </a:cubicBezTo>
                  <a:cubicBezTo>
                    <a:pt x="409" y="146"/>
                    <a:pt x="408" y="161"/>
                    <a:pt x="407"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6" name="Freeform 6">
              <a:extLst>
                <a:ext uri="{FF2B5EF4-FFF2-40B4-BE49-F238E27FC236}">
                  <a16:creationId xmlns:a16="http://schemas.microsoft.com/office/drawing/2014/main" id="{66D55D71-187F-4740-97C2-1CCABEEF280E}"/>
                </a:ext>
              </a:extLst>
            </p:cNvPr>
            <p:cNvSpPr>
              <a:spLocks/>
            </p:cNvSpPr>
            <p:nvPr/>
          </p:nvSpPr>
          <p:spPr bwMode="auto">
            <a:xfrm>
              <a:off x="1957388" y="2252663"/>
              <a:ext cx="274638" cy="509588"/>
            </a:xfrm>
            <a:custGeom>
              <a:avLst/>
              <a:gdLst>
                <a:gd name="T0" fmla="*/ 16 w 185"/>
                <a:gd name="T1" fmla="*/ 8 h 343"/>
                <a:gd name="T2" fmla="*/ 169 w 185"/>
                <a:gd name="T3" fmla="*/ 0 h 343"/>
                <a:gd name="T4" fmla="*/ 173 w 185"/>
                <a:gd name="T5" fmla="*/ 29 h 343"/>
                <a:gd name="T6" fmla="*/ 177 w 185"/>
                <a:gd name="T7" fmla="*/ 272 h 343"/>
                <a:gd name="T8" fmla="*/ 172 w 185"/>
                <a:gd name="T9" fmla="*/ 308 h 343"/>
                <a:gd name="T10" fmla="*/ 143 w 185"/>
                <a:gd name="T11" fmla="*/ 339 h 343"/>
                <a:gd name="T12" fmla="*/ 113 w 185"/>
                <a:gd name="T13" fmla="*/ 327 h 343"/>
                <a:gd name="T14" fmla="*/ 107 w 185"/>
                <a:gd name="T15" fmla="*/ 296 h 343"/>
                <a:gd name="T16" fmla="*/ 111 w 185"/>
                <a:gd name="T17" fmla="*/ 212 h 343"/>
                <a:gd name="T18" fmla="*/ 114 w 185"/>
                <a:gd name="T19" fmla="*/ 103 h 343"/>
                <a:gd name="T20" fmla="*/ 112 w 185"/>
                <a:gd name="T21" fmla="*/ 90 h 343"/>
                <a:gd name="T22" fmla="*/ 89 w 185"/>
                <a:gd name="T23" fmla="*/ 84 h 343"/>
                <a:gd name="T24" fmla="*/ 71 w 185"/>
                <a:gd name="T25" fmla="*/ 145 h 343"/>
                <a:gd name="T26" fmla="*/ 90 w 185"/>
                <a:gd name="T27" fmla="*/ 208 h 343"/>
                <a:gd name="T28" fmla="*/ 93 w 185"/>
                <a:gd name="T29" fmla="*/ 218 h 343"/>
                <a:gd name="T30" fmla="*/ 64 w 185"/>
                <a:gd name="T31" fmla="*/ 244 h 343"/>
                <a:gd name="T32" fmla="*/ 34 w 185"/>
                <a:gd name="T33" fmla="*/ 222 h 343"/>
                <a:gd name="T34" fmla="*/ 7 w 185"/>
                <a:gd name="T35" fmla="*/ 154 h 343"/>
                <a:gd name="T36" fmla="*/ 8 w 185"/>
                <a:gd name="T37" fmla="*/ 61 h 343"/>
                <a:gd name="T38" fmla="*/ 16 w 185"/>
                <a:gd name="T39" fmla="*/ 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343">
                  <a:moveTo>
                    <a:pt x="16" y="8"/>
                  </a:moveTo>
                  <a:cubicBezTo>
                    <a:pt x="67" y="5"/>
                    <a:pt x="118" y="2"/>
                    <a:pt x="169" y="0"/>
                  </a:cubicBezTo>
                  <a:cubicBezTo>
                    <a:pt x="170" y="9"/>
                    <a:pt x="172" y="19"/>
                    <a:pt x="173" y="29"/>
                  </a:cubicBezTo>
                  <a:cubicBezTo>
                    <a:pt x="185" y="110"/>
                    <a:pt x="184" y="191"/>
                    <a:pt x="177" y="272"/>
                  </a:cubicBezTo>
                  <a:cubicBezTo>
                    <a:pt x="176" y="284"/>
                    <a:pt x="174" y="296"/>
                    <a:pt x="172" y="308"/>
                  </a:cubicBezTo>
                  <a:cubicBezTo>
                    <a:pt x="168" y="324"/>
                    <a:pt x="158" y="334"/>
                    <a:pt x="143" y="339"/>
                  </a:cubicBezTo>
                  <a:cubicBezTo>
                    <a:pt x="130" y="343"/>
                    <a:pt x="118" y="339"/>
                    <a:pt x="113" y="327"/>
                  </a:cubicBezTo>
                  <a:cubicBezTo>
                    <a:pt x="110" y="317"/>
                    <a:pt x="107" y="306"/>
                    <a:pt x="107" y="296"/>
                  </a:cubicBezTo>
                  <a:cubicBezTo>
                    <a:pt x="108" y="268"/>
                    <a:pt x="110" y="240"/>
                    <a:pt x="111" y="212"/>
                  </a:cubicBezTo>
                  <a:cubicBezTo>
                    <a:pt x="113" y="176"/>
                    <a:pt x="113" y="139"/>
                    <a:pt x="114" y="103"/>
                  </a:cubicBezTo>
                  <a:cubicBezTo>
                    <a:pt x="114" y="99"/>
                    <a:pt x="113" y="94"/>
                    <a:pt x="112" y="90"/>
                  </a:cubicBezTo>
                  <a:cubicBezTo>
                    <a:pt x="108" y="78"/>
                    <a:pt x="97" y="75"/>
                    <a:pt x="89" y="84"/>
                  </a:cubicBezTo>
                  <a:cubicBezTo>
                    <a:pt x="75" y="102"/>
                    <a:pt x="66" y="122"/>
                    <a:pt x="71" y="145"/>
                  </a:cubicBezTo>
                  <a:cubicBezTo>
                    <a:pt x="76" y="166"/>
                    <a:pt x="84" y="187"/>
                    <a:pt x="90" y="208"/>
                  </a:cubicBezTo>
                  <a:cubicBezTo>
                    <a:pt x="92" y="211"/>
                    <a:pt x="93" y="215"/>
                    <a:pt x="93" y="218"/>
                  </a:cubicBezTo>
                  <a:cubicBezTo>
                    <a:pt x="96" y="237"/>
                    <a:pt x="82" y="249"/>
                    <a:pt x="64" y="244"/>
                  </a:cubicBezTo>
                  <a:cubicBezTo>
                    <a:pt x="51" y="241"/>
                    <a:pt x="41" y="233"/>
                    <a:pt x="34" y="222"/>
                  </a:cubicBezTo>
                  <a:cubicBezTo>
                    <a:pt x="19" y="202"/>
                    <a:pt x="13" y="178"/>
                    <a:pt x="7" y="154"/>
                  </a:cubicBezTo>
                  <a:cubicBezTo>
                    <a:pt x="0" y="123"/>
                    <a:pt x="4" y="92"/>
                    <a:pt x="8" y="61"/>
                  </a:cubicBezTo>
                  <a:cubicBezTo>
                    <a:pt x="10" y="43"/>
                    <a:pt x="13" y="25"/>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47" name="Freeform 7">
              <a:extLst>
                <a:ext uri="{FF2B5EF4-FFF2-40B4-BE49-F238E27FC236}">
                  <a16:creationId xmlns:a16="http://schemas.microsoft.com/office/drawing/2014/main" id="{7F6B8698-0E15-4EC4-88AE-F40E6D2B2CCF}"/>
                </a:ext>
              </a:extLst>
            </p:cNvPr>
            <p:cNvSpPr>
              <a:spLocks/>
            </p:cNvSpPr>
            <p:nvPr/>
          </p:nvSpPr>
          <p:spPr bwMode="auto">
            <a:xfrm>
              <a:off x="2024063" y="1714501"/>
              <a:ext cx="188913" cy="225425"/>
            </a:xfrm>
            <a:custGeom>
              <a:avLst/>
              <a:gdLst>
                <a:gd name="T0" fmla="*/ 124 w 127"/>
                <a:gd name="T1" fmla="*/ 70 h 152"/>
                <a:gd name="T2" fmla="*/ 82 w 127"/>
                <a:gd name="T3" fmla="*/ 140 h 152"/>
                <a:gd name="T4" fmla="*/ 1 w 127"/>
                <a:gd name="T5" fmla="*/ 84 h 152"/>
                <a:gd name="T6" fmla="*/ 3 w 127"/>
                <a:gd name="T7" fmla="*/ 48 h 152"/>
                <a:gd name="T8" fmla="*/ 68 w 127"/>
                <a:gd name="T9" fmla="*/ 4 h 152"/>
                <a:gd name="T10" fmla="*/ 123 w 127"/>
                <a:gd name="T11" fmla="*/ 62 h 152"/>
                <a:gd name="T12" fmla="*/ 124 w 127"/>
                <a:gd name="T13" fmla="*/ 70 h 152"/>
              </a:gdLst>
              <a:ahLst/>
              <a:cxnLst>
                <a:cxn ang="0">
                  <a:pos x="T0" y="T1"/>
                </a:cxn>
                <a:cxn ang="0">
                  <a:pos x="T2" y="T3"/>
                </a:cxn>
                <a:cxn ang="0">
                  <a:pos x="T4" y="T5"/>
                </a:cxn>
                <a:cxn ang="0">
                  <a:pos x="T6" y="T7"/>
                </a:cxn>
                <a:cxn ang="0">
                  <a:pos x="T8" y="T9"/>
                </a:cxn>
                <a:cxn ang="0">
                  <a:pos x="T10" y="T11"/>
                </a:cxn>
                <a:cxn ang="0">
                  <a:pos x="T12" y="T13"/>
                </a:cxn>
              </a:cxnLst>
              <a:rect l="0" t="0" r="r" b="b"/>
              <a:pathLst>
                <a:path w="127" h="152">
                  <a:moveTo>
                    <a:pt x="124" y="70"/>
                  </a:moveTo>
                  <a:cubicBezTo>
                    <a:pt x="127" y="103"/>
                    <a:pt x="110" y="131"/>
                    <a:pt x="82" y="140"/>
                  </a:cubicBezTo>
                  <a:cubicBezTo>
                    <a:pt x="44" y="152"/>
                    <a:pt x="3" y="124"/>
                    <a:pt x="1" y="84"/>
                  </a:cubicBezTo>
                  <a:cubicBezTo>
                    <a:pt x="0" y="72"/>
                    <a:pt x="1" y="60"/>
                    <a:pt x="3" y="48"/>
                  </a:cubicBezTo>
                  <a:cubicBezTo>
                    <a:pt x="9" y="16"/>
                    <a:pt x="34" y="0"/>
                    <a:pt x="68" y="4"/>
                  </a:cubicBezTo>
                  <a:cubicBezTo>
                    <a:pt x="104" y="8"/>
                    <a:pt x="121" y="26"/>
                    <a:pt x="123" y="62"/>
                  </a:cubicBezTo>
                  <a:cubicBezTo>
                    <a:pt x="124" y="65"/>
                    <a:pt x="124" y="67"/>
                    <a:pt x="12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48" name="Grupo 47">
            <a:extLst>
              <a:ext uri="{FF2B5EF4-FFF2-40B4-BE49-F238E27FC236}">
                <a16:creationId xmlns:a16="http://schemas.microsoft.com/office/drawing/2014/main" id="{4352659C-65FA-4C09-A757-33052C65E152}"/>
              </a:ext>
            </a:extLst>
          </p:cNvPr>
          <p:cNvGrpSpPr/>
          <p:nvPr/>
        </p:nvGrpSpPr>
        <p:grpSpPr>
          <a:xfrm>
            <a:off x="6596855" y="1697996"/>
            <a:ext cx="1046163" cy="1047750"/>
            <a:chOff x="1614487" y="1714501"/>
            <a:chExt cx="1046163" cy="1047750"/>
          </a:xfrm>
          <a:solidFill>
            <a:srgbClr val="1653A2"/>
          </a:solidFill>
        </p:grpSpPr>
        <p:sp>
          <p:nvSpPr>
            <p:cNvPr id="49" name="Freeform 5">
              <a:extLst>
                <a:ext uri="{FF2B5EF4-FFF2-40B4-BE49-F238E27FC236}">
                  <a16:creationId xmlns:a16="http://schemas.microsoft.com/office/drawing/2014/main" id="{8C1A6AEE-8F9E-4874-A03F-34FBDCF17DEE}"/>
                </a:ext>
              </a:extLst>
            </p:cNvPr>
            <p:cNvSpPr>
              <a:spLocks/>
            </p:cNvSpPr>
            <p:nvPr/>
          </p:nvSpPr>
          <p:spPr bwMode="auto">
            <a:xfrm>
              <a:off x="1614487" y="1881188"/>
              <a:ext cx="1046163" cy="439738"/>
            </a:xfrm>
            <a:custGeom>
              <a:avLst/>
              <a:gdLst>
                <a:gd name="T0" fmla="*/ 407 w 705"/>
                <a:gd name="T1" fmla="*/ 178 h 297"/>
                <a:gd name="T2" fmla="*/ 705 w 705"/>
                <a:gd name="T3" fmla="*/ 227 h 297"/>
                <a:gd name="T4" fmla="*/ 582 w 705"/>
                <a:gd name="T5" fmla="*/ 227 h 297"/>
                <a:gd name="T6" fmla="*/ 298 w 705"/>
                <a:gd name="T7" fmla="*/ 237 h 297"/>
                <a:gd name="T8" fmla="*/ 101 w 705"/>
                <a:gd name="T9" fmla="*/ 267 h 297"/>
                <a:gd name="T10" fmla="*/ 30 w 705"/>
                <a:gd name="T11" fmla="*/ 297 h 297"/>
                <a:gd name="T12" fmla="*/ 127 w 705"/>
                <a:gd name="T13" fmla="*/ 217 h 297"/>
                <a:gd name="T14" fmla="*/ 251 w 705"/>
                <a:gd name="T15" fmla="*/ 191 h 297"/>
                <a:gd name="T16" fmla="*/ 239 w 705"/>
                <a:gd name="T17" fmla="*/ 118 h 297"/>
                <a:gd name="T18" fmla="*/ 206 w 705"/>
                <a:gd name="T19" fmla="*/ 106 h 297"/>
                <a:gd name="T20" fmla="*/ 160 w 705"/>
                <a:gd name="T21" fmla="*/ 109 h 297"/>
                <a:gd name="T22" fmla="*/ 114 w 705"/>
                <a:gd name="T23" fmla="*/ 100 h 297"/>
                <a:gd name="T24" fmla="*/ 33 w 705"/>
                <a:gd name="T25" fmla="*/ 58 h 297"/>
                <a:gd name="T26" fmla="*/ 11 w 705"/>
                <a:gd name="T27" fmla="*/ 38 h 297"/>
                <a:gd name="T28" fmla="*/ 20 w 705"/>
                <a:gd name="T29" fmla="*/ 9 h 297"/>
                <a:gd name="T30" fmla="*/ 56 w 705"/>
                <a:gd name="T31" fmla="*/ 10 h 297"/>
                <a:gd name="T32" fmla="*/ 124 w 705"/>
                <a:gd name="T33" fmla="*/ 37 h 297"/>
                <a:gd name="T34" fmla="*/ 202 w 705"/>
                <a:gd name="T35" fmla="*/ 56 h 297"/>
                <a:gd name="T36" fmla="*/ 313 w 705"/>
                <a:gd name="T37" fmla="*/ 50 h 297"/>
                <a:gd name="T38" fmla="*/ 375 w 705"/>
                <a:gd name="T39" fmla="*/ 54 h 297"/>
                <a:gd name="T40" fmla="*/ 471 w 705"/>
                <a:gd name="T41" fmla="*/ 67 h 297"/>
                <a:gd name="T42" fmla="*/ 514 w 705"/>
                <a:gd name="T43" fmla="*/ 57 h 297"/>
                <a:gd name="T44" fmla="*/ 591 w 705"/>
                <a:gd name="T45" fmla="*/ 13 h 297"/>
                <a:gd name="T46" fmla="*/ 628 w 705"/>
                <a:gd name="T47" fmla="*/ 0 h 297"/>
                <a:gd name="T48" fmla="*/ 647 w 705"/>
                <a:gd name="T49" fmla="*/ 19 h 297"/>
                <a:gd name="T50" fmla="*/ 635 w 705"/>
                <a:gd name="T51" fmla="*/ 47 h 297"/>
                <a:gd name="T52" fmla="*/ 567 w 705"/>
                <a:gd name="T53" fmla="*/ 95 h 297"/>
                <a:gd name="T54" fmla="*/ 546 w 705"/>
                <a:gd name="T55" fmla="*/ 107 h 297"/>
                <a:gd name="T56" fmla="*/ 472 w 705"/>
                <a:gd name="T57" fmla="*/ 122 h 297"/>
                <a:gd name="T58" fmla="*/ 423 w 705"/>
                <a:gd name="T59" fmla="*/ 120 h 297"/>
                <a:gd name="T60" fmla="*/ 410 w 705"/>
                <a:gd name="T61" fmla="*/ 131 h 297"/>
                <a:gd name="T62" fmla="*/ 407 w 705"/>
                <a:gd name="T63" fmla="*/ 17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5" h="297">
                  <a:moveTo>
                    <a:pt x="407" y="178"/>
                  </a:moveTo>
                  <a:cubicBezTo>
                    <a:pt x="512" y="171"/>
                    <a:pt x="611" y="182"/>
                    <a:pt x="705" y="227"/>
                  </a:cubicBezTo>
                  <a:cubicBezTo>
                    <a:pt x="664" y="227"/>
                    <a:pt x="623" y="226"/>
                    <a:pt x="582" y="227"/>
                  </a:cubicBezTo>
                  <a:cubicBezTo>
                    <a:pt x="487" y="227"/>
                    <a:pt x="392" y="229"/>
                    <a:pt x="298" y="237"/>
                  </a:cubicBezTo>
                  <a:cubicBezTo>
                    <a:pt x="232" y="243"/>
                    <a:pt x="166" y="250"/>
                    <a:pt x="101" y="267"/>
                  </a:cubicBezTo>
                  <a:cubicBezTo>
                    <a:pt x="76" y="273"/>
                    <a:pt x="52" y="281"/>
                    <a:pt x="30" y="297"/>
                  </a:cubicBezTo>
                  <a:cubicBezTo>
                    <a:pt x="38" y="273"/>
                    <a:pt x="85" y="235"/>
                    <a:pt x="127" y="217"/>
                  </a:cubicBezTo>
                  <a:cubicBezTo>
                    <a:pt x="160" y="202"/>
                    <a:pt x="188" y="196"/>
                    <a:pt x="251" y="191"/>
                  </a:cubicBezTo>
                  <a:cubicBezTo>
                    <a:pt x="250" y="166"/>
                    <a:pt x="250" y="141"/>
                    <a:pt x="239" y="118"/>
                  </a:cubicBezTo>
                  <a:cubicBezTo>
                    <a:pt x="232" y="104"/>
                    <a:pt x="218" y="105"/>
                    <a:pt x="206" y="106"/>
                  </a:cubicBezTo>
                  <a:cubicBezTo>
                    <a:pt x="190" y="107"/>
                    <a:pt x="175" y="108"/>
                    <a:pt x="160" y="109"/>
                  </a:cubicBezTo>
                  <a:cubicBezTo>
                    <a:pt x="144" y="110"/>
                    <a:pt x="128" y="107"/>
                    <a:pt x="114" y="100"/>
                  </a:cubicBezTo>
                  <a:cubicBezTo>
                    <a:pt x="87" y="86"/>
                    <a:pt x="60" y="72"/>
                    <a:pt x="33" y="58"/>
                  </a:cubicBezTo>
                  <a:cubicBezTo>
                    <a:pt x="25" y="53"/>
                    <a:pt x="17" y="46"/>
                    <a:pt x="11" y="38"/>
                  </a:cubicBezTo>
                  <a:cubicBezTo>
                    <a:pt x="0" y="26"/>
                    <a:pt x="4" y="12"/>
                    <a:pt x="20" y="9"/>
                  </a:cubicBezTo>
                  <a:cubicBezTo>
                    <a:pt x="32" y="7"/>
                    <a:pt x="45" y="7"/>
                    <a:pt x="56" y="10"/>
                  </a:cubicBezTo>
                  <a:cubicBezTo>
                    <a:pt x="80" y="18"/>
                    <a:pt x="103" y="26"/>
                    <a:pt x="124" y="37"/>
                  </a:cubicBezTo>
                  <a:cubicBezTo>
                    <a:pt x="149" y="51"/>
                    <a:pt x="174" y="57"/>
                    <a:pt x="202" y="56"/>
                  </a:cubicBezTo>
                  <a:cubicBezTo>
                    <a:pt x="239" y="54"/>
                    <a:pt x="276" y="51"/>
                    <a:pt x="313" y="50"/>
                  </a:cubicBezTo>
                  <a:cubicBezTo>
                    <a:pt x="333" y="50"/>
                    <a:pt x="354" y="52"/>
                    <a:pt x="375" y="54"/>
                  </a:cubicBezTo>
                  <a:cubicBezTo>
                    <a:pt x="407" y="57"/>
                    <a:pt x="439" y="62"/>
                    <a:pt x="471" y="67"/>
                  </a:cubicBezTo>
                  <a:cubicBezTo>
                    <a:pt x="487" y="69"/>
                    <a:pt x="501" y="65"/>
                    <a:pt x="514" y="57"/>
                  </a:cubicBezTo>
                  <a:cubicBezTo>
                    <a:pt x="540" y="43"/>
                    <a:pt x="565" y="28"/>
                    <a:pt x="591" y="13"/>
                  </a:cubicBezTo>
                  <a:cubicBezTo>
                    <a:pt x="602" y="7"/>
                    <a:pt x="614" y="0"/>
                    <a:pt x="628" y="0"/>
                  </a:cubicBezTo>
                  <a:cubicBezTo>
                    <a:pt x="639" y="1"/>
                    <a:pt x="646" y="7"/>
                    <a:pt x="647" y="19"/>
                  </a:cubicBezTo>
                  <a:cubicBezTo>
                    <a:pt x="647" y="30"/>
                    <a:pt x="644" y="40"/>
                    <a:pt x="635" y="47"/>
                  </a:cubicBezTo>
                  <a:cubicBezTo>
                    <a:pt x="613" y="64"/>
                    <a:pt x="590" y="79"/>
                    <a:pt x="567" y="95"/>
                  </a:cubicBezTo>
                  <a:cubicBezTo>
                    <a:pt x="560" y="100"/>
                    <a:pt x="552" y="103"/>
                    <a:pt x="546" y="107"/>
                  </a:cubicBezTo>
                  <a:cubicBezTo>
                    <a:pt x="523" y="122"/>
                    <a:pt x="498" y="125"/>
                    <a:pt x="472" y="122"/>
                  </a:cubicBezTo>
                  <a:cubicBezTo>
                    <a:pt x="456" y="120"/>
                    <a:pt x="439" y="121"/>
                    <a:pt x="423" y="120"/>
                  </a:cubicBezTo>
                  <a:cubicBezTo>
                    <a:pt x="416" y="120"/>
                    <a:pt x="411" y="124"/>
                    <a:pt x="410" y="131"/>
                  </a:cubicBezTo>
                  <a:cubicBezTo>
                    <a:pt x="409" y="146"/>
                    <a:pt x="408" y="161"/>
                    <a:pt x="407"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0" name="Freeform 6">
              <a:extLst>
                <a:ext uri="{FF2B5EF4-FFF2-40B4-BE49-F238E27FC236}">
                  <a16:creationId xmlns:a16="http://schemas.microsoft.com/office/drawing/2014/main" id="{8ED7C04E-7A07-4D56-BD1D-089EE9861105}"/>
                </a:ext>
              </a:extLst>
            </p:cNvPr>
            <p:cNvSpPr>
              <a:spLocks/>
            </p:cNvSpPr>
            <p:nvPr/>
          </p:nvSpPr>
          <p:spPr bwMode="auto">
            <a:xfrm>
              <a:off x="1957388" y="2252663"/>
              <a:ext cx="274638" cy="509588"/>
            </a:xfrm>
            <a:custGeom>
              <a:avLst/>
              <a:gdLst>
                <a:gd name="T0" fmla="*/ 16 w 185"/>
                <a:gd name="T1" fmla="*/ 8 h 343"/>
                <a:gd name="T2" fmla="*/ 169 w 185"/>
                <a:gd name="T3" fmla="*/ 0 h 343"/>
                <a:gd name="T4" fmla="*/ 173 w 185"/>
                <a:gd name="T5" fmla="*/ 29 h 343"/>
                <a:gd name="T6" fmla="*/ 177 w 185"/>
                <a:gd name="T7" fmla="*/ 272 h 343"/>
                <a:gd name="T8" fmla="*/ 172 w 185"/>
                <a:gd name="T9" fmla="*/ 308 h 343"/>
                <a:gd name="T10" fmla="*/ 143 w 185"/>
                <a:gd name="T11" fmla="*/ 339 h 343"/>
                <a:gd name="T12" fmla="*/ 113 w 185"/>
                <a:gd name="T13" fmla="*/ 327 h 343"/>
                <a:gd name="T14" fmla="*/ 107 w 185"/>
                <a:gd name="T15" fmla="*/ 296 h 343"/>
                <a:gd name="T16" fmla="*/ 111 w 185"/>
                <a:gd name="T17" fmla="*/ 212 h 343"/>
                <a:gd name="T18" fmla="*/ 114 w 185"/>
                <a:gd name="T19" fmla="*/ 103 h 343"/>
                <a:gd name="T20" fmla="*/ 112 w 185"/>
                <a:gd name="T21" fmla="*/ 90 h 343"/>
                <a:gd name="T22" fmla="*/ 89 w 185"/>
                <a:gd name="T23" fmla="*/ 84 h 343"/>
                <a:gd name="T24" fmla="*/ 71 w 185"/>
                <a:gd name="T25" fmla="*/ 145 h 343"/>
                <a:gd name="T26" fmla="*/ 90 w 185"/>
                <a:gd name="T27" fmla="*/ 208 h 343"/>
                <a:gd name="T28" fmla="*/ 93 w 185"/>
                <a:gd name="T29" fmla="*/ 218 h 343"/>
                <a:gd name="T30" fmla="*/ 64 w 185"/>
                <a:gd name="T31" fmla="*/ 244 h 343"/>
                <a:gd name="T32" fmla="*/ 34 w 185"/>
                <a:gd name="T33" fmla="*/ 222 h 343"/>
                <a:gd name="T34" fmla="*/ 7 w 185"/>
                <a:gd name="T35" fmla="*/ 154 h 343"/>
                <a:gd name="T36" fmla="*/ 8 w 185"/>
                <a:gd name="T37" fmla="*/ 61 h 343"/>
                <a:gd name="T38" fmla="*/ 16 w 185"/>
                <a:gd name="T39" fmla="*/ 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343">
                  <a:moveTo>
                    <a:pt x="16" y="8"/>
                  </a:moveTo>
                  <a:cubicBezTo>
                    <a:pt x="67" y="5"/>
                    <a:pt x="118" y="2"/>
                    <a:pt x="169" y="0"/>
                  </a:cubicBezTo>
                  <a:cubicBezTo>
                    <a:pt x="170" y="9"/>
                    <a:pt x="172" y="19"/>
                    <a:pt x="173" y="29"/>
                  </a:cubicBezTo>
                  <a:cubicBezTo>
                    <a:pt x="185" y="110"/>
                    <a:pt x="184" y="191"/>
                    <a:pt x="177" y="272"/>
                  </a:cubicBezTo>
                  <a:cubicBezTo>
                    <a:pt x="176" y="284"/>
                    <a:pt x="174" y="296"/>
                    <a:pt x="172" y="308"/>
                  </a:cubicBezTo>
                  <a:cubicBezTo>
                    <a:pt x="168" y="324"/>
                    <a:pt x="158" y="334"/>
                    <a:pt x="143" y="339"/>
                  </a:cubicBezTo>
                  <a:cubicBezTo>
                    <a:pt x="130" y="343"/>
                    <a:pt x="118" y="339"/>
                    <a:pt x="113" y="327"/>
                  </a:cubicBezTo>
                  <a:cubicBezTo>
                    <a:pt x="110" y="317"/>
                    <a:pt x="107" y="306"/>
                    <a:pt x="107" y="296"/>
                  </a:cubicBezTo>
                  <a:cubicBezTo>
                    <a:pt x="108" y="268"/>
                    <a:pt x="110" y="240"/>
                    <a:pt x="111" y="212"/>
                  </a:cubicBezTo>
                  <a:cubicBezTo>
                    <a:pt x="113" y="176"/>
                    <a:pt x="113" y="139"/>
                    <a:pt x="114" y="103"/>
                  </a:cubicBezTo>
                  <a:cubicBezTo>
                    <a:pt x="114" y="99"/>
                    <a:pt x="113" y="94"/>
                    <a:pt x="112" y="90"/>
                  </a:cubicBezTo>
                  <a:cubicBezTo>
                    <a:pt x="108" y="78"/>
                    <a:pt x="97" y="75"/>
                    <a:pt x="89" y="84"/>
                  </a:cubicBezTo>
                  <a:cubicBezTo>
                    <a:pt x="75" y="102"/>
                    <a:pt x="66" y="122"/>
                    <a:pt x="71" y="145"/>
                  </a:cubicBezTo>
                  <a:cubicBezTo>
                    <a:pt x="76" y="166"/>
                    <a:pt x="84" y="187"/>
                    <a:pt x="90" y="208"/>
                  </a:cubicBezTo>
                  <a:cubicBezTo>
                    <a:pt x="92" y="211"/>
                    <a:pt x="93" y="215"/>
                    <a:pt x="93" y="218"/>
                  </a:cubicBezTo>
                  <a:cubicBezTo>
                    <a:pt x="96" y="237"/>
                    <a:pt x="82" y="249"/>
                    <a:pt x="64" y="244"/>
                  </a:cubicBezTo>
                  <a:cubicBezTo>
                    <a:pt x="51" y="241"/>
                    <a:pt x="41" y="233"/>
                    <a:pt x="34" y="222"/>
                  </a:cubicBezTo>
                  <a:cubicBezTo>
                    <a:pt x="19" y="202"/>
                    <a:pt x="13" y="178"/>
                    <a:pt x="7" y="154"/>
                  </a:cubicBezTo>
                  <a:cubicBezTo>
                    <a:pt x="0" y="123"/>
                    <a:pt x="4" y="92"/>
                    <a:pt x="8" y="61"/>
                  </a:cubicBezTo>
                  <a:cubicBezTo>
                    <a:pt x="10" y="43"/>
                    <a:pt x="13" y="25"/>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51" name="Freeform 7">
              <a:extLst>
                <a:ext uri="{FF2B5EF4-FFF2-40B4-BE49-F238E27FC236}">
                  <a16:creationId xmlns:a16="http://schemas.microsoft.com/office/drawing/2014/main" id="{58F95E1D-269C-40EE-A79E-E4D7DF26F7C5}"/>
                </a:ext>
              </a:extLst>
            </p:cNvPr>
            <p:cNvSpPr>
              <a:spLocks/>
            </p:cNvSpPr>
            <p:nvPr/>
          </p:nvSpPr>
          <p:spPr bwMode="auto">
            <a:xfrm>
              <a:off x="2024063" y="1714501"/>
              <a:ext cx="188913" cy="225425"/>
            </a:xfrm>
            <a:custGeom>
              <a:avLst/>
              <a:gdLst>
                <a:gd name="T0" fmla="*/ 124 w 127"/>
                <a:gd name="T1" fmla="*/ 70 h 152"/>
                <a:gd name="T2" fmla="*/ 82 w 127"/>
                <a:gd name="T3" fmla="*/ 140 h 152"/>
                <a:gd name="T4" fmla="*/ 1 w 127"/>
                <a:gd name="T5" fmla="*/ 84 h 152"/>
                <a:gd name="T6" fmla="*/ 3 w 127"/>
                <a:gd name="T7" fmla="*/ 48 h 152"/>
                <a:gd name="T8" fmla="*/ 68 w 127"/>
                <a:gd name="T9" fmla="*/ 4 h 152"/>
                <a:gd name="T10" fmla="*/ 123 w 127"/>
                <a:gd name="T11" fmla="*/ 62 h 152"/>
                <a:gd name="T12" fmla="*/ 124 w 127"/>
                <a:gd name="T13" fmla="*/ 70 h 152"/>
              </a:gdLst>
              <a:ahLst/>
              <a:cxnLst>
                <a:cxn ang="0">
                  <a:pos x="T0" y="T1"/>
                </a:cxn>
                <a:cxn ang="0">
                  <a:pos x="T2" y="T3"/>
                </a:cxn>
                <a:cxn ang="0">
                  <a:pos x="T4" y="T5"/>
                </a:cxn>
                <a:cxn ang="0">
                  <a:pos x="T6" y="T7"/>
                </a:cxn>
                <a:cxn ang="0">
                  <a:pos x="T8" y="T9"/>
                </a:cxn>
                <a:cxn ang="0">
                  <a:pos x="T10" y="T11"/>
                </a:cxn>
                <a:cxn ang="0">
                  <a:pos x="T12" y="T13"/>
                </a:cxn>
              </a:cxnLst>
              <a:rect l="0" t="0" r="r" b="b"/>
              <a:pathLst>
                <a:path w="127" h="152">
                  <a:moveTo>
                    <a:pt x="124" y="70"/>
                  </a:moveTo>
                  <a:cubicBezTo>
                    <a:pt x="127" y="103"/>
                    <a:pt x="110" y="131"/>
                    <a:pt x="82" y="140"/>
                  </a:cubicBezTo>
                  <a:cubicBezTo>
                    <a:pt x="44" y="152"/>
                    <a:pt x="3" y="124"/>
                    <a:pt x="1" y="84"/>
                  </a:cubicBezTo>
                  <a:cubicBezTo>
                    <a:pt x="0" y="72"/>
                    <a:pt x="1" y="60"/>
                    <a:pt x="3" y="48"/>
                  </a:cubicBezTo>
                  <a:cubicBezTo>
                    <a:pt x="9" y="16"/>
                    <a:pt x="34" y="0"/>
                    <a:pt x="68" y="4"/>
                  </a:cubicBezTo>
                  <a:cubicBezTo>
                    <a:pt x="104" y="8"/>
                    <a:pt x="121" y="26"/>
                    <a:pt x="123" y="62"/>
                  </a:cubicBezTo>
                  <a:cubicBezTo>
                    <a:pt x="124" y="65"/>
                    <a:pt x="124" y="67"/>
                    <a:pt x="12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grpSp>
        <p:nvGrpSpPr>
          <p:cNvPr id="52" name="Grupo 51">
            <a:extLst>
              <a:ext uri="{FF2B5EF4-FFF2-40B4-BE49-F238E27FC236}">
                <a16:creationId xmlns:a16="http://schemas.microsoft.com/office/drawing/2014/main" id="{8A64C6D5-8AEE-4957-9CA7-24C19CF5313E}"/>
              </a:ext>
            </a:extLst>
          </p:cNvPr>
          <p:cNvGrpSpPr/>
          <p:nvPr/>
        </p:nvGrpSpPr>
        <p:grpSpPr>
          <a:xfrm>
            <a:off x="353881" y="606201"/>
            <a:ext cx="8436237" cy="561282"/>
            <a:chOff x="561284" y="574545"/>
            <a:chExt cx="7999818" cy="506437"/>
          </a:xfrm>
        </p:grpSpPr>
        <p:sp>
          <p:nvSpPr>
            <p:cNvPr id="53" name="Rectángulo 52">
              <a:extLst>
                <a:ext uri="{FF2B5EF4-FFF2-40B4-BE49-F238E27FC236}">
                  <a16:creationId xmlns:a16="http://schemas.microsoft.com/office/drawing/2014/main" id="{A7E59154-F57B-4158-8CBA-96FBFF036A7D}"/>
                </a:ext>
              </a:extLst>
            </p:cNvPr>
            <p:cNvSpPr/>
            <p:nvPr/>
          </p:nvSpPr>
          <p:spPr>
            <a:xfrm>
              <a:off x="582897" y="1035263"/>
              <a:ext cx="797820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ángulo 53">
              <a:extLst>
                <a:ext uri="{FF2B5EF4-FFF2-40B4-BE49-F238E27FC236}">
                  <a16:creationId xmlns:a16="http://schemas.microsoft.com/office/drawing/2014/main" id="{BFFF2045-F53B-4874-9DF3-4393E0FD2ABD}"/>
                </a:ext>
              </a:extLst>
            </p:cNvPr>
            <p:cNvSpPr/>
            <p:nvPr/>
          </p:nvSpPr>
          <p:spPr>
            <a:xfrm>
              <a:off x="561284" y="589573"/>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Rectángulo 54">
              <a:extLst>
                <a:ext uri="{FF2B5EF4-FFF2-40B4-BE49-F238E27FC236}">
                  <a16:creationId xmlns:a16="http://schemas.microsoft.com/office/drawing/2014/main" id="{5989AF94-B464-4C4E-AB2C-C9D999299A7A}"/>
                </a:ext>
              </a:extLst>
            </p:cNvPr>
            <p:cNvSpPr/>
            <p:nvPr/>
          </p:nvSpPr>
          <p:spPr>
            <a:xfrm>
              <a:off x="863823" y="641193"/>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6" name="Grupo 55">
              <a:extLst>
                <a:ext uri="{FF2B5EF4-FFF2-40B4-BE49-F238E27FC236}">
                  <a16:creationId xmlns:a16="http://schemas.microsoft.com/office/drawing/2014/main" id="{64AC6D65-790F-4165-B096-461C46BEE5E3}"/>
                </a:ext>
              </a:extLst>
            </p:cNvPr>
            <p:cNvGrpSpPr/>
            <p:nvPr/>
          </p:nvGrpSpPr>
          <p:grpSpPr>
            <a:xfrm flipH="1">
              <a:off x="8134590" y="574545"/>
              <a:ext cx="397697" cy="427595"/>
              <a:chOff x="9683503" y="382604"/>
              <a:chExt cx="406982" cy="412567"/>
            </a:xfrm>
          </p:grpSpPr>
          <p:sp>
            <p:nvSpPr>
              <p:cNvPr id="57" name="Rectángulo 56">
                <a:extLst>
                  <a:ext uri="{FF2B5EF4-FFF2-40B4-BE49-F238E27FC236}">
                    <a16:creationId xmlns:a16="http://schemas.microsoft.com/office/drawing/2014/main" id="{C2180A8F-D9CD-4CA0-BC32-747D58B08EA5}"/>
                  </a:ext>
                </a:extLst>
              </p:cNvPr>
              <p:cNvSpPr/>
              <p:nvPr/>
            </p:nvSpPr>
            <p:spPr>
              <a:xfrm>
                <a:off x="9683503" y="382604"/>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Rectángulo 57">
                <a:extLst>
                  <a:ext uri="{FF2B5EF4-FFF2-40B4-BE49-F238E27FC236}">
                    <a16:creationId xmlns:a16="http://schemas.microsoft.com/office/drawing/2014/main" id="{6E1B52F2-F6A2-4067-A447-2C51A8C1BBC7}"/>
                  </a:ext>
                </a:extLst>
              </p:cNvPr>
              <p:cNvSpPr/>
              <p:nvPr/>
            </p:nvSpPr>
            <p:spPr>
              <a:xfrm>
                <a:off x="9986042" y="434224"/>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sp>
        <p:nvSpPr>
          <p:cNvPr id="1851" name="Google Shape;1851;p63"/>
          <p:cNvSpPr/>
          <p:nvPr/>
        </p:nvSpPr>
        <p:spPr>
          <a:xfrm>
            <a:off x="4984450" y="3023200"/>
            <a:ext cx="705000" cy="705000"/>
          </a:xfrm>
          <a:prstGeom prst="ellipse">
            <a:avLst/>
          </a:prstGeom>
          <a:solidFill>
            <a:srgbClr val="F7A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3"/>
          <p:cNvSpPr txBox="1">
            <a:spLocks noGrp="1"/>
          </p:cNvSpPr>
          <p:nvPr>
            <p:ph type="title" idx="4294967295"/>
          </p:nvPr>
        </p:nvSpPr>
        <p:spPr>
          <a:xfrm>
            <a:off x="4984298" y="2984800"/>
            <a:ext cx="7050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2 </a:t>
            </a:r>
            <a:endParaRPr sz="2400">
              <a:solidFill>
                <a:schemeClr val="lt1"/>
              </a:solidFill>
            </a:endParaRPr>
          </a:p>
        </p:txBody>
      </p:sp>
      <p:sp>
        <p:nvSpPr>
          <p:cNvPr id="1853" name="Google Shape;1853;p63"/>
          <p:cNvSpPr txBox="1">
            <a:spLocks noGrp="1"/>
          </p:cNvSpPr>
          <p:nvPr>
            <p:ph type="title"/>
          </p:nvPr>
        </p:nvSpPr>
        <p:spPr>
          <a:xfrm>
            <a:off x="722400" y="31154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7AC2D"/>
                </a:solidFill>
              </a:rPr>
              <a:t>How to prepare your bike</a:t>
            </a:r>
            <a:endParaRPr b="1" dirty="0">
              <a:solidFill>
                <a:srgbClr val="F7AC2D"/>
              </a:solidFill>
            </a:endParaRPr>
          </a:p>
        </p:txBody>
      </p:sp>
      <p:sp>
        <p:nvSpPr>
          <p:cNvPr id="1887" name="Google Shape;1887;p63"/>
          <p:cNvSpPr txBox="1"/>
          <p:nvPr/>
        </p:nvSpPr>
        <p:spPr>
          <a:xfrm>
            <a:off x="5822575" y="1620175"/>
            <a:ext cx="1770000" cy="6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Kanit Light"/>
                <a:ea typeface="Kanit Light"/>
                <a:cs typeface="Kanit Light"/>
                <a:sym typeface="Kanit Light"/>
              </a:rPr>
              <a:t>Mercury is the closest planet to the Sun</a:t>
            </a:r>
            <a:endParaRPr sz="1600">
              <a:solidFill>
                <a:schemeClr val="dk1"/>
              </a:solidFill>
              <a:latin typeface="Kanit Light"/>
              <a:ea typeface="Kanit Light"/>
              <a:cs typeface="Kanit Light"/>
              <a:sym typeface="Kanit Light"/>
            </a:endParaRPr>
          </a:p>
        </p:txBody>
      </p:sp>
      <p:sp>
        <p:nvSpPr>
          <p:cNvPr id="1888" name="Google Shape;1888;p63"/>
          <p:cNvSpPr txBox="1">
            <a:spLocks noGrp="1"/>
          </p:cNvSpPr>
          <p:nvPr>
            <p:ph type="subTitle" idx="4294967295"/>
          </p:nvPr>
        </p:nvSpPr>
        <p:spPr>
          <a:xfrm>
            <a:off x="5822575" y="1181350"/>
            <a:ext cx="1770000" cy="3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dirty="0">
                <a:solidFill>
                  <a:srgbClr val="1653A2"/>
                </a:solidFill>
                <a:latin typeface="Bree Serif"/>
                <a:ea typeface="Bree Serif"/>
                <a:cs typeface="Bree Serif"/>
                <a:sym typeface="Bree Serif"/>
              </a:rPr>
              <a:t>Saddle area</a:t>
            </a:r>
            <a:endParaRPr sz="2200" dirty="0">
              <a:solidFill>
                <a:srgbClr val="1653A2"/>
              </a:solidFill>
              <a:latin typeface="Bree Serif"/>
              <a:ea typeface="Bree Serif"/>
              <a:cs typeface="Bree Serif"/>
              <a:sym typeface="Bree Serif"/>
            </a:endParaRPr>
          </a:p>
        </p:txBody>
      </p:sp>
      <p:cxnSp>
        <p:nvCxnSpPr>
          <p:cNvPr id="1889" name="Google Shape;1889;p63"/>
          <p:cNvCxnSpPr>
            <a:cxnSpLocks/>
          </p:cNvCxnSpPr>
          <p:nvPr/>
        </p:nvCxnSpPr>
        <p:spPr>
          <a:xfrm flipV="1">
            <a:off x="2511972" y="1803684"/>
            <a:ext cx="2405687" cy="865873"/>
          </a:xfrm>
          <a:prstGeom prst="straightConnector1">
            <a:avLst/>
          </a:prstGeom>
          <a:noFill/>
          <a:ln w="9525" cap="flat" cmpd="sng">
            <a:solidFill>
              <a:schemeClr val="dk1"/>
            </a:solidFill>
            <a:prstDash val="solid"/>
            <a:round/>
            <a:headEnd type="none" w="med" len="med"/>
            <a:tailEnd type="triangle" w="med" len="med"/>
          </a:ln>
        </p:spPr>
      </p:cxnSp>
      <p:sp>
        <p:nvSpPr>
          <p:cNvPr id="1891" name="Google Shape;1891;p63"/>
          <p:cNvSpPr/>
          <p:nvPr/>
        </p:nvSpPr>
        <p:spPr>
          <a:xfrm>
            <a:off x="4984450" y="1355275"/>
            <a:ext cx="705000" cy="705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3"/>
          <p:cNvSpPr txBox="1">
            <a:spLocks noGrp="1"/>
          </p:cNvSpPr>
          <p:nvPr>
            <p:ph type="title" idx="4294967295"/>
          </p:nvPr>
        </p:nvSpPr>
        <p:spPr>
          <a:xfrm>
            <a:off x="4984298" y="1316875"/>
            <a:ext cx="7050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1 </a:t>
            </a:r>
            <a:endParaRPr sz="2400">
              <a:solidFill>
                <a:schemeClr val="lt1"/>
              </a:solidFill>
            </a:endParaRPr>
          </a:p>
        </p:txBody>
      </p:sp>
      <p:sp>
        <p:nvSpPr>
          <p:cNvPr id="1892" name="Google Shape;1892;p63"/>
          <p:cNvSpPr txBox="1"/>
          <p:nvPr/>
        </p:nvSpPr>
        <p:spPr>
          <a:xfrm>
            <a:off x="5822575" y="3288100"/>
            <a:ext cx="1770000" cy="6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Kanit Light"/>
                <a:ea typeface="Kanit Light"/>
                <a:cs typeface="Kanit Light"/>
                <a:sym typeface="Kanit Light"/>
              </a:rPr>
              <a:t>Venus has a beautiful name, but it’s very hot</a:t>
            </a:r>
            <a:endParaRPr sz="1600">
              <a:solidFill>
                <a:schemeClr val="dk1"/>
              </a:solidFill>
              <a:latin typeface="Kanit Light"/>
              <a:ea typeface="Kanit Light"/>
              <a:cs typeface="Kanit Light"/>
              <a:sym typeface="Kanit Light"/>
            </a:endParaRPr>
          </a:p>
        </p:txBody>
      </p:sp>
      <p:sp>
        <p:nvSpPr>
          <p:cNvPr id="1893" name="Google Shape;1893;p63"/>
          <p:cNvSpPr txBox="1">
            <a:spLocks noGrp="1"/>
          </p:cNvSpPr>
          <p:nvPr>
            <p:ph type="subTitle" idx="4294967295"/>
          </p:nvPr>
        </p:nvSpPr>
        <p:spPr>
          <a:xfrm>
            <a:off x="5822575" y="2849275"/>
            <a:ext cx="1770000" cy="34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1653A2"/>
                </a:solidFill>
                <a:latin typeface="Bree Serif"/>
                <a:ea typeface="Bree Serif"/>
                <a:cs typeface="Bree Serif"/>
                <a:sym typeface="Bree Serif"/>
              </a:rPr>
              <a:t>Wheels</a:t>
            </a:r>
            <a:endParaRPr sz="2200">
              <a:solidFill>
                <a:srgbClr val="1653A2"/>
              </a:solidFill>
              <a:latin typeface="Bree Serif"/>
              <a:ea typeface="Bree Serif"/>
              <a:cs typeface="Bree Serif"/>
              <a:sym typeface="Bree Serif"/>
            </a:endParaRPr>
          </a:p>
        </p:txBody>
      </p:sp>
      <p:cxnSp>
        <p:nvCxnSpPr>
          <p:cNvPr id="1894" name="Google Shape;1894;p63"/>
          <p:cNvCxnSpPr>
            <a:cxnSpLocks/>
          </p:cNvCxnSpPr>
          <p:nvPr/>
        </p:nvCxnSpPr>
        <p:spPr>
          <a:xfrm>
            <a:off x="2511972" y="3126590"/>
            <a:ext cx="2392548" cy="276856"/>
          </a:xfrm>
          <a:prstGeom prst="straightConnector1">
            <a:avLst/>
          </a:prstGeom>
          <a:noFill/>
          <a:ln w="9525" cap="flat" cmpd="sng">
            <a:solidFill>
              <a:schemeClr val="dk1"/>
            </a:solidFill>
            <a:prstDash val="solid"/>
            <a:round/>
            <a:headEnd type="none" w="med" len="med"/>
            <a:tailEnd type="triangle" w="med" len="med"/>
          </a:ln>
        </p:spPr>
      </p:cxnSp>
      <p:sp>
        <p:nvSpPr>
          <p:cNvPr id="17" name="Freeform 8">
            <a:extLst>
              <a:ext uri="{FF2B5EF4-FFF2-40B4-BE49-F238E27FC236}">
                <a16:creationId xmlns:a16="http://schemas.microsoft.com/office/drawing/2014/main" id="{AF2D0C4B-5ADF-4C92-96AE-AAD7899DD292}"/>
              </a:ext>
            </a:extLst>
          </p:cNvPr>
          <p:cNvSpPr>
            <a:spLocks/>
          </p:cNvSpPr>
          <p:nvPr/>
        </p:nvSpPr>
        <p:spPr bwMode="auto">
          <a:xfrm>
            <a:off x="1458913" y="2266950"/>
            <a:ext cx="2927350" cy="1501775"/>
          </a:xfrm>
          <a:custGeom>
            <a:avLst/>
            <a:gdLst>
              <a:gd name="T0" fmla="*/ 1116 w 1116"/>
              <a:gd name="T1" fmla="*/ 67 h 572"/>
              <a:gd name="T2" fmla="*/ 1070 w 1116"/>
              <a:gd name="T3" fmla="*/ 162 h 572"/>
              <a:gd name="T4" fmla="*/ 855 w 1116"/>
              <a:gd name="T5" fmla="*/ 387 h 572"/>
              <a:gd name="T6" fmla="*/ 577 w 1116"/>
              <a:gd name="T7" fmla="*/ 442 h 572"/>
              <a:gd name="T8" fmla="*/ 394 w 1116"/>
              <a:gd name="T9" fmla="*/ 430 h 572"/>
              <a:gd name="T10" fmla="*/ 164 w 1116"/>
              <a:gd name="T11" fmla="*/ 489 h 572"/>
              <a:gd name="T12" fmla="*/ 101 w 1116"/>
              <a:gd name="T13" fmla="*/ 539 h 572"/>
              <a:gd name="T14" fmla="*/ 90 w 1116"/>
              <a:gd name="T15" fmla="*/ 550 h 572"/>
              <a:gd name="T16" fmla="*/ 27 w 1116"/>
              <a:gd name="T17" fmla="*/ 556 h 572"/>
              <a:gd name="T18" fmla="*/ 18 w 1116"/>
              <a:gd name="T19" fmla="*/ 482 h 572"/>
              <a:gd name="T20" fmla="*/ 72 w 1116"/>
              <a:gd name="T21" fmla="*/ 429 h 572"/>
              <a:gd name="T22" fmla="*/ 296 w 1116"/>
              <a:gd name="T23" fmla="*/ 337 h 572"/>
              <a:gd name="T24" fmla="*/ 545 w 1116"/>
              <a:gd name="T25" fmla="*/ 335 h 572"/>
              <a:gd name="T26" fmla="*/ 740 w 1116"/>
              <a:gd name="T27" fmla="*/ 327 h 572"/>
              <a:gd name="T28" fmla="*/ 916 w 1116"/>
              <a:gd name="T29" fmla="*/ 207 h 572"/>
              <a:gd name="T30" fmla="*/ 1013 w 1116"/>
              <a:gd name="T31" fmla="*/ 47 h 572"/>
              <a:gd name="T32" fmla="*/ 1063 w 1116"/>
              <a:gd name="T33" fmla="*/ 2 h 572"/>
              <a:gd name="T34" fmla="*/ 1116 w 1116"/>
              <a:gd name="T35" fmla="*/ 40 h 572"/>
              <a:gd name="T36" fmla="*/ 1116 w 1116"/>
              <a:gd name="T37" fmla="*/ 67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6" h="572">
                <a:moveTo>
                  <a:pt x="1116" y="67"/>
                </a:moveTo>
                <a:cubicBezTo>
                  <a:pt x="1101" y="98"/>
                  <a:pt x="1087" y="131"/>
                  <a:pt x="1070" y="162"/>
                </a:cubicBezTo>
                <a:cubicBezTo>
                  <a:pt x="1018" y="255"/>
                  <a:pt x="950" y="334"/>
                  <a:pt x="855" y="387"/>
                </a:cubicBezTo>
                <a:cubicBezTo>
                  <a:pt x="769" y="436"/>
                  <a:pt x="676" y="451"/>
                  <a:pt x="577" y="442"/>
                </a:cubicBezTo>
                <a:cubicBezTo>
                  <a:pt x="516" y="436"/>
                  <a:pt x="455" y="429"/>
                  <a:pt x="394" y="430"/>
                </a:cubicBezTo>
                <a:cubicBezTo>
                  <a:pt x="313" y="430"/>
                  <a:pt x="234" y="447"/>
                  <a:pt x="164" y="489"/>
                </a:cubicBezTo>
                <a:cubicBezTo>
                  <a:pt x="141" y="503"/>
                  <a:pt x="122" y="523"/>
                  <a:pt x="101" y="539"/>
                </a:cubicBezTo>
                <a:cubicBezTo>
                  <a:pt x="97" y="543"/>
                  <a:pt x="94" y="547"/>
                  <a:pt x="90" y="550"/>
                </a:cubicBezTo>
                <a:cubicBezTo>
                  <a:pt x="67" y="570"/>
                  <a:pt x="45" y="572"/>
                  <a:pt x="27" y="556"/>
                </a:cubicBezTo>
                <a:cubicBezTo>
                  <a:pt x="6" y="536"/>
                  <a:pt x="0" y="504"/>
                  <a:pt x="18" y="482"/>
                </a:cubicBezTo>
                <a:cubicBezTo>
                  <a:pt x="34" y="462"/>
                  <a:pt x="52" y="444"/>
                  <a:pt x="72" y="429"/>
                </a:cubicBezTo>
                <a:cubicBezTo>
                  <a:pt x="138" y="377"/>
                  <a:pt x="215" y="350"/>
                  <a:pt x="296" y="337"/>
                </a:cubicBezTo>
                <a:cubicBezTo>
                  <a:pt x="379" y="323"/>
                  <a:pt x="462" y="324"/>
                  <a:pt x="545" y="335"/>
                </a:cubicBezTo>
                <a:cubicBezTo>
                  <a:pt x="611" y="344"/>
                  <a:pt x="676" y="347"/>
                  <a:pt x="740" y="327"/>
                </a:cubicBezTo>
                <a:cubicBezTo>
                  <a:pt x="811" y="304"/>
                  <a:pt x="867" y="262"/>
                  <a:pt x="916" y="207"/>
                </a:cubicBezTo>
                <a:cubicBezTo>
                  <a:pt x="957" y="159"/>
                  <a:pt x="990" y="105"/>
                  <a:pt x="1013" y="47"/>
                </a:cubicBezTo>
                <a:cubicBezTo>
                  <a:pt x="1022" y="22"/>
                  <a:pt x="1035" y="4"/>
                  <a:pt x="1063" y="2"/>
                </a:cubicBezTo>
                <a:cubicBezTo>
                  <a:pt x="1090" y="0"/>
                  <a:pt x="1106" y="17"/>
                  <a:pt x="1116" y="40"/>
                </a:cubicBezTo>
                <a:cubicBezTo>
                  <a:pt x="1116" y="49"/>
                  <a:pt x="1116" y="58"/>
                  <a:pt x="1116" y="67"/>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2" name="Grupo 1">
            <a:extLst>
              <a:ext uri="{FF2B5EF4-FFF2-40B4-BE49-F238E27FC236}">
                <a16:creationId xmlns:a16="http://schemas.microsoft.com/office/drawing/2014/main" id="{21B55583-B215-18EE-33D2-0101C5575EAA}"/>
              </a:ext>
            </a:extLst>
          </p:cNvPr>
          <p:cNvGrpSpPr/>
          <p:nvPr/>
        </p:nvGrpSpPr>
        <p:grpSpPr>
          <a:xfrm>
            <a:off x="354013" y="1182688"/>
            <a:ext cx="3609976" cy="3609974"/>
            <a:chOff x="354013" y="1182688"/>
            <a:chExt cx="3609976" cy="3609974"/>
          </a:xfrm>
        </p:grpSpPr>
        <p:sp>
          <p:nvSpPr>
            <p:cNvPr id="18" name="Freeform 9">
              <a:extLst>
                <a:ext uri="{FF2B5EF4-FFF2-40B4-BE49-F238E27FC236}">
                  <a16:creationId xmlns:a16="http://schemas.microsoft.com/office/drawing/2014/main" id="{9F6D30D6-E09A-432F-9F37-88D91F7777A7}"/>
                </a:ext>
              </a:extLst>
            </p:cNvPr>
            <p:cNvSpPr>
              <a:spLocks/>
            </p:cNvSpPr>
            <p:nvPr/>
          </p:nvSpPr>
          <p:spPr bwMode="auto">
            <a:xfrm>
              <a:off x="354013" y="1771650"/>
              <a:ext cx="1760538" cy="1960562"/>
            </a:xfrm>
            <a:custGeom>
              <a:avLst/>
              <a:gdLst>
                <a:gd name="T0" fmla="*/ 506 w 671"/>
                <a:gd name="T1" fmla="*/ 340 h 747"/>
                <a:gd name="T2" fmla="*/ 486 w 671"/>
                <a:gd name="T3" fmla="*/ 443 h 747"/>
                <a:gd name="T4" fmla="*/ 489 w 671"/>
                <a:gd name="T5" fmla="*/ 456 h 747"/>
                <a:gd name="T6" fmla="*/ 514 w 671"/>
                <a:gd name="T7" fmla="*/ 531 h 747"/>
                <a:gd name="T8" fmla="*/ 510 w 671"/>
                <a:gd name="T9" fmla="*/ 545 h 747"/>
                <a:gd name="T10" fmla="*/ 420 w 671"/>
                <a:gd name="T11" fmla="*/ 609 h 747"/>
                <a:gd name="T12" fmla="*/ 415 w 671"/>
                <a:gd name="T13" fmla="*/ 597 h 747"/>
                <a:gd name="T14" fmla="*/ 372 w 671"/>
                <a:gd name="T15" fmla="*/ 468 h 747"/>
                <a:gd name="T16" fmla="*/ 337 w 671"/>
                <a:gd name="T17" fmla="*/ 444 h 747"/>
                <a:gd name="T18" fmla="*/ 339 w 671"/>
                <a:gd name="T19" fmla="*/ 501 h 747"/>
                <a:gd name="T20" fmla="*/ 347 w 671"/>
                <a:gd name="T21" fmla="*/ 633 h 747"/>
                <a:gd name="T22" fmla="*/ 287 w 671"/>
                <a:gd name="T23" fmla="*/ 712 h 747"/>
                <a:gd name="T24" fmla="*/ 67 w 671"/>
                <a:gd name="T25" fmla="*/ 743 h 747"/>
                <a:gd name="T26" fmla="*/ 4 w 671"/>
                <a:gd name="T27" fmla="*/ 695 h 747"/>
                <a:gd name="T28" fmla="*/ 49 w 671"/>
                <a:gd name="T29" fmla="*/ 630 h 747"/>
                <a:gd name="T30" fmla="*/ 194 w 671"/>
                <a:gd name="T31" fmla="*/ 609 h 747"/>
                <a:gd name="T32" fmla="*/ 228 w 671"/>
                <a:gd name="T33" fmla="*/ 570 h 747"/>
                <a:gd name="T34" fmla="*/ 221 w 671"/>
                <a:gd name="T35" fmla="*/ 434 h 747"/>
                <a:gd name="T36" fmla="*/ 229 w 671"/>
                <a:gd name="T37" fmla="*/ 364 h 747"/>
                <a:gd name="T38" fmla="*/ 270 w 671"/>
                <a:gd name="T39" fmla="*/ 217 h 747"/>
                <a:gd name="T40" fmla="*/ 290 w 671"/>
                <a:gd name="T41" fmla="*/ 195 h 747"/>
                <a:gd name="T42" fmla="*/ 403 w 671"/>
                <a:gd name="T43" fmla="*/ 136 h 747"/>
                <a:gd name="T44" fmla="*/ 346 w 671"/>
                <a:gd name="T45" fmla="*/ 148 h 747"/>
                <a:gd name="T46" fmla="*/ 251 w 671"/>
                <a:gd name="T47" fmla="*/ 168 h 747"/>
                <a:gd name="T48" fmla="*/ 237 w 671"/>
                <a:gd name="T49" fmla="*/ 180 h 747"/>
                <a:gd name="T50" fmla="*/ 181 w 671"/>
                <a:gd name="T51" fmla="*/ 320 h 747"/>
                <a:gd name="T52" fmla="*/ 116 w 671"/>
                <a:gd name="T53" fmla="*/ 348 h 747"/>
                <a:gd name="T54" fmla="*/ 90 w 671"/>
                <a:gd name="T55" fmla="*/ 291 h 747"/>
                <a:gd name="T56" fmla="*/ 163 w 671"/>
                <a:gd name="T57" fmla="*/ 108 h 747"/>
                <a:gd name="T58" fmla="*/ 204 w 671"/>
                <a:gd name="T59" fmla="*/ 79 h 747"/>
                <a:gd name="T60" fmla="*/ 379 w 671"/>
                <a:gd name="T61" fmla="*/ 40 h 747"/>
                <a:gd name="T62" fmla="*/ 297 w 671"/>
                <a:gd name="T63" fmla="*/ 40 h 747"/>
                <a:gd name="T64" fmla="*/ 366 w 671"/>
                <a:gd name="T65" fmla="*/ 5 h 747"/>
                <a:gd name="T66" fmla="*/ 491 w 671"/>
                <a:gd name="T67" fmla="*/ 29 h 747"/>
                <a:gd name="T68" fmla="*/ 548 w 671"/>
                <a:gd name="T69" fmla="*/ 119 h 747"/>
                <a:gd name="T70" fmla="*/ 540 w 671"/>
                <a:gd name="T71" fmla="*/ 157 h 747"/>
                <a:gd name="T72" fmla="*/ 556 w 671"/>
                <a:gd name="T73" fmla="*/ 234 h 747"/>
                <a:gd name="T74" fmla="*/ 671 w 671"/>
                <a:gd name="T75" fmla="*/ 188 h 747"/>
                <a:gd name="T76" fmla="*/ 670 w 671"/>
                <a:gd name="T77" fmla="*/ 197 h 747"/>
                <a:gd name="T78" fmla="*/ 628 w 671"/>
                <a:gd name="T79" fmla="*/ 301 h 747"/>
                <a:gd name="T80" fmla="*/ 615 w 671"/>
                <a:gd name="T81" fmla="*/ 313 h 747"/>
                <a:gd name="T82" fmla="*/ 568 w 671"/>
                <a:gd name="T83" fmla="*/ 332 h 747"/>
                <a:gd name="T84" fmla="*/ 506 w 671"/>
                <a:gd name="T85" fmla="*/ 34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1" h="747">
                  <a:moveTo>
                    <a:pt x="506" y="340"/>
                  </a:moveTo>
                  <a:cubicBezTo>
                    <a:pt x="499" y="376"/>
                    <a:pt x="492" y="410"/>
                    <a:pt x="486" y="443"/>
                  </a:cubicBezTo>
                  <a:cubicBezTo>
                    <a:pt x="486" y="447"/>
                    <a:pt x="488" y="452"/>
                    <a:pt x="489" y="456"/>
                  </a:cubicBezTo>
                  <a:cubicBezTo>
                    <a:pt x="498" y="481"/>
                    <a:pt x="506" y="506"/>
                    <a:pt x="514" y="531"/>
                  </a:cubicBezTo>
                  <a:cubicBezTo>
                    <a:pt x="515" y="535"/>
                    <a:pt x="513" y="543"/>
                    <a:pt x="510" y="545"/>
                  </a:cubicBezTo>
                  <a:cubicBezTo>
                    <a:pt x="480" y="567"/>
                    <a:pt x="451" y="588"/>
                    <a:pt x="420" y="609"/>
                  </a:cubicBezTo>
                  <a:cubicBezTo>
                    <a:pt x="419" y="607"/>
                    <a:pt x="417" y="602"/>
                    <a:pt x="415" y="597"/>
                  </a:cubicBezTo>
                  <a:cubicBezTo>
                    <a:pt x="401" y="554"/>
                    <a:pt x="387" y="511"/>
                    <a:pt x="372" y="468"/>
                  </a:cubicBezTo>
                  <a:cubicBezTo>
                    <a:pt x="364" y="445"/>
                    <a:pt x="365" y="445"/>
                    <a:pt x="337" y="444"/>
                  </a:cubicBezTo>
                  <a:cubicBezTo>
                    <a:pt x="338" y="463"/>
                    <a:pt x="338" y="482"/>
                    <a:pt x="339" y="501"/>
                  </a:cubicBezTo>
                  <a:cubicBezTo>
                    <a:pt x="342" y="545"/>
                    <a:pt x="344" y="589"/>
                    <a:pt x="347" y="633"/>
                  </a:cubicBezTo>
                  <a:cubicBezTo>
                    <a:pt x="351" y="682"/>
                    <a:pt x="335" y="704"/>
                    <a:pt x="287" y="712"/>
                  </a:cubicBezTo>
                  <a:cubicBezTo>
                    <a:pt x="214" y="723"/>
                    <a:pt x="140" y="733"/>
                    <a:pt x="67" y="743"/>
                  </a:cubicBezTo>
                  <a:cubicBezTo>
                    <a:pt x="37" y="747"/>
                    <a:pt x="9" y="724"/>
                    <a:pt x="4" y="695"/>
                  </a:cubicBezTo>
                  <a:cubicBezTo>
                    <a:pt x="0" y="665"/>
                    <a:pt x="19" y="635"/>
                    <a:pt x="49" y="630"/>
                  </a:cubicBezTo>
                  <a:cubicBezTo>
                    <a:pt x="97" y="622"/>
                    <a:pt x="145" y="616"/>
                    <a:pt x="194" y="609"/>
                  </a:cubicBezTo>
                  <a:cubicBezTo>
                    <a:pt x="229" y="605"/>
                    <a:pt x="230" y="606"/>
                    <a:pt x="228" y="570"/>
                  </a:cubicBezTo>
                  <a:cubicBezTo>
                    <a:pt x="226" y="524"/>
                    <a:pt x="222" y="479"/>
                    <a:pt x="221" y="434"/>
                  </a:cubicBezTo>
                  <a:cubicBezTo>
                    <a:pt x="221" y="411"/>
                    <a:pt x="226" y="388"/>
                    <a:pt x="229" y="364"/>
                  </a:cubicBezTo>
                  <a:cubicBezTo>
                    <a:pt x="235" y="313"/>
                    <a:pt x="248" y="264"/>
                    <a:pt x="270" y="217"/>
                  </a:cubicBezTo>
                  <a:cubicBezTo>
                    <a:pt x="275" y="207"/>
                    <a:pt x="280" y="200"/>
                    <a:pt x="290" y="195"/>
                  </a:cubicBezTo>
                  <a:cubicBezTo>
                    <a:pt x="328" y="177"/>
                    <a:pt x="366" y="157"/>
                    <a:pt x="403" y="136"/>
                  </a:cubicBezTo>
                  <a:cubicBezTo>
                    <a:pt x="384" y="140"/>
                    <a:pt x="365" y="144"/>
                    <a:pt x="346" y="148"/>
                  </a:cubicBezTo>
                  <a:cubicBezTo>
                    <a:pt x="314" y="154"/>
                    <a:pt x="283" y="160"/>
                    <a:pt x="251" y="168"/>
                  </a:cubicBezTo>
                  <a:cubicBezTo>
                    <a:pt x="246" y="169"/>
                    <a:pt x="239" y="175"/>
                    <a:pt x="237" y="180"/>
                  </a:cubicBezTo>
                  <a:cubicBezTo>
                    <a:pt x="218" y="226"/>
                    <a:pt x="200" y="273"/>
                    <a:pt x="181" y="320"/>
                  </a:cubicBezTo>
                  <a:cubicBezTo>
                    <a:pt x="169" y="348"/>
                    <a:pt x="142" y="359"/>
                    <a:pt x="116" y="348"/>
                  </a:cubicBezTo>
                  <a:cubicBezTo>
                    <a:pt x="94" y="338"/>
                    <a:pt x="82" y="314"/>
                    <a:pt x="90" y="291"/>
                  </a:cubicBezTo>
                  <a:cubicBezTo>
                    <a:pt x="114" y="230"/>
                    <a:pt x="138" y="169"/>
                    <a:pt x="163" y="108"/>
                  </a:cubicBezTo>
                  <a:cubicBezTo>
                    <a:pt x="170" y="90"/>
                    <a:pt x="186" y="83"/>
                    <a:pt x="204" y="79"/>
                  </a:cubicBezTo>
                  <a:cubicBezTo>
                    <a:pt x="262" y="67"/>
                    <a:pt x="320" y="55"/>
                    <a:pt x="379" y="40"/>
                  </a:cubicBezTo>
                  <a:cubicBezTo>
                    <a:pt x="352" y="40"/>
                    <a:pt x="325" y="40"/>
                    <a:pt x="297" y="40"/>
                  </a:cubicBezTo>
                  <a:cubicBezTo>
                    <a:pt x="307" y="15"/>
                    <a:pt x="338" y="0"/>
                    <a:pt x="366" y="5"/>
                  </a:cubicBezTo>
                  <a:cubicBezTo>
                    <a:pt x="408" y="13"/>
                    <a:pt x="449" y="20"/>
                    <a:pt x="491" y="29"/>
                  </a:cubicBezTo>
                  <a:cubicBezTo>
                    <a:pt x="534" y="38"/>
                    <a:pt x="556" y="74"/>
                    <a:pt x="548" y="119"/>
                  </a:cubicBezTo>
                  <a:cubicBezTo>
                    <a:pt x="545" y="132"/>
                    <a:pt x="543" y="144"/>
                    <a:pt x="540" y="157"/>
                  </a:cubicBezTo>
                  <a:cubicBezTo>
                    <a:pt x="532" y="185"/>
                    <a:pt x="551" y="207"/>
                    <a:pt x="556" y="234"/>
                  </a:cubicBezTo>
                  <a:cubicBezTo>
                    <a:pt x="595" y="218"/>
                    <a:pt x="632" y="203"/>
                    <a:pt x="671" y="188"/>
                  </a:cubicBezTo>
                  <a:cubicBezTo>
                    <a:pt x="671" y="192"/>
                    <a:pt x="671" y="194"/>
                    <a:pt x="670" y="197"/>
                  </a:cubicBezTo>
                  <a:cubicBezTo>
                    <a:pt x="656" y="231"/>
                    <a:pt x="643" y="266"/>
                    <a:pt x="628" y="301"/>
                  </a:cubicBezTo>
                  <a:cubicBezTo>
                    <a:pt x="626" y="306"/>
                    <a:pt x="620" y="311"/>
                    <a:pt x="615" y="313"/>
                  </a:cubicBezTo>
                  <a:cubicBezTo>
                    <a:pt x="600" y="320"/>
                    <a:pt x="584" y="326"/>
                    <a:pt x="568" y="332"/>
                  </a:cubicBezTo>
                  <a:cubicBezTo>
                    <a:pt x="549" y="340"/>
                    <a:pt x="529" y="351"/>
                    <a:pt x="506" y="34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19" name="Freeform 10">
              <a:extLst>
                <a:ext uri="{FF2B5EF4-FFF2-40B4-BE49-F238E27FC236}">
                  <a16:creationId xmlns:a16="http://schemas.microsoft.com/office/drawing/2014/main" id="{824B2A01-465E-4D2D-A1D9-ACC90FDFD4E6}"/>
                </a:ext>
              </a:extLst>
            </p:cNvPr>
            <p:cNvSpPr>
              <a:spLocks/>
            </p:cNvSpPr>
            <p:nvPr/>
          </p:nvSpPr>
          <p:spPr bwMode="auto">
            <a:xfrm>
              <a:off x="2009776" y="2012950"/>
              <a:ext cx="1954213" cy="1023937"/>
            </a:xfrm>
            <a:custGeom>
              <a:avLst/>
              <a:gdLst>
                <a:gd name="T0" fmla="*/ 317 w 745"/>
                <a:gd name="T1" fmla="*/ 40 h 390"/>
                <a:gd name="T2" fmla="*/ 230 w 745"/>
                <a:gd name="T3" fmla="*/ 40 h 390"/>
                <a:gd name="T4" fmla="*/ 298 w 745"/>
                <a:gd name="T5" fmla="*/ 4 h 390"/>
                <a:gd name="T6" fmla="*/ 441 w 745"/>
                <a:gd name="T7" fmla="*/ 31 h 390"/>
                <a:gd name="T8" fmla="*/ 499 w 745"/>
                <a:gd name="T9" fmla="*/ 118 h 390"/>
                <a:gd name="T10" fmla="*/ 496 w 745"/>
                <a:gd name="T11" fmla="*/ 134 h 390"/>
                <a:gd name="T12" fmla="*/ 509 w 745"/>
                <a:gd name="T13" fmla="*/ 247 h 390"/>
                <a:gd name="T14" fmla="*/ 520 w 745"/>
                <a:gd name="T15" fmla="*/ 243 h 390"/>
                <a:gd name="T16" fmla="*/ 668 w 745"/>
                <a:gd name="T17" fmla="*/ 184 h 390"/>
                <a:gd name="T18" fmla="*/ 739 w 745"/>
                <a:gd name="T19" fmla="*/ 219 h 390"/>
                <a:gd name="T20" fmla="*/ 707 w 745"/>
                <a:gd name="T21" fmla="*/ 278 h 390"/>
                <a:gd name="T22" fmla="*/ 538 w 745"/>
                <a:gd name="T23" fmla="*/ 346 h 390"/>
                <a:gd name="T24" fmla="*/ 504 w 745"/>
                <a:gd name="T25" fmla="*/ 360 h 390"/>
                <a:gd name="T26" fmla="*/ 455 w 745"/>
                <a:gd name="T27" fmla="*/ 362 h 390"/>
                <a:gd name="T28" fmla="*/ 448 w 745"/>
                <a:gd name="T29" fmla="*/ 390 h 390"/>
                <a:gd name="T30" fmla="*/ 359 w 745"/>
                <a:gd name="T31" fmla="*/ 384 h 390"/>
                <a:gd name="T32" fmla="*/ 161 w 745"/>
                <a:gd name="T33" fmla="*/ 374 h 390"/>
                <a:gd name="T34" fmla="*/ 152 w 745"/>
                <a:gd name="T35" fmla="*/ 373 h 390"/>
                <a:gd name="T36" fmla="*/ 194 w 745"/>
                <a:gd name="T37" fmla="*/ 253 h 390"/>
                <a:gd name="T38" fmla="*/ 246 w 745"/>
                <a:gd name="T39" fmla="*/ 195 h 390"/>
                <a:gd name="T40" fmla="*/ 346 w 745"/>
                <a:gd name="T41" fmla="*/ 143 h 390"/>
                <a:gd name="T42" fmla="*/ 241 w 745"/>
                <a:gd name="T43" fmla="*/ 165 h 390"/>
                <a:gd name="T44" fmla="*/ 182 w 745"/>
                <a:gd name="T45" fmla="*/ 177 h 390"/>
                <a:gd name="T46" fmla="*/ 166 w 745"/>
                <a:gd name="T47" fmla="*/ 191 h 390"/>
                <a:gd name="T48" fmla="*/ 107 w 745"/>
                <a:gd name="T49" fmla="*/ 339 h 390"/>
                <a:gd name="T50" fmla="*/ 40 w 745"/>
                <a:gd name="T51" fmla="*/ 371 h 390"/>
                <a:gd name="T52" fmla="*/ 10 w 745"/>
                <a:gd name="T53" fmla="*/ 309 h 390"/>
                <a:gd name="T54" fmla="*/ 88 w 745"/>
                <a:gd name="T55" fmla="*/ 114 h 390"/>
                <a:gd name="T56" fmla="*/ 131 w 745"/>
                <a:gd name="T57" fmla="*/ 83 h 390"/>
                <a:gd name="T58" fmla="*/ 306 w 745"/>
                <a:gd name="T59" fmla="*/ 47 h 390"/>
                <a:gd name="T60" fmla="*/ 317 w 745"/>
                <a:gd name="T61" fmla="*/ 43 h 390"/>
                <a:gd name="T62" fmla="*/ 317 w 745"/>
                <a:gd name="T63" fmla="*/ 4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5" h="390">
                  <a:moveTo>
                    <a:pt x="317" y="40"/>
                  </a:moveTo>
                  <a:cubicBezTo>
                    <a:pt x="288" y="40"/>
                    <a:pt x="259" y="40"/>
                    <a:pt x="230" y="40"/>
                  </a:cubicBezTo>
                  <a:cubicBezTo>
                    <a:pt x="239" y="15"/>
                    <a:pt x="276" y="0"/>
                    <a:pt x="298" y="4"/>
                  </a:cubicBezTo>
                  <a:cubicBezTo>
                    <a:pt x="346" y="12"/>
                    <a:pt x="394" y="20"/>
                    <a:pt x="441" y="31"/>
                  </a:cubicBezTo>
                  <a:cubicBezTo>
                    <a:pt x="483" y="40"/>
                    <a:pt x="505" y="76"/>
                    <a:pt x="499" y="118"/>
                  </a:cubicBezTo>
                  <a:cubicBezTo>
                    <a:pt x="498" y="124"/>
                    <a:pt x="498" y="129"/>
                    <a:pt x="496" y="134"/>
                  </a:cubicBezTo>
                  <a:cubicBezTo>
                    <a:pt x="483" y="173"/>
                    <a:pt x="490" y="210"/>
                    <a:pt x="509" y="247"/>
                  </a:cubicBezTo>
                  <a:cubicBezTo>
                    <a:pt x="512" y="246"/>
                    <a:pt x="516" y="245"/>
                    <a:pt x="520" y="243"/>
                  </a:cubicBezTo>
                  <a:cubicBezTo>
                    <a:pt x="570" y="224"/>
                    <a:pt x="619" y="203"/>
                    <a:pt x="668" y="184"/>
                  </a:cubicBezTo>
                  <a:cubicBezTo>
                    <a:pt x="701" y="171"/>
                    <a:pt x="731" y="187"/>
                    <a:pt x="739" y="219"/>
                  </a:cubicBezTo>
                  <a:cubicBezTo>
                    <a:pt x="745" y="243"/>
                    <a:pt x="733" y="267"/>
                    <a:pt x="707" y="278"/>
                  </a:cubicBezTo>
                  <a:cubicBezTo>
                    <a:pt x="651" y="301"/>
                    <a:pt x="594" y="323"/>
                    <a:pt x="538" y="346"/>
                  </a:cubicBezTo>
                  <a:cubicBezTo>
                    <a:pt x="527" y="351"/>
                    <a:pt x="515" y="356"/>
                    <a:pt x="504" y="360"/>
                  </a:cubicBezTo>
                  <a:cubicBezTo>
                    <a:pt x="488" y="367"/>
                    <a:pt x="472" y="370"/>
                    <a:pt x="455" y="362"/>
                  </a:cubicBezTo>
                  <a:cubicBezTo>
                    <a:pt x="452" y="371"/>
                    <a:pt x="450" y="379"/>
                    <a:pt x="448" y="390"/>
                  </a:cubicBezTo>
                  <a:cubicBezTo>
                    <a:pt x="418" y="388"/>
                    <a:pt x="388" y="388"/>
                    <a:pt x="359" y="384"/>
                  </a:cubicBezTo>
                  <a:cubicBezTo>
                    <a:pt x="293" y="376"/>
                    <a:pt x="227" y="371"/>
                    <a:pt x="161" y="374"/>
                  </a:cubicBezTo>
                  <a:cubicBezTo>
                    <a:pt x="158" y="374"/>
                    <a:pt x="156" y="373"/>
                    <a:pt x="152" y="373"/>
                  </a:cubicBezTo>
                  <a:cubicBezTo>
                    <a:pt x="166" y="332"/>
                    <a:pt x="182" y="293"/>
                    <a:pt x="194" y="253"/>
                  </a:cubicBezTo>
                  <a:cubicBezTo>
                    <a:pt x="202" y="224"/>
                    <a:pt x="218" y="207"/>
                    <a:pt x="246" y="195"/>
                  </a:cubicBezTo>
                  <a:cubicBezTo>
                    <a:pt x="280" y="181"/>
                    <a:pt x="313" y="162"/>
                    <a:pt x="346" y="143"/>
                  </a:cubicBezTo>
                  <a:cubicBezTo>
                    <a:pt x="311" y="150"/>
                    <a:pt x="276" y="157"/>
                    <a:pt x="241" y="165"/>
                  </a:cubicBezTo>
                  <a:cubicBezTo>
                    <a:pt x="221" y="169"/>
                    <a:pt x="202" y="174"/>
                    <a:pt x="182" y="177"/>
                  </a:cubicBezTo>
                  <a:cubicBezTo>
                    <a:pt x="173" y="179"/>
                    <a:pt x="169" y="183"/>
                    <a:pt x="166" y="191"/>
                  </a:cubicBezTo>
                  <a:cubicBezTo>
                    <a:pt x="147" y="241"/>
                    <a:pt x="127" y="290"/>
                    <a:pt x="107" y="339"/>
                  </a:cubicBezTo>
                  <a:cubicBezTo>
                    <a:pt x="95" y="369"/>
                    <a:pt x="67" y="381"/>
                    <a:pt x="40" y="371"/>
                  </a:cubicBezTo>
                  <a:cubicBezTo>
                    <a:pt x="15" y="361"/>
                    <a:pt x="0" y="335"/>
                    <a:pt x="10" y="309"/>
                  </a:cubicBezTo>
                  <a:cubicBezTo>
                    <a:pt x="35" y="244"/>
                    <a:pt x="61" y="179"/>
                    <a:pt x="88" y="114"/>
                  </a:cubicBezTo>
                  <a:cubicBezTo>
                    <a:pt x="95" y="95"/>
                    <a:pt x="112" y="87"/>
                    <a:pt x="131" y="83"/>
                  </a:cubicBezTo>
                  <a:cubicBezTo>
                    <a:pt x="189" y="71"/>
                    <a:pt x="248" y="59"/>
                    <a:pt x="306" y="47"/>
                  </a:cubicBezTo>
                  <a:cubicBezTo>
                    <a:pt x="310" y="46"/>
                    <a:pt x="314" y="45"/>
                    <a:pt x="317" y="43"/>
                  </a:cubicBezTo>
                  <a:cubicBezTo>
                    <a:pt x="317" y="42"/>
                    <a:pt x="317" y="41"/>
                    <a:pt x="317" y="4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20" name="Freeform 11">
              <a:extLst>
                <a:ext uri="{FF2B5EF4-FFF2-40B4-BE49-F238E27FC236}">
                  <a16:creationId xmlns:a16="http://schemas.microsoft.com/office/drawing/2014/main" id="{D86A4B6A-16B5-4C34-AA22-A201A0FE5D00}"/>
                </a:ext>
              </a:extLst>
            </p:cNvPr>
            <p:cNvSpPr>
              <a:spLocks/>
            </p:cNvSpPr>
            <p:nvPr/>
          </p:nvSpPr>
          <p:spPr bwMode="auto">
            <a:xfrm>
              <a:off x="2906713" y="3562350"/>
              <a:ext cx="517525" cy="1230312"/>
            </a:xfrm>
            <a:custGeom>
              <a:avLst/>
              <a:gdLst>
                <a:gd name="T0" fmla="*/ 0 w 197"/>
                <a:gd name="T1" fmla="*/ 0 h 469"/>
                <a:gd name="T2" fmla="*/ 121 w 197"/>
                <a:gd name="T3" fmla="*/ 1 h 469"/>
                <a:gd name="T4" fmla="*/ 131 w 197"/>
                <a:gd name="T5" fmla="*/ 8 h 469"/>
                <a:gd name="T6" fmla="*/ 166 w 197"/>
                <a:gd name="T7" fmla="*/ 154 h 469"/>
                <a:gd name="T8" fmla="*/ 191 w 197"/>
                <a:gd name="T9" fmla="*/ 360 h 469"/>
                <a:gd name="T10" fmla="*/ 195 w 197"/>
                <a:gd name="T11" fmla="*/ 400 h 469"/>
                <a:gd name="T12" fmla="*/ 141 w 197"/>
                <a:gd name="T13" fmla="*/ 466 h 469"/>
                <a:gd name="T14" fmla="*/ 73 w 197"/>
                <a:gd name="T15" fmla="*/ 409 h 469"/>
                <a:gd name="T16" fmla="*/ 36 w 197"/>
                <a:gd name="T17" fmla="*/ 116 h 469"/>
                <a:gd name="T18" fmla="*/ 6 w 197"/>
                <a:gd name="T19" fmla="*/ 18 h 469"/>
                <a:gd name="T20" fmla="*/ 0 w 197"/>
                <a:gd name="T21"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469">
                  <a:moveTo>
                    <a:pt x="0" y="0"/>
                  </a:moveTo>
                  <a:cubicBezTo>
                    <a:pt x="41" y="0"/>
                    <a:pt x="81" y="0"/>
                    <a:pt x="121" y="1"/>
                  </a:cubicBezTo>
                  <a:cubicBezTo>
                    <a:pt x="125" y="1"/>
                    <a:pt x="130" y="5"/>
                    <a:pt x="131" y="8"/>
                  </a:cubicBezTo>
                  <a:cubicBezTo>
                    <a:pt x="149" y="55"/>
                    <a:pt x="161" y="104"/>
                    <a:pt x="166" y="154"/>
                  </a:cubicBezTo>
                  <a:cubicBezTo>
                    <a:pt x="173" y="223"/>
                    <a:pt x="182" y="292"/>
                    <a:pt x="191" y="360"/>
                  </a:cubicBezTo>
                  <a:cubicBezTo>
                    <a:pt x="192" y="374"/>
                    <a:pt x="195" y="387"/>
                    <a:pt x="195" y="400"/>
                  </a:cubicBezTo>
                  <a:cubicBezTo>
                    <a:pt x="197" y="436"/>
                    <a:pt x="174" y="464"/>
                    <a:pt x="141" y="466"/>
                  </a:cubicBezTo>
                  <a:cubicBezTo>
                    <a:pt x="105" y="469"/>
                    <a:pt x="78" y="446"/>
                    <a:pt x="73" y="409"/>
                  </a:cubicBezTo>
                  <a:cubicBezTo>
                    <a:pt x="61" y="311"/>
                    <a:pt x="51" y="213"/>
                    <a:pt x="36" y="116"/>
                  </a:cubicBezTo>
                  <a:cubicBezTo>
                    <a:pt x="31" y="82"/>
                    <a:pt x="16" y="50"/>
                    <a:pt x="6" y="18"/>
                  </a:cubicBezTo>
                  <a:cubicBezTo>
                    <a:pt x="3" y="11"/>
                    <a:pt x="2" y="5"/>
                    <a:pt x="0" y="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21" name="Freeform 12">
              <a:extLst>
                <a:ext uri="{FF2B5EF4-FFF2-40B4-BE49-F238E27FC236}">
                  <a16:creationId xmlns:a16="http://schemas.microsoft.com/office/drawing/2014/main" id="{3F81BCD3-CF30-41A0-B2D9-12D8BDE44BF3}"/>
                </a:ext>
              </a:extLst>
            </p:cNvPr>
            <p:cNvSpPr>
              <a:spLocks/>
            </p:cNvSpPr>
            <p:nvPr/>
          </p:nvSpPr>
          <p:spPr bwMode="auto">
            <a:xfrm>
              <a:off x="1781176" y="3527425"/>
              <a:ext cx="977900" cy="574675"/>
            </a:xfrm>
            <a:custGeom>
              <a:avLst/>
              <a:gdLst>
                <a:gd name="T0" fmla="*/ 245 w 373"/>
                <a:gd name="T1" fmla="*/ 66 h 219"/>
                <a:gd name="T2" fmla="*/ 245 w 373"/>
                <a:gd name="T3" fmla="*/ 2 h 219"/>
                <a:gd name="T4" fmla="*/ 248 w 373"/>
                <a:gd name="T5" fmla="*/ 1 h 219"/>
                <a:gd name="T6" fmla="*/ 354 w 373"/>
                <a:gd name="T7" fmla="*/ 1 h 219"/>
                <a:gd name="T8" fmla="*/ 367 w 373"/>
                <a:gd name="T9" fmla="*/ 12 h 219"/>
                <a:gd name="T10" fmla="*/ 372 w 373"/>
                <a:gd name="T11" fmla="*/ 117 h 219"/>
                <a:gd name="T12" fmla="*/ 309 w 373"/>
                <a:gd name="T13" fmla="*/ 182 h 219"/>
                <a:gd name="T14" fmla="*/ 76 w 373"/>
                <a:gd name="T15" fmla="*/ 215 h 219"/>
                <a:gd name="T16" fmla="*/ 5 w 373"/>
                <a:gd name="T17" fmla="*/ 163 h 219"/>
                <a:gd name="T18" fmla="*/ 59 w 373"/>
                <a:gd name="T19" fmla="*/ 93 h 219"/>
                <a:gd name="T20" fmla="*/ 234 w 373"/>
                <a:gd name="T21" fmla="*/ 69 h 219"/>
                <a:gd name="T22" fmla="*/ 245 w 373"/>
                <a:gd name="T23" fmla="*/ 6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219">
                  <a:moveTo>
                    <a:pt x="245" y="66"/>
                  </a:moveTo>
                  <a:cubicBezTo>
                    <a:pt x="245" y="43"/>
                    <a:pt x="245" y="23"/>
                    <a:pt x="245" y="2"/>
                  </a:cubicBezTo>
                  <a:cubicBezTo>
                    <a:pt x="245" y="2"/>
                    <a:pt x="246" y="1"/>
                    <a:pt x="248" y="1"/>
                  </a:cubicBezTo>
                  <a:cubicBezTo>
                    <a:pt x="283" y="0"/>
                    <a:pt x="318" y="1"/>
                    <a:pt x="354" y="1"/>
                  </a:cubicBezTo>
                  <a:cubicBezTo>
                    <a:pt x="362" y="1"/>
                    <a:pt x="366" y="3"/>
                    <a:pt x="367" y="12"/>
                  </a:cubicBezTo>
                  <a:cubicBezTo>
                    <a:pt x="368" y="47"/>
                    <a:pt x="371" y="82"/>
                    <a:pt x="372" y="117"/>
                  </a:cubicBezTo>
                  <a:cubicBezTo>
                    <a:pt x="373" y="153"/>
                    <a:pt x="349" y="176"/>
                    <a:pt x="309" y="182"/>
                  </a:cubicBezTo>
                  <a:cubicBezTo>
                    <a:pt x="231" y="193"/>
                    <a:pt x="154" y="204"/>
                    <a:pt x="76" y="215"/>
                  </a:cubicBezTo>
                  <a:cubicBezTo>
                    <a:pt x="42" y="219"/>
                    <a:pt x="10" y="196"/>
                    <a:pt x="5" y="163"/>
                  </a:cubicBezTo>
                  <a:cubicBezTo>
                    <a:pt x="0" y="128"/>
                    <a:pt x="24" y="98"/>
                    <a:pt x="59" y="93"/>
                  </a:cubicBezTo>
                  <a:cubicBezTo>
                    <a:pt x="117" y="85"/>
                    <a:pt x="176" y="77"/>
                    <a:pt x="234" y="69"/>
                  </a:cubicBezTo>
                  <a:cubicBezTo>
                    <a:pt x="238" y="68"/>
                    <a:pt x="241" y="67"/>
                    <a:pt x="245" y="66"/>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22" name="Freeform 13">
              <a:extLst>
                <a:ext uri="{FF2B5EF4-FFF2-40B4-BE49-F238E27FC236}">
                  <a16:creationId xmlns:a16="http://schemas.microsoft.com/office/drawing/2014/main" id="{E28A2A75-4343-42F0-904A-2C89C85C01FB}"/>
                </a:ext>
              </a:extLst>
            </p:cNvPr>
            <p:cNvSpPr>
              <a:spLocks/>
            </p:cNvSpPr>
            <p:nvPr/>
          </p:nvSpPr>
          <p:spPr bwMode="auto">
            <a:xfrm>
              <a:off x="2814638" y="1379538"/>
              <a:ext cx="590550" cy="592137"/>
            </a:xfrm>
            <a:custGeom>
              <a:avLst/>
              <a:gdLst>
                <a:gd name="T0" fmla="*/ 225 w 225"/>
                <a:gd name="T1" fmla="*/ 112 h 225"/>
                <a:gd name="T2" fmla="*/ 113 w 225"/>
                <a:gd name="T3" fmla="*/ 225 h 225"/>
                <a:gd name="T4" fmla="*/ 1 w 225"/>
                <a:gd name="T5" fmla="*/ 112 h 225"/>
                <a:gd name="T6" fmla="*/ 113 w 225"/>
                <a:gd name="T7" fmla="*/ 0 h 225"/>
                <a:gd name="T8" fmla="*/ 225 w 225"/>
                <a:gd name="T9" fmla="*/ 112 h 225"/>
              </a:gdLst>
              <a:ahLst/>
              <a:cxnLst>
                <a:cxn ang="0">
                  <a:pos x="T0" y="T1"/>
                </a:cxn>
                <a:cxn ang="0">
                  <a:pos x="T2" y="T3"/>
                </a:cxn>
                <a:cxn ang="0">
                  <a:pos x="T4" y="T5"/>
                </a:cxn>
                <a:cxn ang="0">
                  <a:pos x="T6" y="T7"/>
                </a:cxn>
                <a:cxn ang="0">
                  <a:pos x="T8" y="T9"/>
                </a:cxn>
              </a:cxnLst>
              <a:rect l="0" t="0" r="r" b="b"/>
              <a:pathLst>
                <a:path w="225" h="225">
                  <a:moveTo>
                    <a:pt x="225" y="112"/>
                  </a:moveTo>
                  <a:cubicBezTo>
                    <a:pt x="225" y="174"/>
                    <a:pt x="175" y="225"/>
                    <a:pt x="113" y="225"/>
                  </a:cubicBezTo>
                  <a:cubicBezTo>
                    <a:pt x="52" y="225"/>
                    <a:pt x="1" y="173"/>
                    <a:pt x="1" y="112"/>
                  </a:cubicBezTo>
                  <a:cubicBezTo>
                    <a:pt x="0" y="51"/>
                    <a:pt x="51" y="0"/>
                    <a:pt x="113" y="0"/>
                  </a:cubicBezTo>
                  <a:cubicBezTo>
                    <a:pt x="175" y="0"/>
                    <a:pt x="225" y="50"/>
                    <a:pt x="225" y="112"/>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23" name="Freeform 14">
              <a:extLst>
                <a:ext uri="{FF2B5EF4-FFF2-40B4-BE49-F238E27FC236}">
                  <a16:creationId xmlns:a16="http://schemas.microsoft.com/office/drawing/2014/main" id="{21C6EFFE-3A12-474E-8E33-C4CB9B7FAC6B}"/>
                </a:ext>
              </a:extLst>
            </p:cNvPr>
            <p:cNvSpPr>
              <a:spLocks/>
            </p:cNvSpPr>
            <p:nvPr/>
          </p:nvSpPr>
          <p:spPr bwMode="auto">
            <a:xfrm>
              <a:off x="1322388" y="1182688"/>
              <a:ext cx="550863" cy="552450"/>
            </a:xfrm>
            <a:custGeom>
              <a:avLst/>
              <a:gdLst>
                <a:gd name="T0" fmla="*/ 105 w 210"/>
                <a:gd name="T1" fmla="*/ 0 h 210"/>
                <a:gd name="T2" fmla="*/ 210 w 210"/>
                <a:gd name="T3" fmla="*/ 104 h 210"/>
                <a:gd name="T4" fmla="*/ 106 w 210"/>
                <a:gd name="T5" fmla="*/ 210 h 210"/>
                <a:gd name="T6" fmla="*/ 0 w 210"/>
                <a:gd name="T7" fmla="*/ 106 h 210"/>
                <a:gd name="T8" fmla="*/ 105 w 210"/>
                <a:gd name="T9" fmla="*/ 0 h 210"/>
              </a:gdLst>
              <a:ahLst/>
              <a:cxnLst>
                <a:cxn ang="0">
                  <a:pos x="T0" y="T1"/>
                </a:cxn>
                <a:cxn ang="0">
                  <a:pos x="T2" y="T3"/>
                </a:cxn>
                <a:cxn ang="0">
                  <a:pos x="T4" y="T5"/>
                </a:cxn>
                <a:cxn ang="0">
                  <a:pos x="T6" y="T7"/>
                </a:cxn>
                <a:cxn ang="0">
                  <a:pos x="T8" y="T9"/>
                </a:cxn>
              </a:cxnLst>
              <a:rect l="0" t="0" r="r" b="b"/>
              <a:pathLst>
                <a:path w="210" h="210">
                  <a:moveTo>
                    <a:pt x="105" y="0"/>
                  </a:moveTo>
                  <a:cubicBezTo>
                    <a:pt x="163" y="0"/>
                    <a:pt x="210" y="46"/>
                    <a:pt x="210" y="104"/>
                  </a:cubicBezTo>
                  <a:cubicBezTo>
                    <a:pt x="210" y="162"/>
                    <a:pt x="163" y="210"/>
                    <a:pt x="106" y="210"/>
                  </a:cubicBezTo>
                  <a:cubicBezTo>
                    <a:pt x="49" y="210"/>
                    <a:pt x="1" y="163"/>
                    <a:pt x="0" y="106"/>
                  </a:cubicBezTo>
                  <a:cubicBezTo>
                    <a:pt x="0" y="47"/>
                    <a:pt x="47" y="0"/>
                    <a:pt x="105" y="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24" name="Freeform 15">
              <a:extLst>
                <a:ext uri="{FF2B5EF4-FFF2-40B4-BE49-F238E27FC236}">
                  <a16:creationId xmlns:a16="http://schemas.microsoft.com/office/drawing/2014/main" id="{95CABE20-70AD-496A-BDC2-859D881299B6}"/>
                </a:ext>
              </a:extLst>
            </p:cNvPr>
            <p:cNvSpPr>
              <a:spLocks/>
            </p:cNvSpPr>
            <p:nvPr/>
          </p:nvSpPr>
          <p:spPr bwMode="auto">
            <a:xfrm>
              <a:off x="1543051" y="3865563"/>
              <a:ext cx="347663" cy="512762"/>
            </a:xfrm>
            <a:custGeom>
              <a:avLst/>
              <a:gdLst>
                <a:gd name="T0" fmla="*/ 0 w 133"/>
                <a:gd name="T1" fmla="*/ 4 h 195"/>
                <a:gd name="T2" fmla="*/ 47 w 133"/>
                <a:gd name="T3" fmla="*/ 0 h 195"/>
                <a:gd name="T4" fmla="*/ 50 w 133"/>
                <a:gd name="T5" fmla="*/ 50 h 195"/>
                <a:gd name="T6" fmla="*/ 121 w 133"/>
                <a:gd name="T7" fmla="*/ 128 h 195"/>
                <a:gd name="T8" fmla="*/ 131 w 133"/>
                <a:gd name="T9" fmla="*/ 147 h 195"/>
                <a:gd name="T10" fmla="*/ 73 w 133"/>
                <a:gd name="T11" fmla="*/ 194 h 195"/>
                <a:gd name="T12" fmla="*/ 18 w 133"/>
                <a:gd name="T13" fmla="*/ 144 h 195"/>
                <a:gd name="T14" fmla="*/ 0 w 133"/>
                <a:gd name="T15" fmla="*/ 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95">
                  <a:moveTo>
                    <a:pt x="0" y="4"/>
                  </a:moveTo>
                  <a:cubicBezTo>
                    <a:pt x="17" y="2"/>
                    <a:pt x="32" y="1"/>
                    <a:pt x="47" y="0"/>
                  </a:cubicBezTo>
                  <a:cubicBezTo>
                    <a:pt x="48" y="16"/>
                    <a:pt x="47" y="33"/>
                    <a:pt x="50" y="50"/>
                  </a:cubicBezTo>
                  <a:cubicBezTo>
                    <a:pt x="59" y="89"/>
                    <a:pt x="83" y="115"/>
                    <a:pt x="121" y="128"/>
                  </a:cubicBezTo>
                  <a:cubicBezTo>
                    <a:pt x="132" y="132"/>
                    <a:pt x="133" y="137"/>
                    <a:pt x="131" y="147"/>
                  </a:cubicBezTo>
                  <a:cubicBezTo>
                    <a:pt x="125" y="174"/>
                    <a:pt x="100" y="195"/>
                    <a:pt x="73" y="194"/>
                  </a:cubicBezTo>
                  <a:cubicBezTo>
                    <a:pt x="45" y="193"/>
                    <a:pt x="22" y="172"/>
                    <a:pt x="18" y="144"/>
                  </a:cubicBezTo>
                  <a:cubicBezTo>
                    <a:pt x="12" y="97"/>
                    <a:pt x="6" y="50"/>
                    <a:pt x="0" y="4"/>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39" name="Grupo 38">
            <a:extLst>
              <a:ext uri="{FF2B5EF4-FFF2-40B4-BE49-F238E27FC236}">
                <a16:creationId xmlns:a16="http://schemas.microsoft.com/office/drawing/2014/main" id="{2F3467B8-FBB7-4D0D-A5E3-9E034C5611D8}"/>
              </a:ext>
            </a:extLst>
          </p:cNvPr>
          <p:cNvGrpSpPr/>
          <p:nvPr/>
        </p:nvGrpSpPr>
        <p:grpSpPr>
          <a:xfrm>
            <a:off x="738047" y="394863"/>
            <a:ext cx="7442582" cy="603333"/>
            <a:chOff x="561284" y="574545"/>
            <a:chExt cx="7999818" cy="506437"/>
          </a:xfrm>
          <a:solidFill>
            <a:srgbClr val="1653A2"/>
          </a:solidFill>
        </p:grpSpPr>
        <p:sp>
          <p:nvSpPr>
            <p:cNvPr id="40" name="Rectángulo 39">
              <a:extLst>
                <a:ext uri="{FF2B5EF4-FFF2-40B4-BE49-F238E27FC236}">
                  <a16:creationId xmlns:a16="http://schemas.microsoft.com/office/drawing/2014/main" id="{792C3C82-0659-4779-B8D5-0C9833E68BDA}"/>
                </a:ext>
              </a:extLst>
            </p:cNvPr>
            <p:cNvSpPr/>
            <p:nvPr/>
          </p:nvSpPr>
          <p:spPr>
            <a:xfrm>
              <a:off x="582897" y="1035263"/>
              <a:ext cx="79782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8329A5E1-EB9B-4074-9900-3C381A27FDB7}"/>
                </a:ext>
              </a:extLst>
            </p:cNvPr>
            <p:cNvSpPr/>
            <p:nvPr/>
          </p:nvSpPr>
          <p:spPr>
            <a:xfrm>
              <a:off x="561284" y="589573"/>
              <a:ext cx="252111" cy="360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42">
              <a:extLst>
                <a:ext uri="{FF2B5EF4-FFF2-40B4-BE49-F238E27FC236}">
                  <a16:creationId xmlns:a16="http://schemas.microsoft.com/office/drawing/2014/main" id="{B1A50CDD-A6D5-461D-A8D3-5DD66D20B216}"/>
                </a:ext>
              </a:extLst>
            </p:cNvPr>
            <p:cNvSpPr/>
            <p:nvPr/>
          </p:nvSpPr>
          <p:spPr>
            <a:xfrm>
              <a:off x="863823" y="641193"/>
              <a:ext cx="104443" cy="360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4" name="Grupo 43">
              <a:extLst>
                <a:ext uri="{FF2B5EF4-FFF2-40B4-BE49-F238E27FC236}">
                  <a16:creationId xmlns:a16="http://schemas.microsoft.com/office/drawing/2014/main" id="{790BEDD6-773B-4526-BB1B-FE75D580E0A2}"/>
                </a:ext>
              </a:extLst>
            </p:cNvPr>
            <p:cNvGrpSpPr/>
            <p:nvPr/>
          </p:nvGrpSpPr>
          <p:grpSpPr>
            <a:xfrm flipH="1">
              <a:off x="8134590" y="574545"/>
              <a:ext cx="397697" cy="427595"/>
              <a:chOff x="9683503" y="382604"/>
              <a:chExt cx="406982" cy="412567"/>
            </a:xfrm>
            <a:grpFill/>
          </p:grpSpPr>
          <p:sp>
            <p:nvSpPr>
              <p:cNvPr id="45" name="Rectángulo 44">
                <a:extLst>
                  <a:ext uri="{FF2B5EF4-FFF2-40B4-BE49-F238E27FC236}">
                    <a16:creationId xmlns:a16="http://schemas.microsoft.com/office/drawing/2014/main" id="{12196315-16CE-4E84-BA93-6C42C7975A2C}"/>
                  </a:ext>
                </a:extLst>
              </p:cNvPr>
              <p:cNvSpPr/>
              <p:nvPr/>
            </p:nvSpPr>
            <p:spPr>
              <a:xfrm>
                <a:off x="9683503" y="382604"/>
                <a:ext cx="252111" cy="360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45">
                <a:extLst>
                  <a:ext uri="{FF2B5EF4-FFF2-40B4-BE49-F238E27FC236}">
                    <a16:creationId xmlns:a16="http://schemas.microsoft.com/office/drawing/2014/main" id="{4CC2F077-7F8C-41CA-A1C5-C46A4A1812D7}"/>
                  </a:ext>
                </a:extLst>
              </p:cNvPr>
              <p:cNvSpPr/>
              <p:nvPr/>
            </p:nvSpPr>
            <p:spPr>
              <a:xfrm>
                <a:off x="9986042" y="434224"/>
                <a:ext cx="104443" cy="360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29" name="Grupo 28">
            <a:extLst>
              <a:ext uri="{FF2B5EF4-FFF2-40B4-BE49-F238E27FC236}">
                <a16:creationId xmlns:a16="http://schemas.microsoft.com/office/drawing/2014/main" id="{BB58EC05-D996-73C8-296F-6AFEE5BA9583}"/>
              </a:ext>
            </a:extLst>
          </p:cNvPr>
          <p:cNvGrpSpPr/>
          <p:nvPr/>
        </p:nvGrpSpPr>
        <p:grpSpPr>
          <a:xfrm>
            <a:off x="0" y="4888866"/>
            <a:ext cx="9144000" cy="254633"/>
            <a:chOff x="-3582" y="6648818"/>
            <a:chExt cx="9134883" cy="209182"/>
          </a:xfrm>
          <a:solidFill>
            <a:srgbClr val="33AAB9"/>
          </a:solidFill>
        </p:grpSpPr>
        <p:cxnSp>
          <p:nvCxnSpPr>
            <p:cNvPr id="30" name="Straight Connector 7">
              <a:extLst>
                <a:ext uri="{FF2B5EF4-FFF2-40B4-BE49-F238E27FC236}">
                  <a16:creationId xmlns:a16="http://schemas.microsoft.com/office/drawing/2014/main" id="{AAA34859-CF6C-32DF-B533-75CB5128F3CD}"/>
                </a:ext>
              </a:extLst>
            </p:cNvPr>
            <p:cNvCxnSpPr>
              <a:cxnSpLocks/>
            </p:cNvCxnSpPr>
            <p:nvPr userDrawn="1"/>
          </p:nvCxnSpPr>
          <p:spPr>
            <a:xfrm>
              <a:off x="-3582" y="6648818"/>
              <a:ext cx="9134758" cy="0"/>
            </a:xfrm>
            <a:prstGeom prst="line">
              <a:avLst/>
            </a:prstGeom>
            <a:grpFill/>
            <a:ln w="25400">
              <a:solidFill>
                <a:srgbClr val="F7AC2D"/>
              </a:solidFill>
            </a:ln>
          </p:spPr>
          <p:style>
            <a:lnRef idx="1">
              <a:schemeClr val="accent1"/>
            </a:lnRef>
            <a:fillRef idx="0">
              <a:schemeClr val="accent1"/>
            </a:fillRef>
            <a:effectRef idx="0">
              <a:schemeClr val="accent1"/>
            </a:effectRef>
            <a:fontRef idx="minor">
              <a:schemeClr val="tx1"/>
            </a:fontRef>
          </p:style>
        </p:cxnSp>
        <p:sp>
          <p:nvSpPr>
            <p:cNvPr id="31" name="Rectangle 36">
              <a:extLst>
                <a:ext uri="{FF2B5EF4-FFF2-40B4-BE49-F238E27FC236}">
                  <a16:creationId xmlns:a16="http://schemas.microsoft.com/office/drawing/2014/main" id="{44DF3BFA-D518-F30B-A5DB-8813F656C3C5}"/>
                </a:ext>
              </a:extLst>
            </p:cNvPr>
            <p:cNvSpPr>
              <a:spLocks noChangeArrowheads="1"/>
            </p:cNvSpPr>
            <p:nvPr userDrawn="1"/>
          </p:nvSpPr>
          <p:spPr bwMode="auto">
            <a:xfrm>
              <a:off x="-3582" y="6688137"/>
              <a:ext cx="9134883" cy="169863"/>
            </a:xfrm>
            <a:prstGeom prst="rect">
              <a:avLst/>
            </a:prstGeom>
            <a:solidFill>
              <a:srgbClr val="1653A2"/>
            </a:solidFill>
            <a:ln>
              <a:solidFill>
                <a:srgbClr val="1653A2"/>
              </a:solidFill>
            </a:ln>
          </p:spPr>
          <p:txBody>
            <a:bodyPr vert="horz" wrap="square" lIns="91440" tIns="45720" rIns="91440" bIns="45720" numCol="1" anchor="t" anchorCtr="0" compatLnSpc="1">
              <a:prstTxWarp prst="textNoShape">
                <a:avLst/>
              </a:prstTxWarp>
            </a:bodyPr>
            <a:lstStyle/>
            <a:p>
              <a:endParaRPr lang="es-PE"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pic>
        <p:nvPicPr>
          <p:cNvPr id="19458" name="Picture 2" descr="Fotos gratis de Maratón">
            <a:extLst>
              <a:ext uri="{FF2B5EF4-FFF2-40B4-BE49-F238E27FC236}">
                <a16:creationId xmlns:a16="http://schemas.microsoft.com/office/drawing/2014/main" id="{C4721E47-EDA0-4646-9275-1E429BADF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29" y="805426"/>
            <a:ext cx="4682998" cy="3121999"/>
          </a:xfrm>
          <a:prstGeom prst="rect">
            <a:avLst/>
          </a:prstGeom>
          <a:noFill/>
          <a:extLst>
            <a:ext uri="{909E8E84-426E-40DD-AFC4-6F175D3DCCD1}">
              <a14:hiddenFill xmlns:a14="http://schemas.microsoft.com/office/drawing/2010/main">
                <a:solidFill>
                  <a:srgbClr val="FFFFFF"/>
                </a:solidFill>
              </a14:hiddenFill>
            </a:ext>
          </a:extLst>
        </p:spPr>
      </p:pic>
      <p:sp>
        <p:nvSpPr>
          <p:cNvPr id="1900" name="Google Shape;1900;p64"/>
          <p:cNvSpPr txBox="1">
            <a:spLocks noGrp="1"/>
          </p:cNvSpPr>
          <p:nvPr>
            <p:ph type="title"/>
          </p:nvPr>
        </p:nvSpPr>
        <p:spPr>
          <a:xfrm>
            <a:off x="808080" y="771271"/>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6"/>
                </a:solidFill>
              </a:rPr>
              <a:t>Multimedia</a:t>
            </a:r>
            <a:endParaRPr dirty="0">
              <a:solidFill>
                <a:schemeClr val="accent6"/>
              </a:solidFill>
            </a:endParaRPr>
          </a:p>
        </p:txBody>
      </p:sp>
      <p:sp>
        <p:nvSpPr>
          <p:cNvPr id="1901" name="Google Shape;1901;p64"/>
          <p:cNvSpPr txBox="1"/>
          <p:nvPr/>
        </p:nvSpPr>
        <p:spPr>
          <a:xfrm>
            <a:off x="2642550" y="4210050"/>
            <a:ext cx="3858900" cy="38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a:solidFill>
                  <a:srgbClr val="000000"/>
                </a:solidFill>
                <a:latin typeface="Kanit Light"/>
                <a:ea typeface="Kanit Light"/>
                <a:cs typeface="Kanit Light"/>
                <a:sym typeface="Kanit Light"/>
              </a:rPr>
              <a:t>Insert your multimedia content here</a:t>
            </a:r>
            <a:endParaRPr sz="1600">
              <a:solidFill>
                <a:srgbClr val="000000"/>
              </a:solidFill>
              <a:latin typeface="Kanit Light"/>
              <a:ea typeface="Kanit Light"/>
              <a:cs typeface="Kanit Light"/>
              <a:sym typeface="Kanit Light"/>
            </a:endParaRPr>
          </a:p>
        </p:txBody>
      </p:sp>
      <p:sp>
        <p:nvSpPr>
          <p:cNvPr id="1902" name="Google Shape;1902;p64"/>
          <p:cNvSpPr/>
          <p:nvPr/>
        </p:nvSpPr>
        <p:spPr>
          <a:xfrm>
            <a:off x="2230571" y="3819764"/>
            <a:ext cx="4683000" cy="48600"/>
          </a:xfrm>
          <a:prstGeom prst="rect">
            <a:avLst/>
          </a:prstGeom>
          <a:solidFill>
            <a:srgbClr val="09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4"/>
          <p:cNvSpPr/>
          <p:nvPr/>
        </p:nvSpPr>
        <p:spPr>
          <a:xfrm>
            <a:off x="2230573" y="3819774"/>
            <a:ext cx="797400" cy="48600"/>
          </a:xfrm>
          <a:prstGeom prst="rect">
            <a:avLst/>
          </a:prstGeom>
          <a:solidFill>
            <a:srgbClr val="F7A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4"/>
          <p:cNvSpPr/>
          <p:nvPr/>
        </p:nvSpPr>
        <p:spPr>
          <a:xfrm rot="5400000">
            <a:off x="4419461" y="2139019"/>
            <a:ext cx="476439" cy="412046"/>
          </a:xfrm>
          <a:prstGeom prst="flowChartExtract">
            <a:avLst/>
          </a:prstGeom>
          <a:solidFill>
            <a:srgbClr val="F7A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Google Shape;1909;p65"/>
          <p:cNvSpPr txBox="1">
            <a:spLocks noGrp="1"/>
          </p:cNvSpPr>
          <p:nvPr>
            <p:ph type="subTitle" idx="1"/>
          </p:nvPr>
        </p:nvSpPr>
        <p:spPr>
          <a:xfrm>
            <a:off x="931167" y="1985297"/>
            <a:ext cx="2302800" cy="3423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800" b="1">
                <a:solidFill>
                  <a:srgbClr val="F7AC2D"/>
                </a:solidFill>
              </a:rPr>
              <a:t>66 Route</a:t>
            </a:r>
            <a:endParaRPr sz="2800" b="1">
              <a:solidFill>
                <a:srgbClr val="F7AC2D"/>
              </a:solidFill>
            </a:endParaRPr>
          </a:p>
        </p:txBody>
      </p:sp>
      <p:sp>
        <p:nvSpPr>
          <p:cNvPr id="1910" name="Google Shape;1910;p65"/>
          <p:cNvSpPr txBox="1">
            <a:spLocks noGrp="1"/>
          </p:cNvSpPr>
          <p:nvPr>
            <p:ph type="subTitle" idx="3"/>
          </p:nvPr>
        </p:nvSpPr>
        <p:spPr>
          <a:xfrm>
            <a:off x="931167" y="2327607"/>
            <a:ext cx="2302800" cy="841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a:t>Mercury is the closest planet to the Sun</a:t>
            </a:r>
            <a:endParaRPr/>
          </a:p>
        </p:txBody>
      </p:sp>
      <p:sp>
        <p:nvSpPr>
          <p:cNvPr id="1911" name="Google Shape;1911;p65"/>
          <p:cNvSpPr txBox="1">
            <a:spLocks noGrp="1"/>
          </p:cNvSpPr>
          <p:nvPr>
            <p:ph type="subTitle" idx="2"/>
          </p:nvPr>
        </p:nvSpPr>
        <p:spPr>
          <a:xfrm>
            <a:off x="931167" y="3252447"/>
            <a:ext cx="2302800" cy="3423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2800" b="1" dirty="0">
                <a:solidFill>
                  <a:srgbClr val="F7AC2D"/>
                </a:solidFill>
              </a:rPr>
              <a:t>East Coast</a:t>
            </a:r>
            <a:endParaRPr sz="2800" b="1" dirty="0">
              <a:solidFill>
                <a:srgbClr val="F7AC2D"/>
              </a:solidFill>
            </a:endParaRPr>
          </a:p>
        </p:txBody>
      </p:sp>
      <p:sp>
        <p:nvSpPr>
          <p:cNvPr id="1912" name="Google Shape;1912;p65"/>
          <p:cNvSpPr txBox="1">
            <a:spLocks noGrp="1"/>
          </p:cNvSpPr>
          <p:nvPr>
            <p:ph type="subTitle" idx="4"/>
          </p:nvPr>
        </p:nvSpPr>
        <p:spPr>
          <a:xfrm>
            <a:off x="931167" y="3594744"/>
            <a:ext cx="2302800" cy="841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a:t>Venus has a beautiful name, but it’s very hot</a:t>
            </a:r>
            <a:endParaRPr/>
          </a:p>
        </p:txBody>
      </p:sp>
      <p:sp>
        <p:nvSpPr>
          <p:cNvPr id="1913" name="Google Shape;1913;p65"/>
          <p:cNvSpPr txBox="1">
            <a:spLocks noGrp="1"/>
          </p:cNvSpPr>
          <p:nvPr>
            <p:ph type="title"/>
          </p:nvPr>
        </p:nvSpPr>
        <p:spPr>
          <a:xfrm>
            <a:off x="680776" y="459401"/>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7AC2D"/>
                </a:solidFill>
              </a:rPr>
              <a:t>Our best experiences</a:t>
            </a:r>
            <a:endParaRPr sz="3200" dirty="0">
              <a:solidFill>
                <a:srgbClr val="F7AC2D"/>
              </a:solidFill>
            </a:endParaRPr>
          </a:p>
        </p:txBody>
      </p:sp>
      <p:grpSp>
        <p:nvGrpSpPr>
          <p:cNvPr id="3" name="Grupo 2">
            <a:extLst>
              <a:ext uri="{FF2B5EF4-FFF2-40B4-BE49-F238E27FC236}">
                <a16:creationId xmlns:a16="http://schemas.microsoft.com/office/drawing/2014/main" id="{2AF41171-EE0A-270E-EE92-60C18CBB8648}"/>
              </a:ext>
            </a:extLst>
          </p:cNvPr>
          <p:cNvGrpSpPr/>
          <p:nvPr/>
        </p:nvGrpSpPr>
        <p:grpSpPr>
          <a:xfrm>
            <a:off x="3575051" y="2381251"/>
            <a:ext cx="5400675" cy="1303337"/>
            <a:chOff x="3575051" y="2381251"/>
            <a:chExt cx="5400675" cy="1303337"/>
          </a:xfrm>
        </p:grpSpPr>
        <p:sp>
          <p:nvSpPr>
            <p:cNvPr id="13" name="Freeform 5">
              <a:extLst>
                <a:ext uri="{FF2B5EF4-FFF2-40B4-BE49-F238E27FC236}">
                  <a16:creationId xmlns:a16="http://schemas.microsoft.com/office/drawing/2014/main" id="{6D0D7A57-E545-4C26-BA02-8A448BD5223E}"/>
                </a:ext>
              </a:extLst>
            </p:cNvPr>
            <p:cNvSpPr>
              <a:spLocks/>
            </p:cNvSpPr>
            <p:nvPr/>
          </p:nvSpPr>
          <p:spPr bwMode="auto">
            <a:xfrm>
              <a:off x="5137151" y="2986088"/>
              <a:ext cx="3838575" cy="698500"/>
            </a:xfrm>
            <a:custGeom>
              <a:avLst/>
              <a:gdLst>
                <a:gd name="T0" fmla="*/ 1796 w 1796"/>
                <a:gd name="T1" fmla="*/ 148 h 327"/>
                <a:gd name="T2" fmla="*/ 1669 w 1796"/>
                <a:gd name="T3" fmla="*/ 205 h 327"/>
                <a:gd name="T4" fmla="*/ 1515 w 1796"/>
                <a:gd name="T5" fmla="*/ 282 h 327"/>
                <a:gd name="T6" fmla="*/ 1481 w 1796"/>
                <a:gd name="T7" fmla="*/ 295 h 327"/>
                <a:gd name="T8" fmla="*/ 1309 w 1796"/>
                <a:gd name="T9" fmla="*/ 327 h 327"/>
                <a:gd name="T10" fmla="*/ 1187 w 1796"/>
                <a:gd name="T11" fmla="*/ 317 h 327"/>
                <a:gd name="T12" fmla="*/ 992 w 1796"/>
                <a:gd name="T13" fmla="*/ 255 h 327"/>
                <a:gd name="T14" fmla="*/ 981 w 1796"/>
                <a:gd name="T15" fmla="*/ 247 h 327"/>
                <a:gd name="T16" fmla="*/ 854 w 1796"/>
                <a:gd name="T17" fmla="*/ 179 h 327"/>
                <a:gd name="T18" fmla="*/ 795 w 1796"/>
                <a:gd name="T19" fmla="*/ 144 h 327"/>
                <a:gd name="T20" fmla="*/ 769 w 1796"/>
                <a:gd name="T21" fmla="*/ 124 h 327"/>
                <a:gd name="T22" fmla="*/ 712 w 1796"/>
                <a:gd name="T23" fmla="*/ 99 h 327"/>
                <a:gd name="T24" fmla="*/ 650 w 1796"/>
                <a:gd name="T25" fmla="*/ 83 h 327"/>
                <a:gd name="T26" fmla="*/ 581 w 1796"/>
                <a:gd name="T27" fmla="*/ 74 h 327"/>
                <a:gd name="T28" fmla="*/ 551 w 1796"/>
                <a:gd name="T29" fmla="*/ 72 h 327"/>
                <a:gd name="T30" fmla="*/ 500 w 1796"/>
                <a:gd name="T31" fmla="*/ 73 h 327"/>
                <a:gd name="T32" fmla="*/ 397 w 1796"/>
                <a:gd name="T33" fmla="*/ 95 h 327"/>
                <a:gd name="T34" fmla="*/ 302 w 1796"/>
                <a:gd name="T35" fmla="*/ 109 h 327"/>
                <a:gd name="T36" fmla="*/ 281 w 1796"/>
                <a:gd name="T37" fmla="*/ 110 h 327"/>
                <a:gd name="T38" fmla="*/ 209 w 1796"/>
                <a:gd name="T39" fmla="*/ 111 h 327"/>
                <a:gd name="T40" fmla="*/ 134 w 1796"/>
                <a:gd name="T41" fmla="*/ 103 h 327"/>
                <a:gd name="T42" fmla="*/ 55 w 1796"/>
                <a:gd name="T43" fmla="*/ 86 h 327"/>
                <a:gd name="T44" fmla="*/ 30 w 1796"/>
                <a:gd name="T45" fmla="*/ 69 h 327"/>
                <a:gd name="T46" fmla="*/ 14 w 1796"/>
                <a:gd name="T47" fmla="*/ 56 h 327"/>
                <a:gd name="T48" fmla="*/ 2 w 1796"/>
                <a:gd name="T49" fmla="*/ 41 h 327"/>
                <a:gd name="T50" fmla="*/ 16 w 1796"/>
                <a:gd name="T51" fmla="*/ 21 h 327"/>
                <a:gd name="T52" fmla="*/ 98 w 1796"/>
                <a:gd name="T53" fmla="*/ 11 h 327"/>
                <a:gd name="T54" fmla="*/ 208 w 1796"/>
                <a:gd name="T55" fmla="*/ 26 h 327"/>
                <a:gd name="T56" fmla="*/ 274 w 1796"/>
                <a:gd name="T57" fmla="*/ 29 h 327"/>
                <a:gd name="T58" fmla="*/ 290 w 1796"/>
                <a:gd name="T59" fmla="*/ 29 h 327"/>
                <a:gd name="T60" fmla="*/ 313 w 1796"/>
                <a:gd name="T61" fmla="*/ 31 h 327"/>
                <a:gd name="T62" fmla="*/ 549 w 1796"/>
                <a:gd name="T63" fmla="*/ 7 h 327"/>
                <a:gd name="T64" fmla="*/ 595 w 1796"/>
                <a:gd name="T65" fmla="*/ 8 h 327"/>
                <a:gd name="T66" fmla="*/ 657 w 1796"/>
                <a:gd name="T67" fmla="*/ 14 h 327"/>
                <a:gd name="T68" fmla="*/ 747 w 1796"/>
                <a:gd name="T69" fmla="*/ 53 h 327"/>
                <a:gd name="T70" fmla="*/ 876 w 1796"/>
                <a:gd name="T71" fmla="*/ 146 h 327"/>
                <a:gd name="T72" fmla="*/ 990 w 1796"/>
                <a:gd name="T73" fmla="*/ 201 h 327"/>
                <a:gd name="T74" fmla="*/ 1019 w 1796"/>
                <a:gd name="T75" fmla="*/ 212 h 327"/>
                <a:gd name="T76" fmla="*/ 1063 w 1796"/>
                <a:gd name="T77" fmla="*/ 226 h 327"/>
                <a:gd name="T78" fmla="*/ 1187 w 1796"/>
                <a:gd name="T79" fmla="*/ 257 h 327"/>
                <a:gd name="T80" fmla="*/ 1300 w 1796"/>
                <a:gd name="T81" fmla="*/ 269 h 327"/>
                <a:gd name="T82" fmla="*/ 1466 w 1796"/>
                <a:gd name="T83" fmla="*/ 247 h 327"/>
                <a:gd name="T84" fmla="*/ 1537 w 1796"/>
                <a:gd name="T85" fmla="*/ 221 h 327"/>
                <a:gd name="T86" fmla="*/ 1660 w 1796"/>
                <a:gd name="T87" fmla="*/ 161 h 327"/>
                <a:gd name="T88" fmla="*/ 1796 w 1796"/>
                <a:gd name="T89" fmla="*/ 112 h 327"/>
                <a:gd name="T90" fmla="*/ 1796 w 1796"/>
                <a:gd name="T91"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96" h="327">
                  <a:moveTo>
                    <a:pt x="1796" y="148"/>
                  </a:moveTo>
                  <a:cubicBezTo>
                    <a:pt x="1750" y="161"/>
                    <a:pt x="1710" y="183"/>
                    <a:pt x="1669" y="205"/>
                  </a:cubicBezTo>
                  <a:cubicBezTo>
                    <a:pt x="1618" y="232"/>
                    <a:pt x="1568" y="259"/>
                    <a:pt x="1515" y="282"/>
                  </a:cubicBezTo>
                  <a:cubicBezTo>
                    <a:pt x="1503" y="283"/>
                    <a:pt x="1491" y="288"/>
                    <a:pt x="1481" y="295"/>
                  </a:cubicBezTo>
                  <a:cubicBezTo>
                    <a:pt x="1425" y="313"/>
                    <a:pt x="1368" y="326"/>
                    <a:pt x="1309" y="327"/>
                  </a:cubicBezTo>
                  <a:cubicBezTo>
                    <a:pt x="1269" y="324"/>
                    <a:pt x="1228" y="320"/>
                    <a:pt x="1187" y="317"/>
                  </a:cubicBezTo>
                  <a:cubicBezTo>
                    <a:pt x="1120" y="302"/>
                    <a:pt x="1055" y="282"/>
                    <a:pt x="992" y="255"/>
                  </a:cubicBezTo>
                  <a:cubicBezTo>
                    <a:pt x="988" y="252"/>
                    <a:pt x="985" y="248"/>
                    <a:pt x="981" y="247"/>
                  </a:cubicBezTo>
                  <a:cubicBezTo>
                    <a:pt x="937" y="228"/>
                    <a:pt x="896" y="203"/>
                    <a:pt x="854" y="179"/>
                  </a:cubicBezTo>
                  <a:cubicBezTo>
                    <a:pt x="834" y="168"/>
                    <a:pt x="818" y="151"/>
                    <a:pt x="795" y="144"/>
                  </a:cubicBezTo>
                  <a:cubicBezTo>
                    <a:pt x="789" y="134"/>
                    <a:pt x="779" y="129"/>
                    <a:pt x="769" y="124"/>
                  </a:cubicBezTo>
                  <a:cubicBezTo>
                    <a:pt x="753" y="109"/>
                    <a:pt x="734" y="101"/>
                    <a:pt x="712" y="99"/>
                  </a:cubicBezTo>
                  <a:cubicBezTo>
                    <a:pt x="692" y="90"/>
                    <a:pt x="671" y="85"/>
                    <a:pt x="650" y="83"/>
                  </a:cubicBezTo>
                  <a:cubicBezTo>
                    <a:pt x="628" y="73"/>
                    <a:pt x="605" y="73"/>
                    <a:pt x="581" y="74"/>
                  </a:cubicBezTo>
                  <a:cubicBezTo>
                    <a:pt x="571" y="73"/>
                    <a:pt x="561" y="73"/>
                    <a:pt x="551" y="72"/>
                  </a:cubicBezTo>
                  <a:cubicBezTo>
                    <a:pt x="534" y="69"/>
                    <a:pt x="517" y="70"/>
                    <a:pt x="500" y="73"/>
                  </a:cubicBezTo>
                  <a:cubicBezTo>
                    <a:pt x="466" y="81"/>
                    <a:pt x="431" y="87"/>
                    <a:pt x="397" y="95"/>
                  </a:cubicBezTo>
                  <a:cubicBezTo>
                    <a:pt x="365" y="101"/>
                    <a:pt x="333" y="99"/>
                    <a:pt x="302" y="109"/>
                  </a:cubicBezTo>
                  <a:cubicBezTo>
                    <a:pt x="295" y="108"/>
                    <a:pt x="288" y="108"/>
                    <a:pt x="281" y="110"/>
                  </a:cubicBezTo>
                  <a:cubicBezTo>
                    <a:pt x="257" y="106"/>
                    <a:pt x="233" y="107"/>
                    <a:pt x="209" y="111"/>
                  </a:cubicBezTo>
                  <a:cubicBezTo>
                    <a:pt x="184" y="108"/>
                    <a:pt x="159" y="106"/>
                    <a:pt x="134" y="103"/>
                  </a:cubicBezTo>
                  <a:cubicBezTo>
                    <a:pt x="108" y="98"/>
                    <a:pt x="81" y="92"/>
                    <a:pt x="55" y="86"/>
                  </a:cubicBezTo>
                  <a:cubicBezTo>
                    <a:pt x="44" y="84"/>
                    <a:pt x="34" y="81"/>
                    <a:pt x="30" y="69"/>
                  </a:cubicBezTo>
                  <a:cubicBezTo>
                    <a:pt x="28" y="60"/>
                    <a:pt x="21" y="57"/>
                    <a:pt x="14" y="56"/>
                  </a:cubicBezTo>
                  <a:cubicBezTo>
                    <a:pt x="7" y="53"/>
                    <a:pt x="0" y="51"/>
                    <a:pt x="2" y="41"/>
                  </a:cubicBezTo>
                  <a:cubicBezTo>
                    <a:pt x="4" y="32"/>
                    <a:pt x="4" y="20"/>
                    <a:pt x="16" y="21"/>
                  </a:cubicBezTo>
                  <a:cubicBezTo>
                    <a:pt x="44" y="22"/>
                    <a:pt x="69" y="0"/>
                    <a:pt x="98" y="11"/>
                  </a:cubicBezTo>
                  <a:cubicBezTo>
                    <a:pt x="134" y="21"/>
                    <a:pt x="171" y="24"/>
                    <a:pt x="208" y="26"/>
                  </a:cubicBezTo>
                  <a:cubicBezTo>
                    <a:pt x="229" y="32"/>
                    <a:pt x="251" y="33"/>
                    <a:pt x="274" y="29"/>
                  </a:cubicBezTo>
                  <a:cubicBezTo>
                    <a:pt x="279" y="31"/>
                    <a:pt x="284" y="32"/>
                    <a:pt x="290" y="29"/>
                  </a:cubicBezTo>
                  <a:cubicBezTo>
                    <a:pt x="297" y="32"/>
                    <a:pt x="305" y="31"/>
                    <a:pt x="313" y="31"/>
                  </a:cubicBezTo>
                  <a:cubicBezTo>
                    <a:pt x="393" y="32"/>
                    <a:pt x="470" y="13"/>
                    <a:pt x="549" y="7"/>
                  </a:cubicBezTo>
                  <a:cubicBezTo>
                    <a:pt x="564" y="7"/>
                    <a:pt x="580" y="8"/>
                    <a:pt x="595" y="8"/>
                  </a:cubicBezTo>
                  <a:cubicBezTo>
                    <a:pt x="615" y="11"/>
                    <a:pt x="636" y="16"/>
                    <a:pt x="657" y="14"/>
                  </a:cubicBezTo>
                  <a:cubicBezTo>
                    <a:pt x="687" y="27"/>
                    <a:pt x="718" y="37"/>
                    <a:pt x="747" y="53"/>
                  </a:cubicBezTo>
                  <a:cubicBezTo>
                    <a:pt x="790" y="84"/>
                    <a:pt x="832" y="116"/>
                    <a:pt x="876" y="146"/>
                  </a:cubicBezTo>
                  <a:cubicBezTo>
                    <a:pt x="911" y="170"/>
                    <a:pt x="948" y="190"/>
                    <a:pt x="990" y="201"/>
                  </a:cubicBezTo>
                  <a:cubicBezTo>
                    <a:pt x="999" y="207"/>
                    <a:pt x="1009" y="210"/>
                    <a:pt x="1019" y="212"/>
                  </a:cubicBezTo>
                  <a:cubicBezTo>
                    <a:pt x="1032" y="222"/>
                    <a:pt x="1047" y="225"/>
                    <a:pt x="1063" y="226"/>
                  </a:cubicBezTo>
                  <a:cubicBezTo>
                    <a:pt x="1103" y="241"/>
                    <a:pt x="1145" y="249"/>
                    <a:pt x="1187" y="257"/>
                  </a:cubicBezTo>
                  <a:cubicBezTo>
                    <a:pt x="1224" y="266"/>
                    <a:pt x="1262" y="271"/>
                    <a:pt x="1300" y="269"/>
                  </a:cubicBezTo>
                  <a:cubicBezTo>
                    <a:pt x="1357" y="272"/>
                    <a:pt x="1413" y="268"/>
                    <a:pt x="1466" y="247"/>
                  </a:cubicBezTo>
                  <a:cubicBezTo>
                    <a:pt x="1491" y="243"/>
                    <a:pt x="1514" y="233"/>
                    <a:pt x="1537" y="221"/>
                  </a:cubicBezTo>
                  <a:cubicBezTo>
                    <a:pt x="1580" y="205"/>
                    <a:pt x="1619" y="181"/>
                    <a:pt x="1660" y="161"/>
                  </a:cubicBezTo>
                  <a:cubicBezTo>
                    <a:pt x="1704" y="141"/>
                    <a:pt x="1747" y="119"/>
                    <a:pt x="1796" y="112"/>
                  </a:cubicBezTo>
                  <a:cubicBezTo>
                    <a:pt x="1796" y="124"/>
                    <a:pt x="1796" y="136"/>
                    <a:pt x="1796" y="148"/>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4" name="Freeform 6">
              <a:extLst>
                <a:ext uri="{FF2B5EF4-FFF2-40B4-BE49-F238E27FC236}">
                  <a16:creationId xmlns:a16="http://schemas.microsoft.com/office/drawing/2014/main" id="{66C081E1-DDCC-478B-9B43-9D6B15668999}"/>
                </a:ext>
              </a:extLst>
            </p:cNvPr>
            <p:cNvSpPr>
              <a:spLocks/>
            </p:cNvSpPr>
            <p:nvPr/>
          </p:nvSpPr>
          <p:spPr bwMode="auto">
            <a:xfrm>
              <a:off x="3575051" y="2381251"/>
              <a:ext cx="1338263" cy="727075"/>
            </a:xfrm>
            <a:custGeom>
              <a:avLst/>
              <a:gdLst>
                <a:gd name="T0" fmla="*/ 557 w 626"/>
                <a:gd name="T1" fmla="*/ 340 h 340"/>
                <a:gd name="T2" fmla="*/ 535 w 626"/>
                <a:gd name="T3" fmla="*/ 333 h 340"/>
                <a:gd name="T4" fmla="*/ 476 w 626"/>
                <a:gd name="T5" fmla="*/ 328 h 340"/>
                <a:gd name="T6" fmla="*/ 428 w 626"/>
                <a:gd name="T7" fmla="*/ 271 h 340"/>
                <a:gd name="T8" fmla="*/ 430 w 626"/>
                <a:gd name="T9" fmla="*/ 200 h 340"/>
                <a:gd name="T10" fmla="*/ 384 w 626"/>
                <a:gd name="T11" fmla="*/ 156 h 340"/>
                <a:gd name="T12" fmla="*/ 218 w 626"/>
                <a:gd name="T13" fmla="*/ 224 h 340"/>
                <a:gd name="T14" fmla="*/ 104 w 626"/>
                <a:gd name="T15" fmla="*/ 227 h 340"/>
                <a:gd name="T16" fmla="*/ 27 w 626"/>
                <a:gd name="T17" fmla="*/ 117 h 340"/>
                <a:gd name="T18" fmla="*/ 9 w 626"/>
                <a:gd name="T19" fmla="*/ 60 h 340"/>
                <a:gd name="T20" fmla="*/ 0 w 626"/>
                <a:gd name="T21" fmla="*/ 52 h 340"/>
                <a:gd name="T22" fmla="*/ 0 w 626"/>
                <a:gd name="T23" fmla="*/ 0 h 340"/>
                <a:gd name="T24" fmla="*/ 42 w 626"/>
                <a:gd name="T25" fmla="*/ 84 h 340"/>
                <a:gd name="T26" fmla="*/ 78 w 626"/>
                <a:gd name="T27" fmla="*/ 161 h 340"/>
                <a:gd name="T28" fmla="*/ 175 w 626"/>
                <a:gd name="T29" fmla="*/ 201 h 340"/>
                <a:gd name="T30" fmla="*/ 276 w 626"/>
                <a:gd name="T31" fmla="*/ 158 h 340"/>
                <a:gd name="T32" fmla="*/ 348 w 626"/>
                <a:gd name="T33" fmla="*/ 125 h 340"/>
                <a:gd name="T34" fmla="*/ 367 w 626"/>
                <a:gd name="T35" fmla="*/ 120 h 340"/>
                <a:gd name="T36" fmla="*/ 453 w 626"/>
                <a:gd name="T37" fmla="*/ 192 h 340"/>
                <a:gd name="T38" fmla="*/ 453 w 626"/>
                <a:gd name="T39" fmla="*/ 222 h 340"/>
                <a:gd name="T40" fmla="*/ 499 w 626"/>
                <a:gd name="T41" fmla="*/ 270 h 340"/>
                <a:gd name="T42" fmla="*/ 530 w 626"/>
                <a:gd name="T43" fmla="*/ 265 h 340"/>
                <a:gd name="T44" fmla="*/ 567 w 626"/>
                <a:gd name="T45" fmla="*/ 261 h 340"/>
                <a:gd name="T46" fmla="*/ 598 w 626"/>
                <a:gd name="T47" fmla="*/ 272 h 340"/>
                <a:gd name="T48" fmla="*/ 608 w 626"/>
                <a:gd name="T49" fmla="*/ 278 h 340"/>
                <a:gd name="T50" fmla="*/ 616 w 626"/>
                <a:gd name="T51" fmla="*/ 296 h 340"/>
                <a:gd name="T52" fmla="*/ 617 w 626"/>
                <a:gd name="T53" fmla="*/ 311 h 340"/>
                <a:gd name="T54" fmla="*/ 607 w 626"/>
                <a:gd name="T55" fmla="*/ 330 h 340"/>
                <a:gd name="T56" fmla="*/ 557 w 626"/>
                <a:gd name="T5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6" h="340">
                  <a:moveTo>
                    <a:pt x="557" y="340"/>
                  </a:moveTo>
                  <a:cubicBezTo>
                    <a:pt x="550" y="336"/>
                    <a:pt x="543" y="334"/>
                    <a:pt x="535" y="333"/>
                  </a:cubicBezTo>
                  <a:cubicBezTo>
                    <a:pt x="515" y="333"/>
                    <a:pt x="495" y="333"/>
                    <a:pt x="476" y="328"/>
                  </a:cubicBezTo>
                  <a:cubicBezTo>
                    <a:pt x="442" y="320"/>
                    <a:pt x="429" y="306"/>
                    <a:pt x="428" y="271"/>
                  </a:cubicBezTo>
                  <a:cubicBezTo>
                    <a:pt x="427" y="248"/>
                    <a:pt x="430" y="224"/>
                    <a:pt x="430" y="200"/>
                  </a:cubicBezTo>
                  <a:cubicBezTo>
                    <a:pt x="432" y="160"/>
                    <a:pt x="424" y="151"/>
                    <a:pt x="384" y="156"/>
                  </a:cubicBezTo>
                  <a:cubicBezTo>
                    <a:pt x="323" y="163"/>
                    <a:pt x="267" y="187"/>
                    <a:pt x="218" y="224"/>
                  </a:cubicBezTo>
                  <a:cubicBezTo>
                    <a:pt x="188" y="247"/>
                    <a:pt x="135" y="249"/>
                    <a:pt x="104" y="227"/>
                  </a:cubicBezTo>
                  <a:cubicBezTo>
                    <a:pt x="64" y="199"/>
                    <a:pt x="38" y="163"/>
                    <a:pt x="27" y="117"/>
                  </a:cubicBezTo>
                  <a:cubicBezTo>
                    <a:pt x="22" y="97"/>
                    <a:pt x="18" y="78"/>
                    <a:pt x="9" y="60"/>
                  </a:cubicBezTo>
                  <a:cubicBezTo>
                    <a:pt x="8" y="56"/>
                    <a:pt x="8" y="48"/>
                    <a:pt x="0" y="52"/>
                  </a:cubicBezTo>
                  <a:cubicBezTo>
                    <a:pt x="0" y="34"/>
                    <a:pt x="0" y="17"/>
                    <a:pt x="0" y="0"/>
                  </a:cubicBezTo>
                  <a:cubicBezTo>
                    <a:pt x="21" y="24"/>
                    <a:pt x="30" y="55"/>
                    <a:pt x="42" y="84"/>
                  </a:cubicBezTo>
                  <a:cubicBezTo>
                    <a:pt x="52" y="111"/>
                    <a:pt x="61" y="138"/>
                    <a:pt x="78" y="161"/>
                  </a:cubicBezTo>
                  <a:cubicBezTo>
                    <a:pt x="102" y="195"/>
                    <a:pt x="136" y="205"/>
                    <a:pt x="175" y="201"/>
                  </a:cubicBezTo>
                  <a:cubicBezTo>
                    <a:pt x="214" y="197"/>
                    <a:pt x="244" y="175"/>
                    <a:pt x="276" y="158"/>
                  </a:cubicBezTo>
                  <a:cubicBezTo>
                    <a:pt x="300" y="146"/>
                    <a:pt x="323" y="134"/>
                    <a:pt x="348" y="125"/>
                  </a:cubicBezTo>
                  <a:cubicBezTo>
                    <a:pt x="354" y="122"/>
                    <a:pt x="361" y="121"/>
                    <a:pt x="367" y="120"/>
                  </a:cubicBezTo>
                  <a:cubicBezTo>
                    <a:pt x="431" y="108"/>
                    <a:pt x="454" y="128"/>
                    <a:pt x="453" y="192"/>
                  </a:cubicBezTo>
                  <a:cubicBezTo>
                    <a:pt x="453" y="202"/>
                    <a:pt x="453" y="212"/>
                    <a:pt x="453" y="222"/>
                  </a:cubicBezTo>
                  <a:cubicBezTo>
                    <a:pt x="455" y="256"/>
                    <a:pt x="466" y="267"/>
                    <a:pt x="499" y="270"/>
                  </a:cubicBezTo>
                  <a:cubicBezTo>
                    <a:pt x="510" y="271"/>
                    <a:pt x="521" y="271"/>
                    <a:pt x="530" y="265"/>
                  </a:cubicBezTo>
                  <a:cubicBezTo>
                    <a:pt x="543" y="267"/>
                    <a:pt x="555" y="265"/>
                    <a:pt x="567" y="261"/>
                  </a:cubicBezTo>
                  <a:cubicBezTo>
                    <a:pt x="581" y="257"/>
                    <a:pt x="594" y="250"/>
                    <a:pt x="598" y="272"/>
                  </a:cubicBezTo>
                  <a:cubicBezTo>
                    <a:pt x="599" y="275"/>
                    <a:pt x="604" y="277"/>
                    <a:pt x="608" y="278"/>
                  </a:cubicBezTo>
                  <a:cubicBezTo>
                    <a:pt x="617" y="282"/>
                    <a:pt x="621" y="287"/>
                    <a:pt x="616" y="296"/>
                  </a:cubicBezTo>
                  <a:cubicBezTo>
                    <a:pt x="613" y="301"/>
                    <a:pt x="613" y="307"/>
                    <a:pt x="617" y="311"/>
                  </a:cubicBezTo>
                  <a:cubicBezTo>
                    <a:pt x="626" y="324"/>
                    <a:pt x="617" y="329"/>
                    <a:pt x="607" y="330"/>
                  </a:cubicBezTo>
                  <a:cubicBezTo>
                    <a:pt x="590" y="332"/>
                    <a:pt x="573" y="334"/>
                    <a:pt x="557" y="34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2" name="Grupo 1">
            <a:extLst>
              <a:ext uri="{FF2B5EF4-FFF2-40B4-BE49-F238E27FC236}">
                <a16:creationId xmlns:a16="http://schemas.microsoft.com/office/drawing/2014/main" id="{8F53465B-18C8-B178-796A-BBC9BFF7872F}"/>
              </a:ext>
            </a:extLst>
          </p:cNvPr>
          <p:cNvGrpSpPr/>
          <p:nvPr/>
        </p:nvGrpSpPr>
        <p:grpSpPr>
          <a:xfrm>
            <a:off x="3917951" y="1327151"/>
            <a:ext cx="4567237" cy="3679825"/>
            <a:chOff x="3917951" y="1327151"/>
            <a:chExt cx="4567237" cy="3679825"/>
          </a:xfrm>
        </p:grpSpPr>
        <p:sp>
          <p:nvSpPr>
            <p:cNvPr id="15" name="Freeform 7">
              <a:extLst>
                <a:ext uri="{FF2B5EF4-FFF2-40B4-BE49-F238E27FC236}">
                  <a16:creationId xmlns:a16="http://schemas.microsoft.com/office/drawing/2014/main" id="{6E061BEA-4D16-4DCF-B1B3-5C59448FC73F}"/>
                </a:ext>
              </a:extLst>
            </p:cNvPr>
            <p:cNvSpPr>
              <a:spLocks/>
            </p:cNvSpPr>
            <p:nvPr/>
          </p:nvSpPr>
          <p:spPr bwMode="auto">
            <a:xfrm>
              <a:off x="3917951" y="1327151"/>
              <a:ext cx="2200275" cy="3679825"/>
            </a:xfrm>
            <a:custGeom>
              <a:avLst/>
              <a:gdLst>
                <a:gd name="T0" fmla="*/ 457 w 1030"/>
                <a:gd name="T1" fmla="*/ 804 h 1722"/>
                <a:gd name="T2" fmla="*/ 438 w 1030"/>
                <a:gd name="T3" fmla="*/ 765 h 1722"/>
                <a:gd name="T4" fmla="*/ 370 w 1030"/>
                <a:gd name="T5" fmla="*/ 708 h 1722"/>
                <a:gd name="T6" fmla="*/ 242 w 1030"/>
                <a:gd name="T7" fmla="*/ 431 h 1722"/>
                <a:gd name="T8" fmla="*/ 94 w 1030"/>
                <a:gd name="T9" fmla="*/ 205 h 1722"/>
                <a:gd name="T10" fmla="*/ 2 w 1030"/>
                <a:gd name="T11" fmla="*/ 76 h 1722"/>
                <a:gd name="T12" fmla="*/ 32 w 1030"/>
                <a:gd name="T13" fmla="*/ 90 h 1722"/>
                <a:gd name="T14" fmla="*/ 57 w 1030"/>
                <a:gd name="T15" fmla="*/ 85 h 1722"/>
                <a:gd name="T16" fmla="*/ 55 w 1030"/>
                <a:gd name="T17" fmla="*/ 36 h 1722"/>
                <a:gd name="T18" fmla="*/ 82 w 1030"/>
                <a:gd name="T19" fmla="*/ 39 h 1722"/>
                <a:gd name="T20" fmla="*/ 101 w 1030"/>
                <a:gd name="T21" fmla="*/ 94 h 1722"/>
                <a:gd name="T22" fmla="*/ 132 w 1030"/>
                <a:gd name="T23" fmla="*/ 75 h 1722"/>
                <a:gd name="T24" fmla="*/ 191 w 1030"/>
                <a:gd name="T25" fmla="*/ 239 h 1722"/>
                <a:gd name="T26" fmla="*/ 308 w 1030"/>
                <a:gd name="T27" fmla="*/ 376 h 1722"/>
                <a:gd name="T28" fmla="*/ 418 w 1030"/>
                <a:gd name="T29" fmla="*/ 426 h 1722"/>
                <a:gd name="T30" fmla="*/ 419 w 1030"/>
                <a:gd name="T31" fmla="*/ 321 h 1722"/>
                <a:gd name="T32" fmla="*/ 581 w 1030"/>
                <a:gd name="T33" fmla="*/ 316 h 1722"/>
                <a:gd name="T34" fmla="*/ 560 w 1030"/>
                <a:gd name="T35" fmla="*/ 398 h 1722"/>
                <a:gd name="T36" fmla="*/ 645 w 1030"/>
                <a:gd name="T37" fmla="*/ 403 h 1722"/>
                <a:gd name="T38" fmla="*/ 814 w 1030"/>
                <a:gd name="T39" fmla="*/ 264 h 1722"/>
                <a:gd name="T40" fmla="*/ 909 w 1030"/>
                <a:gd name="T41" fmla="*/ 109 h 1722"/>
                <a:gd name="T42" fmla="*/ 909 w 1030"/>
                <a:gd name="T43" fmla="*/ 52 h 1722"/>
                <a:gd name="T44" fmla="*/ 944 w 1030"/>
                <a:gd name="T45" fmla="*/ 14 h 1722"/>
                <a:gd name="T46" fmla="*/ 964 w 1030"/>
                <a:gd name="T47" fmla="*/ 26 h 1722"/>
                <a:gd name="T48" fmla="*/ 994 w 1030"/>
                <a:gd name="T49" fmla="*/ 13 h 1722"/>
                <a:gd name="T50" fmla="*/ 1008 w 1030"/>
                <a:gd name="T51" fmla="*/ 22 h 1722"/>
                <a:gd name="T52" fmla="*/ 1007 w 1030"/>
                <a:gd name="T53" fmla="*/ 60 h 1722"/>
                <a:gd name="T54" fmla="*/ 938 w 1030"/>
                <a:gd name="T55" fmla="*/ 183 h 1722"/>
                <a:gd name="T56" fmla="*/ 791 w 1030"/>
                <a:gd name="T57" fmla="*/ 416 h 1722"/>
                <a:gd name="T58" fmla="*/ 667 w 1030"/>
                <a:gd name="T59" fmla="*/ 747 h 1722"/>
                <a:gd name="T60" fmla="*/ 573 w 1030"/>
                <a:gd name="T61" fmla="*/ 817 h 1722"/>
                <a:gd name="T62" fmla="*/ 626 w 1030"/>
                <a:gd name="T63" fmla="*/ 862 h 1722"/>
                <a:gd name="T64" fmla="*/ 688 w 1030"/>
                <a:gd name="T65" fmla="*/ 1048 h 1722"/>
                <a:gd name="T66" fmla="*/ 642 w 1030"/>
                <a:gd name="T67" fmla="*/ 1197 h 1722"/>
                <a:gd name="T68" fmla="*/ 654 w 1030"/>
                <a:gd name="T69" fmla="*/ 1403 h 1722"/>
                <a:gd name="T70" fmla="*/ 629 w 1030"/>
                <a:gd name="T71" fmla="*/ 1575 h 1722"/>
                <a:gd name="T72" fmla="*/ 604 w 1030"/>
                <a:gd name="T73" fmla="*/ 1720 h 1722"/>
                <a:gd name="T74" fmla="*/ 536 w 1030"/>
                <a:gd name="T75" fmla="*/ 1640 h 1722"/>
                <a:gd name="T76" fmla="*/ 570 w 1030"/>
                <a:gd name="T77" fmla="*/ 1528 h 1722"/>
                <a:gd name="T78" fmla="*/ 553 w 1030"/>
                <a:gd name="T79" fmla="*/ 1303 h 1722"/>
                <a:gd name="T80" fmla="*/ 427 w 1030"/>
                <a:gd name="T81" fmla="*/ 1162 h 1722"/>
                <a:gd name="T82" fmla="*/ 382 w 1030"/>
                <a:gd name="T83" fmla="*/ 91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1722">
                  <a:moveTo>
                    <a:pt x="397" y="833"/>
                  </a:moveTo>
                  <a:cubicBezTo>
                    <a:pt x="413" y="827"/>
                    <a:pt x="430" y="825"/>
                    <a:pt x="447" y="823"/>
                  </a:cubicBezTo>
                  <a:cubicBezTo>
                    <a:pt x="457" y="822"/>
                    <a:pt x="466" y="817"/>
                    <a:pt x="457" y="804"/>
                  </a:cubicBezTo>
                  <a:cubicBezTo>
                    <a:pt x="453" y="800"/>
                    <a:pt x="453" y="794"/>
                    <a:pt x="456" y="789"/>
                  </a:cubicBezTo>
                  <a:cubicBezTo>
                    <a:pt x="461" y="780"/>
                    <a:pt x="457" y="775"/>
                    <a:pt x="448" y="771"/>
                  </a:cubicBezTo>
                  <a:cubicBezTo>
                    <a:pt x="444" y="770"/>
                    <a:pt x="439" y="768"/>
                    <a:pt x="438" y="765"/>
                  </a:cubicBezTo>
                  <a:cubicBezTo>
                    <a:pt x="434" y="743"/>
                    <a:pt x="421" y="750"/>
                    <a:pt x="407" y="754"/>
                  </a:cubicBezTo>
                  <a:cubicBezTo>
                    <a:pt x="395" y="758"/>
                    <a:pt x="383" y="760"/>
                    <a:pt x="370" y="758"/>
                  </a:cubicBezTo>
                  <a:cubicBezTo>
                    <a:pt x="373" y="741"/>
                    <a:pt x="372" y="725"/>
                    <a:pt x="370" y="708"/>
                  </a:cubicBezTo>
                  <a:cubicBezTo>
                    <a:pt x="364" y="675"/>
                    <a:pt x="364" y="642"/>
                    <a:pt x="368" y="609"/>
                  </a:cubicBezTo>
                  <a:cubicBezTo>
                    <a:pt x="373" y="562"/>
                    <a:pt x="362" y="521"/>
                    <a:pt x="321" y="492"/>
                  </a:cubicBezTo>
                  <a:cubicBezTo>
                    <a:pt x="294" y="473"/>
                    <a:pt x="266" y="454"/>
                    <a:pt x="242" y="431"/>
                  </a:cubicBezTo>
                  <a:cubicBezTo>
                    <a:pt x="221" y="410"/>
                    <a:pt x="204" y="388"/>
                    <a:pt x="198" y="359"/>
                  </a:cubicBezTo>
                  <a:cubicBezTo>
                    <a:pt x="195" y="341"/>
                    <a:pt x="183" y="327"/>
                    <a:pt x="170" y="316"/>
                  </a:cubicBezTo>
                  <a:cubicBezTo>
                    <a:pt x="136" y="285"/>
                    <a:pt x="113" y="246"/>
                    <a:pt x="94" y="205"/>
                  </a:cubicBezTo>
                  <a:cubicBezTo>
                    <a:pt x="82" y="180"/>
                    <a:pt x="66" y="158"/>
                    <a:pt x="48" y="137"/>
                  </a:cubicBezTo>
                  <a:cubicBezTo>
                    <a:pt x="33" y="119"/>
                    <a:pt x="22" y="98"/>
                    <a:pt x="3" y="83"/>
                  </a:cubicBezTo>
                  <a:cubicBezTo>
                    <a:pt x="1" y="81"/>
                    <a:pt x="0" y="78"/>
                    <a:pt x="2" y="76"/>
                  </a:cubicBezTo>
                  <a:cubicBezTo>
                    <a:pt x="4" y="73"/>
                    <a:pt x="6" y="74"/>
                    <a:pt x="9" y="75"/>
                  </a:cubicBezTo>
                  <a:cubicBezTo>
                    <a:pt x="11" y="77"/>
                    <a:pt x="14" y="79"/>
                    <a:pt x="17" y="81"/>
                  </a:cubicBezTo>
                  <a:cubicBezTo>
                    <a:pt x="22" y="83"/>
                    <a:pt x="22" y="98"/>
                    <a:pt x="32" y="90"/>
                  </a:cubicBezTo>
                  <a:cubicBezTo>
                    <a:pt x="41" y="82"/>
                    <a:pt x="28" y="77"/>
                    <a:pt x="27" y="71"/>
                  </a:cubicBezTo>
                  <a:cubicBezTo>
                    <a:pt x="25" y="63"/>
                    <a:pt x="20" y="56"/>
                    <a:pt x="20" y="45"/>
                  </a:cubicBezTo>
                  <a:cubicBezTo>
                    <a:pt x="36" y="55"/>
                    <a:pt x="41" y="73"/>
                    <a:pt x="57" y="85"/>
                  </a:cubicBezTo>
                  <a:cubicBezTo>
                    <a:pt x="61" y="67"/>
                    <a:pt x="52" y="55"/>
                    <a:pt x="44" y="44"/>
                  </a:cubicBezTo>
                  <a:cubicBezTo>
                    <a:pt x="41" y="39"/>
                    <a:pt x="34" y="33"/>
                    <a:pt x="40" y="28"/>
                  </a:cubicBezTo>
                  <a:cubicBezTo>
                    <a:pt x="46" y="23"/>
                    <a:pt x="51" y="32"/>
                    <a:pt x="55" y="36"/>
                  </a:cubicBezTo>
                  <a:cubicBezTo>
                    <a:pt x="62" y="44"/>
                    <a:pt x="62" y="57"/>
                    <a:pt x="73" y="62"/>
                  </a:cubicBezTo>
                  <a:cubicBezTo>
                    <a:pt x="73" y="62"/>
                    <a:pt x="74" y="61"/>
                    <a:pt x="75" y="60"/>
                  </a:cubicBezTo>
                  <a:cubicBezTo>
                    <a:pt x="80" y="54"/>
                    <a:pt x="71" y="39"/>
                    <a:pt x="82" y="39"/>
                  </a:cubicBezTo>
                  <a:cubicBezTo>
                    <a:pt x="93" y="39"/>
                    <a:pt x="88" y="54"/>
                    <a:pt x="92" y="62"/>
                  </a:cubicBezTo>
                  <a:cubicBezTo>
                    <a:pt x="92" y="62"/>
                    <a:pt x="92" y="63"/>
                    <a:pt x="92" y="64"/>
                  </a:cubicBezTo>
                  <a:cubicBezTo>
                    <a:pt x="94" y="75"/>
                    <a:pt x="91" y="92"/>
                    <a:pt x="101" y="94"/>
                  </a:cubicBezTo>
                  <a:cubicBezTo>
                    <a:pt x="113" y="97"/>
                    <a:pt x="112" y="79"/>
                    <a:pt x="117" y="70"/>
                  </a:cubicBezTo>
                  <a:cubicBezTo>
                    <a:pt x="119" y="67"/>
                    <a:pt x="121" y="64"/>
                    <a:pt x="126" y="64"/>
                  </a:cubicBezTo>
                  <a:cubicBezTo>
                    <a:pt x="132" y="65"/>
                    <a:pt x="133" y="70"/>
                    <a:pt x="132" y="75"/>
                  </a:cubicBezTo>
                  <a:cubicBezTo>
                    <a:pt x="132" y="92"/>
                    <a:pt x="130" y="109"/>
                    <a:pt x="117" y="121"/>
                  </a:cubicBezTo>
                  <a:cubicBezTo>
                    <a:pt x="108" y="130"/>
                    <a:pt x="110" y="137"/>
                    <a:pt x="116" y="147"/>
                  </a:cubicBezTo>
                  <a:cubicBezTo>
                    <a:pt x="137" y="181"/>
                    <a:pt x="164" y="210"/>
                    <a:pt x="191" y="239"/>
                  </a:cubicBezTo>
                  <a:cubicBezTo>
                    <a:pt x="203" y="253"/>
                    <a:pt x="211" y="268"/>
                    <a:pt x="218" y="283"/>
                  </a:cubicBezTo>
                  <a:cubicBezTo>
                    <a:pt x="227" y="303"/>
                    <a:pt x="241" y="316"/>
                    <a:pt x="259" y="328"/>
                  </a:cubicBezTo>
                  <a:cubicBezTo>
                    <a:pt x="278" y="340"/>
                    <a:pt x="294" y="358"/>
                    <a:pt x="308" y="376"/>
                  </a:cubicBezTo>
                  <a:cubicBezTo>
                    <a:pt x="323" y="396"/>
                    <a:pt x="341" y="410"/>
                    <a:pt x="366" y="412"/>
                  </a:cubicBezTo>
                  <a:cubicBezTo>
                    <a:pt x="376" y="412"/>
                    <a:pt x="382" y="419"/>
                    <a:pt x="387" y="425"/>
                  </a:cubicBezTo>
                  <a:cubicBezTo>
                    <a:pt x="398" y="436"/>
                    <a:pt x="407" y="435"/>
                    <a:pt x="418" y="426"/>
                  </a:cubicBezTo>
                  <a:cubicBezTo>
                    <a:pt x="440" y="407"/>
                    <a:pt x="440" y="407"/>
                    <a:pt x="424" y="379"/>
                  </a:cubicBezTo>
                  <a:cubicBezTo>
                    <a:pt x="416" y="366"/>
                    <a:pt x="410" y="351"/>
                    <a:pt x="419" y="336"/>
                  </a:cubicBezTo>
                  <a:cubicBezTo>
                    <a:pt x="423" y="330"/>
                    <a:pt x="420" y="326"/>
                    <a:pt x="419" y="321"/>
                  </a:cubicBezTo>
                  <a:cubicBezTo>
                    <a:pt x="408" y="288"/>
                    <a:pt x="427" y="267"/>
                    <a:pt x="450" y="248"/>
                  </a:cubicBezTo>
                  <a:cubicBezTo>
                    <a:pt x="473" y="229"/>
                    <a:pt x="499" y="223"/>
                    <a:pt x="526" y="236"/>
                  </a:cubicBezTo>
                  <a:cubicBezTo>
                    <a:pt x="559" y="253"/>
                    <a:pt x="578" y="279"/>
                    <a:pt x="581" y="316"/>
                  </a:cubicBezTo>
                  <a:cubicBezTo>
                    <a:pt x="581" y="324"/>
                    <a:pt x="582" y="330"/>
                    <a:pt x="586" y="337"/>
                  </a:cubicBezTo>
                  <a:cubicBezTo>
                    <a:pt x="594" y="353"/>
                    <a:pt x="588" y="373"/>
                    <a:pt x="575" y="384"/>
                  </a:cubicBezTo>
                  <a:cubicBezTo>
                    <a:pt x="570" y="388"/>
                    <a:pt x="564" y="392"/>
                    <a:pt x="560" y="398"/>
                  </a:cubicBezTo>
                  <a:cubicBezTo>
                    <a:pt x="550" y="412"/>
                    <a:pt x="556" y="417"/>
                    <a:pt x="572" y="422"/>
                  </a:cubicBezTo>
                  <a:cubicBezTo>
                    <a:pt x="598" y="430"/>
                    <a:pt x="618" y="424"/>
                    <a:pt x="636" y="407"/>
                  </a:cubicBezTo>
                  <a:cubicBezTo>
                    <a:pt x="639" y="405"/>
                    <a:pt x="642" y="403"/>
                    <a:pt x="645" y="403"/>
                  </a:cubicBezTo>
                  <a:cubicBezTo>
                    <a:pt x="676" y="404"/>
                    <a:pt x="691" y="383"/>
                    <a:pt x="706" y="361"/>
                  </a:cubicBezTo>
                  <a:cubicBezTo>
                    <a:pt x="719" y="341"/>
                    <a:pt x="740" y="328"/>
                    <a:pt x="761" y="318"/>
                  </a:cubicBezTo>
                  <a:cubicBezTo>
                    <a:pt x="786" y="307"/>
                    <a:pt x="804" y="289"/>
                    <a:pt x="814" y="264"/>
                  </a:cubicBezTo>
                  <a:cubicBezTo>
                    <a:pt x="823" y="240"/>
                    <a:pt x="841" y="222"/>
                    <a:pt x="857" y="203"/>
                  </a:cubicBezTo>
                  <a:cubicBezTo>
                    <a:pt x="874" y="183"/>
                    <a:pt x="892" y="163"/>
                    <a:pt x="909" y="142"/>
                  </a:cubicBezTo>
                  <a:cubicBezTo>
                    <a:pt x="918" y="131"/>
                    <a:pt x="920" y="121"/>
                    <a:pt x="909" y="109"/>
                  </a:cubicBezTo>
                  <a:cubicBezTo>
                    <a:pt x="895" y="94"/>
                    <a:pt x="893" y="75"/>
                    <a:pt x="895" y="55"/>
                  </a:cubicBezTo>
                  <a:cubicBezTo>
                    <a:pt x="895" y="52"/>
                    <a:pt x="894" y="47"/>
                    <a:pt x="899" y="45"/>
                  </a:cubicBezTo>
                  <a:cubicBezTo>
                    <a:pt x="904" y="43"/>
                    <a:pt x="907" y="48"/>
                    <a:pt x="909" y="52"/>
                  </a:cubicBezTo>
                  <a:cubicBezTo>
                    <a:pt x="914" y="59"/>
                    <a:pt x="917" y="66"/>
                    <a:pt x="922" y="74"/>
                  </a:cubicBezTo>
                  <a:cubicBezTo>
                    <a:pt x="933" y="61"/>
                    <a:pt x="934" y="44"/>
                    <a:pt x="939" y="29"/>
                  </a:cubicBezTo>
                  <a:cubicBezTo>
                    <a:pt x="941" y="24"/>
                    <a:pt x="942" y="19"/>
                    <a:pt x="944" y="14"/>
                  </a:cubicBezTo>
                  <a:cubicBezTo>
                    <a:pt x="946" y="10"/>
                    <a:pt x="946" y="3"/>
                    <a:pt x="952" y="4"/>
                  </a:cubicBezTo>
                  <a:cubicBezTo>
                    <a:pt x="957" y="5"/>
                    <a:pt x="957" y="10"/>
                    <a:pt x="958" y="14"/>
                  </a:cubicBezTo>
                  <a:cubicBezTo>
                    <a:pt x="959" y="18"/>
                    <a:pt x="958" y="24"/>
                    <a:pt x="964" y="26"/>
                  </a:cubicBezTo>
                  <a:cubicBezTo>
                    <a:pt x="969" y="20"/>
                    <a:pt x="975" y="13"/>
                    <a:pt x="980" y="7"/>
                  </a:cubicBezTo>
                  <a:cubicBezTo>
                    <a:pt x="983" y="4"/>
                    <a:pt x="986" y="0"/>
                    <a:pt x="990" y="2"/>
                  </a:cubicBezTo>
                  <a:cubicBezTo>
                    <a:pt x="994" y="4"/>
                    <a:pt x="994" y="9"/>
                    <a:pt x="994" y="13"/>
                  </a:cubicBezTo>
                  <a:cubicBezTo>
                    <a:pt x="993" y="25"/>
                    <a:pt x="985" y="35"/>
                    <a:pt x="977" y="51"/>
                  </a:cubicBezTo>
                  <a:cubicBezTo>
                    <a:pt x="987" y="39"/>
                    <a:pt x="993" y="32"/>
                    <a:pt x="1000" y="25"/>
                  </a:cubicBezTo>
                  <a:cubicBezTo>
                    <a:pt x="1002" y="23"/>
                    <a:pt x="1005" y="20"/>
                    <a:pt x="1008" y="22"/>
                  </a:cubicBezTo>
                  <a:cubicBezTo>
                    <a:pt x="1013" y="24"/>
                    <a:pt x="1012" y="29"/>
                    <a:pt x="1011" y="32"/>
                  </a:cubicBezTo>
                  <a:cubicBezTo>
                    <a:pt x="1006" y="42"/>
                    <a:pt x="1001" y="52"/>
                    <a:pt x="997" y="62"/>
                  </a:cubicBezTo>
                  <a:cubicBezTo>
                    <a:pt x="1001" y="66"/>
                    <a:pt x="1004" y="62"/>
                    <a:pt x="1007" y="60"/>
                  </a:cubicBezTo>
                  <a:cubicBezTo>
                    <a:pt x="1013" y="57"/>
                    <a:pt x="1019" y="47"/>
                    <a:pt x="1025" y="56"/>
                  </a:cubicBezTo>
                  <a:cubicBezTo>
                    <a:pt x="1030" y="63"/>
                    <a:pt x="1023" y="69"/>
                    <a:pt x="1018" y="75"/>
                  </a:cubicBezTo>
                  <a:cubicBezTo>
                    <a:pt x="989" y="109"/>
                    <a:pt x="956" y="141"/>
                    <a:pt x="938" y="183"/>
                  </a:cubicBezTo>
                  <a:cubicBezTo>
                    <a:pt x="917" y="234"/>
                    <a:pt x="891" y="280"/>
                    <a:pt x="847" y="315"/>
                  </a:cubicBezTo>
                  <a:cubicBezTo>
                    <a:pt x="839" y="321"/>
                    <a:pt x="837" y="332"/>
                    <a:pt x="835" y="342"/>
                  </a:cubicBezTo>
                  <a:cubicBezTo>
                    <a:pt x="828" y="371"/>
                    <a:pt x="814" y="396"/>
                    <a:pt x="791" y="416"/>
                  </a:cubicBezTo>
                  <a:cubicBezTo>
                    <a:pt x="764" y="442"/>
                    <a:pt x="737" y="467"/>
                    <a:pt x="705" y="487"/>
                  </a:cubicBezTo>
                  <a:cubicBezTo>
                    <a:pt x="682" y="501"/>
                    <a:pt x="672" y="520"/>
                    <a:pt x="666" y="548"/>
                  </a:cubicBezTo>
                  <a:cubicBezTo>
                    <a:pt x="652" y="615"/>
                    <a:pt x="657" y="681"/>
                    <a:pt x="667" y="747"/>
                  </a:cubicBezTo>
                  <a:cubicBezTo>
                    <a:pt x="669" y="760"/>
                    <a:pt x="668" y="774"/>
                    <a:pt x="669" y="787"/>
                  </a:cubicBezTo>
                  <a:cubicBezTo>
                    <a:pt x="640" y="776"/>
                    <a:pt x="615" y="798"/>
                    <a:pt x="587" y="797"/>
                  </a:cubicBezTo>
                  <a:cubicBezTo>
                    <a:pt x="575" y="796"/>
                    <a:pt x="575" y="808"/>
                    <a:pt x="573" y="817"/>
                  </a:cubicBezTo>
                  <a:cubicBezTo>
                    <a:pt x="571" y="827"/>
                    <a:pt x="578" y="829"/>
                    <a:pt x="585" y="832"/>
                  </a:cubicBezTo>
                  <a:cubicBezTo>
                    <a:pt x="592" y="833"/>
                    <a:pt x="599" y="836"/>
                    <a:pt x="601" y="845"/>
                  </a:cubicBezTo>
                  <a:cubicBezTo>
                    <a:pt x="605" y="857"/>
                    <a:pt x="615" y="860"/>
                    <a:pt x="626" y="862"/>
                  </a:cubicBezTo>
                  <a:cubicBezTo>
                    <a:pt x="652" y="868"/>
                    <a:pt x="679" y="874"/>
                    <a:pt x="705" y="879"/>
                  </a:cubicBezTo>
                  <a:cubicBezTo>
                    <a:pt x="699" y="916"/>
                    <a:pt x="693" y="952"/>
                    <a:pt x="697" y="989"/>
                  </a:cubicBezTo>
                  <a:cubicBezTo>
                    <a:pt x="700" y="1009"/>
                    <a:pt x="705" y="1029"/>
                    <a:pt x="688" y="1048"/>
                  </a:cubicBezTo>
                  <a:cubicBezTo>
                    <a:pt x="679" y="1058"/>
                    <a:pt x="681" y="1077"/>
                    <a:pt x="677" y="1092"/>
                  </a:cubicBezTo>
                  <a:cubicBezTo>
                    <a:pt x="669" y="1118"/>
                    <a:pt x="668" y="1147"/>
                    <a:pt x="643" y="1166"/>
                  </a:cubicBezTo>
                  <a:cubicBezTo>
                    <a:pt x="636" y="1171"/>
                    <a:pt x="633" y="1186"/>
                    <a:pt x="642" y="1197"/>
                  </a:cubicBezTo>
                  <a:cubicBezTo>
                    <a:pt x="658" y="1216"/>
                    <a:pt x="658" y="1235"/>
                    <a:pt x="642" y="1255"/>
                  </a:cubicBezTo>
                  <a:cubicBezTo>
                    <a:pt x="632" y="1268"/>
                    <a:pt x="635" y="1283"/>
                    <a:pt x="644" y="1293"/>
                  </a:cubicBezTo>
                  <a:cubicBezTo>
                    <a:pt x="674" y="1328"/>
                    <a:pt x="666" y="1365"/>
                    <a:pt x="654" y="1403"/>
                  </a:cubicBezTo>
                  <a:cubicBezTo>
                    <a:pt x="642" y="1442"/>
                    <a:pt x="628" y="1481"/>
                    <a:pt x="622" y="1522"/>
                  </a:cubicBezTo>
                  <a:cubicBezTo>
                    <a:pt x="620" y="1537"/>
                    <a:pt x="617" y="1551"/>
                    <a:pt x="627" y="1564"/>
                  </a:cubicBezTo>
                  <a:cubicBezTo>
                    <a:pt x="629" y="1567"/>
                    <a:pt x="629" y="1572"/>
                    <a:pt x="629" y="1575"/>
                  </a:cubicBezTo>
                  <a:cubicBezTo>
                    <a:pt x="627" y="1619"/>
                    <a:pt x="624" y="1662"/>
                    <a:pt x="635" y="1704"/>
                  </a:cubicBezTo>
                  <a:cubicBezTo>
                    <a:pt x="637" y="1713"/>
                    <a:pt x="633" y="1718"/>
                    <a:pt x="626" y="1719"/>
                  </a:cubicBezTo>
                  <a:cubicBezTo>
                    <a:pt x="619" y="1721"/>
                    <a:pt x="611" y="1722"/>
                    <a:pt x="604" y="1720"/>
                  </a:cubicBezTo>
                  <a:cubicBezTo>
                    <a:pt x="580" y="1716"/>
                    <a:pt x="556" y="1710"/>
                    <a:pt x="532" y="1706"/>
                  </a:cubicBezTo>
                  <a:cubicBezTo>
                    <a:pt x="505" y="1702"/>
                    <a:pt x="501" y="1690"/>
                    <a:pt x="513" y="1667"/>
                  </a:cubicBezTo>
                  <a:cubicBezTo>
                    <a:pt x="518" y="1656"/>
                    <a:pt x="525" y="1645"/>
                    <a:pt x="536" y="1640"/>
                  </a:cubicBezTo>
                  <a:cubicBezTo>
                    <a:pt x="556" y="1629"/>
                    <a:pt x="562" y="1611"/>
                    <a:pt x="560" y="1589"/>
                  </a:cubicBezTo>
                  <a:cubicBezTo>
                    <a:pt x="558" y="1574"/>
                    <a:pt x="557" y="1559"/>
                    <a:pt x="568" y="1545"/>
                  </a:cubicBezTo>
                  <a:cubicBezTo>
                    <a:pt x="572" y="1541"/>
                    <a:pt x="570" y="1534"/>
                    <a:pt x="570" y="1528"/>
                  </a:cubicBezTo>
                  <a:cubicBezTo>
                    <a:pt x="570" y="1508"/>
                    <a:pt x="567" y="1488"/>
                    <a:pt x="561" y="1469"/>
                  </a:cubicBezTo>
                  <a:cubicBezTo>
                    <a:pt x="547" y="1423"/>
                    <a:pt x="550" y="1377"/>
                    <a:pt x="557" y="1330"/>
                  </a:cubicBezTo>
                  <a:cubicBezTo>
                    <a:pt x="558" y="1321"/>
                    <a:pt x="564" y="1309"/>
                    <a:pt x="553" y="1303"/>
                  </a:cubicBezTo>
                  <a:cubicBezTo>
                    <a:pt x="544" y="1297"/>
                    <a:pt x="536" y="1306"/>
                    <a:pt x="528" y="1311"/>
                  </a:cubicBezTo>
                  <a:cubicBezTo>
                    <a:pt x="491" y="1334"/>
                    <a:pt x="482" y="1331"/>
                    <a:pt x="462" y="1290"/>
                  </a:cubicBezTo>
                  <a:cubicBezTo>
                    <a:pt x="442" y="1250"/>
                    <a:pt x="433" y="1206"/>
                    <a:pt x="427" y="1162"/>
                  </a:cubicBezTo>
                  <a:cubicBezTo>
                    <a:pt x="424" y="1143"/>
                    <a:pt x="417" y="1125"/>
                    <a:pt x="407" y="1108"/>
                  </a:cubicBezTo>
                  <a:cubicBezTo>
                    <a:pt x="380" y="1061"/>
                    <a:pt x="371" y="1011"/>
                    <a:pt x="391" y="959"/>
                  </a:cubicBezTo>
                  <a:cubicBezTo>
                    <a:pt x="397" y="941"/>
                    <a:pt x="400" y="928"/>
                    <a:pt x="382" y="914"/>
                  </a:cubicBezTo>
                  <a:cubicBezTo>
                    <a:pt x="366" y="901"/>
                    <a:pt x="368" y="887"/>
                    <a:pt x="383" y="873"/>
                  </a:cubicBezTo>
                  <a:cubicBezTo>
                    <a:pt x="395" y="861"/>
                    <a:pt x="401" y="849"/>
                    <a:pt x="397" y="833"/>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6" name="Freeform 8">
              <a:extLst>
                <a:ext uri="{FF2B5EF4-FFF2-40B4-BE49-F238E27FC236}">
                  <a16:creationId xmlns:a16="http://schemas.microsoft.com/office/drawing/2014/main" id="{742B0D9E-C076-4776-ABC9-77B9C333896B}"/>
                </a:ext>
              </a:extLst>
            </p:cNvPr>
            <p:cNvSpPr>
              <a:spLocks/>
            </p:cNvSpPr>
            <p:nvPr/>
          </p:nvSpPr>
          <p:spPr bwMode="auto">
            <a:xfrm>
              <a:off x="5581651" y="2135188"/>
              <a:ext cx="960438" cy="920750"/>
            </a:xfrm>
            <a:custGeom>
              <a:avLst/>
              <a:gdLst>
                <a:gd name="T0" fmla="*/ 341 w 449"/>
                <a:gd name="T1" fmla="*/ 405 h 431"/>
                <a:gd name="T2" fmla="*/ 105 w 449"/>
                <a:gd name="T3" fmla="*/ 429 h 431"/>
                <a:gd name="T4" fmla="*/ 82 w 449"/>
                <a:gd name="T5" fmla="*/ 427 h 431"/>
                <a:gd name="T6" fmla="*/ 69 w 449"/>
                <a:gd name="T7" fmla="*/ 409 h 431"/>
                <a:gd name="T8" fmla="*/ 66 w 449"/>
                <a:gd name="T9" fmla="*/ 427 h 431"/>
                <a:gd name="T10" fmla="*/ 0 w 449"/>
                <a:gd name="T11" fmla="*/ 424 h 431"/>
                <a:gd name="T12" fmla="*/ 8 w 449"/>
                <a:gd name="T13" fmla="*/ 339 h 431"/>
                <a:gd name="T14" fmla="*/ 64 w 449"/>
                <a:gd name="T15" fmla="*/ 248 h 431"/>
                <a:gd name="T16" fmla="*/ 89 w 449"/>
                <a:gd name="T17" fmla="*/ 236 h 431"/>
                <a:gd name="T18" fmla="*/ 97 w 449"/>
                <a:gd name="T19" fmla="*/ 190 h 431"/>
                <a:gd name="T20" fmla="*/ 72 w 449"/>
                <a:gd name="T21" fmla="*/ 81 h 431"/>
                <a:gd name="T22" fmla="*/ 98 w 449"/>
                <a:gd name="T23" fmla="*/ 40 h 431"/>
                <a:gd name="T24" fmla="*/ 102 w 449"/>
                <a:gd name="T25" fmla="*/ 38 h 431"/>
                <a:gd name="T26" fmla="*/ 208 w 449"/>
                <a:gd name="T27" fmla="*/ 24 h 431"/>
                <a:gd name="T28" fmla="*/ 229 w 449"/>
                <a:gd name="T29" fmla="*/ 45 h 431"/>
                <a:gd name="T30" fmla="*/ 234 w 449"/>
                <a:gd name="T31" fmla="*/ 137 h 431"/>
                <a:gd name="T32" fmla="*/ 216 w 449"/>
                <a:gd name="T33" fmla="*/ 171 h 431"/>
                <a:gd name="T34" fmla="*/ 221 w 449"/>
                <a:gd name="T35" fmla="*/ 196 h 431"/>
                <a:gd name="T36" fmla="*/ 298 w 449"/>
                <a:gd name="T37" fmla="*/ 218 h 431"/>
                <a:gd name="T38" fmla="*/ 368 w 449"/>
                <a:gd name="T39" fmla="*/ 272 h 431"/>
                <a:gd name="T40" fmla="*/ 418 w 449"/>
                <a:gd name="T41" fmla="*/ 342 h 431"/>
                <a:gd name="T42" fmla="*/ 449 w 449"/>
                <a:gd name="T43" fmla="*/ 412 h 431"/>
                <a:gd name="T44" fmla="*/ 387 w 449"/>
                <a:gd name="T45" fmla="*/ 406 h 431"/>
                <a:gd name="T46" fmla="*/ 341 w 449"/>
                <a:gd name="T47" fmla="*/ 375 h 431"/>
                <a:gd name="T48" fmla="*/ 341 w 449"/>
                <a:gd name="T49" fmla="*/ 40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9" h="431">
                  <a:moveTo>
                    <a:pt x="341" y="405"/>
                  </a:moveTo>
                  <a:cubicBezTo>
                    <a:pt x="262" y="411"/>
                    <a:pt x="185" y="430"/>
                    <a:pt x="105" y="429"/>
                  </a:cubicBezTo>
                  <a:cubicBezTo>
                    <a:pt x="97" y="429"/>
                    <a:pt x="89" y="430"/>
                    <a:pt x="82" y="427"/>
                  </a:cubicBezTo>
                  <a:cubicBezTo>
                    <a:pt x="80" y="420"/>
                    <a:pt x="78" y="413"/>
                    <a:pt x="69" y="409"/>
                  </a:cubicBezTo>
                  <a:cubicBezTo>
                    <a:pt x="67" y="416"/>
                    <a:pt x="67" y="422"/>
                    <a:pt x="66" y="427"/>
                  </a:cubicBezTo>
                  <a:cubicBezTo>
                    <a:pt x="43" y="431"/>
                    <a:pt x="21" y="430"/>
                    <a:pt x="0" y="424"/>
                  </a:cubicBezTo>
                  <a:cubicBezTo>
                    <a:pt x="8" y="396"/>
                    <a:pt x="10" y="368"/>
                    <a:pt x="8" y="339"/>
                  </a:cubicBezTo>
                  <a:cubicBezTo>
                    <a:pt x="4" y="295"/>
                    <a:pt x="22" y="264"/>
                    <a:pt x="64" y="248"/>
                  </a:cubicBezTo>
                  <a:cubicBezTo>
                    <a:pt x="72" y="245"/>
                    <a:pt x="81" y="241"/>
                    <a:pt x="89" y="236"/>
                  </a:cubicBezTo>
                  <a:cubicBezTo>
                    <a:pt x="107" y="225"/>
                    <a:pt x="111" y="207"/>
                    <a:pt x="97" y="190"/>
                  </a:cubicBezTo>
                  <a:cubicBezTo>
                    <a:pt x="69" y="158"/>
                    <a:pt x="74" y="119"/>
                    <a:pt x="72" y="81"/>
                  </a:cubicBezTo>
                  <a:cubicBezTo>
                    <a:pt x="71" y="63"/>
                    <a:pt x="80" y="48"/>
                    <a:pt x="98" y="40"/>
                  </a:cubicBezTo>
                  <a:cubicBezTo>
                    <a:pt x="100" y="39"/>
                    <a:pt x="101" y="39"/>
                    <a:pt x="102" y="38"/>
                  </a:cubicBezTo>
                  <a:cubicBezTo>
                    <a:pt x="133" y="0"/>
                    <a:pt x="172" y="18"/>
                    <a:pt x="208" y="24"/>
                  </a:cubicBezTo>
                  <a:cubicBezTo>
                    <a:pt x="220" y="26"/>
                    <a:pt x="228" y="33"/>
                    <a:pt x="229" y="45"/>
                  </a:cubicBezTo>
                  <a:cubicBezTo>
                    <a:pt x="232" y="76"/>
                    <a:pt x="234" y="106"/>
                    <a:pt x="234" y="137"/>
                  </a:cubicBezTo>
                  <a:cubicBezTo>
                    <a:pt x="234" y="150"/>
                    <a:pt x="228" y="162"/>
                    <a:pt x="216" y="171"/>
                  </a:cubicBezTo>
                  <a:cubicBezTo>
                    <a:pt x="202" y="181"/>
                    <a:pt x="205" y="190"/>
                    <a:pt x="221" y="196"/>
                  </a:cubicBezTo>
                  <a:cubicBezTo>
                    <a:pt x="247" y="203"/>
                    <a:pt x="273" y="210"/>
                    <a:pt x="298" y="218"/>
                  </a:cubicBezTo>
                  <a:cubicBezTo>
                    <a:pt x="329" y="226"/>
                    <a:pt x="352" y="241"/>
                    <a:pt x="368" y="272"/>
                  </a:cubicBezTo>
                  <a:cubicBezTo>
                    <a:pt x="381" y="297"/>
                    <a:pt x="405" y="316"/>
                    <a:pt x="418" y="342"/>
                  </a:cubicBezTo>
                  <a:cubicBezTo>
                    <a:pt x="429" y="365"/>
                    <a:pt x="449" y="384"/>
                    <a:pt x="449" y="412"/>
                  </a:cubicBezTo>
                  <a:cubicBezTo>
                    <a:pt x="428" y="414"/>
                    <a:pt x="407" y="409"/>
                    <a:pt x="387" y="406"/>
                  </a:cubicBezTo>
                  <a:cubicBezTo>
                    <a:pt x="373" y="395"/>
                    <a:pt x="359" y="383"/>
                    <a:pt x="341" y="375"/>
                  </a:cubicBezTo>
                  <a:cubicBezTo>
                    <a:pt x="341" y="387"/>
                    <a:pt x="341" y="396"/>
                    <a:pt x="341" y="405"/>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7" name="Freeform 9">
              <a:extLst>
                <a:ext uri="{FF2B5EF4-FFF2-40B4-BE49-F238E27FC236}">
                  <a16:creationId xmlns:a16="http://schemas.microsoft.com/office/drawing/2014/main" id="{03A06B6E-DB1E-4A53-B2B7-EFFC109B1430}"/>
                </a:ext>
              </a:extLst>
            </p:cNvPr>
            <p:cNvSpPr>
              <a:spLocks/>
            </p:cNvSpPr>
            <p:nvPr/>
          </p:nvSpPr>
          <p:spPr bwMode="auto">
            <a:xfrm>
              <a:off x="6734176" y="2620963"/>
              <a:ext cx="700088" cy="847725"/>
            </a:xfrm>
            <a:custGeom>
              <a:avLst/>
              <a:gdLst>
                <a:gd name="T0" fmla="*/ 316 w 328"/>
                <a:gd name="T1" fmla="*/ 397 h 397"/>
                <a:gd name="T2" fmla="*/ 272 w 328"/>
                <a:gd name="T3" fmla="*/ 383 h 397"/>
                <a:gd name="T4" fmla="*/ 285 w 328"/>
                <a:gd name="T5" fmla="*/ 355 h 397"/>
                <a:gd name="T6" fmla="*/ 277 w 328"/>
                <a:gd name="T7" fmla="*/ 284 h 397"/>
                <a:gd name="T8" fmla="*/ 270 w 328"/>
                <a:gd name="T9" fmla="*/ 270 h 397"/>
                <a:gd name="T10" fmla="*/ 246 w 328"/>
                <a:gd name="T11" fmla="*/ 254 h 397"/>
                <a:gd name="T12" fmla="*/ 242 w 328"/>
                <a:gd name="T13" fmla="*/ 283 h 397"/>
                <a:gd name="T14" fmla="*/ 243 w 328"/>
                <a:gd name="T15" fmla="*/ 372 h 397"/>
                <a:gd name="T16" fmla="*/ 129 w 328"/>
                <a:gd name="T17" fmla="*/ 317 h 397"/>
                <a:gd name="T18" fmla="*/ 0 w 328"/>
                <a:gd name="T19" fmla="*/ 224 h 397"/>
                <a:gd name="T20" fmla="*/ 20 w 328"/>
                <a:gd name="T21" fmla="*/ 185 h 397"/>
                <a:gd name="T22" fmla="*/ 69 w 328"/>
                <a:gd name="T23" fmla="*/ 152 h 397"/>
                <a:gd name="T24" fmla="*/ 84 w 328"/>
                <a:gd name="T25" fmla="*/ 151 h 397"/>
                <a:gd name="T26" fmla="*/ 106 w 328"/>
                <a:gd name="T27" fmla="*/ 141 h 397"/>
                <a:gd name="T28" fmla="*/ 95 w 328"/>
                <a:gd name="T29" fmla="*/ 110 h 397"/>
                <a:gd name="T30" fmla="*/ 85 w 328"/>
                <a:gd name="T31" fmla="*/ 34 h 397"/>
                <a:gd name="T32" fmla="*/ 159 w 328"/>
                <a:gd name="T33" fmla="*/ 12 h 397"/>
                <a:gd name="T34" fmla="*/ 173 w 328"/>
                <a:gd name="T35" fmla="*/ 23 h 397"/>
                <a:gd name="T36" fmla="*/ 185 w 328"/>
                <a:gd name="T37" fmla="*/ 66 h 397"/>
                <a:gd name="T38" fmla="*/ 180 w 328"/>
                <a:gd name="T39" fmla="*/ 108 h 397"/>
                <a:gd name="T40" fmla="*/ 205 w 328"/>
                <a:gd name="T41" fmla="*/ 161 h 397"/>
                <a:gd name="T42" fmla="*/ 225 w 328"/>
                <a:gd name="T43" fmla="*/ 163 h 397"/>
                <a:gd name="T44" fmla="*/ 286 w 328"/>
                <a:gd name="T45" fmla="*/ 201 h 397"/>
                <a:gd name="T46" fmla="*/ 294 w 328"/>
                <a:gd name="T47" fmla="*/ 212 h 397"/>
                <a:gd name="T48" fmla="*/ 324 w 328"/>
                <a:gd name="T49" fmla="*/ 312 h 397"/>
                <a:gd name="T50" fmla="*/ 316 w 328"/>
                <a:gd name="T51"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8" h="397">
                  <a:moveTo>
                    <a:pt x="316" y="397"/>
                  </a:moveTo>
                  <a:cubicBezTo>
                    <a:pt x="300" y="396"/>
                    <a:pt x="285" y="393"/>
                    <a:pt x="272" y="383"/>
                  </a:cubicBezTo>
                  <a:cubicBezTo>
                    <a:pt x="279" y="375"/>
                    <a:pt x="289" y="369"/>
                    <a:pt x="285" y="355"/>
                  </a:cubicBezTo>
                  <a:cubicBezTo>
                    <a:pt x="280" y="332"/>
                    <a:pt x="274" y="308"/>
                    <a:pt x="277" y="284"/>
                  </a:cubicBezTo>
                  <a:cubicBezTo>
                    <a:pt x="278" y="278"/>
                    <a:pt x="274" y="274"/>
                    <a:pt x="270" y="270"/>
                  </a:cubicBezTo>
                  <a:cubicBezTo>
                    <a:pt x="263" y="263"/>
                    <a:pt x="256" y="249"/>
                    <a:pt x="246" y="254"/>
                  </a:cubicBezTo>
                  <a:cubicBezTo>
                    <a:pt x="236" y="259"/>
                    <a:pt x="240" y="273"/>
                    <a:pt x="242" y="283"/>
                  </a:cubicBezTo>
                  <a:cubicBezTo>
                    <a:pt x="247" y="313"/>
                    <a:pt x="246" y="342"/>
                    <a:pt x="243" y="372"/>
                  </a:cubicBezTo>
                  <a:cubicBezTo>
                    <a:pt x="201" y="361"/>
                    <a:pt x="164" y="341"/>
                    <a:pt x="129" y="317"/>
                  </a:cubicBezTo>
                  <a:cubicBezTo>
                    <a:pt x="85" y="287"/>
                    <a:pt x="43" y="255"/>
                    <a:pt x="0" y="224"/>
                  </a:cubicBezTo>
                  <a:cubicBezTo>
                    <a:pt x="9" y="213"/>
                    <a:pt x="14" y="199"/>
                    <a:pt x="20" y="185"/>
                  </a:cubicBezTo>
                  <a:cubicBezTo>
                    <a:pt x="29" y="163"/>
                    <a:pt x="45" y="152"/>
                    <a:pt x="69" y="152"/>
                  </a:cubicBezTo>
                  <a:cubicBezTo>
                    <a:pt x="74" y="151"/>
                    <a:pt x="80" y="152"/>
                    <a:pt x="84" y="151"/>
                  </a:cubicBezTo>
                  <a:cubicBezTo>
                    <a:pt x="92" y="148"/>
                    <a:pt x="104" y="153"/>
                    <a:pt x="106" y="141"/>
                  </a:cubicBezTo>
                  <a:cubicBezTo>
                    <a:pt x="108" y="129"/>
                    <a:pt x="105" y="118"/>
                    <a:pt x="95" y="110"/>
                  </a:cubicBezTo>
                  <a:cubicBezTo>
                    <a:pt x="77" y="97"/>
                    <a:pt x="72" y="54"/>
                    <a:pt x="85" y="34"/>
                  </a:cubicBezTo>
                  <a:cubicBezTo>
                    <a:pt x="101" y="10"/>
                    <a:pt x="136" y="0"/>
                    <a:pt x="159" y="12"/>
                  </a:cubicBezTo>
                  <a:cubicBezTo>
                    <a:pt x="164" y="15"/>
                    <a:pt x="169" y="19"/>
                    <a:pt x="173" y="23"/>
                  </a:cubicBezTo>
                  <a:cubicBezTo>
                    <a:pt x="183" y="36"/>
                    <a:pt x="181" y="52"/>
                    <a:pt x="185" y="66"/>
                  </a:cubicBezTo>
                  <a:cubicBezTo>
                    <a:pt x="191" y="83"/>
                    <a:pt x="189" y="94"/>
                    <a:pt x="180" y="108"/>
                  </a:cubicBezTo>
                  <a:cubicBezTo>
                    <a:pt x="162" y="133"/>
                    <a:pt x="175" y="158"/>
                    <a:pt x="205" y="161"/>
                  </a:cubicBezTo>
                  <a:cubicBezTo>
                    <a:pt x="212" y="162"/>
                    <a:pt x="218" y="163"/>
                    <a:pt x="225" y="163"/>
                  </a:cubicBezTo>
                  <a:cubicBezTo>
                    <a:pt x="252" y="166"/>
                    <a:pt x="277" y="170"/>
                    <a:pt x="286" y="201"/>
                  </a:cubicBezTo>
                  <a:cubicBezTo>
                    <a:pt x="287" y="205"/>
                    <a:pt x="291" y="210"/>
                    <a:pt x="294" y="212"/>
                  </a:cubicBezTo>
                  <a:cubicBezTo>
                    <a:pt x="327" y="239"/>
                    <a:pt x="328" y="275"/>
                    <a:pt x="324" y="312"/>
                  </a:cubicBezTo>
                  <a:cubicBezTo>
                    <a:pt x="320" y="340"/>
                    <a:pt x="318" y="369"/>
                    <a:pt x="316" y="397"/>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10">
              <a:extLst>
                <a:ext uri="{FF2B5EF4-FFF2-40B4-BE49-F238E27FC236}">
                  <a16:creationId xmlns:a16="http://schemas.microsoft.com/office/drawing/2014/main" id="{DF2929C7-99F2-44F1-B5BC-1F74EE98E095}"/>
                </a:ext>
              </a:extLst>
            </p:cNvPr>
            <p:cNvSpPr>
              <a:spLocks noEditPoints="1"/>
            </p:cNvSpPr>
            <p:nvPr/>
          </p:nvSpPr>
          <p:spPr bwMode="auto">
            <a:xfrm>
              <a:off x="7569201" y="2997201"/>
              <a:ext cx="431800" cy="568325"/>
            </a:xfrm>
            <a:custGeom>
              <a:avLst/>
              <a:gdLst>
                <a:gd name="T0" fmla="*/ 162 w 202"/>
                <a:gd name="T1" fmla="*/ 264 h 266"/>
                <a:gd name="T2" fmla="*/ 49 w 202"/>
                <a:gd name="T3" fmla="*/ 252 h 266"/>
                <a:gd name="T4" fmla="*/ 40 w 202"/>
                <a:gd name="T5" fmla="*/ 173 h 266"/>
                <a:gd name="T6" fmla="*/ 34 w 202"/>
                <a:gd name="T7" fmla="*/ 201 h 266"/>
                <a:gd name="T8" fmla="*/ 25 w 202"/>
                <a:gd name="T9" fmla="*/ 226 h 266"/>
                <a:gd name="T10" fmla="*/ 9 w 202"/>
                <a:gd name="T11" fmla="*/ 215 h 266"/>
                <a:gd name="T12" fmla="*/ 10 w 202"/>
                <a:gd name="T13" fmla="*/ 166 h 266"/>
                <a:gd name="T14" fmla="*/ 10 w 202"/>
                <a:gd name="T15" fmla="*/ 150 h 266"/>
                <a:gd name="T16" fmla="*/ 38 w 202"/>
                <a:gd name="T17" fmla="*/ 98 h 266"/>
                <a:gd name="T18" fmla="*/ 44 w 202"/>
                <a:gd name="T19" fmla="*/ 71 h 266"/>
                <a:gd name="T20" fmla="*/ 40 w 202"/>
                <a:gd name="T21" fmla="*/ 20 h 266"/>
                <a:gd name="T22" fmla="*/ 90 w 202"/>
                <a:gd name="T23" fmla="*/ 5 h 266"/>
                <a:gd name="T24" fmla="*/ 105 w 202"/>
                <a:gd name="T25" fmla="*/ 23 h 266"/>
                <a:gd name="T26" fmla="*/ 99 w 202"/>
                <a:gd name="T27" fmla="*/ 67 h 266"/>
                <a:gd name="T28" fmla="*/ 103 w 202"/>
                <a:gd name="T29" fmla="*/ 77 h 266"/>
                <a:gd name="T30" fmla="*/ 112 w 202"/>
                <a:gd name="T31" fmla="*/ 81 h 266"/>
                <a:gd name="T32" fmla="*/ 191 w 202"/>
                <a:gd name="T33" fmla="*/ 155 h 266"/>
                <a:gd name="T34" fmla="*/ 176 w 202"/>
                <a:gd name="T35" fmla="*/ 227 h 266"/>
                <a:gd name="T36" fmla="*/ 162 w 202"/>
                <a:gd name="T37" fmla="*/ 264 h 266"/>
                <a:gd name="T38" fmla="*/ 150 w 202"/>
                <a:gd name="T39" fmla="*/ 213 h 266"/>
                <a:gd name="T40" fmla="*/ 168 w 202"/>
                <a:gd name="T41" fmla="*/ 171 h 266"/>
                <a:gd name="T42" fmla="*/ 155 w 202"/>
                <a:gd name="T43" fmla="*/ 158 h 266"/>
                <a:gd name="T44" fmla="*/ 150 w 202"/>
                <a:gd name="T45" fmla="*/ 169 h 266"/>
                <a:gd name="T46" fmla="*/ 150 w 202"/>
                <a:gd name="T47" fmla="*/ 21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2" h="266">
                  <a:moveTo>
                    <a:pt x="162" y="264"/>
                  </a:moveTo>
                  <a:cubicBezTo>
                    <a:pt x="124" y="266"/>
                    <a:pt x="86" y="261"/>
                    <a:pt x="49" y="252"/>
                  </a:cubicBezTo>
                  <a:cubicBezTo>
                    <a:pt x="46" y="226"/>
                    <a:pt x="46" y="200"/>
                    <a:pt x="40" y="173"/>
                  </a:cubicBezTo>
                  <a:cubicBezTo>
                    <a:pt x="25" y="186"/>
                    <a:pt x="25" y="186"/>
                    <a:pt x="34" y="201"/>
                  </a:cubicBezTo>
                  <a:cubicBezTo>
                    <a:pt x="40" y="213"/>
                    <a:pt x="34" y="221"/>
                    <a:pt x="25" y="226"/>
                  </a:cubicBezTo>
                  <a:cubicBezTo>
                    <a:pt x="15" y="231"/>
                    <a:pt x="13" y="223"/>
                    <a:pt x="9" y="215"/>
                  </a:cubicBezTo>
                  <a:cubicBezTo>
                    <a:pt x="0" y="198"/>
                    <a:pt x="0" y="182"/>
                    <a:pt x="10" y="166"/>
                  </a:cubicBezTo>
                  <a:cubicBezTo>
                    <a:pt x="13" y="160"/>
                    <a:pt x="11" y="155"/>
                    <a:pt x="10" y="150"/>
                  </a:cubicBezTo>
                  <a:cubicBezTo>
                    <a:pt x="6" y="121"/>
                    <a:pt x="11" y="111"/>
                    <a:pt x="38" y="98"/>
                  </a:cubicBezTo>
                  <a:cubicBezTo>
                    <a:pt x="51" y="91"/>
                    <a:pt x="53" y="85"/>
                    <a:pt x="44" y="71"/>
                  </a:cubicBezTo>
                  <a:cubicBezTo>
                    <a:pt x="34" y="56"/>
                    <a:pt x="29" y="37"/>
                    <a:pt x="40" y="20"/>
                  </a:cubicBezTo>
                  <a:cubicBezTo>
                    <a:pt x="49" y="5"/>
                    <a:pt x="70" y="0"/>
                    <a:pt x="90" y="5"/>
                  </a:cubicBezTo>
                  <a:cubicBezTo>
                    <a:pt x="99" y="8"/>
                    <a:pt x="105" y="12"/>
                    <a:pt x="105" y="23"/>
                  </a:cubicBezTo>
                  <a:cubicBezTo>
                    <a:pt x="103" y="38"/>
                    <a:pt x="110" y="54"/>
                    <a:pt x="99" y="67"/>
                  </a:cubicBezTo>
                  <a:cubicBezTo>
                    <a:pt x="96" y="72"/>
                    <a:pt x="98" y="75"/>
                    <a:pt x="103" y="77"/>
                  </a:cubicBezTo>
                  <a:cubicBezTo>
                    <a:pt x="105" y="78"/>
                    <a:pt x="109" y="80"/>
                    <a:pt x="112" y="81"/>
                  </a:cubicBezTo>
                  <a:cubicBezTo>
                    <a:pt x="156" y="87"/>
                    <a:pt x="171" y="123"/>
                    <a:pt x="191" y="155"/>
                  </a:cubicBezTo>
                  <a:cubicBezTo>
                    <a:pt x="202" y="173"/>
                    <a:pt x="193" y="211"/>
                    <a:pt x="176" y="227"/>
                  </a:cubicBezTo>
                  <a:cubicBezTo>
                    <a:pt x="163" y="237"/>
                    <a:pt x="159" y="249"/>
                    <a:pt x="162" y="264"/>
                  </a:cubicBezTo>
                  <a:close/>
                  <a:moveTo>
                    <a:pt x="150" y="213"/>
                  </a:moveTo>
                  <a:cubicBezTo>
                    <a:pt x="163" y="198"/>
                    <a:pt x="165" y="184"/>
                    <a:pt x="168" y="171"/>
                  </a:cubicBezTo>
                  <a:cubicBezTo>
                    <a:pt x="169" y="162"/>
                    <a:pt x="161" y="159"/>
                    <a:pt x="155" y="158"/>
                  </a:cubicBezTo>
                  <a:cubicBezTo>
                    <a:pt x="147" y="156"/>
                    <a:pt x="150" y="165"/>
                    <a:pt x="150" y="169"/>
                  </a:cubicBezTo>
                  <a:cubicBezTo>
                    <a:pt x="149" y="182"/>
                    <a:pt x="150" y="194"/>
                    <a:pt x="150" y="213"/>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9" name="Freeform 11">
              <a:extLst>
                <a:ext uri="{FF2B5EF4-FFF2-40B4-BE49-F238E27FC236}">
                  <a16:creationId xmlns:a16="http://schemas.microsoft.com/office/drawing/2014/main" id="{3B9D67D9-125C-47C0-B9AC-B61168751E11}"/>
                </a:ext>
              </a:extLst>
            </p:cNvPr>
            <p:cNvSpPr>
              <a:spLocks noEditPoints="1"/>
            </p:cNvSpPr>
            <p:nvPr/>
          </p:nvSpPr>
          <p:spPr bwMode="auto">
            <a:xfrm>
              <a:off x="8105776" y="2908301"/>
              <a:ext cx="363538" cy="604838"/>
            </a:xfrm>
            <a:custGeom>
              <a:avLst/>
              <a:gdLst>
                <a:gd name="T0" fmla="*/ 148 w 170"/>
                <a:gd name="T1" fmla="*/ 257 h 283"/>
                <a:gd name="T2" fmla="*/ 77 w 170"/>
                <a:gd name="T3" fmla="*/ 283 h 283"/>
                <a:gd name="T4" fmla="*/ 59 w 170"/>
                <a:gd name="T5" fmla="*/ 259 h 283"/>
                <a:gd name="T6" fmla="*/ 58 w 170"/>
                <a:gd name="T7" fmla="*/ 202 h 283"/>
                <a:gd name="T8" fmla="*/ 46 w 170"/>
                <a:gd name="T9" fmla="*/ 183 h 283"/>
                <a:gd name="T10" fmla="*/ 36 w 170"/>
                <a:gd name="T11" fmla="*/ 175 h 283"/>
                <a:gd name="T12" fmla="*/ 14 w 170"/>
                <a:gd name="T13" fmla="*/ 145 h 283"/>
                <a:gd name="T14" fmla="*/ 12 w 170"/>
                <a:gd name="T15" fmla="*/ 112 h 283"/>
                <a:gd name="T16" fmla="*/ 32 w 170"/>
                <a:gd name="T17" fmla="*/ 83 h 283"/>
                <a:gd name="T18" fmla="*/ 56 w 170"/>
                <a:gd name="T19" fmla="*/ 65 h 283"/>
                <a:gd name="T20" fmla="*/ 66 w 170"/>
                <a:gd name="T21" fmla="*/ 44 h 283"/>
                <a:gd name="T22" fmla="*/ 62 w 170"/>
                <a:gd name="T23" fmla="*/ 13 h 283"/>
                <a:gd name="T24" fmla="*/ 85 w 170"/>
                <a:gd name="T25" fmla="*/ 0 h 283"/>
                <a:gd name="T26" fmla="*/ 106 w 170"/>
                <a:gd name="T27" fmla="*/ 39 h 283"/>
                <a:gd name="T28" fmla="*/ 126 w 170"/>
                <a:gd name="T29" fmla="*/ 72 h 283"/>
                <a:gd name="T30" fmla="*/ 170 w 170"/>
                <a:gd name="T31" fmla="*/ 122 h 283"/>
                <a:gd name="T32" fmla="*/ 167 w 170"/>
                <a:gd name="T33" fmla="*/ 180 h 283"/>
                <a:gd name="T34" fmla="*/ 154 w 170"/>
                <a:gd name="T35" fmla="*/ 192 h 283"/>
                <a:gd name="T36" fmla="*/ 149 w 170"/>
                <a:gd name="T37" fmla="*/ 175 h 283"/>
                <a:gd name="T38" fmla="*/ 149 w 170"/>
                <a:gd name="T39" fmla="*/ 125 h 283"/>
                <a:gd name="T40" fmla="*/ 140 w 170"/>
                <a:gd name="T41" fmla="*/ 114 h 283"/>
                <a:gd name="T42" fmla="*/ 134 w 170"/>
                <a:gd name="T43" fmla="*/ 126 h 283"/>
                <a:gd name="T44" fmla="*/ 148 w 170"/>
                <a:gd name="T45" fmla="*/ 257 h 283"/>
                <a:gd name="T46" fmla="*/ 42 w 170"/>
                <a:gd name="T47" fmla="*/ 119 h 283"/>
                <a:gd name="T48" fmla="*/ 35 w 170"/>
                <a:gd name="T49" fmla="*/ 147 h 283"/>
                <a:gd name="T50" fmla="*/ 42 w 170"/>
                <a:gd name="T51" fmla="*/ 154 h 283"/>
                <a:gd name="T52" fmla="*/ 46 w 170"/>
                <a:gd name="T53" fmla="*/ 143 h 283"/>
                <a:gd name="T54" fmla="*/ 42 w 170"/>
                <a:gd name="T55" fmla="*/ 11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0" h="283">
                  <a:moveTo>
                    <a:pt x="148" y="257"/>
                  </a:moveTo>
                  <a:cubicBezTo>
                    <a:pt x="125" y="269"/>
                    <a:pt x="102" y="279"/>
                    <a:pt x="77" y="283"/>
                  </a:cubicBezTo>
                  <a:cubicBezTo>
                    <a:pt x="65" y="280"/>
                    <a:pt x="60" y="272"/>
                    <a:pt x="59" y="259"/>
                  </a:cubicBezTo>
                  <a:cubicBezTo>
                    <a:pt x="57" y="240"/>
                    <a:pt x="54" y="221"/>
                    <a:pt x="58" y="202"/>
                  </a:cubicBezTo>
                  <a:cubicBezTo>
                    <a:pt x="60" y="192"/>
                    <a:pt x="58" y="184"/>
                    <a:pt x="46" y="183"/>
                  </a:cubicBezTo>
                  <a:cubicBezTo>
                    <a:pt x="41" y="183"/>
                    <a:pt x="37" y="180"/>
                    <a:pt x="36" y="175"/>
                  </a:cubicBezTo>
                  <a:cubicBezTo>
                    <a:pt x="33" y="162"/>
                    <a:pt x="23" y="154"/>
                    <a:pt x="14" y="145"/>
                  </a:cubicBezTo>
                  <a:cubicBezTo>
                    <a:pt x="4" y="135"/>
                    <a:pt x="0" y="125"/>
                    <a:pt x="12" y="112"/>
                  </a:cubicBezTo>
                  <a:cubicBezTo>
                    <a:pt x="20" y="104"/>
                    <a:pt x="28" y="94"/>
                    <a:pt x="32" y="83"/>
                  </a:cubicBezTo>
                  <a:cubicBezTo>
                    <a:pt x="36" y="71"/>
                    <a:pt x="45" y="66"/>
                    <a:pt x="56" y="65"/>
                  </a:cubicBezTo>
                  <a:cubicBezTo>
                    <a:pt x="74" y="65"/>
                    <a:pt x="76" y="57"/>
                    <a:pt x="66" y="44"/>
                  </a:cubicBezTo>
                  <a:cubicBezTo>
                    <a:pt x="58" y="35"/>
                    <a:pt x="57" y="23"/>
                    <a:pt x="62" y="13"/>
                  </a:cubicBezTo>
                  <a:cubicBezTo>
                    <a:pt x="66" y="4"/>
                    <a:pt x="75" y="1"/>
                    <a:pt x="85" y="0"/>
                  </a:cubicBezTo>
                  <a:cubicBezTo>
                    <a:pt x="104" y="0"/>
                    <a:pt x="111" y="18"/>
                    <a:pt x="106" y="39"/>
                  </a:cubicBezTo>
                  <a:cubicBezTo>
                    <a:pt x="101" y="66"/>
                    <a:pt x="100" y="68"/>
                    <a:pt x="126" y="72"/>
                  </a:cubicBezTo>
                  <a:cubicBezTo>
                    <a:pt x="148" y="76"/>
                    <a:pt x="170" y="100"/>
                    <a:pt x="170" y="122"/>
                  </a:cubicBezTo>
                  <a:cubicBezTo>
                    <a:pt x="170" y="142"/>
                    <a:pt x="168" y="161"/>
                    <a:pt x="167" y="180"/>
                  </a:cubicBezTo>
                  <a:cubicBezTo>
                    <a:pt x="166" y="188"/>
                    <a:pt x="161" y="193"/>
                    <a:pt x="154" y="192"/>
                  </a:cubicBezTo>
                  <a:cubicBezTo>
                    <a:pt x="144" y="189"/>
                    <a:pt x="146" y="180"/>
                    <a:pt x="149" y="175"/>
                  </a:cubicBezTo>
                  <a:cubicBezTo>
                    <a:pt x="161" y="158"/>
                    <a:pt x="149" y="142"/>
                    <a:pt x="149" y="125"/>
                  </a:cubicBezTo>
                  <a:cubicBezTo>
                    <a:pt x="149" y="120"/>
                    <a:pt x="146" y="114"/>
                    <a:pt x="140" y="114"/>
                  </a:cubicBezTo>
                  <a:cubicBezTo>
                    <a:pt x="132" y="114"/>
                    <a:pt x="135" y="122"/>
                    <a:pt x="134" y="126"/>
                  </a:cubicBezTo>
                  <a:cubicBezTo>
                    <a:pt x="129" y="171"/>
                    <a:pt x="139" y="214"/>
                    <a:pt x="148" y="257"/>
                  </a:cubicBezTo>
                  <a:close/>
                  <a:moveTo>
                    <a:pt x="42" y="119"/>
                  </a:moveTo>
                  <a:cubicBezTo>
                    <a:pt x="31" y="127"/>
                    <a:pt x="28" y="136"/>
                    <a:pt x="35" y="147"/>
                  </a:cubicBezTo>
                  <a:cubicBezTo>
                    <a:pt x="37" y="151"/>
                    <a:pt x="38" y="155"/>
                    <a:pt x="42" y="154"/>
                  </a:cubicBezTo>
                  <a:cubicBezTo>
                    <a:pt x="49" y="153"/>
                    <a:pt x="46" y="147"/>
                    <a:pt x="46" y="143"/>
                  </a:cubicBezTo>
                  <a:cubicBezTo>
                    <a:pt x="45" y="135"/>
                    <a:pt x="44" y="128"/>
                    <a:pt x="42" y="119"/>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0" name="Freeform 12">
              <a:extLst>
                <a:ext uri="{FF2B5EF4-FFF2-40B4-BE49-F238E27FC236}">
                  <a16:creationId xmlns:a16="http://schemas.microsoft.com/office/drawing/2014/main" id="{0704C1CD-CF72-40CC-9F43-498E433A1BDF}"/>
                </a:ext>
              </a:extLst>
            </p:cNvPr>
            <p:cNvSpPr>
              <a:spLocks/>
            </p:cNvSpPr>
            <p:nvPr/>
          </p:nvSpPr>
          <p:spPr bwMode="auto">
            <a:xfrm>
              <a:off x="5748338" y="3133726"/>
              <a:ext cx="777875" cy="1792288"/>
            </a:xfrm>
            <a:custGeom>
              <a:avLst/>
              <a:gdLst>
                <a:gd name="T0" fmla="*/ 16 w 364"/>
                <a:gd name="T1" fmla="*/ 40 h 839"/>
                <a:gd name="T2" fmla="*/ 111 w 364"/>
                <a:gd name="T3" fmla="*/ 26 h 839"/>
                <a:gd name="T4" fmla="*/ 214 w 364"/>
                <a:gd name="T5" fmla="*/ 4 h 839"/>
                <a:gd name="T6" fmla="*/ 266 w 364"/>
                <a:gd name="T7" fmla="*/ 3 h 839"/>
                <a:gd name="T8" fmla="*/ 264 w 364"/>
                <a:gd name="T9" fmla="*/ 55 h 839"/>
                <a:gd name="T10" fmla="*/ 295 w 364"/>
                <a:gd name="T11" fmla="*/ 5 h 839"/>
                <a:gd name="T12" fmla="*/ 364 w 364"/>
                <a:gd name="T13" fmla="*/ 14 h 839"/>
                <a:gd name="T14" fmla="*/ 311 w 364"/>
                <a:gd name="T15" fmla="*/ 99 h 839"/>
                <a:gd name="T16" fmla="*/ 296 w 364"/>
                <a:gd name="T17" fmla="*/ 172 h 839"/>
                <a:gd name="T18" fmla="*/ 299 w 364"/>
                <a:gd name="T19" fmla="*/ 295 h 839"/>
                <a:gd name="T20" fmla="*/ 303 w 364"/>
                <a:gd name="T21" fmla="*/ 352 h 839"/>
                <a:gd name="T22" fmla="*/ 292 w 364"/>
                <a:gd name="T23" fmla="*/ 423 h 839"/>
                <a:gd name="T24" fmla="*/ 278 w 364"/>
                <a:gd name="T25" fmla="*/ 491 h 839"/>
                <a:gd name="T26" fmla="*/ 250 w 364"/>
                <a:gd name="T27" fmla="*/ 534 h 839"/>
                <a:gd name="T28" fmla="*/ 193 w 364"/>
                <a:gd name="T29" fmla="*/ 503 h 839"/>
                <a:gd name="T30" fmla="*/ 182 w 364"/>
                <a:gd name="T31" fmla="*/ 448 h 839"/>
                <a:gd name="T32" fmla="*/ 166 w 364"/>
                <a:gd name="T33" fmla="*/ 340 h 839"/>
                <a:gd name="T34" fmla="*/ 152 w 364"/>
                <a:gd name="T35" fmla="*/ 396 h 839"/>
                <a:gd name="T36" fmla="*/ 152 w 364"/>
                <a:gd name="T37" fmla="*/ 486 h 839"/>
                <a:gd name="T38" fmla="*/ 180 w 364"/>
                <a:gd name="T39" fmla="*/ 568 h 839"/>
                <a:gd name="T40" fmla="*/ 191 w 364"/>
                <a:gd name="T41" fmla="*/ 617 h 839"/>
                <a:gd name="T42" fmla="*/ 194 w 364"/>
                <a:gd name="T43" fmla="*/ 680 h 839"/>
                <a:gd name="T44" fmla="*/ 217 w 364"/>
                <a:gd name="T45" fmla="*/ 721 h 839"/>
                <a:gd name="T46" fmla="*/ 234 w 364"/>
                <a:gd name="T47" fmla="*/ 767 h 839"/>
                <a:gd name="T48" fmla="*/ 234 w 364"/>
                <a:gd name="T49" fmla="*/ 788 h 839"/>
                <a:gd name="T50" fmla="*/ 234 w 364"/>
                <a:gd name="T51" fmla="*/ 798 h 839"/>
                <a:gd name="T52" fmla="*/ 178 w 364"/>
                <a:gd name="T53" fmla="*/ 839 h 839"/>
                <a:gd name="T54" fmla="*/ 146 w 364"/>
                <a:gd name="T55" fmla="*/ 836 h 839"/>
                <a:gd name="T56" fmla="*/ 137 w 364"/>
                <a:gd name="T57" fmla="*/ 807 h 839"/>
                <a:gd name="T58" fmla="*/ 167 w 364"/>
                <a:gd name="T59" fmla="*/ 761 h 839"/>
                <a:gd name="T60" fmla="*/ 166 w 364"/>
                <a:gd name="T61" fmla="*/ 722 h 839"/>
                <a:gd name="T62" fmla="*/ 110 w 364"/>
                <a:gd name="T63" fmla="*/ 625 h 839"/>
                <a:gd name="T64" fmla="*/ 78 w 364"/>
                <a:gd name="T65" fmla="*/ 515 h 839"/>
                <a:gd name="T66" fmla="*/ 44 w 364"/>
                <a:gd name="T67" fmla="*/ 420 h 839"/>
                <a:gd name="T68" fmla="*/ 19 w 364"/>
                <a:gd name="T69" fmla="*/ 334 h 839"/>
                <a:gd name="T70" fmla="*/ 22 w 364"/>
                <a:gd name="T71" fmla="*/ 225 h 839"/>
                <a:gd name="T72" fmla="*/ 19 w 364"/>
                <a:gd name="T73" fmla="*/ 211 h 839"/>
                <a:gd name="T74" fmla="*/ 19 w 364"/>
                <a:gd name="T75" fmla="*/ 164 h 839"/>
                <a:gd name="T76" fmla="*/ 22 w 364"/>
                <a:gd name="T77" fmla="*/ 114 h 839"/>
                <a:gd name="T78" fmla="*/ 16 w 364"/>
                <a:gd name="T79"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839">
                  <a:moveTo>
                    <a:pt x="16" y="40"/>
                  </a:moveTo>
                  <a:cubicBezTo>
                    <a:pt x="47" y="30"/>
                    <a:pt x="79" y="32"/>
                    <a:pt x="111" y="26"/>
                  </a:cubicBezTo>
                  <a:cubicBezTo>
                    <a:pt x="145" y="18"/>
                    <a:pt x="180" y="12"/>
                    <a:pt x="214" y="4"/>
                  </a:cubicBezTo>
                  <a:cubicBezTo>
                    <a:pt x="231" y="1"/>
                    <a:pt x="248" y="0"/>
                    <a:pt x="266" y="3"/>
                  </a:cubicBezTo>
                  <a:cubicBezTo>
                    <a:pt x="259" y="19"/>
                    <a:pt x="263" y="36"/>
                    <a:pt x="264" y="55"/>
                  </a:cubicBezTo>
                  <a:cubicBezTo>
                    <a:pt x="282" y="40"/>
                    <a:pt x="289" y="22"/>
                    <a:pt x="295" y="5"/>
                  </a:cubicBezTo>
                  <a:cubicBezTo>
                    <a:pt x="319" y="4"/>
                    <a:pt x="342" y="4"/>
                    <a:pt x="364" y="14"/>
                  </a:cubicBezTo>
                  <a:cubicBezTo>
                    <a:pt x="353" y="47"/>
                    <a:pt x="346" y="80"/>
                    <a:pt x="311" y="99"/>
                  </a:cubicBezTo>
                  <a:cubicBezTo>
                    <a:pt x="287" y="111"/>
                    <a:pt x="282" y="138"/>
                    <a:pt x="296" y="172"/>
                  </a:cubicBezTo>
                  <a:cubicBezTo>
                    <a:pt x="312" y="214"/>
                    <a:pt x="304" y="254"/>
                    <a:pt x="299" y="295"/>
                  </a:cubicBezTo>
                  <a:cubicBezTo>
                    <a:pt x="297" y="315"/>
                    <a:pt x="306" y="332"/>
                    <a:pt x="303" y="352"/>
                  </a:cubicBezTo>
                  <a:cubicBezTo>
                    <a:pt x="300" y="376"/>
                    <a:pt x="305" y="399"/>
                    <a:pt x="292" y="423"/>
                  </a:cubicBezTo>
                  <a:cubicBezTo>
                    <a:pt x="281" y="442"/>
                    <a:pt x="282" y="468"/>
                    <a:pt x="278" y="491"/>
                  </a:cubicBezTo>
                  <a:cubicBezTo>
                    <a:pt x="275" y="509"/>
                    <a:pt x="274" y="529"/>
                    <a:pt x="250" y="534"/>
                  </a:cubicBezTo>
                  <a:cubicBezTo>
                    <a:pt x="227" y="538"/>
                    <a:pt x="204" y="526"/>
                    <a:pt x="193" y="503"/>
                  </a:cubicBezTo>
                  <a:cubicBezTo>
                    <a:pt x="184" y="486"/>
                    <a:pt x="182" y="467"/>
                    <a:pt x="182" y="448"/>
                  </a:cubicBezTo>
                  <a:cubicBezTo>
                    <a:pt x="181" y="412"/>
                    <a:pt x="181" y="376"/>
                    <a:pt x="166" y="340"/>
                  </a:cubicBezTo>
                  <a:cubicBezTo>
                    <a:pt x="156" y="358"/>
                    <a:pt x="153" y="377"/>
                    <a:pt x="152" y="396"/>
                  </a:cubicBezTo>
                  <a:cubicBezTo>
                    <a:pt x="150" y="426"/>
                    <a:pt x="152" y="456"/>
                    <a:pt x="152" y="486"/>
                  </a:cubicBezTo>
                  <a:cubicBezTo>
                    <a:pt x="152" y="517"/>
                    <a:pt x="166" y="543"/>
                    <a:pt x="180" y="568"/>
                  </a:cubicBezTo>
                  <a:cubicBezTo>
                    <a:pt x="189" y="584"/>
                    <a:pt x="192" y="599"/>
                    <a:pt x="191" y="617"/>
                  </a:cubicBezTo>
                  <a:cubicBezTo>
                    <a:pt x="188" y="638"/>
                    <a:pt x="190" y="659"/>
                    <a:pt x="194" y="680"/>
                  </a:cubicBezTo>
                  <a:cubicBezTo>
                    <a:pt x="197" y="697"/>
                    <a:pt x="204" y="711"/>
                    <a:pt x="217" y="721"/>
                  </a:cubicBezTo>
                  <a:cubicBezTo>
                    <a:pt x="233" y="733"/>
                    <a:pt x="238" y="748"/>
                    <a:pt x="234" y="767"/>
                  </a:cubicBezTo>
                  <a:cubicBezTo>
                    <a:pt x="232" y="774"/>
                    <a:pt x="231" y="781"/>
                    <a:pt x="234" y="788"/>
                  </a:cubicBezTo>
                  <a:cubicBezTo>
                    <a:pt x="235" y="791"/>
                    <a:pt x="235" y="795"/>
                    <a:pt x="234" y="798"/>
                  </a:cubicBezTo>
                  <a:cubicBezTo>
                    <a:pt x="228" y="817"/>
                    <a:pt x="198" y="838"/>
                    <a:pt x="178" y="839"/>
                  </a:cubicBezTo>
                  <a:cubicBezTo>
                    <a:pt x="167" y="839"/>
                    <a:pt x="157" y="839"/>
                    <a:pt x="146" y="836"/>
                  </a:cubicBezTo>
                  <a:cubicBezTo>
                    <a:pt x="126" y="831"/>
                    <a:pt x="123" y="823"/>
                    <a:pt x="137" y="807"/>
                  </a:cubicBezTo>
                  <a:cubicBezTo>
                    <a:pt x="151" y="793"/>
                    <a:pt x="161" y="779"/>
                    <a:pt x="167" y="761"/>
                  </a:cubicBezTo>
                  <a:cubicBezTo>
                    <a:pt x="171" y="747"/>
                    <a:pt x="171" y="735"/>
                    <a:pt x="166" y="722"/>
                  </a:cubicBezTo>
                  <a:cubicBezTo>
                    <a:pt x="152" y="687"/>
                    <a:pt x="134" y="654"/>
                    <a:pt x="110" y="625"/>
                  </a:cubicBezTo>
                  <a:cubicBezTo>
                    <a:pt x="84" y="593"/>
                    <a:pt x="71" y="556"/>
                    <a:pt x="78" y="515"/>
                  </a:cubicBezTo>
                  <a:cubicBezTo>
                    <a:pt x="85" y="476"/>
                    <a:pt x="64" y="448"/>
                    <a:pt x="44" y="420"/>
                  </a:cubicBezTo>
                  <a:cubicBezTo>
                    <a:pt x="26" y="393"/>
                    <a:pt x="15" y="366"/>
                    <a:pt x="19" y="334"/>
                  </a:cubicBezTo>
                  <a:cubicBezTo>
                    <a:pt x="23" y="298"/>
                    <a:pt x="22" y="261"/>
                    <a:pt x="22" y="225"/>
                  </a:cubicBezTo>
                  <a:cubicBezTo>
                    <a:pt x="22" y="220"/>
                    <a:pt x="22" y="214"/>
                    <a:pt x="19" y="211"/>
                  </a:cubicBezTo>
                  <a:cubicBezTo>
                    <a:pt x="0" y="195"/>
                    <a:pt x="11" y="179"/>
                    <a:pt x="19" y="164"/>
                  </a:cubicBezTo>
                  <a:cubicBezTo>
                    <a:pt x="27" y="147"/>
                    <a:pt x="28" y="133"/>
                    <a:pt x="22" y="114"/>
                  </a:cubicBezTo>
                  <a:cubicBezTo>
                    <a:pt x="15" y="91"/>
                    <a:pt x="9" y="65"/>
                    <a:pt x="16" y="40"/>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1" name="Freeform 13">
              <a:extLst>
                <a:ext uri="{FF2B5EF4-FFF2-40B4-BE49-F238E27FC236}">
                  <a16:creationId xmlns:a16="http://schemas.microsoft.com/office/drawing/2014/main" id="{57F2F5AB-8F38-4EBD-8B2A-A8741B177143}"/>
                </a:ext>
              </a:extLst>
            </p:cNvPr>
            <p:cNvSpPr>
              <a:spLocks/>
            </p:cNvSpPr>
            <p:nvPr/>
          </p:nvSpPr>
          <p:spPr bwMode="auto">
            <a:xfrm>
              <a:off x="6632576" y="3197226"/>
              <a:ext cx="830263" cy="1641475"/>
            </a:xfrm>
            <a:custGeom>
              <a:avLst/>
              <a:gdLst>
                <a:gd name="T0" fmla="*/ 95 w 388"/>
                <a:gd name="T1" fmla="*/ 45 h 768"/>
                <a:gd name="T2" fmla="*/ 154 w 388"/>
                <a:gd name="T3" fmla="*/ 80 h 768"/>
                <a:gd name="T4" fmla="*/ 281 w 388"/>
                <a:gd name="T5" fmla="*/ 148 h 768"/>
                <a:gd name="T6" fmla="*/ 292 w 388"/>
                <a:gd name="T7" fmla="*/ 156 h 768"/>
                <a:gd name="T8" fmla="*/ 292 w 388"/>
                <a:gd name="T9" fmla="*/ 160 h 768"/>
                <a:gd name="T10" fmla="*/ 309 w 388"/>
                <a:gd name="T11" fmla="*/ 263 h 768"/>
                <a:gd name="T12" fmla="*/ 319 w 388"/>
                <a:gd name="T13" fmla="*/ 279 h 768"/>
                <a:gd name="T14" fmla="*/ 310 w 388"/>
                <a:gd name="T15" fmla="*/ 314 h 768"/>
                <a:gd name="T16" fmla="*/ 288 w 388"/>
                <a:gd name="T17" fmla="*/ 346 h 768"/>
                <a:gd name="T18" fmla="*/ 270 w 388"/>
                <a:gd name="T19" fmla="*/ 404 h 768"/>
                <a:gd name="T20" fmla="*/ 277 w 388"/>
                <a:gd name="T21" fmla="*/ 430 h 768"/>
                <a:gd name="T22" fmla="*/ 311 w 388"/>
                <a:gd name="T23" fmla="*/ 463 h 768"/>
                <a:gd name="T24" fmla="*/ 343 w 388"/>
                <a:gd name="T25" fmla="*/ 472 h 768"/>
                <a:gd name="T26" fmla="*/ 377 w 388"/>
                <a:gd name="T27" fmla="*/ 473 h 768"/>
                <a:gd name="T28" fmla="*/ 372 w 388"/>
                <a:gd name="T29" fmla="*/ 511 h 768"/>
                <a:gd name="T30" fmla="*/ 355 w 388"/>
                <a:gd name="T31" fmla="*/ 553 h 768"/>
                <a:gd name="T32" fmla="*/ 346 w 388"/>
                <a:gd name="T33" fmla="*/ 593 h 768"/>
                <a:gd name="T34" fmla="*/ 324 w 388"/>
                <a:gd name="T35" fmla="*/ 610 h 768"/>
                <a:gd name="T36" fmla="*/ 301 w 388"/>
                <a:gd name="T37" fmla="*/ 588 h 768"/>
                <a:gd name="T38" fmla="*/ 307 w 388"/>
                <a:gd name="T39" fmla="*/ 548 h 768"/>
                <a:gd name="T40" fmla="*/ 282 w 388"/>
                <a:gd name="T41" fmla="*/ 502 h 768"/>
                <a:gd name="T42" fmla="*/ 273 w 388"/>
                <a:gd name="T43" fmla="*/ 511 h 768"/>
                <a:gd name="T44" fmla="*/ 253 w 388"/>
                <a:gd name="T45" fmla="*/ 624 h 768"/>
                <a:gd name="T46" fmla="*/ 238 w 388"/>
                <a:gd name="T47" fmla="*/ 738 h 768"/>
                <a:gd name="T48" fmla="*/ 211 w 388"/>
                <a:gd name="T49" fmla="*/ 764 h 768"/>
                <a:gd name="T50" fmla="*/ 152 w 388"/>
                <a:gd name="T51" fmla="*/ 753 h 768"/>
                <a:gd name="T52" fmla="*/ 135 w 388"/>
                <a:gd name="T53" fmla="*/ 739 h 768"/>
                <a:gd name="T54" fmla="*/ 151 w 388"/>
                <a:gd name="T55" fmla="*/ 724 h 768"/>
                <a:gd name="T56" fmla="*/ 204 w 388"/>
                <a:gd name="T57" fmla="*/ 646 h 768"/>
                <a:gd name="T58" fmla="*/ 201 w 388"/>
                <a:gd name="T59" fmla="*/ 534 h 768"/>
                <a:gd name="T60" fmla="*/ 181 w 388"/>
                <a:gd name="T61" fmla="*/ 433 h 768"/>
                <a:gd name="T62" fmla="*/ 159 w 388"/>
                <a:gd name="T63" fmla="*/ 367 h 768"/>
                <a:gd name="T64" fmla="*/ 137 w 388"/>
                <a:gd name="T65" fmla="*/ 348 h 768"/>
                <a:gd name="T66" fmla="*/ 130 w 388"/>
                <a:gd name="T67" fmla="*/ 336 h 768"/>
                <a:gd name="T68" fmla="*/ 123 w 388"/>
                <a:gd name="T69" fmla="*/ 180 h 768"/>
                <a:gd name="T70" fmla="*/ 122 w 388"/>
                <a:gd name="T71" fmla="*/ 156 h 768"/>
                <a:gd name="T72" fmla="*/ 102 w 388"/>
                <a:gd name="T73" fmla="*/ 141 h 768"/>
                <a:gd name="T74" fmla="*/ 73 w 388"/>
                <a:gd name="T75" fmla="*/ 118 h 768"/>
                <a:gd name="T76" fmla="*/ 53 w 388"/>
                <a:gd name="T77" fmla="*/ 81 h 768"/>
                <a:gd name="T78" fmla="*/ 14 w 388"/>
                <a:gd name="T79" fmla="*/ 41 h 768"/>
                <a:gd name="T80" fmla="*/ 12 w 388"/>
                <a:gd name="T81" fmla="*/ 0 h 768"/>
                <a:gd name="T82" fmla="*/ 69 w 388"/>
                <a:gd name="T83" fmla="*/ 25 h 768"/>
                <a:gd name="T84" fmla="*/ 61 w 388"/>
                <a:gd name="T85" fmla="*/ 32 h 768"/>
                <a:gd name="T86" fmla="*/ 84 w 388"/>
                <a:gd name="T87" fmla="*/ 75 h 768"/>
                <a:gd name="T88" fmla="*/ 100 w 388"/>
                <a:gd name="T89" fmla="*/ 78 h 768"/>
                <a:gd name="T90" fmla="*/ 99 w 388"/>
                <a:gd name="T91" fmla="*/ 64 h 768"/>
                <a:gd name="T92" fmla="*/ 95 w 388"/>
                <a:gd name="T93" fmla="*/ 4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8" h="768">
                  <a:moveTo>
                    <a:pt x="95" y="45"/>
                  </a:moveTo>
                  <a:cubicBezTo>
                    <a:pt x="118" y="52"/>
                    <a:pt x="134" y="69"/>
                    <a:pt x="154" y="80"/>
                  </a:cubicBezTo>
                  <a:cubicBezTo>
                    <a:pt x="196" y="104"/>
                    <a:pt x="237" y="129"/>
                    <a:pt x="281" y="148"/>
                  </a:cubicBezTo>
                  <a:cubicBezTo>
                    <a:pt x="285" y="149"/>
                    <a:pt x="288" y="153"/>
                    <a:pt x="292" y="156"/>
                  </a:cubicBezTo>
                  <a:cubicBezTo>
                    <a:pt x="292" y="157"/>
                    <a:pt x="291" y="159"/>
                    <a:pt x="292" y="160"/>
                  </a:cubicBezTo>
                  <a:cubicBezTo>
                    <a:pt x="310" y="192"/>
                    <a:pt x="316" y="227"/>
                    <a:pt x="309" y="263"/>
                  </a:cubicBezTo>
                  <a:cubicBezTo>
                    <a:pt x="307" y="272"/>
                    <a:pt x="315" y="274"/>
                    <a:pt x="319" y="279"/>
                  </a:cubicBezTo>
                  <a:cubicBezTo>
                    <a:pt x="334" y="296"/>
                    <a:pt x="332" y="307"/>
                    <a:pt x="310" y="314"/>
                  </a:cubicBezTo>
                  <a:cubicBezTo>
                    <a:pt x="292" y="319"/>
                    <a:pt x="285" y="327"/>
                    <a:pt x="288" y="346"/>
                  </a:cubicBezTo>
                  <a:cubicBezTo>
                    <a:pt x="291" y="367"/>
                    <a:pt x="284" y="387"/>
                    <a:pt x="270" y="404"/>
                  </a:cubicBezTo>
                  <a:cubicBezTo>
                    <a:pt x="260" y="416"/>
                    <a:pt x="261" y="424"/>
                    <a:pt x="277" y="430"/>
                  </a:cubicBezTo>
                  <a:cubicBezTo>
                    <a:pt x="293" y="436"/>
                    <a:pt x="302" y="450"/>
                    <a:pt x="311" y="463"/>
                  </a:cubicBezTo>
                  <a:cubicBezTo>
                    <a:pt x="320" y="476"/>
                    <a:pt x="329" y="479"/>
                    <a:pt x="343" y="472"/>
                  </a:cubicBezTo>
                  <a:cubicBezTo>
                    <a:pt x="355" y="465"/>
                    <a:pt x="367" y="461"/>
                    <a:pt x="377" y="473"/>
                  </a:cubicBezTo>
                  <a:cubicBezTo>
                    <a:pt x="388" y="487"/>
                    <a:pt x="381" y="500"/>
                    <a:pt x="372" y="511"/>
                  </a:cubicBezTo>
                  <a:cubicBezTo>
                    <a:pt x="361" y="523"/>
                    <a:pt x="357" y="537"/>
                    <a:pt x="355" y="553"/>
                  </a:cubicBezTo>
                  <a:cubicBezTo>
                    <a:pt x="354" y="567"/>
                    <a:pt x="352" y="580"/>
                    <a:pt x="346" y="593"/>
                  </a:cubicBezTo>
                  <a:cubicBezTo>
                    <a:pt x="342" y="603"/>
                    <a:pt x="336" y="611"/>
                    <a:pt x="324" y="610"/>
                  </a:cubicBezTo>
                  <a:cubicBezTo>
                    <a:pt x="310" y="609"/>
                    <a:pt x="304" y="600"/>
                    <a:pt x="301" y="588"/>
                  </a:cubicBezTo>
                  <a:cubicBezTo>
                    <a:pt x="298" y="574"/>
                    <a:pt x="300" y="561"/>
                    <a:pt x="307" y="548"/>
                  </a:cubicBezTo>
                  <a:cubicBezTo>
                    <a:pt x="317" y="526"/>
                    <a:pt x="306" y="507"/>
                    <a:pt x="282" y="502"/>
                  </a:cubicBezTo>
                  <a:cubicBezTo>
                    <a:pt x="275" y="501"/>
                    <a:pt x="273" y="503"/>
                    <a:pt x="273" y="511"/>
                  </a:cubicBezTo>
                  <a:cubicBezTo>
                    <a:pt x="276" y="550"/>
                    <a:pt x="268" y="588"/>
                    <a:pt x="253" y="624"/>
                  </a:cubicBezTo>
                  <a:cubicBezTo>
                    <a:pt x="239" y="661"/>
                    <a:pt x="226" y="698"/>
                    <a:pt x="238" y="738"/>
                  </a:cubicBezTo>
                  <a:cubicBezTo>
                    <a:pt x="242" y="753"/>
                    <a:pt x="225" y="768"/>
                    <a:pt x="211" y="764"/>
                  </a:cubicBezTo>
                  <a:cubicBezTo>
                    <a:pt x="192" y="757"/>
                    <a:pt x="172" y="757"/>
                    <a:pt x="152" y="753"/>
                  </a:cubicBezTo>
                  <a:cubicBezTo>
                    <a:pt x="145" y="751"/>
                    <a:pt x="136" y="750"/>
                    <a:pt x="135" y="739"/>
                  </a:cubicBezTo>
                  <a:cubicBezTo>
                    <a:pt x="135" y="729"/>
                    <a:pt x="143" y="726"/>
                    <a:pt x="151" y="724"/>
                  </a:cubicBezTo>
                  <a:cubicBezTo>
                    <a:pt x="181" y="713"/>
                    <a:pt x="204" y="679"/>
                    <a:pt x="204" y="646"/>
                  </a:cubicBezTo>
                  <a:cubicBezTo>
                    <a:pt x="203" y="608"/>
                    <a:pt x="195" y="571"/>
                    <a:pt x="201" y="534"/>
                  </a:cubicBezTo>
                  <a:cubicBezTo>
                    <a:pt x="206" y="497"/>
                    <a:pt x="198" y="465"/>
                    <a:pt x="181" y="433"/>
                  </a:cubicBezTo>
                  <a:cubicBezTo>
                    <a:pt x="170" y="412"/>
                    <a:pt x="164" y="390"/>
                    <a:pt x="159" y="367"/>
                  </a:cubicBezTo>
                  <a:cubicBezTo>
                    <a:pt x="157" y="357"/>
                    <a:pt x="158" y="340"/>
                    <a:pt x="137" y="348"/>
                  </a:cubicBezTo>
                  <a:cubicBezTo>
                    <a:pt x="131" y="350"/>
                    <a:pt x="131" y="340"/>
                    <a:pt x="130" y="336"/>
                  </a:cubicBezTo>
                  <a:cubicBezTo>
                    <a:pt x="124" y="284"/>
                    <a:pt x="109" y="232"/>
                    <a:pt x="123" y="180"/>
                  </a:cubicBezTo>
                  <a:cubicBezTo>
                    <a:pt x="125" y="172"/>
                    <a:pt x="124" y="164"/>
                    <a:pt x="122" y="156"/>
                  </a:cubicBezTo>
                  <a:cubicBezTo>
                    <a:pt x="120" y="145"/>
                    <a:pt x="118" y="136"/>
                    <a:pt x="102" y="141"/>
                  </a:cubicBezTo>
                  <a:cubicBezTo>
                    <a:pt x="86" y="145"/>
                    <a:pt x="74" y="134"/>
                    <a:pt x="73" y="118"/>
                  </a:cubicBezTo>
                  <a:cubicBezTo>
                    <a:pt x="73" y="101"/>
                    <a:pt x="64" y="91"/>
                    <a:pt x="53" y="81"/>
                  </a:cubicBezTo>
                  <a:cubicBezTo>
                    <a:pt x="40" y="68"/>
                    <a:pt x="27" y="55"/>
                    <a:pt x="14" y="41"/>
                  </a:cubicBezTo>
                  <a:cubicBezTo>
                    <a:pt x="3" y="28"/>
                    <a:pt x="0" y="14"/>
                    <a:pt x="12" y="0"/>
                  </a:cubicBezTo>
                  <a:cubicBezTo>
                    <a:pt x="34" y="2"/>
                    <a:pt x="53" y="10"/>
                    <a:pt x="69" y="25"/>
                  </a:cubicBezTo>
                  <a:cubicBezTo>
                    <a:pt x="65" y="26"/>
                    <a:pt x="60" y="31"/>
                    <a:pt x="61" y="32"/>
                  </a:cubicBezTo>
                  <a:cubicBezTo>
                    <a:pt x="73" y="44"/>
                    <a:pt x="70" y="64"/>
                    <a:pt x="84" y="75"/>
                  </a:cubicBezTo>
                  <a:cubicBezTo>
                    <a:pt x="89" y="80"/>
                    <a:pt x="94" y="81"/>
                    <a:pt x="100" y="78"/>
                  </a:cubicBezTo>
                  <a:cubicBezTo>
                    <a:pt x="107" y="73"/>
                    <a:pt x="101" y="67"/>
                    <a:pt x="99" y="64"/>
                  </a:cubicBezTo>
                  <a:cubicBezTo>
                    <a:pt x="96" y="57"/>
                    <a:pt x="96" y="51"/>
                    <a:pt x="95" y="45"/>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2" name="Freeform 14">
              <a:extLst>
                <a:ext uri="{FF2B5EF4-FFF2-40B4-BE49-F238E27FC236}">
                  <a16:creationId xmlns:a16="http://schemas.microsoft.com/office/drawing/2014/main" id="{08E480A2-CC8A-455B-8B5E-827968F39349}"/>
                </a:ext>
              </a:extLst>
            </p:cNvPr>
            <p:cNvSpPr>
              <a:spLocks/>
            </p:cNvSpPr>
            <p:nvPr/>
          </p:nvSpPr>
          <p:spPr bwMode="auto">
            <a:xfrm>
              <a:off x="7659688" y="3663951"/>
              <a:ext cx="274638" cy="487363"/>
            </a:xfrm>
            <a:custGeom>
              <a:avLst/>
              <a:gdLst>
                <a:gd name="T0" fmla="*/ 7 w 129"/>
                <a:gd name="T1" fmla="*/ 0 h 228"/>
                <a:gd name="T2" fmla="*/ 129 w 129"/>
                <a:gd name="T3" fmla="*/ 10 h 228"/>
                <a:gd name="T4" fmla="*/ 124 w 129"/>
                <a:gd name="T5" fmla="*/ 19 h 228"/>
                <a:gd name="T6" fmla="*/ 113 w 129"/>
                <a:gd name="T7" fmla="*/ 86 h 228"/>
                <a:gd name="T8" fmla="*/ 99 w 129"/>
                <a:gd name="T9" fmla="*/ 100 h 228"/>
                <a:gd name="T10" fmla="*/ 79 w 129"/>
                <a:gd name="T11" fmla="*/ 90 h 228"/>
                <a:gd name="T12" fmla="*/ 73 w 129"/>
                <a:gd name="T13" fmla="*/ 63 h 228"/>
                <a:gd name="T14" fmla="*/ 70 w 129"/>
                <a:gd name="T15" fmla="*/ 23 h 228"/>
                <a:gd name="T16" fmla="*/ 66 w 129"/>
                <a:gd name="T17" fmla="*/ 102 h 228"/>
                <a:gd name="T18" fmla="*/ 77 w 129"/>
                <a:gd name="T19" fmla="*/ 149 h 228"/>
                <a:gd name="T20" fmla="*/ 90 w 129"/>
                <a:gd name="T21" fmla="*/ 184 h 228"/>
                <a:gd name="T22" fmla="*/ 92 w 129"/>
                <a:gd name="T23" fmla="*/ 216 h 228"/>
                <a:gd name="T24" fmla="*/ 62 w 129"/>
                <a:gd name="T25" fmla="*/ 227 h 228"/>
                <a:gd name="T26" fmla="*/ 56 w 129"/>
                <a:gd name="T27" fmla="*/ 212 h 228"/>
                <a:gd name="T28" fmla="*/ 57 w 129"/>
                <a:gd name="T29" fmla="*/ 160 h 228"/>
                <a:gd name="T30" fmla="*/ 29 w 129"/>
                <a:gd name="T31" fmla="*/ 79 h 228"/>
                <a:gd name="T32" fmla="*/ 15 w 129"/>
                <a:gd name="T33" fmla="*/ 53 h 228"/>
                <a:gd name="T34" fmla="*/ 7 w 129"/>
                <a:gd name="T3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28">
                  <a:moveTo>
                    <a:pt x="7" y="0"/>
                  </a:moveTo>
                  <a:cubicBezTo>
                    <a:pt x="48" y="3"/>
                    <a:pt x="89" y="7"/>
                    <a:pt x="129" y="10"/>
                  </a:cubicBezTo>
                  <a:cubicBezTo>
                    <a:pt x="124" y="11"/>
                    <a:pt x="124" y="15"/>
                    <a:pt x="124" y="19"/>
                  </a:cubicBezTo>
                  <a:cubicBezTo>
                    <a:pt x="127" y="42"/>
                    <a:pt x="115" y="63"/>
                    <a:pt x="113" y="86"/>
                  </a:cubicBezTo>
                  <a:cubicBezTo>
                    <a:pt x="112" y="94"/>
                    <a:pt x="108" y="100"/>
                    <a:pt x="99" y="100"/>
                  </a:cubicBezTo>
                  <a:cubicBezTo>
                    <a:pt x="91" y="101"/>
                    <a:pt x="84" y="98"/>
                    <a:pt x="79" y="90"/>
                  </a:cubicBezTo>
                  <a:cubicBezTo>
                    <a:pt x="75" y="82"/>
                    <a:pt x="73" y="73"/>
                    <a:pt x="73" y="63"/>
                  </a:cubicBezTo>
                  <a:cubicBezTo>
                    <a:pt x="72" y="51"/>
                    <a:pt x="71" y="39"/>
                    <a:pt x="70" y="23"/>
                  </a:cubicBezTo>
                  <a:cubicBezTo>
                    <a:pt x="58" y="42"/>
                    <a:pt x="57" y="80"/>
                    <a:pt x="66" y="102"/>
                  </a:cubicBezTo>
                  <a:cubicBezTo>
                    <a:pt x="73" y="117"/>
                    <a:pt x="79" y="132"/>
                    <a:pt x="77" y="149"/>
                  </a:cubicBezTo>
                  <a:cubicBezTo>
                    <a:pt x="75" y="162"/>
                    <a:pt x="82" y="173"/>
                    <a:pt x="90" y="184"/>
                  </a:cubicBezTo>
                  <a:cubicBezTo>
                    <a:pt x="97" y="193"/>
                    <a:pt x="98" y="204"/>
                    <a:pt x="92" y="216"/>
                  </a:cubicBezTo>
                  <a:cubicBezTo>
                    <a:pt x="85" y="227"/>
                    <a:pt x="74" y="228"/>
                    <a:pt x="62" y="227"/>
                  </a:cubicBezTo>
                  <a:cubicBezTo>
                    <a:pt x="51" y="225"/>
                    <a:pt x="49" y="218"/>
                    <a:pt x="56" y="212"/>
                  </a:cubicBezTo>
                  <a:cubicBezTo>
                    <a:pt x="78" y="194"/>
                    <a:pt x="68" y="176"/>
                    <a:pt x="57" y="160"/>
                  </a:cubicBezTo>
                  <a:cubicBezTo>
                    <a:pt x="40" y="135"/>
                    <a:pt x="25" y="111"/>
                    <a:pt x="29" y="79"/>
                  </a:cubicBezTo>
                  <a:cubicBezTo>
                    <a:pt x="30" y="69"/>
                    <a:pt x="20" y="61"/>
                    <a:pt x="15" y="53"/>
                  </a:cubicBezTo>
                  <a:cubicBezTo>
                    <a:pt x="5" y="36"/>
                    <a:pt x="0" y="19"/>
                    <a:pt x="7" y="0"/>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3" name="Freeform 15">
              <a:extLst>
                <a:ext uri="{FF2B5EF4-FFF2-40B4-BE49-F238E27FC236}">
                  <a16:creationId xmlns:a16="http://schemas.microsoft.com/office/drawing/2014/main" id="{B363110D-5520-421F-98F7-926B2B11CCC8}"/>
                </a:ext>
              </a:extLst>
            </p:cNvPr>
            <p:cNvSpPr>
              <a:spLocks/>
            </p:cNvSpPr>
            <p:nvPr/>
          </p:nvSpPr>
          <p:spPr bwMode="auto">
            <a:xfrm>
              <a:off x="8237538" y="3589338"/>
              <a:ext cx="247650" cy="339725"/>
            </a:xfrm>
            <a:custGeom>
              <a:avLst/>
              <a:gdLst>
                <a:gd name="T0" fmla="*/ 30 w 116"/>
                <a:gd name="T1" fmla="*/ 13 h 159"/>
                <a:gd name="T2" fmla="*/ 64 w 116"/>
                <a:gd name="T3" fmla="*/ 0 h 159"/>
                <a:gd name="T4" fmla="*/ 105 w 116"/>
                <a:gd name="T5" fmla="*/ 17 h 159"/>
                <a:gd name="T6" fmla="*/ 112 w 116"/>
                <a:gd name="T7" fmla="*/ 31 h 159"/>
                <a:gd name="T8" fmla="*/ 99 w 116"/>
                <a:gd name="T9" fmla="*/ 71 h 159"/>
                <a:gd name="T10" fmla="*/ 87 w 116"/>
                <a:gd name="T11" fmla="*/ 81 h 159"/>
                <a:gd name="T12" fmla="*/ 78 w 116"/>
                <a:gd name="T13" fmla="*/ 68 h 159"/>
                <a:gd name="T14" fmla="*/ 78 w 116"/>
                <a:gd name="T15" fmla="*/ 60 h 159"/>
                <a:gd name="T16" fmla="*/ 72 w 116"/>
                <a:gd name="T17" fmla="*/ 42 h 159"/>
                <a:gd name="T18" fmla="*/ 64 w 116"/>
                <a:gd name="T19" fmla="*/ 57 h 159"/>
                <a:gd name="T20" fmla="*/ 46 w 116"/>
                <a:gd name="T21" fmla="*/ 142 h 159"/>
                <a:gd name="T22" fmla="*/ 21 w 116"/>
                <a:gd name="T23" fmla="*/ 151 h 159"/>
                <a:gd name="T24" fmla="*/ 3 w 116"/>
                <a:gd name="T25" fmla="*/ 144 h 159"/>
                <a:gd name="T26" fmla="*/ 15 w 116"/>
                <a:gd name="T27" fmla="*/ 130 h 159"/>
                <a:gd name="T28" fmla="*/ 32 w 116"/>
                <a:gd name="T29" fmla="*/ 92 h 159"/>
                <a:gd name="T30" fmla="*/ 30 w 116"/>
                <a:gd name="T31"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59">
                  <a:moveTo>
                    <a:pt x="30" y="13"/>
                  </a:moveTo>
                  <a:cubicBezTo>
                    <a:pt x="40" y="6"/>
                    <a:pt x="52" y="1"/>
                    <a:pt x="64" y="0"/>
                  </a:cubicBezTo>
                  <a:cubicBezTo>
                    <a:pt x="77" y="8"/>
                    <a:pt x="87" y="20"/>
                    <a:pt x="105" y="17"/>
                  </a:cubicBezTo>
                  <a:cubicBezTo>
                    <a:pt x="114" y="16"/>
                    <a:pt x="116" y="24"/>
                    <a:pt x="112" y="31"/>
                  </a:cubicBezTo>
                  <a:cubicBezTo>
                    <a:pt x="107" y="44"/>
                    <a:pt x="102" y="57"/>
                    <a:pt x="99" y="71"/>
                  </a:cubicBezTo>
                  <a:cubicBezTo>
                    <a:pt x="98" y="77"/>
                    <a:pt x="95" y="82"/>
                    <a:pt x="87" y="81"/>
                  </a:cubicBezTo>
                  <a:cubicBezTo>
                    <a:pt x="80" y="80"/>
                    <a:pt x="78" y="74"/>
                    <a:pt x="78" y="68"/>
                  </a:cubicBezTo>
                  <a:cubicBezTo>
                    <a:pt x="78" y="65"/>
                    <a:pt x="78" y="62"/>
                    <a:pt x="78" y="60"/>
                  </a:cubicBezTo>
                  <a:cubicBezTo>
                    <a:pt x="78" y="53"/>
                    <a:pt x="83" y="43"/>
                    <a:pt x="72" y="42"/>
                  </a:cubicBezTo>
                  <a:cubicBezTo>
                    <a:pt x="64" y="41"/>
                    <a:pt x="64" y="51"/>
                    <a:pt x="64" y="57"/>
                  </a:cubicBezTo>
                  <a:cubicBezTo>
                    <a:pt x="60" y="86"/>
                    <a:pt x="43" y="111"/>
                    <a:pt x="46" y="142"/>
                  </a:cubicBezTo>
                  <a:cubicBezTo>
                    <a:pt x="48" y="159"/>
                    <a:pt x="30" y="151"/>
                    <a:pt x="21" y="151"/>
                  </a:cubicBezTo>
                  <a:cubicBezTo>
                    <a:pt x="15" y="150"/>
                    <a:pt x="6" y="151"/>
                    <a:pt x="3" y="144"/>
                  </a:cubicBezTo>
                  <a:cubicBezTo>
                    <a:pt x="0" y="135"/>
                    <a:pt x="10" y="135"/>
                    <a:pt x="15" y="130"/>
                  </a:cubicBezTo>
                  <a:cubicBezTo>
                    <a:pt x="26" y="120"/>
                    <a:pt x="33" y="109"/>
                    <a:pt x="32" y="92"/>
                  </a:cubicBezTo>
                  <a:cubicBezTo>
                    <a:pt x="30" y="66"/>
                    <a:pt x="30" y="39"/>
                    <a:pt x="30" y="13"/>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16">
              <a:extLst>
                <a:ext uri="{FF2B5EF4-FFF2-40B4-BE49-F238E27FC236}">
                  <a16:creationId xmlns:a16="http://schemas.microsoft.com/office/drawing/2014/main" id="{1E7B317A-33B9-477E-93D8-2347E0B1DB4D}"/>
                </a:ext>
              </a:extLst>
            </p:cNvPr>
            <p:cNvSpPr>
              <a:spLocks/>
            </p:cNvSpPr>
            <p:nvPr/>
          </p:nvSpPr>
          <p:spPr bwMode="auto">
            <a:xfrm>
              <a:off x="5584826" y="3213101"/>
              <a:ext cx="153988" cy="139700"/>
            </a:xfrm>
            <a:custGeom>
              <a:avLst/>
              <a:gdLst>
                <a:gd name="T0" fmla="*/ 0 w 72"/>
                <a:gd name="T1" fmla="*/ 5 h 66"/>
                <a:gd name="T2" fmla="*/ 72 w 72"/>
                <a:gd name="T3" fmla="*/ 4 h 66"/>
                <a:gd name="T4" fmla="*/ 55 w 72"/>
                <a:gd name="T5" fmla="*/ 46 h 66"/>
                <a:gd name="T6" fmla="*/ 32 w 72"/>
                <a:gd name="T7" fmla="*/ 66 h 66"/>
                <a:gd name="T8" fmla="*/ 11 w 72"/>
                <a:gd name="T9" fmla="*/ 44 h 66"/>
                <a:gd name="T10" fmla="*/ 0 w 72"/>
                <a:gd name="T11" fmla="*/ 5 h 66"/>
              </a:gdLst>
              <a:ahLst/>
              <a:cxnLst>
                <a:cxn ang="0">
                  <a:pos x="T0" y="T1"/>
                </a:cxn>
                <a:cxn ang="0">
                  <a:pos x="T2" y="T3"/>
                </a:cxn>
                <a:cxn ang="0">
                  <a:pos x="T4" y="T5"/>
                </a:cxn>
                <a:cxn ang="0">
                  <a:pos x="T6" y="T7"/>
                </a:cxn>
                <a:cxn ang="0">
                  <a:pos x="T8" y="T9"/>
                </a:cxn>
                <a:cxn ang="0">
                  <a:pos x="T10" y="T11"/>
                </a:cxn>
              </a:cxnLst>
              <a:rect l="0" t="0" r="r" b="b"/>
              <a:pathLst>
                <a:path w="72" h="66">
                  <a:moveTo>
                    <a:pt x="0" y="5"/>
                  </a:moveTo>
                  <a:cubicBezTo>
                    <a:pt x="24" y="1"/>
                    <a:pt x="48" y="0"/>
                    <a:pt x="72" y="4"/>
                  </a:cubicBezTo>
                  <a:cubicBezTo>
                    <a:pt x="63" y="17"/>
                    <a:pt x="59" y="31"/>
                    <a:pt x="55" y="46"/>
                  </a:cubicBezTo>
                  <a:cubicBezTo>
                    <a:pt x="52" y="58"/>
                    <a:pt x="44" y="66"/>
                    <a:pt x="32" y="66"/>
                  </a:cubicBezTo>
                  <a:cubicBezTo>
                    <a:pt x="18" y="66"/>
                    <a:pt x="14" y="57"/>
                    <a:pt x="11" y="44"/>
                  </a:cubicBezTo>
                  <a:cubicBezTo>
                    <a:pt x="7" y="31"/>
                    <a:pt x="8" y="17"/>
                    <a:pt x="0" y="5"/>
                  </a:cubicBezTo>
                  <a:close/>
                </a:path>
              </a:pathLst>
            </a:custGeom>
            <a:solidFill>
              <a:srgbClr val="108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
        <p:nvSpPr>
          <p:cNvPr id="25" name="Rectángulo 24">
            <a:extLst>
              <a:ext uri="{FF2B5EF4-FFF2-40B4-BE49-F238E27FC236}">
                <a16:creationId xmlns:a16="http://schemas.microsoft.com/office/drawing/2014/main" id="{024A518B-872D-55F9-EDE4-026B9019EC06}"/>
              </a:ext>
            </a:extLst>
          </p:cNvPr>
          <p:cNvSpPr/>
          <p:nvPr/>
        </p:nvSpPr>
        <p:spPr>
          <a:xfrm>
            <a:off x="0" y="0"/>
            <a:ext cx="9144000" cy="5140181"/>
          </a:xfrm>
          <a:prstGeom prst="rect">
            <a:avLst/>
          </a:prstGeom>
          <a:noFill/>
          <a:ln w="76200">
            <a:solidFill>
              <a:srgbClr val="165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sp>
        <p:nvSpPr>
          <p:cNvPr id="2" name="Rectángulo 1">
            <a:extLst>
              <a:ext uri="{FF2B5EF4-FFF2-40B4-BE49-F238E27FC236}">
                <a16:creationId xmlns:a16="http://schemas.microsoft.com/office/drawing/2014/main" id="{96231C3F-101C-4AFF-AA46-7E460C98304E}"/>
              </a:ext>
            </a:extLst>
          </p:cNvPr>
          <p:cNvSpPr/>
          <p:nvPr/>
        </p:nvSpPr>
        <p:spPr>
          <a:xfrm>
            <a:off x="1" y="0"/>
            <a:ext cx="9144000" cy="5143500"/>
          </a:xfrm>
          <a:prstGeom prst="rect">
            <a:avLst/>
          </a:pr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Rectángulo 2">
            <a:extLst>
              <a:ext uri="{FF2B5EF4-FFF2-40B4-BE49-F238E27FC236}">
                <a16:creationId xmlns:a16="http://schemas.microsoft.com/office/drawing/2014/main" id="{DA21AA92-B0D0-40C0-9F1B-820780ADE71F}"/>
              </a:ext>
            </a:extLst>
          </p:cNvPr>
          <p:cNvSpPr/>
          <p:nvPr/>
        </p:nvSpPr>
        <p:spPr>
          <a:xfrm>
            <a:off x="0" y="0"/>
            <a:ext cx="9144000" cy="5143500"/>
          </a:xfrm>
          <a:custGeom>
            <a:avLst/>
            <a:gdLst>
              <a:gd name="connsiteX0" fmla="*/ 0 w 1396721"/>
              <a:gd name="connsiteY0" fmla="*/ 0 h 1939332"/>
              <a:gd name="connsiteX1" fmla="*/ 1396721 w 1396721"/>
              <a:gd name="connsiteY1" fmla="*/ 0 h 1939332"/>
              <a:gd name="connsiteX2" fmla="*/ 1396721 w 1396721"/>
              <a:gd name="connsiteY2" fmla="*/ 1939332 h 1939332"/>
              <a:gd name="connsiteX3" fmla="*/ 0 w 1396721"/>
              <a:gd name="connsiteY3" fmla="*/ 1939332 h 1939332"/>
              <a:gd name="connsiteX4" fmla="*/ 0 w 1396721"/>
              <a:gd name="connsiteY4" fmla="*/ 0 h 1939332"/>
              <a:gd name="connsiteX0" fmla="*/ 0 w 1396721"/>
              <a:gd name="connsiteY0" fmla="*/ 0 h 1939332"/>
              <a:gd name="connsiteX1" fmla="*/ 1396721 w 1396721"/>
              <a:gd name="connsiteY1" fmla="*/ 0 h 1939332"/>
              <a:gd name="connsiteX2" fmla="*/ 1105319 w 1396721"/>
              <a:gd name="connsiteY2" fmla="*/ 1155560 h 1939332"/>
              <a:gd name="connsiteX3" fmla="*/ 0 w 1396721"/>
              <a:gd name="connsiteY3" fmla="*/ 1939332 h 1939332"/>
              <a:gd name="connsiteX4" fmla="*/ 0 w 1396721"/>
              <a:gd name="connsiteY4" fmla="*/ 0 h 193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1" h="1939332">
                <a:moveTo>
                  <a:pt x="0" y="0"/>
                </a:moveTo>
                <a:lnTo>
                  <a:pt x="1396721" y="0"/>
                </a:lnTo>
                <a:lnTo>
                  <a:pt x="1105319" y="1155560"/>
                </a:lnTo>
                <a:lnTo>
                  <a:pt x="0" y="193933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55" name="Google Shape;1955;p66"/>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6"/>
                </a:solidFill>
              </a:rPr>
              <a:t>Why being part of our community</a:t>
            </a:r>
            <a:endParaRPr dirty="0">
              <a:solidFill>
                <a:schemeClr val="accent6"/>
              </a:solidFill>
            </a:endParaRPr>
          </a:p>
        </p:txBody>
      </p:sp>
      <p:sp>
        <p:nvSpPr>
          <p:cNvPr id="1956" name="Google Shape;1956;p66"/>
          <p:cNvSpPr txBox="1">
            <a:spLocks noGrp="1"/>
          </p:cNvSpPr>
          <p:nvPr>
            <p:ph type="subTitle" idx="1"/>
          </p:nvPr>
        </p:nvSpPr>
        <p:spPr>
          <a:xfrm>
            <a:off x="2455525" y="1874198"/>
            <a:ext cx="3009900" cy="19620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dirty="0">
                <a:solidFill>
                  <a:schemeClr val="accent6"/>
                </a:solidFill>
              </a:rPr>
              <a:t>Exclusive chat</a:t>
            </a:r>
            <a:endParaRPr dirty="0">
              <a:solidFill>
                <a:schemeClr val="accent6"/>
              </a:solidFill>
            </a:endParaRPr>
          </a:p>
          <a:p>
            <a:pPr marL="457200" lvl="0" indent="-330200" algn="l" rtl="0">
              <a:spcBef>
                <a:spcPts val="0"/>
              </a:spcBef>
              <a:spcAft>
                <a:spcPts val="0"/>
              </a:spcAft>
              <a:buSzPts val="1600"/>
              <a:buChar char="●"/>
            </a:pPr>
            <a:r>
              <a:rPr lang="en" dirty="0">
                <a:solidFill>
                  <a:schemeClr val="accent6"/>
                </a:solidFill>
              </a:rPr>
              <a:t>Dedicated groups</a:t>
            </a:r>
            <a:endParaRPr dirty="0">
              <a:solidFill>
                <a:schemeClr val="accent6"/>
              </a:solidFill>
            </a:endParaRPr>
          </a:p>
          <a:p>
            <a:pPr marL="457200" lvl="0" indent="-330200" algn="l" rtl="0">
              <a:spcBef>
                <a:spcPts val="0"/>
              </a:spcBef>
              <a:spcAft>
                <a:spcPts val="0"/>
              </a:spcAft>
              <a:buSzPts val="1600"/>
              <a:buChar char="●"/>
            </a:pPr>
            <a:r>
              <a:rPr lang="en" dirty="0">
                <a:solidFill>
                  <a:schemeClr val="accent6"/>
                </a:solidFill>
              </a:rPr>
              <a:t>Customized routes</a:t>
            </a:r>
            <a:endParaRPr dirty="0">
              <a:solidFill>
                <a:schemeClr val="accent6"/>
              </a:solidFill>
            </a:endParaRPr>
          </a:p>
          <a:p>
            <a:pPr marL="457200" lvl="0" indent="-330200" algn="l" rtl="0">
              <a:spcBef>
                <a:spcPts val="0"/>
              </a:spcBef>
              <a:spcAft>
                <a:spcPts val="0"/>
              </a:spcAft>
              <a:buSzPts val="1600"/>
              <a:buChar char="●"/>
            </a:pPr>
            <a:r>
              <a:rPr lang="en" dirty="0">
                <a:solidFill>
                  <a:schemeClr val="accent6"/>
                </a:solidFill>
              </a:rPr>
              <a:t>Monthly bicycle checking</a:t>
            </a:r>
            <a:endParaRPr dirty="0">
              <a:solidFill>
                <a:schemeClr val="accent6"/>
              </a:solidFill>
            </a:endParaRPr>
          </a:p>
          <a:p>
            <a:pPr marL="457200" lvl="0" indent="-330200" algn="l" rtl="0">
              <a:spcBef>
                <a:spcPts val="0"/>
              </a:spcBef>
              <a:spcAft>
                <a:spcPts val="0"/>
              </a:spcAft>
              <a:buSzPts val="1600"/>
              <a:buChar char="●"/>
            </a:pPr>
            <a:r>
              <a:rPr lang="en" dirty="0">
                <a:solidFill>
                  <a:schemeClr val="accent6"/>
                </a:solidFill>
              </a:rPr>
              <a:t>National community</a:t>
            </a:r>
            <a:endParaRPr dirty="0">
              <a:solidFill>
                <a:schemeClr val="accent6"/>
              </a:solidFill>
            </a:endParaRPr>
          </a:p>
          <a:p>
            <a:pPr marL="457200" lvl="0" indent="-330200" algn="l" rtl="0">
              <a:spcBef>
                <a:spcPts val="0"/>
              </a:spcBef>
              <a:spcAft>
                <a:spcPts val="0"/>
              </a:spcAft>
              <a:buSzPts val="1600"/>
              <a:buChar char="●"/>
            </a:pPr>
            <a:r>
              <a:rPr lang="en" dirty="0">
                <a:solidFill>
                  <a:schemeClr val="accent6"/>
                </a:solidFill>
              </a:rPr>
              <a:t>Bike accessories</a:t>
            </a:r>
            <a:endParaRPr dirty="0">
              <a:solidFill>
                <a:schemeClr val="accent6"/>
              </a:solidFill>
            </a:endParaRPr>
          </a:p>
          <a:p>
            <a:pPr marL="457200" lvl="0" indent="-330200" algn="l" rtl="0">
              <a:spcBef>
                <a:spcPts val="0"/>
              </a:spcBef>
              <a:spcAft>
                <a:spcPts val="0"/>
              </a:spcAft>
              <a:buSzPts val="1600"/>
              <a:buChar char="●"/>
            </a:pPr>
            <a:r>
              <a:rPr lang="en" dirty="0">
                <a:solidFill>
                  <a:schemeClr val="accent6"/>
                </a:solidFill>
              </a:rPr>
              <a:t>Special discounts</a:t>
            </a:r>
            <a:endParaRPr dirty="0">
              <a:solidFill>
                <a:schemeClr val="accent6"/>
              </a:solidFill>
            </a:endParaRPr>
          </a:p>
        </p:txBody>
      </p:sp>
      <p:sp>
        <p:nvSpPr>
          <p:cNvPr id="1957" name="Google Shape;1957;p66"/>
          <p:cNvSpPr/>
          <p:nvPr/>
        </p:nvSpPr>
        <p:spPr>
          <a:xfrm>
            <a:off x="804745" y="3247166"/>
            <a:ext cx="85129" cy="147243"/>
          </a:xfrm>
          <a:custGeom>
            <a:avLst/>
            <a:gdLst/>
            <a:ahLst/>
            <a:cxnLst/>
            <a:rect l="l" t="t" r="r" b="b"/>
            <a:pathLst>
              <a:path w="958" h="1657" extrusionOk="0">
                <a:moveTo>
                  <a:pt x="153" y="1"/>
                </a:moveTo>
                <a:cubicBezTo>
                  <a:pt x="58" y="125"/>
                  <a:pt x="0" y="279"/>
                  <a:pt x="0" y="432"/>
                </a:cubicBezTo>
                <a:lnTo>
                  <a:pt x="0" y="1417"/>
                </a:lnTo>
                <a:cubicBezTo>
                  <a:pt x="0" y="1551"/>
                  <a:pt x="115" y="1657"/>
                  <a:pt x="240" y="1657"/>
                </a:cubicBezTo>
                <a:lnTo>
                  <a:pt x="957" y="1657"/>
                </a:lnTo>
                <a:lnTo>
                  <a:pt x="957" y="881"/>
                </a:lnTo>
                <a:cubicBezTo>
                  <a:pt x="957" y="738"/>
                  <a:pt x="890" y="594"/>
                  <a:pt x="785" y="508"/>
                </a:cubicBezTo>
                <a:lnTo>
                  <a:pt x="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8" name="Google Shape;1958;p66"/>
          <p:cNvGrpSpPr/>
          <p:nvPr/>
        </p:nvGrpSpPr>
        <p:grpSpPr>
          <a:xfrm>
            <a:off x="804747" y="2315101"/>
            <a:ext cx="1079219" cy="1080197"/>
            <a:chOff x="2241659" y="1993553"/>
            <a:chExt cx="1079219" cy="1080197"/>
          </a:xfrm>
        </p:grpSpPr>
        <p:sp>
          <p:nvSpPr>
            <p:cNvPr id="1959" name="Google Shape;1959;p66"/>
            <p:cNvSpPr/>
            <p:nvPr/>
          </p:nvSpPr>
          <p:spPr>
            <a:xfrm>
              <a:off x="2554628" y="2062509"/>
              <a:ext cx="521349" cy="477007"/>
            </a:xfrm>
            <a:custGeom>
              <a:avLst/>
              <a:gdLst/>
              <a:ahLst/>
              <a:cxnLst/>
              <a:rect l="l" t="t" r="r" b="b"/>
              <a:pathLst>
                <a:path w="5867" h="5368" extrusionOk="0">
                  <a:moveTo>
                    <a:pt x="584" y="0"/>
                  </a:moveTo>
                  <a:cubicBezTo>
                    <a:pt x="268" y="0"/>
                    <a:pt x="0" y="268"/>
                    <a:pt x="0" y="594"/>
                  </a:cubicBezTo>
                  <a:lnTo>
                    <a:pt x="0" y="3713"/>
                  </a:lnTo>
                  <a:cubicBezTo>
                    <a:pt x="0" y="4039"/>
                    <a:pt x="268" y="4307"/>
                    <a:pt x="584" y="4307"/>
                  </a:cubicBezTo>
                  <a:lnTo>
                    <a:pt x="2153" y="4307"/>
                  </a:lnTo>
                  <a:lnTo>
                    <a:pt x="3723" y="5350"/>
                  </a:lnTo>
                  <a:cubicBezTo>
                    <a:pt x="3740" y="5362"/>
                    <a:pt x="3758" y="5367"/>
                    <a:pt x="3777" y="5367"/>
                  </a:cubicBezTo>
                  <a:cubicBezTo>
                    <a:pt x="3831" y="5367"/>
                    <a:pt x="3883" y="5319"/>
                    <a:pt x="3876" y="5254"/>
                  </a:cubicBezTo>
                  <a:lnTo>
                    <a:pt x="3713" y="4307"/>
                  </a:lnTo>
                  <a:lnTo>
                    <a:pt x="5283" y="4307"/>
                  </a:lnTo>
                  <a:cubicBezTo>
                    <a:pt x="5599" y="4307"/>
                    <a:pt x="5867" y="4039"/>
                    <a:pt x="5867" y="3713"/>
                  </a:cubicBezTo>
                  <a:lnTo>
                    <a:pt x="5867" y="594"/>
                  </a:lnTo>
                  <a:cubicBezTo>
                    <a:pt x="5867" y="268"/>
                    <a:pt x="5608" y="0"/>
                    <a:pt x="5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6"/>
            <p:cNvSpPr/>
            <p:nvPr/>
          </p:nvSpPr>
          <p:spPr>
            <a:xfrm>
              <a:off x="2554628" y="2062509"/>
              <a:ext cx="486515" cy="347892"/>
            </a:xfrm>
            <a:custGeom>
              <a:avLst/>
              <a:gdLst/>
              <a:ahLst/>
              <a:cxnLst/>
              <a:rect l="l" t="t" r="r" b="b"/>
              <a:pathLst>
                <a:path w="5475" h="3915" extrusionOk="0">
                  <a:moveTo>
                    <a:pt x="584" y="0"/>
                  </a:moveTo>
                  <a:cubicBezTo>
                    <a:pt x="259" y="0"/>
                    <a:pt x="0" y="268"/>
                    <a:pt x="0" y="594"/>
                  </a:cubicBezTo>
                  <a:lnTo>
                    <a:pt x="0" y="3723"/>
                  </a:lnTo>
                  <a:cubicBezTo>
                    <a:pt x="0" y="3780"/>
                    <a:pt x="10" y="3847"/>
                    <a:pt x="38" y="3914"/>
                  </a:cubicBezTo>
                  <a:lnTo>
                    <a:pt x="4498" y="3914"/>
                  </a:lnTo>
                  <a:cubicBezTo>
                    <a:pt x="5034" y="3914"/>
                    <a:pt x="5474" y="3474"/>
                    <a:pt x="5474" y="2938"/>
                  </a:cubicBezTo>
                  <a:lnTo>
                    <a:pt x="5474" y="38"/>
                  </a:lnTo>
                  <a:cubicBezTo>
                    <a:pt x="5417" y="19"/>
                    <a:pt x="5350" y="0"/>
                    <a:pt x="5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6"/>
            <p:cNvSpPr/>
            <p:nvPr/>
          </p:nvSpPr>
          <p:spPr>
            <a:xfrm>
              <a:off x="2245035" y="2481756"/>
              <a:ext cx="381925" cy="382725"/>
            </a:xfrm>
            <a:custGeom>
              <a:avLst/>
              <a:gdLst/>
              <a:ahLst/>
              <a:cxnLst/>
              <a:rect l="l" t="t" r="r" b="b"/>
              <a:pathLst>
                <a:path w="4298" h="4307" extrusionOk="0">
                  <a:moveTo>
                    <a:pt x="2144" y="0"/>
                  </a:moveTo>
                  <a:cubicBezTo>
                    <a:pt x="1206" y="0"/>
                    <a:pt x="508" y="756"/>
                    <a:pt x="441" y="1675"/>
                  </a:cubicBezTo>
                  <a:cubicBezTo>
                    <a:pt x="383" y="2345"/>
                    <a:pt x="249" y="2996"/>
                    <a:pt x="39" y="3637"/>
                  </a:cubicBezTo>
                  <a:cubicBezTo>
                    <a:pt x="1" y="3752"/>
                    <a:pt x="48" y="3886"/>
                    <a:pt x="163" y="3934"/>
                  </a:cubicBezTo>
                  <a:cubicBezTo>
                    <a:pt x="556" y="4116"/>
                    <a:pt x="986" y="4240"/>
                    <a:pt x="1417" y="4307"/>
                  </a:cubicBezTo>
                  <a:lnTo>
                    <a:pt x="2872" y="4307"/>
                  </a:lnTo>
                  <a:cubicBezTo>
                    <a:pt x="3302" y="4240"/>
                    <a:pt x="3723" y="4125"/>
                    <a:pt x="4116" y="3943"/>
                  </a:cubicBezTo>
                  <a:cubicBezTo>
                    <a:pt x="4240" y="3895"/>
                    <a:pt x="4298" y="3752"/>
                    <a:pt x="4240" y="3637"/>
                  </a:cubicBezTo>
                  <a:cubicBezTo>
                    <a:pt x="4039" y="2996"/>
                    <a:pt x="3905" y="2345"/>
                    <a:pt x="3848" y="1675"/>
                  </a:cubicBezTo>
                  <a:cubicBezTo>
                    <a:pt x="3781" y="756"/>
                    <a:pt x="3082" y="0"/>
                    <a:pt x="2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6"/>
            <p:cNvSpPr/>
            <p:nvPr/>
          </p:nvSpPr>
          <p:spPr>
            <a:xfrm>
              <a:off x="2347937" y="2482556"/>
              <a:ext cx="278224" cy="381925"/>
            </a:xfrm>
            <a:custGeom>
              <a:avLst/>
              <a:gdLst/>
              <a:ahLst/>
              <a:cxnLst/>
              <a:rect l="l" t="t" r="r" b="b"/>
              <a:pathLst>
                <a:path w="3131" h="4298" extrusionOk="0">
                  <a:moveTo>
                    <a:pt x="977" y="1"/>
                  </a:moveTo>
                  <a:cubicBezTo>
                    <a:pt x="259" y="1"/>
                    <a:pt x="1" y="987"/>
                    <a:pt x="613" y="1350"/>
                  </a:cubicBezTo>
                  <a:cubicBezTo>
                    <a:pt x="632" y="1360"/>
                    <a:pt x="651" y="1379"/>
                    <a:pt x="680" y="1389"/>
                  </a:cubicBezTo>
                  <a:lnTo>
                    <a:pt x="1226" y="4298"/>
                  </a:lnTo>
                  <a:lnTo>
                    <a:pt x="1714" y="4298"/>
                  </a:lnTo>
                  <a:cubicBezTo>
                    <a:pt x="2144" y="4231"/>
                    <a:pt x="2565" y="4116"/>
                    <a:pt x="2958" y="3934"/>
                  </a:cubicBezTo>
                  <a:cubicBezTo>
                    <a:pt x="3073" y="3877"/>
                    <a:pt x="3130" y="3743"/>
                    <a:pt x="3082" y="3628"/>
                  </a:cubicBezTo>
                  <a:cubicBezTo>
                    <a:pt x="2872" y="2996"/>
                    <a:pt x="2738" y="2336"/>
                    <a:pt x="2680" y="1676"/>
                  </a:cubicBezTo>
                  <a:cubicBezTo>
                    <a:pt x="2613" y="757"/>
                    <a:pt x="1924"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6"/>
            <p:cNvSpPr/>
            <p:nvPr/>
          </p:nvSpPr>
          <p:spPr>
            <a:xfrm>
              <a:off x="2241659" y="2770911"/>
              <a:ext cx="382725" cy="301950"/>
            </a:xfrm>
            <a:custGeom>
              <a:avLst/>
              <a:gdLst/>
              <a:ahLst/>
              <a:cxnLst/>
              <a:rect l="l" t="t" r="r" b="b"/>
              <a:pathLst>
                <a:path w="4307" h="3398" extrusionOk="0">
                  <a:moveTo>
                    <a:pt x="1436" y="0"/>
                  </a:moveTo>
                  <a:lnTo>
                    <a:pt x="1436" y="718"/>
                  </a:lnTo>
                  <a:cubicBezTo>
                    <a:pt x="1436" y="890"/>
                    <a:pt x="1331" y="1062"/>
                    <a:pt x="1168" y="1139"/>
                  </a:cubicBezTo>
                  <a:lnTo>
                    <a:pt x="402" y="1531"/>
                  </a:lnTo>
                  <a:cubicBezTo>
                    <a:pt x="153" y="1646"/>
                    <a:pt x="0" y="1895"/>
                    <a:pt x="0" y="2173"/>
                  </a:cubicBezTo>
                  <a:lnTo>
                    <a:pt x="0" y="3158"/>
                  </a:lnTo>
                  <a:cubicBezTo>
                    <a:pt x="0" y="3283"/>
                    <a:pt x="115" y="3398"/>
                    <a:pt x="240" y="3398"/>
                  </a:cubicBezTo>
                  <a:lnTo>
                    <a:pt x="4068" y="3398"/>
                  </a:lnTo>
                  <a:cubicBezTo>
                    <a:pt x="4202" y="3398"/>
                    <a:pt x="4307" y="3283"/>
                    <a:pt x="4307" y="3158"/>
                  </a:cubicBezTo>
                  <a:lnTo>
                    <a:pt x="4307" y="2173"/>
                  </a:lnTo>
                  <a:cubicBezTo>
                    <a:pt x="4307" y="1895"/>
                    <a:pt x="4154" y="1646"/>
                    <a:pt x="3905" y="1531"/>
                  </a:cubicBezTo>
                  <a:lnTo>
                    <a:pt x="3139" y="1139"/>
                  </a:lnTo>
                  <a:cubicBezTo>
                    <a:pt x="2977" y="1062"/>
                    <a:pt x="2871" y="890"/>
                    <a:pt x="2871" y="718"/>
                  </a:cubicBezTo>
                  <a:lnTo>
                    <a:pt x="2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6"/>
            <p:cNvSpPr/>
            <p:nvPr/>
          </p:nvSpPr>
          <p:spPr>
            <a:xfrm>
              <a:off x="2242459" y="2882254"/>
              <a:ext cx="382814" cy="190607"/>
            </a:xfrm>
            <a:custGeom>
              <a:avLst/>
              <a:gdLst/>
              <a:ahLst/>
              <a:cxnLst/>
              <a:rect l="l" t="t" r="r" b="b"/>
              <a:pathLst>
                <a:path w="4308" h="2145" extrusionOk="0">
                  <a:moveTo>
                    <a:pt x="939" y="1"/>
                  </a:moveTo>
                  <a:lnTo>
                    <a:pt x="393" y="278"/>
                  </a:lnTo>
                  <a:cubicBezTo>
                    <a:pt x="154" y="393"/>
                    <a:pt x="1" y="642"/>
                    <a:pt x="1" y="920"/>
                  </a:cubicBezTo>
                  <a:lnTo>
                    <a:pt x="1" y="1905"/>
                  </a:lnTo>
                  <a:cubicBezTo>
                    <a:pt x="1" y="2030"/>
                    <a:pt x="106" y="2145"/>
                    <a:pt x="240" y="2145"/>
                  </a:cubicBezTo>
                  <a:lnTo>
                    <a:pt x="4068" y="2145"/>
                  </a:lnTo>
                  <a:cubicBezTo>
                    <a:pt x="4193" y="2145"/>
                    <a:pt x="4307" y="2030"/>
                    <a:pt x="4307" y="1905"/>
                  </a:cubicBezTo>
                  <a:lnTo>
                    <a:pt x="4307" y="920"/>
                  </a:lnTo>
                  <a:cubicBezTo>
                    <a:pt x="4298" y="642"/>
                    <a:pt x="4145" y="393"/>
                    <a:pt x="3896" y="278"/>
                  </a:cubicBezTo>
                  <a:lnTo>
                    <a:pt x="3350" y="1"/>
                  </a:lnTo>
                  <a:cubicBezTo>
                    <a:pt x="3068" y="436"/>
                    <a:pt x="2609" y="654"/>
                    <a:pt x="2148" y="654"/>
                  </a:cubicBezTo>
                  <a:cubicBezTo>
                    <a:pt x="1688" y="654"/>
                    <a:pt x="1226" y="436"/>
                    <a:pt x="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6"/>
            <p:cNvSpPr/>
            <p:nvPr/>
          </p:nvSpPr>
          <p:spPr>
            <a:xfrm>
              <a:off x="2305461" y="2604651"/>
              <a:ext cx="255209" cy="208824"/>
            </a:xfrm>
            <a:custGeom>
              <a:avLst/>
              <a:gdLst/>
              <a:ahLst/>
              <a:cxnLst/>
              <a:rect l="l" t="t" r="r" b="b"/>
              <a:pathLst>
                <a:path w="2872" h="2350" extrusionOk="0">
                  <a:moveTo>
                    <a:pt x="1112" y="1"/>
                  </a:moveTo>
                  <a:cubicBezTo>
                    <a:pt x="1021" y="1"/>
                    <a:pt x="931" y="49"/>
                    <a:pt x="890" y="139"/>
                  </a:cubicBezTo>
                  <a:cubicBezTo>
                    <a:pt x="814" y="302"/>
                    <a:pt x="699" y="445"/>
                    <a:pt x="565" y="570"/>
                  </a:cubicBezTo>
                  <a:cubicBezTo>
                    <a:pt x="440" y="684"/>
                    <a:pt x="297" y="780"/>
                    <a:pt x="144" y="857"/>
                  </a:cubicBezTo>
                  <a:cubicBezTo>
                    <a:pt x="48" y="905"/>
                    <a:pt x="0" y="1000"/>
                    <a:pt x="19" y="1106"/>
                  </a:cubicBezTo>
                  <a:cubicBezTo>
                    <a:pt x="105" y="1814"/>
                    <a:pt x="718" y="2350"/>
                    <a:pt x="1436" y="2350"/>
                  </a:cubicBezTo>
                  <a:cubicBezTo>
                    <a:pt x="2182" y="2350"/>
                    <a:pt x="2804" y="1775"/>
                    <a:pt x="2871" y="1029"/>
                  </a:cubicBezTo>
                  <a:cubicBezTo>
                    <a:pt x="2871" y="962"/>
                    <a:pt x="2842" y="885"/>
                    <a:pt x="2785" y="838"/>
                  </a:cubicBezTo>
                  <a:cubicBezTo>
                    <a:pt x="2316" y="445"/>
                    <a:pt x="1761" y="158"/>
                    <a:pt x="1158" y="5"/>
                  </a:cubicBezTo>
                  <a:cubicBezTo>
                    <a:pt x="1143" y="2"/>
                    <a:pt x="1127" y="1"/>
                    <a:pt x="1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6"/>
            <p:cNvSpPr/>
            <p:nvPr/>
          </p:nvSpPr>
          <p:spPr>
            <a:xfrm>
              <a:off x="2539255" y="2925618"/>
              <a:ext cx="85129" cy="147243"/>
            </a:xfrm>
            <a:custGeom>
              <a:avLst/>
              <a:gdLst/>
              <a:ahLst/>
              <a:cxnLst/>
              <a:rect l="l" t="t" r="r" b="b"/>
              <a:pathLst>
                <a:path w="958" h="1657" extrusionOk="0">
                  <a:moveTo>
                    <a:pt x="814" y="1"/>
                  </a:moveTo>
                  <a:lnTo>
                    <a:pt x="183" y="508"/>
                  </a:lnTo>
                  <a:cubicBezTo>
                    <a:pt x="68" y="594"/>
                    <a:pt x="1" y="738"/>
                    <a:pt x="1" y="881"/>
                  </a:cubicBezTo>
                  <a:lnTo>
                    <a:pt x="1" y="1657"/>
                  </a:lnTo>
                  <a:lnTo>
                    <a:pt x="719" y="1657"/>
                  </a:lnTo>
                  <a:cubicBezTo>
                    <a:pt x="853" y="1657"/>
                    <a:pt x="958" y="1551"/>
                    <a:pt x="958" y="1417"/>
                  </a:cubicBezTo>
                  <a:lnTo>
                    <a:pt x="958" y="432"/>
                  </a:lnTo>
                  <a:cubicBezTo>
                    <a:pt x="958" y="279"/>
                    <a:pt x="900" y="125"/>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6"/>
            <p:cNvSpPr/>
            <p:nvPr/>
          </p:nvSpPr>
          <p:spPr>
            <a:xfrm>
              <a:off x="2965344" y="2520855"/>
              <a:ext cx="104679" cy="229706"/>
            </a:xfrm>
            <a:custGeom>
              <a:avLst/>
              <a:gdLst/>
              <a:ahLst/>
              <a:cxnLst/>
              <a:rect l="l" t="t" r="r" b="b"/>
              <a:pathLst>
                <a:path w="1178" h="2585" extrusionOk="0">
                  <a:moveTo>
                    <a:pt x="699" y="1"/>
                  </a:moveTo>
                  <a:cubicBezTo>
                    <a:pt x="316" y="1"/>
                    <a:pt x="1" y="316"/>
                    <a:pt x="1" y="699"/>
                  </a:cubicBezTo>
                  <a:lnTo>
                    <a:pt x="1" y="862"/>
                  </a:lnTo>
                  <a:cubicBezTo>
                    <a:pt x="1" y="1063"/>
                    <a:pt x="29" y="1273"/>
                    <a:pt x="96" y="1465"/>
                  </a:cubicBezTo>
                  <a:lnTo>
                    <a:pt x="470" y="2585"/>
                  </a:lnTo>
                  <a:lnTo>
                    <a:pt x="1178" y="2585"/>
                  </a:lnTo>
                  <a:lnTo>
                    <a:pt x="1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6"/>
            <p:cNvSpPr/>
            <p:nvPr/>
          </p:nvSpPr>
          <p:spPr>
            <a:xfrm>
              <a:off x="3007020" y="2499617"/>
              <a:ext cx="250144" cy="250055"/>
            </a:xfrm>
            <a:custGeom>
              <a:avLst/>
              <a:gdLst/>
              <a:ahLst/>
              <a:cxnLst/>
              <a:rect l="l" t="t" r="r" b="b"/>
              <a:pathLst>
                <a:path w="2815" h="2814" extrusionOk="0">
                  <a:moveTo>
                    <a:pt x="709" y="0"/>
                  </a:moveTo>
                  <a:cubicBezTo>
                    <a:pt x="316" y="0"/>
                    <a:pt x="1" y="316"/>
                    <a:pt x="1" y="708"/>
                  </a:cubicBezTo>
                  <a:cubicBezTo>
                    <a:pt x="1" y="967"/>
                    <a:pt x="211" y="1177"/>
                    <a:pt x="469" y="1177"/>
                  </a:cubicBezTo>
                  <a:lnTo>
                    <a:pt x="2345" y="2814"/>
                  </a:lnTo>
                  <a:lnTo>
                    <a:pt x="2747" y="1426"/>
                  </a:lnTo>
                  <a:cubicBezTo>
                    <a:pt x="2795" y="1254"/>
                    <a:pt x="2814" y="1082"/>
                    <a:pt x="2814" y="909"/>
                  </a:cubicBezTo>
                  <a:lnTo>
                    <a:pt x="2814" y="469"/>
                  </a:lnTo>
                  <a:cubicBezTo>
                    <a:pt x="2814" y="211"/>
                    <a:pt x="2604" y="0"/>
                    <a:pt x="2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6"/>
            <p:cNvSpPr/>
            <p:nvPr/>
          </p:nvSpPr>
          <p:spPr>
            <a:xfrm>
              <a:off x="3048696" y="2812586"/>
              <a:ext cx="125117" cy="91882"/>
            </a:xfrm>
            <a:custGeom>
              <a:avLst/>
              <a:gdLst/>
              <a:ahLst/>
              <a:cxnLst/>
              <a:rect l="l" t="t" r="r" b="b"/>
              <a:pathLst>
                <a:path w="1408" h="1034" extrusionOk="0">
                  <a:moveTo>
                    <a:pt x="0" y="0"/>
                  </a:moveTo>
                  <a:lnTo>
                    <a:pt x="0" y="1034"/>
                  </a:lnTo>
                  <a:lnTo>
                    <a:pt x="1407" y="1034"/>
                  </a:lnTo>
                  <a:lnTo>
                    <a:pt x="14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6"/>
            <p:cNvSpPr/>
            <p:nvPr/>
          </p:nvSpPr>
          <p:spPr>
            <a:xfrm>
              <a:off x="2902431" y="2862704"/>
              <a:ext cx="418447" cy="211045"/>
            </a:xfrm>
            <a:custGeom>
              <a:avLst/>
              <a:gdLst/>
              <a:ahLst/>
              <a:cxnLst/>
              <a:rect l="l" t="t" r="r" b="b"/>
              <a:pathLst>
                <a:path w="4709" h="2375" extrusionOk="0">
                  <a:moveTo>
                    <a:pt x="1646" y="1"/>
                  </a:moveTo>
                  <a:lnTo>
                    <a:pt x="517" y="326"/>
                  </a:lnTo>
                  <a:cubicBezTo>
                    <a:pt x="211" y="412"/>
                    <a:pt x="0" y="690"/>
                    <a:pt x="0" y="1006"/>
                  </a:cubicBezTo>
                  <a:lnTo>
                    <a:pt x="0" y="2135"/>
                  </a:lnTo>
                  <a:cubicBezTo>
                    <a:pt x="0" y="2269"/>
                    <a:pt x="115" y="2374"/>
                    <a:pt x="240" y="2374"/>
                  </a:cubicBezTo>
                  <a:lnTo>
                    <a:pt x="4470" y="2374"/>
                  </a:lnTo>
                  <a:cubicBezTo>
                    <a:pt x="4594" y="2374"/>
                    <a:pt x="4709" y="2269"/>
                    <a:pt x="4709" y="2135"/>
                  </a:cubicBezTo>
                  <a:lnTo>
                    <a:pt x="4709" y="1006"/>
                  </a:lnTo>
                  <a:cubicBezTo>
                    <a:pt x="4709" y="690"/>
                    <a:pt x="4489" y="412"/>
                    <a:pt x="4183" y="326"/>
                  </a:cubicBezTo>
                  <a:lnTo>
                    <a:pt x="3053" y="1"/>
                  </a:lnTo>
                  <a:lnTo>
                    <a:pt x="2355" y="470"/>
                  </a:lnTo>
                  <a:lnTo>
                    <a:pt x="1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6"/>
            <p:cNvSpPr/>
            <p:nvPr/>
          </p:nvSpPr>
          <p:spPr>
            <a:xfrm>
              <a:off x="3090372" y="2904380"/>
              <a:ext cx="41765" cy="168481"/>
            </a:xfrm>
            <a:custGeom>
              <a:avLst/>
              <a:gdLst/>
              <a:ahLst/>
              <a:cxnLst/>
              <a:rect l="l" t="t" r="r" b="b"/>
              <a:pathLst>
                <a:path w="470" h="1896" extrusionOk="0">
                  <a:moveTo>
                    <a:pt x="115" y="1"/>
                  </a:moveTo>
                  <a:lnTo>
                    <a:pt x="0" y="1896"/>
                  </a:lnTo>
                  <a:lnTo>
                    <a:pt x="469" y="1896"/>
                  </a:lnTo>
                  <a:lnTo>
                    <a:pt x="3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6"/>
            <p:cNvSpPr/>
            <p:nvPr/>
          </p:nvSpPr>
          <p:spPr>
            <a:xfrm>
              <a:off x="2985783" y="2604118"/>
              <a:ext cx="250944" cy="228906"/>
            </a:xfrm>
            <a:custGeom>
              <a:avLst/>
              <a:gdLst/>
              <a:ahLst/>
              <a:cxnLst/>
              <a:rect l="l" t="t" r="r" b="b"/>
              <a:pathLst>
                <a:path w="2824" h="2576" extrusionOk="0">
                  <a:moveTo>
                    <a:pt x="878" y="0"/>
                  </a:moveTo>
                  <a:cubicBezTo>
                    <a:pt x="764" y="0"/>
                    <a:pt x="653" y="48"/>
                    <a:pt x="565" y="135"/>
                  </a:cubicBezTo>
                  <a:lnTo>
                    <a:pt x="144" y="556"/>
                  </a:lnTo>
                  <a:cubicBezTo>
                    <a:pt x="58" y="652"/>
                    <a:pt x="0" y="767"/>
                    <a:pt x="0" y="891"/>
                  </a:cubicBezTo>
                  <a:lnTo>
                    <a:pt x="0" y="1169"/>
                  </a:lnTo>
                  <a:cubicBezTo>
                    <a:pt x="0" y="1944"/>
                    <a:pt x="632" y="2576"/>
                    <a:pt x="1417" y="2576"/>
                  </a:cubicBezTo>
                  <a:cubicBezTo>
                    <a:pt x="2192" y="2576"/>
                    <a:pt x="2824" y="1944"/>
                    <a:pt x="2824" y="1169"/>
                  </a:cubicBezTo>
                  <a:lnTo>
                    <a:pt x="2824" y="872"/>
                  </a:lnTo>
                  <a:cubicBezTo>
                    <a:pt x="2824" y="738"/>
                    <a:pt x="2776" y="623"/>
                    <a:pt x="2690" y="537"/>
                  </a:cubicBezTo>
                  <a:cubicBezTo>
                    <a:pt x="2326" y="183"/>
                    <a:pt x="1656" y="21"/>
                    <a:pt x="909" y="1"/>
                  </a:cubicBezTo>
                  <a:cubicBezTo>
                    <a:pt x="899" y="1"/>
                    <a:pt x="889" y="0"/>
                    <a:pt x="8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6"/>
            <p:cNvSpPr/>
            <p:nvPr/>
          </p:nvSpPr>
          <p:spPr>
            <a:xfrm>
              <a:off x="2903230" y="2916287"/>
              <a:ext cx="84329" cy="157462"/>
            </a:xfrm>
            <a:custGeom>
              <a:avLst/>
              <a:gdLst/>
              <a:ahLst/>
              <a:cxnLst/>
              <a:rect l="l" t="t" r="r" b="b"/>
              <a:pathLst>
                <a:path w="949" h="1772" extrusionOk="0">
                  <a:moveTo>
                    <a:pt x="125" y="1"/>
                  </a:moveTo>
                  <a:cubicBezTo>
                    <a:pt x="49" y="125"/>
                    <a:pt x="1" y="259"/>
                    <a:pt x="1" y="403"/>
                  </a:cubicBezTo>
                  <a:lnTo>
                    <a:pt x="1" y="1532"/>
                  </a:lnTo>
                  <a:cubicBezTo>
                    <a:pt x="1" y="1666"/>
                    <a:pt x="106" y="1771"/>
                    <a:pt x="240" y="1771"/>
                  </a:cubicBezTo>
                  <a:lnTo>
                    <a:pt x="948" y="1771"/>
                  </a:lnTo>
                  <a:lnTo>
                    <a:pt x="948" y="1101"/>
                  </a:lnTo>
                  <a:lnTo>
                    <a:pt x="929" y="1101"/>
                  </a:lnTo>
                  <a:cubicBezTo>
                    <a:pt x="929" y="910"/>
                    <a:pt x="862" y="738"/>
                    <a:pt x="728" y="604"/>
                  </a:cubicBezTo>
                  <a:lnTo>
                    <a:pt x="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6"/>
            <p:cNvSpPr/>
            <p:nvPr/>
          </p:nvSpPr>
          <p:spPr>
            <a:xfrm>
              <a:off x="3235749" y="2916287"/>
              <a:ext cx="83441" cy="157462"/>
            </a:xfrm>
            <a:custGeom>
              <a:avLst/>
              <a:gdLst/>
              <a:ahLst/>
              <a:cxnLst/>
              <a:rect l="l" t="t" r="r" b="b"/>
              <a:pathLst>
                <a:path w="939" h="1772" extrusionOk="0">
                  <a:moveTo>
                    <a:pt x="814" y="1"/>
                  </a:moveTo>
                  <a:lnTo>
                    <a:pt x="211" y="604"/>
                  </a:lnTo>
                  <a:cubicBezTo>
                    <a:pt x="78" y="738"/>
                    <a:pt x="11" y="910"/>
                    <a:pt x="11" y="1101"/>
                  </a:cubicBezTo>
                  <a:lnTo>
                    <a:pt x="1" y="1101"/>
                  </a:lnTo>
                  <a:lnTo>
                    <a:pt x="1" y="1771"/>
                  </a:lnTo>
                  <a:lnTo>
                    <a:pt x="700" y="1771"/>
                  </a:lnTo>
                  <a:cubicBezTo>
                    <a:pt x="834" y="1771"/>
                    <a:pt x="939" y="1666"/>
                    <a:pt x="939" y="1532"/>
                  </a:cubicBezTo>
                  <a:lnTo>
                    <a:pt x="939" y="403"/>
                  </a:lnTo>
                  <a:cubicBezTo>
                    <a:pt x="939" y="259"/>
                    <a:pt x="891" y="125"/>
                    <a:pt x="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6"/>
            <p:cNvSpPr/>
            <p:nvPr/>
          </p:nvSpPr>
          <p:spPr>
            <a:xfrm>
              <a:off x="3025770" y="2846176"/>
              <a:ext cx="85929" cy="87884"/>
            </a:xfrm>
            <a:custGeom>
              <a:avLst/>
              <a:gdLst/>
              <a:ahLst/>
              <a:cxnLst/>
              <a:rect l="l" t="t" r="r" b="b"/>
              <a:pathLst>
                <a:path w="967" h="989" extrusionOk="0">
                  <a:moveTo>
                    <a:pt x="221" y="0"/>
                  </a:moveTo>
                  <a:cubicBezTo>
                    <a:pt x="190" y="0"/>
                    <a:pt x="160" y="15"/>
                    <a:pt x="144" y="43"/>
                  </a:cubicBezTo>
                  <a:lnTo>
                    <a:pt x="0" y="263"/>
                  </a:lnTo>
                  <a:lnTo>
                    <a:pt x="354" y="914"/>
                  </a:lnTo>
                  <a:cubicBezTo>
                    <a:pt x="378" y="963"/>
                    <a:pt x="430" y="988"/>
                    <a:pt x="481" y="988"/>
                  </a:cubicBezTo>
                  <a:cubicBezTo>
                    <a:pt x="510" y="988"/>
                    <a:pt x="540" y="980"/>
                    <a:pt x="565" y="962"/>
                  </a:cubicBezTo>
                  <a:lnTo>
                    <a:pt x="967" y="656"/>
                  </a:lnTo>
                  <a:lnTo>
                    <a:pt x="287" y="24"/>
                  </a:lnTo>
                  <a:cubicBezTo>
                    <a:pt x="267" y="8"/>
                    <a:pt x="244"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6"/>
            <p:cNvSpPr/>
            <p:nvPr/>
          </p:nvSpPr>
          <p:spPr>
            <a:xfrm>
              <a:off x="3111610" y="2846443"/>
              <a:ext cx="86018" cy="88239"/>
            </a:xfrm>
            <a:custGeom>
              <a:avLst/>
              <a:gdLst/>
              <a:ahLst/>
              <a:cxnLst/>
              <a:rect l="l" t="t" r="r" b="b"/>
              <a:pathLst>
                <a:path w="968" h="993" extrusionOk="0">
                  <a:moveTo>
                    <a:pt x="748" y="0"/>
                  </a:moveTo>
                  <a:cubicBezTo>
                    <a:pt x="725" y="0"/>
                    <a:pt x="701" y="10"/>
                    <a:pt x="680" y="31"/>
                  </a:cubicBezTo>
                  <a:lnTo>
                    <a:pt x="1" y="653"/>
                  </a:lnTo>
                  <a:lnTo>
                    <a:pt x="393" y="959"/>
                  </a:lnTo>
                  <a:cubicBezTo>
                    <a:pt x="419" y="982"/>
                    <a:pt x="452" y="992"/>
                    <a:pt x="484" y="992"/>
                  </a:cubicBezTo>
                  <a:cubicBezTo>
                    <a:pt x="534" y="992"/>
                    <a:pt x="584" y="967"/>
                    <a:pt x="613" y="921"/>
                  </a:cubicBezTo>
                  <a:lnTo>
                    <a:pt x="967" y="260"/>
                  </a:lnTo>
                  <a:lnTo>
                    <a:pt x="824" y="50"/>
                  </a:lnTo>
                  <a:cubicBezTo>
                    <a:pt x="807" y="17"/>
                    <a:pt x="779" y="0"/>
                    <a:pt x="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6"/>
            <p:cNvSpPr/>
            <p:nvPr/>
          </p:nvSpPr>
          <p:spPr>
            <a:xfrm>
              <a:off x="2416004" y="1993553"/>
              <a:ext cx="590216" cy="508375"/>
            </a:xfrm>
            <a:custGeom>
              <a:avLst/>
              <a:gdLst/>
              <a:ahLst/>
              <a:cxnLst/>
              <a:rect l="l" t="t" r="r" b="b"/>
              <a:pathLst>
                <a:path w="6642" h="5721" extrusionOk="0">
                  <a:moveTo>
                    <a:pt x="584" y="1"/>
                  </a:moveTo>
                  <a:cubicBezTo>
                    <a:pt x="259" y="1"/>
                    <a:pt x="0" y="259"/>
                    <a:pt x="0" y="585"/>
                  </a:cubicBezTo>
                  <a:lnTo>
                    <a:pt x="0" y="3714"/>
                  </a:lnTo>
                  <a:cubicBezTo>
                    <a:pt x="0" y="4040"/>
                    <a:pt x="259" y="4298"/>
                    <a:pt x="584" y="4298"/>
                  </a:cubicBezTo>
                  <a:lnTo>
                    <a:pt x="2737" y="4298"/>
                  </a:lnTo>
                  <a:lnTo>
                    <a:pt x="2412" y="5600"/>
                  </a:lnTo>
                  <a:cubicBezTo>
                    <a:pt x="2397" y="5666"/>
                    <a:pt x="2450" y="5721"/>
                    <a:pt x="2511" y="5721"/>
                  </a:cubicBezTo>
                  <a:cubicBezTo>
                    <a:pt x="2529" y="5721"/>
                    <a:pt x="2547" y="5716"/>
                    <a:pt x="2565" y="5705"/>
                  </a:cubicBezTo>
                  <a:lnTo>
                    <a:pt x="4489" y="4298"/>
                  </a:lnTo>
                  <a:lnTo>
                    <a:pt x="6049" y="4298"/>
                  </a:lnTo>
                  <a:cubicBezTo>
                    <a:pt x="6374" y="4288"/>
                    <a:pt x="6642" y="4030"/>
                    <a:pt x="6642" y="3705"/>
                  </a:cubicBezTo>
                  <a:lnTo>
                    <a:pt x="6642" y="585"/>
                  </a:lnTo>
                  <a:cubicBezTo>
                    <a:pt x="6642" y="259"/>
                    <a:pt x="6384" y="1"/>
                    <a:pt x="60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6"/>
            <p:cNvSpPr/>
            <p:nvPr/>
          </p:nvSpPr>
          <p:spPr>
            <a:xfrm>
              <a:off x="2514640" y="2080370"/>
              <a:ext cx="97836" cy="34922"/>
            </a:xfrm>
            <a:custGeom>
              <a:avLst/>
              <a:gdLst/>
              <a:ahLst/>
              <a:cxnLst/>
              <a:rect l="l" t="t" r="r" b="b"/>
              <a:pathLst>
                <a:path w="1101" h="393" extrusionOk="0">
                  <a:moveTo>
                    <a:pt x="259" y="0"/>
                  </a:moveTo>
                  <a:cubicBezTo>
                    <a:pt x="0" y="0"/>
                    <a:pt x="0" y="393"/>
                    <a:pt x="259" y="393"/>
                  </a:cubicBezTo>
                  <a:lnTo>
                    <a:pt x="843" y="393"/>
                  </a:lnTo>
                  <a:cubicBezTo>
                    <a:pt x="1101" y="393"/>
                    <a:pt x="1101" y="0"/>
                    <a:pt x="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6"/>
            <p:cNvSpPr/>
            <p:nvPr/>
          </p:nvSpPr>
          <p:spPr>
            <a:xfrm>
              <a:off x="2635403" y="2080370"/>
              <a:ext cx="272182" cy="34922"/>
            </a:xfrm>
            <a:custGeom>
              <a:avLst/>
              <a:gdLst/>
              <a:ahLst/>
              <a:cxnLst/>
              <a:rect l="l" t="t" r="r" b="b"/>
              <a:pathLst>
                <a:path w="3063" h="393" extrusionOk="0">
                  <a:moveTo>
                    <a:pt x="268" y="0"/>
                  </a:moveTo>
                  <a:cubicBezTo>
                    <a:pt x="0" y="0"/>
                    <a:pt x="0" y="393"/>
                    <a:pt x="268" y="393"/>
                  </a:cubicBezTo>
                  <a:lnTo>
                    <a:pt x="2804" y="393"/>
                  </a:lnTo>
                  <a:cubicBezTo>
                    <a:pt x="3063" y="393"/>
                    <a:pt x="3063" y="0"/>
                    <a:pt x="2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6"/>
            <p:cNvSpPr/>
            <p:nvPr/>
          </p:nvSpPr>
          <p:spPr>
            <a:xfrm>
              <a:off x="2513752" y="2167099"/>
              <a:ext cx="393833" cy="34922"/>
            </a:xfrm>
            <a:custGeom>
              <a:avLst/>
              <a:gdLst/>
              <a:ahLst/>
              <a:cxnLst/>
              <a:rect l="l" t="t" r="r" b="b"/>
              <a:pathLst>
                <a:path w="4432" h="393" extrusionOk="0">
                  <a:moveTo>
                    <a:pt x="269" y="0"/>
                  </a:moveTo>
                  <a:cubicBezTo>
                    <a:pt x="1" y="0"/>
                    <a:pt x="1" y="393"/>
                    <a:pt x="269" y="393"/>
                  </a:cubicBezTo>
                  <a:lnTo>
                    <a:pt x="4173" y="393"/>
                  </a:lnTo>
                  <a:cubicBezTo>
                    <a:pt x="4432" y="393"/>
                    <a:pt x="4432" y="0"/>
                    <a:pt x="4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6"/>
            <p:cNvSpPr/>
            <p:nvPr/>
          </p:nvSpPr>
          <p:spPr>
            <a:xfrm>
              <a:off x="2513752" y="2253827"/>
              <a:ext cx="272271" cy="34922"/>
            </a:xfrm>
            <a:custGeom>
              <a:avLst/>
              <a:gdLst/>
              <a:ahLst/>
              <a:cxnLst/>
              <a:rect l="l" t="t" r="r" b="b"/>
              <a:pathLst>
                <a:path w="3064" h="393" extrusionOk="0">
                  <a:moveTo>
                    <a:pt x="269" y="0"/>
                  </a:moveTo>
                  <a:cubicBezTo>
                    <a:pt x="1" y="0"/>
                    <a:pt x="1" y="393"/>
                    <a:pt x="269" y="393"/>
                  </a:cubicBezTo>
                  <a:lnTo>
                    <a:pt x="2805" y="393"/>
                  </a:lnTo>
                  <a:cubicBezTo>
                    <a:pt x="3063" y="393"/>
                    <a:pt x="3063" y="0"/>
                    <a:pt x="28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6"/>
            <p:cNvSpPr/>
            <p:nvPr/>
          </p:nvSpPr>
          <p:spPr>
            <a:xfrm>
              <a:off x="2809748" y="2253827"/>
              <a:ext cx="97836" cy="34922"/>
            </a:xfrm>
            <a:custGeom>
              <a:avLst/>
              <a:gdLst/>
              <a:ahLst/>
              <a:cxnLst/>
              <a:rect l="l" t="t" r="r" b="b"/>
              <a:pathLst>
                <a:path w="1101" h="393" extrusionOk="0">
                  <a:moveTo>
                    <a:pt x="259" y="0"/>
                  </a:moveTo>
                  <a:cubicBezTo>
                    <a:pt x="0" y="0"/>
                    <a:pt x="0" y="393"/>
                    <a:pt x="259" y="393"/>
                  </a:cubicBezTo>
                  <a:lnTo>
                    <a:pt x="842" y="393"/>
                  </a:lnTo>
                  <a:cubicBezTo>
                    <a:pt x="1101" y="393"/>
                    <a:pt x="1101"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Freeform 5">
            <a:extLst>
              <a:ext uri="{FF2B5EF4-FFF2-40B4-BE49-F238E27FC236}">
                <a16:creationId xmlns:a16="http://schemas.microsoft.com/office/drawing/2014/main" id="{590E5D18-02BB-42BF-8069-07D9EBA0AE3E}"/>
              </a:ext>
            </a:extLst>
          </p:cNvPr>
          <p:cNvSpPr>
            <a:spLocks/>
          </p:cNvSpPr>
          <p:nvPr/>
        </p:nvSpPr>
        <p:spPr bwMode="auto">
          <a:xfrm>
            <a:off x="5783263" y="2644775"/>
            <a:ext cx="3076574" cy="2144712"/>
          </a:xfrm>
          <a:custGeom>
            <a:avLst/>
            <a:gdLst>
              <a:gd name="T0" fmla="*/ 259 w 371"/>
              <a:gd name="T1" fmla="*/ 258 h 258"/>
              <a:gd name="T2" fmla="*/ 111 w 371"/>
              <a:gd name="T3" fmla="*/ 258 h 258"/>
              <a:gd name="T4" fmla="*/ 111 w 371"/>
              <a:gd name="T5" fmla="*/ 185 h 258"/>
              <a:gd name="T6" fmla="*/ 100 w 371"/>
              <a:gd name="T7" fmla="*/ 165 h 258"/>
              <a:gd name="T8" fmla="*/ 7 w 371"/>
              <a:gd name="T9" fmla="*/ 41 h 258"/>
              <a:gd name="T10" fmla="*/ 14 w 371"/>
              <a:gd name="T11" fmla="*/ 8 h 258"/>
              <a:gd name="T12" fmla="*/ 46 w 371"/>
              <a:gd name="T13" fmla="*/ 19 h 258"/>
              <a:gd name="T14" fmla="*/ 127 w 371"/>
              <a:gd name="T15" fmla="*/ 101 h 258"/>
              <a:gd name="T16" fmla="*/ 172 w 371"/>
              <a:gd name="T17" fmla="*/ 164 h 258"/>
              <a:gd name="T18" fmla="*/ 161 w 371"/>
              <a:gd name="T19" fmla="*/ 222 h 258"/>
              <a:gd name="T20" fmla="*/ 207 w 371"/>
              <a:gd name="T21" fmla="*/ 222 h 258"/>
              <a:gd name="T22" fmla="*/ 198 w 371"/>
              <a:gd name="T23" fmla="*/ 165 h 258"/>
              <a:gd name="T24" fmla="*/ 261 w 371"/>
              <a:gd name="T25" fmla="*/ 88 h 258"/>
              <a:gd name="T26" fmla="*/ 320 w 371"/>
              <a:gd name="T27" fmla="*/ 23 h 258"/>
              <a:gd name="T28" fmla="*/ 354 w 371"/>
              <a:gd name="T29" fmla="*/ 8 h 258"/>
              <a:gd name="T30" fmla="*/ 361 w 371"/>
              <a:gd name="T31" fmla="*/ 44 h 258"/>
              <a:gd name="T32" fmla="*/ 271 w 371"/>
              <a:gd name="T33" fmla="*/ 163 h 258"/>
              <a:gd name="T34" fmla="*/ 258 w 371"/>
              <a:gd name="T35" fmla="*/ 187 h 258"/>
              <a:gd name="T36" fmla="*/ 259 w 371"/>
              <a:gd name="T3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1" h="258">
                <a:moveTo>
                  <a:pt x="259" y="258"/>
                </a:moveTo>
                <a:cubicBezTo>
                  <a:pt x="209" y="258"/>
                  <a:pt x="161" y="258"/>
                  <a:pt x="111" y="258"/>
                </a:cubicBezTo>
                <a:cubicBezTo>
                  <a:pt x="111" y="233"/>
                  <a:pt x="112" y="209"/>
                  <a:pt x="111" y="185"/>
                </a:cubicBezTo>
                <a:cubicBezTo>
                  <a:pt x="110" y="178"/>
                  <a:pt x="106" y="169"/>
                  <a:pt x="100" y="165"/>
                </a:cubicBezTo>
                <a:cubicBezTo>
                  <a:pt x="57" y="133"/>
                  <a:pt x="27" y="90"/>
                  <a:pt x="7" y="41"/>
                </a:cubicBezTo>
                <a:cubicBezTo>
                  <a:pt x="2" y="28"/>
                  <a:pt x="0" y="16"/>
                  <a:pt x="14" y="8"/>
                </a:cubicBezTo>
                <a:cubicBezTo>
                  <a:pt x="28" y="1"/>
                  <a:pt x="39" y="7"/>
                  <a:pt x="46" y="19"/>
                </a:cubicBezTo>
                <a:cubicBezTo>
                  <a:pt x="66" y="53"/>
                  <a:pt x="95" y="77"/>
                  <a:pt x="127" y="101"/>
                </a:cubicBezTo>
                <a:cubicBezTo>
                  <a:pt x="147" y="116"/>
                  <a:pt x="158" y="143"/>
                  <a:pt x="172" y="164"/>
                </a:cubicBezTo>
                <a:cubicBezTo>
                  <a:pt x="148" y="189"/>
                  <a:pt x="146" y="206"/>
                  <a:pt x="161" y="222"/>
                </a:cubicBezTo>
                <a:cubicBezTo>
                  <a:pt x="173" y="233"/>
                  <a:pt x="194" y="234"/>
                  <a:pt x="207" y="222"/>
                </a:cubicBezTo>
                <a:cubicBezTo>
                  <a:pt x="223" y="207"/>
                  <a:pt x="220" y="189"/>
                  <a:pt x="198" y="165"/>
                </a:cubicBezTo>
                <a:cubicBezTo>
                  <a:pt x="217" y="138"/>
                  <a:pt x="230" y="108"/>
                  <a:pt x="261" y="88"/>
                </a:cubicBezTo>
                <a:cubicBezTo>
                  <a:pt x="285" y="73"/>
                  <a:pt x="302" y="46"/>
                  <a:pt x="320" y="23"/>
                </a:cubicBezTo>
                <a:cubicBezTo>
                  <a:pt x="330" y="11"/>
                  <a:pt x="338" y="0"/>
                  <a:pt x="354" y="8"/>
                </a:cubicBezTo>
                <a:cubicBezTo>
                  <a:pt x="371" y="16"/>
                  <a:pt x="367" y="31"/>
                  <a:pt x="361" y="44"/>
                </a:cubicBezTo>
                <a:cubicBezTo>
                  <a:pt x="342" y="92"/>
                  <a:pt x="314" y="134"/>
                  <a:pt x="271" y="163"/>
                </a:cubicBezTo>
                <a:cubicBezTo>
                  <a:pt x="261" y="169"/>
                  <a:pt x="258" y="176"/>
                  <a:pt x="258" y="187"/>
                </a:cubicBezTo>
                <a:cubicBezTo>
                  <a:pt x="259" y="210"/>
                  <a:pt x="259" y="232"/>
                  <a:pt x="259" y="25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s-ES"/>
          </a:p>
        </p:txBody>
      </p:sp>
      <p:sp>
        <p:nvSpPr>
          <p:cNvPr id="11" name="Freeform 6">
            <a:extLst>
              <a:ext uri="{FF2B5EF4-FFF2-40B4-BE49-F238E27FC236}">
                <a16:creationId xmlns:a16="http://schemas.microsoft.com/office/drawing/2014/main" id="{5FF3300C-8FCE-47F4-8DE4-4251CCB6D266}"/>
              </a:ext>
            </a:extLst>
          </p:cNvPr>
          <p:cNvSpPr>
            <a:spLocks/>
          </p:cNvSpPr>
          <p:nvPr/>
        </p:nvSpPr>
        <p:spPr bwMode="auto">
          <a:xfrm>
            <a:off x="6835775" y="2428876"/>
            <a:ext cx="971550" cy="973137"/>
          </a:xfrm>
          <a:custGeom>
            <a:avLst/>
            <a:gdLst>
              <a:gd name="T0" fmla="*/ 57 w 117"/>
              <a:gd name="T1" fmla="*/ 117 h 117"/>
              <a:gd name="T2" fmla="*/ 0 w 117"/>
              <a:gd name="T3" fmla="*/ 58 h 117"/>
              <a:gd name="T4" fmla="*/ 57 w 117"/>
              <a:gd name="T5" fmla="*/ 0 h 117"/>
              <a:gd name="T6" fmla="*/ 116 w 117"/>
              <a:gd name="T7" fmla="*/ 60 h 117"/>
              <a:gd name="T8" fmla="*/ 57 w 117"/>
              <a:gd name="T9" fmla="*/ 117 h 117"/>
            </a:gdLst>
            <a:ahLst/>
            <a:cxnLst>
              <a:cxn ang="0">
                <a:pos x="T0" y="T1"/>
              </a:cxn>
              <a:cxn ang="0">
                <a:pos x="T2" y="T3"/>
              </a:cxn>
              <a:cxn ang="0">
                <a:pos x="T4" y="T5"/>
              </a:cxn>
              <a:cxn ang="0">
                <a:pos x="T6" y="T7"/>
              </a:cxn>
              <a:cxn ang="0">
                <a:pos x="T8" y="T9"/>
              </a:cxn>
            </a:cxnLst>
            <a:rect l="0" t="0" r="r" b="b"/>
            <a:pathLst>
              <a:path w="117" h="117">
                <a:moveTo>
                  <a:pt x="57" y="117"/>
                </a:moveTo>
                <a:cubicBezTo>
                  <a:pt x="24" y="116"/>
                  <a:pt x="0" y="92"/>
                  <a:pt x="0" y="58"/>
                </a:cubicBezTo>
                <a:cubicBezTo>
                  <a:pt x="0" y="27"/>
                  <a:pt x="25" y="1"/>
                  <a:pt x="57" y="0"/>
                </a:cubicBezTo>
                <a:cubicBezTo>
                  <a:pt x="88" y="0"/>
                  <a:pt x="117" y="28"/>
                  <a:pt x="116" y="60"/>
                </a:cubicBezTo>
                <a:cubicBezTo>
                  <a:pt x="116" y="92"/>
                  <a:pt x="89" y="117"/>
                  <a:pt x="57" y="11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s-ES"/>
          </a:p>
        </p:txBody>
      </p:sp>
      <p:sp>
        <p:nvSpPr>
          <p:cNvPr id="12" name="Freeform 7">
            <a:extLst>
              <a:ext uri="{FF2B5EF4-FFF2-40B4-BE49-F238E27FC236}">
                <a16:creationId xmlns:a16="http://schemas.microsoft.com/office/drawing/2014/main" id="{9D11E1CD-1513-48DB-BF23-EE899C344716}"/>
              </a:ext>
            </a:extLst>
          </p:cNvPr>
          <p:cNvSpPr>
            <a:spLocks/>
          </p:cNvSpPr>
          <p:nvPr/>
        </p:nvSpPr>
        <p:spPr bwMode="auto">
          <a:xfrm>
            <a:off x="7085013" y="3600450"/>
            <a:ext cx="447675" cy="366712"/>
          </a:xfrm>
          <a:custGeom>
            <a:avLst/>
            <a:gdLst>
              <a:gd name="T0" fmla="*/ 0 w 54"/>
              <a:gd name="T1" fmla="*/ 0 h 44"/>
              <a:gd name="T2" fmla="*/ 54 w 54"/>
              <a:gd name="T3" fmla="*/ 0 h 44"/>
              <a:gd name="T4" fmla="*/ 28 w 54"/>
              <a:gd name="T5" fmla="*/ 44 h 44"/>
              <a:gd name="T6" fmla="*/ 0 w 54"/>
              <a:gd name="T7" fmla="*/ 0 h 44"/>
            </a:gdLst>
            <a:ahLst/>
            <a:cxnLst>
              <a:cxn ang="0">
                <a:pos x="T0" y="T1"/>
              </a:cxn>
              <a:cxn ang="0">
                <a:pos x="T2" y="T3"/>
              </a:cxn>
              <a:cxn ang="0">
                <a:pos x="T4" y="T5"/>
              </a:cxn>
              <a:cxn ang="0">
                <a:pos x="T6" y="T7"/>
              </a:cxn>
            </a:cxnLst>
            <a:rect l="0" t="0" r="r" b="b"/>
            <a:pathLst>
              <a:path w="54" h="44">
                <a:moveTo>
                  <a:pt x="0" y="0"/>
                </a:moveTo>
                <a:cubicBezTo>
                  <a:pt x="19" y="0"/>
                  <a:pt x="36" y="0"/>
                  <a:pt x="54" y="0"/>
                </a:cubicBezTo>
                <a:cubicBezTo>
                  <a:pt x="45" y="15"/>
                  <a:pt x="37" y="28"/>
                  <a:pt x="28" y="44"/>
                </a:cubicBezTo>
                <a:cubicBezTo>
                  <a:pt x="18" y="29"/>
                  <a:pt x="10" y="15"/>
                  <a:pt x="0"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987" name="Google Shape;1987;p67"/>
          <p:cNvSpPr txBox="1">
            <a:spLocks noGrp="1"/>
          </p:cNvSpPr>
          <p:nvPr>
            <p:ph type="subTitle" idx="1"/>
          </p:nvPr>
        </p:nvSpPr>
        <p:spPr>
          <a:xfrm>
            <a:off x="877724" y="2777722"/>
            <a:ext cx="24513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rgbClr val="F7AC2D"/>
                </a:solidFill>
              </a:rPr>
              <a:t>New York</a:t>
            </a:r>
            <a:endParaRPr dirty="0">
              <a:solidFill>
                <a:srgbClr val="F7AC2D"/>
              </a:solidFill>
            </a:endParaRPr>
          </a:p>
        </p:txBody>
      </p:sp>
      <p:sp>
        <p:nvSpPr>
          <p:cNvPr id="1989" name="Google Shape;1989;p67"/>
          <p:cNvSpPr txBox="1">
            <a:spLocks noGrp="1"/>
          </p:cNvSpPr>
          <p:nvPr>
            <p:ph type="subTitle" idx="2"/>
          </p:nvPr>
        </p:nvSpPr>
        <p:spPr>
          <a:xfrm>
            <a:off x="3216750" y="2051584"/>
            <a:ext cx="24513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rgbClr val="F7AC2D"/>
                </a:solidFill>
              </a:rPr>
              <a:t>San Francisco</a:t>
            </a:r>
            <a:endParaRPr dirty="0">
              <a:solidFill>
                <a:srgbClr val="F7AC2D"/>
              </a:solidFill>
            </a:endParaRPr>
          </a:p>
        </p:txBody>
      </p:sp>
      <p:sp>
        <p:nvSpPr>
          <p:cNvPr id="1990" name="Google Shape;1990;p67"/>
          <p:cNvSpPr txBox="1">
            <a:spLocks noGrp="1"/>
          </p:cNvSpPr>
          <p:nvPr>
            <p:ph type="subTitle" idx="3"/>
          </p:nvPr>
        </p:nvSpPr>
        <p:spPr>
          <a:xfrm>
            <a:off x="5630075" y="2791169"/>
            <a:ext cx="2451300" cy="3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rgbClr val="F7AC2D"/>
                </a:solidFill>
              </a:rPr>
              <a:t>Los Angeles</a:t>
            </a:r>
            <a:endParaRPr dirty="0">
              <a:solidFill>
                <a:srgbClr val="F7AC2D"/>
              </a:solidFill>
            </a:endParaRPr>
          </a:p>
        </p:txBody>
      </p:sp>
      <p:sp>
        <p:nvSpPr>
          <p:cNvPr id="1992" name="Google Shape;1992;p67"/>
          <p:cNvSpPr txBox="1">
            <a:spLocks noGrp="1"/>
          </p:cNvSpPr>
          <p:nvPr>
            <p:ph type="subTitle" idx="6"/>
          </p:nvPr>
        </p:nvSpPr>
        <p:spPr>
          <a:xfrm>
            <a:off x="877616" y="3265977"/>
            <a:ext cx="24507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Mercury is the closest planet to the Sun</a:t>
            </a:r>
            <a:endParaRPr dirty="0"/>
          </a:p>
        </p:txBody>
      </p:sp>
      <p:sp>
        <p:nvSpPr>
          <p:cNvPr id="1993" name="Google Shape;1993;p67"/>
          <p:cNvSpPr txBox="1">
            <a:spLocks noGrp="1"/>
          </p:cNvSpPr>
          <p:nvPr>
            <p:ph type="subTitle" idx="7"/>
          </p:nvPr>
        </p:nvSpPr>
        <p:spPr>
          <a:xfrm>
            <a:off x="3214272" y="2539839"/>
            <a:ext cx="24507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Venus has a beautiful name, but it’s very hot</a:t>
            </a:r>
            <a:endParaRPr/>
          </a:p>
        </p:txBody>
      </p:sp>
      <p:sp>
        <p:nvSpPr>
          <p:cNvPr id="1994" name="Google Shape;1994;p67"/>
          <p:cNvSpPr txBox="1">
            <a:spLocks noGrp="1"/>
          </p:cNvSpPr>
          <p:nvPr>
            <p:ph type="subTitle" idx="8"/>
          </p:nvPr>
        </p:nvSpPr>
        <p:spPr>
          <a:xfrm>
            <a:off x="5630860" y="3279424"/>
            <a:ext cx="24507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Despite being red, Mars is a cold place</a:t>
            </a:r>
            <a:endParaRPr/>
          </a:p>
        </p:txBody>
      </p:sp>
      <p:sp>
        <p:nvSpPr>
          <p:cNvPr id="1997" name="Google Shape;1997;p67"/>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National bicycle communities</a:t>
            </a:r>
            <a:endParaRPr/>
          </a:p>
        </p:txBody>
      </p:sp>
      <p:grpSp>
        <p:nvGrpSpPr>
          <p:cNvPr id="24" name="Grupo 23">
            <a:extLst>
              <a:ext uri="{FF2B5EF4-FFF2-40B4-BE49-F238E27FC236}">
                <a16:creationId xmlns:a16="http://schemas.microsoft.com/office/drawing/2014/main" id="{6299448C-8E5E-4F46-B5B4-9943A777D136}"/>
              </a:ext>
            </a:extLst>
          </p:cNvPr>
          <p:cNvGrpSpPr/>
          <p:nvPr/>
        </p:nvGrpSpPr>
        <p:grpSpPr>
          <a:xfrm>
            <a:off x="1909340" y="2055541"/>
            <a:ext cx="517744" cy="731622"/>
            <a:chOff x="1909340" y="1329403"/>
            <a:chExt cx="517744" cy="731622"/>
          </a:xfrm>
        </p:grpSpPr>
        <p:sp>
          <p:nvSpPr>
            <p:cNvPr id="11" name="Freeform 5">
              <a:extLst>
                <a:ext uri="{FF2B5EF4-FFF2-40B4-BE49-F238E27FC236}">
                  <a16:creationId xmlns:a16="http://schemas.microsoft.com/office/drawing/2014/main" id="{060678CD-3993-412D-A442-9754D0A22344}"/>
                </a:ext>
              </a:extLst>
            </p:cNvPr>
            <p:cNvSpPr>
              <a:spLocks noEditPoints="1"/>
            </p:cNvSpPr>
            <p:nvPr/>
          </p:nvSpPr>
          <p:spPr bwMode="auto">
            <a:xfrm>
              <a:off x="1958897" y="1659350"/>
              <a:ext cx="399067" cy="401675"/>
            </a:xfrm>
            <a:custGeom>
              <a:avLst/>
              <a:gdLst>
                <a:gd name="T0" fmla="*/ 169 w 169"/>
                <a:gd name="T1" fmla="*/ 86 h 171"/>
                <a:gd name="T2" fmla="*/ 84 w 169"/>
                <a:gd name="T3" fmla="*/ 170 h 171"/>
                <a:gd name="T4" fmla="*/ 0 w 169"/>
                <a:gd name="T5" fmla="*/ 85 h 171"/>
                <a:gd name="T6" fmla="*/ 85 w 169"/>
                <a:gd name="T7" fmla="*/ 0 h 171"/>
                <a:gd name="T8" fmla="*/ 169 w 169"/>
                <a:gd name="T9" fmla="*/ 86 h 171"/>
                <a:gd name="T10" fmla="*/ 136 w 169"/>
                <a:gd name="T11" fmla="*/ 70 h 171"/>
                <a:gd name="T12" fmla="*/ 85 w 169"/>
                <a:gd name="T13" fmla="*/ 36 h 171"/>
                <a:gd name="T14" fmla="*/ 35 w 169"/>
                <a:gd name="T15" fmla="*/ 71 h 171"/>
                <a:gd name="T16" fmla="*/ 57 w 169"/>
                <a:gd name="T17" fmla="*/ 127 h 171"/>
                <a:gd name="T18" fmla="*/ 119 w 169"/>
                <a:gd name="T19" fmla="*/ 129 h 171"/>
                <a:gd name="T20" fmla="*/ 136 w 169"/>
                <a:gd name="T21" fmla="*/ 7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71">
                  <a:moveTo>
                    <a:pt x="169" y="86"/>
                  </a:moveTo>
                  <a:cubicBezTo>
                    <a:pt x="169" y="133"/>
                    <a:pt x="131" y="171"/>
                    <a:pt x="84" y="170"/>
                  </a:cubicBezTo>
                  <a:cubicBezTo>
                    <a:pt x="37" y="170"/>
                    <a:pt x="0" y="132"/>
                    <a:pt x="0" y="85"/>
                  </a:cubicBezTo>
                  <a:cubicBezTo>
                    <a:pt x="0" y="38"/>
                    <a:pt x="39" y="0"/>
                    <a:pt x="85" y="0"/>
                  </a:cubicBezTo>
                  <a:cubicBezTo>
                    <a:pt x="133" y="1"/>
                    <a:pt x="169" y="38"/>
                    <a:pt x="169" y="86"/>
                  </a:cubicBezTo>
                  <a:close/>
                  <a:moveTo>
                    <a:pt x="136" y="70"/>
                  </a:moveTo>
                  <a:cubicBezTo>
                    <a:pt x="110" y="69"/>
                    <a:pt x="93" y="61"/>
                    <a:pt x="85" y="36"/>
                  </a:cubicBezTo>
                  <a:cubicBezTo>
                    <a:pt x="81" y="62"/>
                    <a:pt x="62" y="68"/>
                    <a:pt x="35" y="71"/>
                  </a:cubicBezTo>
                  <a:cubicBezTo>
                    <a:pt x="62" y="86"/>
                    <a:pt x="62" y="105"/>
                    <a:pt x="57" y="127"/>
                  </a:cubicBezTo>
                  <a:cubicBezTo>
                    <a:pt x="77" y="109"/>
                    <a:pt x="96" y="115"/>
                    <a:pt x="119" y="129"/>
                  </a:cubicBezTo>
                  <a:cubicBezTo>
                    <a:pt x="107" y="102"/>
                    <a:pt x="113" y="85"/>
                    <a:pt x="136" y="7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sp>
          <p:nvSpPr>
            <p:cNvPr id="12" name="Freeform 6">
              <a:extLst>
                <a:ext uri="{FF2B5EF4-FFF2-40B4-BE49-F238E27FC236}">
                  <a16:creationId xmlns:a16="http://schemas.microsoft.com/office/drawing/2014/main" id="{694A2797-D734-403B-91D7-4317C40E29EC}"/>
                </a:ext>
              </a:extLst>
            </p:cNvPr>
            <p:cNvSpPr>
              <a:spLocks/>
            </p:cNvSpPr>
            <p:nvPr/>
          </p:nvSpPr>
          <p:spPr bwMode="auto">
            <a:xfrm>
              <a:off x="1909340" y="1329403"/>
              <a:ext cx="348206" cy="301257"/>
            </a:xfrm>
            <a:custGeom>
              <a:avLst/>
              <a:gdLst>
                <a:gd name="T0" fmla="*/ 0 w 147"/>
                <a:gd name="T1" fmla="*/ 6 h 128"/>
                <a:gd name="T2" fmla="*/ 44 w 147"/>
                <a:gd name="T3" fmla="*/ 6 h 128"/>
                <a:gd name="T4" fmla="*/ 103 w 147"/>
                <a:gd name="T5" fmla="*/ 42 h 128"/>
                <a:gd name="T6" fmla="*/ 147 w 147"/>
                <a:gd name="T7" fmla="*/ 127 h 128"/>
                <a:gd name="T8" fmla="*/ 75 w 147"/>
                <a:gd name="T9" fmla="*/ 127 h 128"/>
                <a:gd name="T10" fmla="*/ 59 w 147"/>
                <a:gd name="T11" fmla="*/ 118 h 128"/>
                <a:gd name="T12" fmla="*/ 0 w 147"/>
                <a:gd name="T13" fmla="*/ 6 h 128"/>
              </a:gdLst>
              <a:ahLst/>
              <a:cxnLst>
                <a:cxn ang="0">
                  <a:pos x="T0" y="T1"/>
                </a:cxn>
                <a:cxn ang="0">
                  <a:pos x="T2" y="T3"/>
                </a:cxn>
                <a:cxn ang="0">
                  <a:pos x="T4" y="T5"/>
                </a:cxn>
                <a:cxn ang="0">
                  <a:pos x="T6" y="T7"/>
                </a:cxn>
                <a:cxn ang="0">
                  <a:pos x="T8" y="T9"/>
                </a:cxn>
                <a:cxn ang="0">
                  <a:pos x="T10" y="T11"/>
                </a:cxn>
                <a:cxn ang="0">
                  <a:pos x="T12" y="T13"/>
                </a:cxn>
              </a:cxnLst>
              <a:rect l="0" t="0" r="r" b="b"/>
              <a:pathLst>
                <a:path w="147" h="128">
                  <a:moveTo>
                    <a:pt x="0" y="6"/>
                  </a:moveTo>
                  <a:cubicBezTo>
                    <a:pt x="18" y="6"/>
                    <a:pt x="31" y="8"/>
                    <a:pt x="44" y="6"/>
                  </a:cubicBezTo>
                  <a:cubicBezTo>
                    <a:pt x="76" y="0"/>
                    <a:pt x="92" y="15"/>
                    <a:pt x="103" y="42"/>
                  </a:cubicBezTo>
                  <a:cubicBezTo>
                    <a:pt x="115" y="71"/>
                    <a:pt x="132" y="98"/>
                    <a:pt x="147" y="127"/>
                  </a:cubicBezTo>
                  <a:cubicBezTo>
                    <a:pt x="121" y="127"/>
                    <a:pt x="98" y="128"/>
                    <a:pt x="75" y="127"/>
                  </a:cubicBezTo>
                  <a:cubicBezTo>
                    <a:pt x="69" y="127"/>
                    <a:pt x="61" y="122"/>
                    <a:pt x="59" y="118"/>
                  </a:cubicBezTo>
                  <a:cubicBezTo>
                    <a:pt x="39" y="82"/>
                    <a:pt x="21" y="45"/>
                    <a:pt x="0" y="6"/>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19" name="Freeform 7">
              <a:extLst>
                <a:ext uri="{FF2B5EF4-FFF2-40B4-BE49-F238E27FC236}">
                  <a16:creationId xmlns:a16="http://schemas.microsoft.com/office/drawing/2014/main" id="{80328D27-F5F4-4035-BB54-EBA11A2456FA}"/>
                </a:ext>
              </a:extLst>
            </p:cNvPr>
            <p:cNvSpPr>
              <a:spLocks/>
            </p:cNvSpPr>
            <p:nvPr/>
          </p:nvSpPr>
          <p:spPr bwMode="auto">
            <a:xfrm>
              <a:off x="2176689" y="1343748"/>
              <a:ext cx="250395" cy="269957"/>
            </a:xfrm>
            <a:custGeom>
              <a:avLst/>
              <a:gdLst>
                <a:gd name="T0" fmla="*/ 45 w 106"/>
                <a:gd name="T1" fmla="*/ 115 h 115"/>
                <a:gd name="T2" fmla="*/ 6 w 106"/>
                <a:gd name="T3" fmla="*/ 42 h 115"/>
                <a:gd name="T4" fmla="*/ 36 w 106"/>
                <a:gd name="T5" fmla="*/ 0 h 115"/>
                <a:gd name="T6" fmla="*/ 106 w 106"/>
                <a:gd name="T7" fmla="*/ 0 h 115"/>
                <a:gd name="T8" fmla="*/ 45 w 106"/>
                <a:gd name="T9" fmla="*/ 115 h 115"/>
              </a:gdLst>
              <a:ahLst/>
              <a:cxnLst>
                <a:cxn ang="0">
                  <a:pos x="T0" y="T1"/>
                </a:cxn>
                <a:cxn ang="0">
                  <a:pos x="T2" y="T3"/>
                </a:cxn>
                <a:cxn ang="0">
                  <a:pos x="T4" y="T5"/>
                </a:cxn>
                <a:cxn ang="0">
                  <a:pos x="T6" y="T7"/>
                </a:cxn>
                <a:cxn ang="0">
                  <a:pos x="T8" y="T9"/>
                </a:cxn>
              </a:cxnLst>
              <a:rect l="0" t="0" r="r" b="b"/>
              <a:pathLst>
                <a:path w="106" h="115">
                  <a:moveTo>
                    <a:pt x="45" y="115"/>
                  </a:moveTo>
                  <a:cubicBezTo>
                    <a:pt x="31" y="90"/>
                    <a:pt x="18" y="66"/>
                    <a:pt x="6" y="42"/>
                  </a:cubicBezTo>
                  <a:cubicBezTo>
                    <a:pt x="0" y="29"/>
                    <a:pt x="21" y="0"/>
                    <a:pt x="36" y="0"/>
                  </a:cubicBezTo>
                  <a:cubicBezTo>
                    <a:pt x="58" y="0"/>
                    <a:pt x="80" y="0"/>
                    <a:pt x="106" y="0"/>
                  </a:cubicBezTo>
                  <a:cubicBezTo>
                    <a:pt x="85" y="39"/>
                    <a:pt x="66" y="76"/>
                    <a:pt x="45" y="115"/>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30" name="Freeform 13">
            <a:extLst>
              <a:ext uri="{FF2B5EF4-FFF2-40B4-BE49-F238E27FC236}">
                <a16:creationId xmlns:a16="http://schemas.microsoft.com/office/drawing/2014/main" id="{F0FC7410-C143-4E89-886A-D147E54DEAF3}"/>
              </a:ext>
            </a:extLst>
          </p:cNvPr>
          <p:cNvSpPr>
            <a:spLocks/>
          </p:cNvSpPr>
          <p:nvPr/>
        </p:nvSpPr>
        <p:spPr bwMode="auto">
          <a:xfrm>
            <a:off x="3740151" y="4511676"/>
            <a:ext cx="1327150" cy="601663"/>
          </a:xfrm>
          <a:custGeom>
            <a:avLst/>
            <a:gdLst>
              <a:gd name="T0" fmla="*/ 350 w 350"/>
              <a:gd name="T1" fmla="*/ 61 h 159"/>
              <a:gd name="T2" fmla="*/ 350 w 350"/>
              <a:gd name="T3" fmla="*/ 149 h 159"/>
              <a:gd name="T4" fmla="*/ 339 w 350"/>
              <a:gd name="T5" fmla="*/ 159 h 159"/>
              <a:gd name="T6" fmla="*/ 3 w 350"/>
              <a:gd name="T7" fmla="*/ 158 h 159"/>
              <a:gd name="T8" fmla="*/ 0 w 350"/>
              <a:gd name="T9" fmla="*/ 157 h 159"/>
              <a:gd name="T10" fmla="*/ 0 w 350"/>
              <a:gd name="T11" fmla="*/ 61 h 159"/>
              <a:gd name="T12" fmla="*/ 114 w 350"/>
              <a:gd name="T13" fmla="*/ 61 h 159"/>
              <a:gd name="T14" fmla="*/ 114 w 350"/>
              <a:gd name="T15" fmla="*/ 0 h 159"/>
              <a:gd name="T16" fmla="*/ 235 w 350"/>
              <a:gd name="T17" fmla="*/ 0 h 159"/>
              <a:gd name="T18" fmla="*/ 235 w 350"/>
              <a:gd name="T19" fmla="*/ 61 h 159"/>
              <a:gd name="T20" fmla="*/ 350 w 350"/>
              <a:gd name="T21" fmla="*/ 6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159">
                <a:moveTo>
                  <a:pt x="350" y="61"/>
                </a:moveTo>
                <a:cubicBezTo>
                  <a:pt x="350" y="92"/>
                  <a:pt x="350" y="121"/>
                  <a:pt x="350" y="149"/>
                </a:cubicBezTo>
                <a:cubicBezTo>
                  <a:pt x="349" y="153"/>
                  <a:pt x="342" y="159"/>
                  <a:pt x="339" y="159"/>
                </a:cubicBezTo>
                <a:cubicBezTo>
                  <a:pt x="227" y="159"/>
                  <a:pt x="115" y="159"/>
                  <a:pt x="3" y="158"/>
                </a:cubicBezTo>
                <a:cubicBezTo>
                  <a:pt x="3" y="158"/>
                  <a:pt x="2" y="158"/>
                  <a:pt x="0" y="157"/>
                </a:cubicBezTo>
                <a:cubicBezTo>
                  <a:pt x="0" y="126"/>
                  <a:pt x="0" y="94"/>
                  <a:pt x="0" y="61"/>
                </a:cubicBezTo>
                <a:cubicBezTo>
                  <a:pt x="38" y="61"/>
                  <a:pt x="75" y="61"/>
                  <a:pt x="114" y="61"/>
                </a:cubicBezTo>
                <a:cubicBezTo>
                  <a:pt x="114" y="40"/>
                  <a:pt x="114" y="21"/>
                  <a:pt x="114" y="0"/>
                </a:cubicBezTo>
                <a:cubicBezTo>
                  <a:pt x="155" y="0"/>
                  <a:pt x="193" y="0"/>
                  <a:pt x="235" y="0"/>
                </a:cubicBezTo>
                <a:cubicBezTo>
                  <a:pt x="235" y="19"/>
                  <a:pt x="235" y="39"/>
                  <a:pt x="235" y="61"/>
                </a:cubicBezTo>
                <a:cubicBezTo>
                  <a:pt x="274" y="61"/>
                  <a:pt x="311" y="61"/>
                  <a:pt x="350" y="61"/>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2" name="Grupo 1">
            <a:extLst>
              <a:ext uri="{FF2B5EF4-FFF2-40B4-BE49-F238E27FC236}">
                <a16:creationId xmlns:a16="http://schemas.microsoft.com/office/drawing/2014/main" id="{A83C2B74-AA48-6180-E733-CF3A5877BE69}"/>
              </a:ext>
            </a:extLst>
          </p:cNvPr>
          <p:cNvGrpSpPr/>
          <p:nvPr/>
        </p:nvGrpSpPr>
        <p:grpSpPr>
          <a:xfrm>
            <a:off x="3690938" y="3259138"/>
            <a:ext cx="1422400" cy="1452563"/>
            <a:chOff x="3690938" y="3259138"/>
            <a:chExt cx="1422400" cy="1452563"/>
          </a:xfrm>
        </p:grpSpPr>
        <p:sp>
          <p:nvSpPr>
            <p:cNvPr id="31" name="Freeform 14">
              <a:extLst>
                <a:ext uri="{FF2B5EF4-FFF2-40B4-BE49-F238E27FC236}">
                  <a16:creationId xmlns:a16="http://schemas.microsoft.com/office/drawing/2014/main" id="{37FAD48D-6251-443D-A9BA-DE3302EBB093}"/>
                </a:ext>
              </a:extLst>
            </p:cNvPr>
            <p:cNvSpPr>
              <a:spLocks/>
            </p:cNvSpPr>
            <p:nvPr/>
          </p:nvSpPr>
          <p:spPr bwMode="auto">
            <a:xfrm>
              <a:off x="3690938" y="3781426"/>
              <a:ext cx="461963" cy="930275"/>
            </a:xfrm>
            <a:custGeom>
              <a:avLst/>
              <a:gdLst>
                <a:gd name="T0" fmla="*/ 23 w 122"/>
                <a:gd name="T1" fmla="*/ 56 h 246"/>
                <a:gd name="T2" fmla="*/ 18 w 122"/>
                <a:gd name="T3" fmla="*/ 119 h 246"/>
                <a:gd name="T4" fmla="*/ 8 w 122"/>
                <a:gd name="T5" fmla="*/ 134 h 246"/>
                <a:gd name="T6" fmla="*/ 0 w 122"/>
                <a:gd name="T7" fmla="*/ 119 h 246"/>
                <a:gd name="T8" fmla="*/ 4 w 122"/>
                <a:gd name="T9" fmla="*/ 39 h 246"/>
                <a:gd name="T10" fmla="*/ 43 w 122"/>
                <a:gd name="T11" fmla="*/ 4 h 246"/>
                <a:gd name="T12" fmla="*/ 119 w 122"/>
                <a:gd name="T13" fmla="*/ 72 h 246"/>
                <a:gd name="T14" fmla="*/ 122 w 122"/>
                <a:gd name="T15" fmla="*/ 116 h 246"/>
                <a:gd name="T16" fmla="*/ 114 w 122"/>
                <a:gd name="T17" fmla="*/ 134 h 246"/>
                <a:gd name="T18" fmla="*/ 104 w 122"/>
                <a:gd name="T19" fmla="*/ 116 h 246"/>
                <a:gd name="T20" fmla="*/ 95 w 122"/>
                <a:gd name="T21" fmla="*/ 54 h 246"/>
                <a:gd name="T22" fmla="*/ 88 w 122"/>
                <a:gd name="T23" fmla="*/ 246 h 246"/>
                <a:gd name="T24" fmla="*/ 65 w 122"/>
                <a:gd name="T25" fmla="*/ 246 h 246"/>
                <a:gd name="T26" fmla="*/ 65 w 122"/>
                <a:gd name="T27" fmla="*/ 134 h 246"/>
                <a:gd name="T28" fmla="*/ 59 w 122"/>
                <a:gd name="T29" fmla="*/ 134 h 246"/>
                <a:gd name="T30" fmla="*/ 59 w 122"/>
                <a:gd name="T31" fmla="*/ 246 h 246"/>
                <a:gd name="T32" fmla="*/ 29 w 122"/>
                <a:gd name="T33" fmla="*/ 246 h 246"/>
                <a:gd name="T34" fmla="*/ 34 w 122"/>
                <a:gd name="T35" fmla="*/ 225 h 246"/>
                <a:gd name="T36" fmla="*/ 26 w 122"/>
                <a:gd name="T37" fmla="*/ 56 h 246"/>
                <a:gd name="T38" fmla="*/ 23 w 122"/>
                <a:gd name="T39"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246">
                  <a:moveTo>
                    <a:pt x="23" y="56"/>
                  </a:moveTo>
                  <a:cubicBezTo>
                    <a:pt x="22" y="77"/>
                    <a:pt x="20" y="98"/>
                    <a:pt x="18" y="119"/>
                  </a:cubicBezTo>
                  <a:cubicBezTo>
                    <a:pt x="17" y="124"/>
                    <a:pt x="11" y="129"/>
                    <a:pt x="8" y="134"/>
                  </a:cubicBezTo>
                  <a:cubicBezTo>
                    <a:pt x="5" y="129"/>
                    <a:pt x="0" y="124"/>
                    <a:pt x="0" y="119"/>
                  </a:cubicBezTo>
                  <a:cubicBezTo>
                    <a:pt x="1" y="92"/>
                    <a:pt x="2" y="65"/>
                    <a:pt x="4" y="39"/>
                  </a:cubicBezTo>
                  <a:cubicBezTo>
                    <a:pt x="6" y="16"/>
                    <a:pt x="20" y="4"/>
                    <a:pt x="43" y="4"/>
                  </a:cubicBezTo>
                  <a:cubicBezTo>
                    <a:pt x="100" y="3"/>
                    <a:pt x="120" y="0"/>
                    <a:pt x="119" y="72"/>
                  </a:cubicBezTo>
                  <a:cubicBezTo>
                    <a:pt x="119" y="87"/>
                    <a:pt x="122" y="102"/>
                    <a:pt x="122" y="116"/>
                  </a:cubicBezTo>
                  <a:cubicBezTo>
                    <a:pt x="121" y="122"/>
                    <a:pt x="116" y="128"/>
                    <a:pt x="114" y="134"/>
                  </a:cubicBezTo>
                  <a:cubicBezTo>
                    <a:pt x="110" y="128"/>
                    <a:pt x="105" y="122"/>
                    <a:pt x="104" y="116"/>
                  </a:cubicBezTo>
                  <a:cubicBezTo>
                    <a:pt x="101" y="96"/>
                    <a:pt x="100" y="75"/>
                    <a:pt x="95" y="54"/>
                  </a:cubicBezTo>
                  <a:cubicBezTo>
                    <a:pt x="93" y="118"/>
                    <a:pt x="90" y="182"/>
                    <a:pt x="88" y="246"/>
                  </a:cubicBezTo>
                  <a:cubicBezTo>
                    <a:pt x="84" y="246"/>
                    <a:pt x="76" y="246"/>
                    <a:pt x="65" y="246"/>
                  </a:cubicBezTo>
                  <a:cubicBezTo>
                    <a:pt x="65" y="209"/>
                    <a:pt x="65" y="171"/>
                    <a:pt x="65" y="134"/>
                  </a:cubicBezTo>
                  <a:cubicBezTo>
                    <a:pt x="63" y="134"/>
                    <a:pt x="61" y="134"/>
                    <a:pt x="59" y="134"/>
                  </a:cubicBezTo>
                  <a:cubicBezTo>
                    <a:pt x="59" y="171"/>
                    <a:pt x="59" y="208"/>
                    <a:pt x="59" y="246"/>
                  </a:cubicBezTo>
                  <a:cubicBezTo>
                    <a:pt x="47" y="246"/>
                    <a:pt x="38" y="246"/>
                    <a:pt x="29" y="246"/>
                  </a:cubicBezTo>
                  <a:cubicBezTo>
                    <a:pt x="31" y="239"/>
                    <a:pt x="35" y="232"/>
                    <a:pt x="34" y="225"/>
                  </a:cubicBezTo>
                  <a:cubicBezTo>
                    <a:pt x="32" y="169"/>
                    <a:pt x="29" y="113"/>
                    <a:pt x="26" y="56"/>
                  </a:cubicBezTo>
                  <a:cubicBezTo>
                    <a:pt x="25" y="56"/>
                    <a:pt x="24" y="56"/>
                    <a:pt x="23" y="56"/>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32" name="Freeform 15">
              <a:extLst>
                <a:ext uri="{FF2B5EF4-FFF2-40B4-BE49-F238E27FC236}">
                  <a16:creationId xmlns:a16="http://schemas.microsoft.com/office/drawing/2014/main" id="{BF45C8C9-EF93-4CC1-B052-4E029DC2D6A9}"/>
                </a:ext>
              </a:extLst>
            </p:cNvPr>
            <p:cNvSpPr>
              <a:spLocks/>
            </p:cNvSpPr>
            <p:nvPr/>
          </p:nvSpPr>
          <p:spPr bwMode="auto">
            <a:xfrm>
              <a:off x="4032251" y="3259138"/>
              <a:ext cx="742950" cy="1214438"/>
            </a:xfrm>
            <a:custGeom>
              <a:avLst/>
              <a:gdLst>
                <a:gd name="T0" fmla="*/ 128 w 196"/>
                <a:gd name="T1" fmla="*/ 321 h 321"/>
                <a:gd name="T2" fmla="*/ 101 w 196"/>
                <a:gd name="T3" fmla="*/ 321 h 321"/>
                <a:gd name="T4" fmla="*/ 101 w 196"/>
                <a:gd name="T5" fmla="*/ 209 h 321"/>
                <a:gd name="T6" fmla="*/ 95 w 196"/>
                <a:gd name="T7" fmla="*/ 209 h 321"/>
                <a:gd name="T8" fmla="*/ 95 w 196"/>
                <a:gd name="T9" fmla="*/ 320 h 321"/>
                <a:gd name="T10" fmla="*/ 67 w 196"/>
                <a:gd name="T11" fmla="*/ 320 h 321"/>
                <a:gd name="T12" fmla="*/ 70 w 196"/>
                <a:gd name="T13" fmla="*/ 296 h 321"/>
                <a:gd name="T14" fmla="*/ 65 w 196"/>
                <a:gd name="T15" fmla="*/ 114 h 321"/>
                <a:gd name="T16" fmla="*/ 55 w 196"/>
                <a:gd name="T17" fmla="*/ 87 h 321"/>
                <a:gd name="T18" fmla="*/ 3 w 196"/>
                <a:gd name="T19" fmla="*/ 19 h 321"/>
                <a:gd name="T20" fmla="*/ 0 w 196"/>
                <a:gd name="T21" fmla="*/ 0 h 321"/>
                <a:gd name="T22" fmla="*/ 18 w 196"/>
                <a:gd name="T23" fmla="*/ 6 h 321"/>
                <a:gd name="T24" fmla="*/ 67 w 196"/>
                <a:gd name="T25" fmla="*/ 62 h 321"/>
                <a:gd name="T26" fmla="*/ 128 w 196"/>
                <a:gd name="T27" fmla="*/ 62 h 321"/>
                <a:gd name="T28" fmla="*/ 177 w 196"/>
                <a:gd name="T29" fmla="*/ 6 h 321"/>
                <a:gd name="T30" fmla="*/ 195 w 196"/>
                <a:gd name="T31" fmla="*/ 0 h 321"/>
                <a:gd name="T32" fmla="*/ 192 w 196"/>
                <a:gd name="T33" fmla="*/ 18 h 321"/>
                <a:gd name="T34" fmla="*/ 146 w 196"/>
                <a:gd name="T35" fmla="*/ 79 h 321"/>
                <a:gd name="T36" fmla="*/ 130 w 196"/>
                <a:gd name="T37" fmla="*/ 122 h 321"/>
                <a:gd name="T38" fmla="*/ 124 w 196"/>
                <a:gd name="T39" fmla="*/ 298 h 321"/>
                <a:gd name="T40" fmla="*/ 128 w 196"/>
                <a:gd name="T4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321">
                  <a:moveTo>
                    <a:pt x="128" y="321"/>
                  </a:moveTo>
                  <a:cubicBezTo>
                    <a:pt x="120" y="321"/>
                    <a:pt x="112" y="321"/>
                    <a:pt x="101" y="321"/>
                  </a:cubicBezTo>
                  <a:cubicBezTo>
                    <a:pt x="101" y="283"/>
                    <a:pt x="101" y="246"/>
                    <a:pt x="101" y="209"/>
                  </a:cubicBezTo>
                  <a:cubicBezTo>
                    <a:pt x="99" y="209"/>
                    <a:pt x="97" y="209"/>
                    <a:pt x="95" y="209"/>
                  </a:cubicBezTo>
                  <a:cubicBezTo>
                    <a:pt x="95" y="246"/>
                    <a:pt x="95" y="282"/>
                    <a:pt x="95" y="320"/>
                  </a:cubicBezTo>
                  <a:cubicBezTo>
                    <a:pt x="83" y="320"/>
                    <a:pt x="75" y="320"/>
                    <a:pt x="67" y="320"/>
                  </a:cubicBezTo>
                  <a:cubicBezTo>
                    <a:pt x="68" y="312"/>
                    <a:pt x="70" y="304"/>
                    <a:pt x="70" y="296"/>
                  </a:cubicBezTo>
                  <a:cubicBezTo>
                    <a:pt x="69" y="235"/>
                    <a:pt x="67" y="175"/>
                    <a:pt x="65" y="114"/>
                  </a:cubicBezTo>
                  <a:cubicBezTo>
                    <a:pt x="64" y="105"/>
                    <a:pt x="60" y="95"/>
                    <a:pt x="55" y="87"/>
                  </a:cubicBezTo>
                  <a:cubicBezTo>
                    <a:pt x="38" y="64"/>
                    <a:pt x="20" y="42"/>
                    <a:pt x="3" y="19"/>
                  </a:cubicBezTo>
                  <a:cubicBezTo>
                    <a:pt x="0" y="14"/>
                    <a:pt x="1" y="6"/>
                    <a:pt x="0" y="0"/>
                  </a:cubicBezTo>
                  <a:cubicBezTo>
                    <a:pt x="6" y="2"/>
                    <a:pt x="14" y="2"/>
                    <a:pt x="18" y="6"/>
                  </a:cubicBezTo>
                  <a:cubicBezTo>
                    <a:pt x="35" y="24"/>
                    <a:pt x="51" y="43"/>
                    <a:pt x="67" y="62"/>
                  </a:cubicBezTo>
                  <a:cubicBezTo>
                    <a:pt x="83" y="80"/>
                    <a:pt x="112" y="80"/>
                    <a:pt x="128" y="62"/>
                  </a:cubicBezTo>
                  <a:cubicBezTo>
                    <a:pt x="144" y="43"/>
                    <a:pt x="160" y="24"/>
                    <a:pt x="177" y="6"/>
                  </a:cubicBezTo>
                  <a:cubicBezTo>
                    <a:pt x="181" y="2"/>
                    <a:pt x="189" y="2"/>
                    <a:pt x="195" y="0"/>
                  </a:cubicBezTo>
                  <a:cubicBezTo>
                    <a:pt x="194" y="6"/>
                    <a:pt x="196" y="14"/>
                    <a:pt x="192" y="18"/>
                  </a:cubicBezTo>
                  <a:cubicBezTo>
                    <a:pt x="178" y="39"/>
                    <a:pt x="163" y="60"/>
                    <a:pt x="146" y="79"/>
                  </a:cubicBezTo>
                  <a:cubicBezTo>
                    <a:pt x="135" y="92"/>
                    <a:pt x="130" y="105"/>
                    <a:pt x="130" y="122"/>
                  </a:cubicBezTo>
                  <a:cubicBezTo>
                    <a:pt x="128" y="181"/>
                    <a:pt x="126" y="239"/>
                    <a:pt x="124" y="298"/>
                  </a:cubicBezTo>
                  <a:cubicBezTo>
                    <a:pt x="124" y="305"/>
                    <a:pt x="127" y="313"/>
                    <a:pt x="128" y="321"/>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36" name="Freeform 16">
              <a:extLst>
                <a:ext uri="{FF2B5EF4-FFF2-40B4-BE49-F238E27FC236}">
                  <a16:creationId xmlns:a16="http://schemas.microsoft.com/office/drawing/2014/main" id="{AC6A9A52-2F30-4A41-A50F-3A3A1ADB28E6}"/>
                </a:ext>
              </a:extLst>
            </p:cNvPr>
            <p:cNvSpPr>
              <a:spLocks/>
            </p:cNvSpPr>
            <p:nvPr/>
          </p:nvSpPr>
          <p:spPr bwMode="auto">
            <a:xfrm>
              <a:off x="4652963" y="3784601"/>
              <a:ext cx="460375" cy="927100"/>
            </a:xfrm>
            <a:custGeom>
              <a:avLst/>
              <a:gdLst>
                <a:gd name="T0" fmla="*/ 57 w 121"/>
                <a:gd name="T1" fmla="*/ 136 h 245"/>
                <a:gd name="T2" fmla="*/ 57 w 121"/>
                <a:gd name="T3" fmla="*/ 245 h 245"/>
                <a:gd name="T4" fmla="*/ 33 w 121"/>
                <a:gd name="T5" fmla="*/ 245 h 245"/>
                <a:gd name="T6" fmla="*/ 27 w 121"/>
                <a:gd name="T7" fmla="*/ 55 h 245"/>
                <a:gd name="T8" fmla="*/ 23 w 121"/>
                <a:gd name="T9" fmla="*/ 55 h 245"/>
                <a:gd name="T10" fmla="*/ 17 w 121"/>
                <a:gd name="T11" fmla="*/ 117 h 245"/>
                <a:gd name="T12" fmla="*/ 8 w 121"/>
                <a:gd name="T13" fmla="*/ 133 h 245"/>
                <a:gd name="T14" fmla="*/ 1 w 121"/>
                <a:gd name="T15" fmla="*/ 116 h 245"/>
                <a:gd name="T16" fmla="*/ 5 w 121"/>
                <a:gd name="T17" fmla="*/ 38 h 245"/>
                <a:gd name="T18" fmla="*/ 39 w 121"/>
                <a:gd name="T19" fmla="*/ 3 h 245"/>
                <a:gd name="T20" fmla="*/ 43 w 121"/>
                <a:gd name="T21" fmla="*/ 3 h 245"/>
                <a:gd name="T22" fmla="*/ 119 w 121"/>
                <a:gd name="T23" fmla="*/ 70 h 245"/>
                <a:gd name="T24" fmla="*/ 121 w 121"/>
                <a:gd name="T25" fmla="*/ 122 h 245"/>
                <a:gd name="T26" fmla="*/ 115 w 121"/>
                <a:gd name="T27" fmla="*/ 133 h 245"/>
                <a:gd name="T28" fmla="*/ 105 w 121"/>
                <a:gd name="T29" fmla="*/ 123 h 245"/>
                <a:gd name="T30" fmla="*/ 101 w 121"/>
                <a:gd name="T31" fmla="*/ 87 h 245"/>
                <a:gd name="T32" fmla="*/ 94 w 121"/>
                <a:gd name="T33" fmla="*/ 55 h 245"/>
                <a:gd name="T34" fmla="*/ 88 w 121"/>
                <a:gd name="T35" fmla="*/ 245 h 245"/>
                <a:gd name="T36" fmla="*/ 65 w 121"/>
                <a:gd name="T37" fmla="*/ 245 h 245"/>
                <a:gd name="T38" fmla="*/ 65 w 121"/>
                <a:gd name="T39" fmla="*/ 136 h 245"/>
                <a:gd name="T40" fmla="*/ 57 w 121"/>
                <a:gd name="T41" fmla="*/ 1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245">
                  <a:moveTo>
                    <a:pt x="57" y="136"/>
                  </a:moveTo>
                  <a:cubicBezTo>
                    <a:pt x="57" y="172"/>
                    <a:pt x="57" y="208"/>
                    <a:pt x="57" y="245"/>
                  </a:cubicBezTo>
                  <a:cubicBezTo>
                    <a:pt x="47" y="245"/>
                    <a:pt x="39" y="245"/>
                    <a:pt x="33" y="245"/>
                  </a:cubicBezTo>
                  <a:cubicBezTo>
                    <a:pt x="31" y="181"/>
                    <a:pt x="29" y="118"/>
                    <a:pt x="27" y="55"/>
                  </a:cubicBezTo>
                  <a:cubicBezTo>
                    <a:pt x="26" y="55"/>
                    <a:pt x="24" y="55"/>
                    <a:pt x="23" y="55"/>
                  </a:cubicBezTo>
                  <a:cubicBezTo>
                    <a:pt x="21" y="76"/>
                    <a:pt x="20" y="97"/>
                    <a:pt x="17" y="117"/>
                  </a:cubicBezTo>
                  <a:cubicBezTo>
                    <a:pt x="16" y="123"/>
                    <a:pt x="11" y="128"/>
                    <a:pt x="8" y="133"/>
                  </a:cubicBezTo>
                  <a:cubicBezTo>
                    <a:pt x="5" y="127"/>
                    <a:pt x="0" y="121"/>
                    <a:pt x="1" y="116"/>
                  </a:cubicBezTo>
                  <a:cubicBezTo>
                    <a:pt x="1" y="90"/>
                    <a:pt x="3" y="64"/>
                    <a:pt x="5" y="38"/>
                  </a:cubicBezTo>
                  <a:cubicBezTo>
                    <a:pt x="6" y="16"/>
                    <a:pt x="18" y="5"/>
                    <a:pt x="39" y="3"/>
                  </a:cubicBezTo>
                  <a:cubicBezTo>
                    <a:pt x="40" y="3"/>
                    <a:pt x="41" y="3"/>
                    <a:pt x="43" y="3"/>
                  </a:cubicBezTo>
                  <a:cubicBezTo>
                    <a:pt x="116" y="0"/>
                    <a:pt x="116" y="11"/>
                    <a:pt x="119" y="70"/>
                  </a:cubicBezTo>
                  <a:cubicBezTo>
                    <a:pt x="120" y="87"/>
                    <a:pt x="121" y="105"/>
                    <a:pt x="121" y="122"/>
                  </a:cubicBezTo>
                  <a:cubicBezTo>
                    <a:pt x="121" y="126"/>
                    <a:pt x="117" y="129"/>
                    <a:pt x="115" y="133"/>
                  </a:cubicBezTo>
                  <a:cubicBezTo>
                    <a:pt x="111" y="130"/>
                    <a:pt x="106" y="127"/>
                    <a:pt x="105" y="123"/>
                  </a:cubicBezTo>
                  <a:cubicBezTo>
                    <a:pt x="103" y="111"/>
                    <a:pt x="102" y="99"/>
                    <a:pt x="101" y="87"/>
                  </a:cubicBezTo>
                  <a:cubicBezTo>
                    <a:pt x="100" y="76"/>
                    <a:pt x="98" y="65"/>
                    <a:pt x="94" y="55"/>
                  </a:cubicBezTo>
                  <a:cubicBezTo>
                    <a:pt x="92" y="118"/>
                    <a:pt x="90" y="181"/>
                    <a:pt x="88" y="245"/>
                  </a:cubicBezTo>
                  <a:cubicBezTo>
                    <a:pt x="83" y="245"/>
                    <a:pt x="76" y="245"/>
                    <a:pt x="65" y="245"/>
                  </a:cubicBezTo>
                  <a:cubicBezTo>
                    <a:pt x="65" y="209"/>
                    <a:pt x="65" y="173"/>
                    <a:pt x="65" y="136"/>
                  </a:cubicBezTo>
                  <a:cubicBezTo>
                    <a:pt x="62" y="136"/>
                    <a:pt x="60" y="136"/>
                    <a:pt x="57" y="136"/>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37" name="Freeform 17">
              <a:extLst>
                <a:ext uri="{FF2B5EF4-FFF2-40B4-BE49-F238E27FC236}">
                  <a16:creationId xmlns:a16="http://schemas.microsoft.com/office/drawing/2014/main" id="{3E659CA5-7D37-4509-80D7-DB138FA61B99}"/>
                </a:ext>
              </a:extLst>
            </p:cNvPr>
            <p:cNvSpPr>
              <a:spLocks/>
            </p:cNvSpPr>
            <p:nvPr/>
          </p:nvSpPr>
          <p:spPr bwMode="auto">
            <a:xfrm>
              <a:off x="4308476" y="3311526"/>
              <a:ext cx="185738" cy="185738"/>
            </a:xfrm>
            <a:custGeom>
              <a:avLst/>
              <a:gdLst>
                <a:gd name="T0" fmla="*/ 49 w 49"/>
                <a:gd name="T1" fmla="*/ 25 h 49"/>
                <a:gd name="T2" fmla="*/ 25 w 49"/>
                <a:gd name="T3" fmla="*/ 49 h 49"/>
                <a:gd name="T4" fmla="*/ 1 w 49"/>
                <a:gd name="T5" fmla="*/ 25 h 49"/>
                <a:gd name="T6" fmla="*/ 24 w 49"/>
                <a:gd name="T7" fmla="*/ 1 h 49"/>
                <a:gd name="T8" fmla="*/ 49 w 49"/>
                <a:gd name="T9" fmla="*/ 25 h 49"/>
              </a:gdLst>
              <a:ahLst/>
              <a:cxnLst>
                <a:cxn ang="0">
                  <a:pos x="T0" y="T1"/>
                </a:cxn>
                <a:cxn ang="0">
                  <a:pos x="T2" y="T3"/>
                </a:cxn>
                <a:cxn ang="0">
                  <a:pos x="T4" y="T5"/>
                </a:cxn>
                <a:cxn ang="0">
                  <a:pos x="T6" y="T7"/>
                </a:cxn>
                <a:cxn ang="0">
                  <a:pos x="T8" y="T9"/>
                </a:cxn>
              </a:cxnLst>
              <a:rect l="0" t="0" r="r" b="b"/>
              <a:pathLst>
                <a:path w="49" h="49">
                  <a:moveTo>
                    <a:pt x="49" y="25"/>
                  </a:moveTo>
                  <a:cubicBezTo>
                    <a:pt x="47" y="39"/>
                    <a:pt x="40" y="48"/>
                    <a:pt x="25" y="49"/>
                  </a:cubicBezTo>
                  <a:cubicBezTo>
                    <a:pt x="10" y="49"/>
                    <a:pt x="1" y="40"/>
                    <a:pt x="1" y="25"/>
                  </a:cubicBezTo>
                  <a:cubicBezTo>
                    <a:pt x="0" y="11"/>
                    <a:pt x="10" y="1"/>
                    <a:pt x="24" y="1"/>
                  </a:cubicBezTo>
                  <a:cubicBezTo>
                    <a:pt x="39" y="0"/>
                    <a:pt x="47" y="10"/>
                    <a:pt x="49" y="25"/>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38" name="Freeform 18">
              <a:extLst>
                <a:ext uri="{FF2B5EF4-FFF2-40B4-BE49-F238E27FC236}">
                  <a16:creationId xmlns:a16="http://schemas.microsoft.com/office/drawing/2014/main" id="{9AED443F-5C0C-4C6E-BD1D-E4CE56A7A154}"/>
                </a:ext>
              </a:extLst>
            </p:cNvPr>
            <p:cNvSpPr>
              <a:spLocks/>
            </p:cNvSpPr>
            <p:nvPr/>
          </p:nvSpPr>
          <p:spPr bwMode="auto">
            <a:xfrm>
              <a:off x="4797426" y="3576638"/>
              <a:ext cx="166688" cy="196850"/>
            </a:xfrm>
            <a:custGeom>
              <a:avLst/>
              <a:gdLst>
                <a:gd name="T0" fmla="*/ 26 w 44"/>
                <a:gd name="T1" fmla="*/ 0 h 52"/>
                <a:gd name="T2" fmla="*/ 44 w 44"/>
                <a:gd name="T3" fmla="*/ 26 h 52"/>
                <a:gd name="T4" fmla="*/ 24 w 44"/>
                <a:gd name="T5" fmla="*/ 48 h 52"/>
                <a:gd name="T6" fmla="*/ 1 w 44"/>
                <a:gd name="T7" fmla="*/ 28 h 52"/>
                <a:gd name="T8" fmla="*/ 17 w 44"/>
                <a:gd name="T9" fmla="*/ 1 h 52"/>
                <a:gd name="T10" fmla="*/ 26 w 44"/>
                <a:gd name="T11" fmla="*/ 0 h 52"/>
              </a:gdLst>
              <a:ahLst/>
              <a:cxnLst>
                <a:cxn ang="0">
                  <a:pos x="T0" y="T1"/>
                </a:cxn>
                <a:cxn ang="0">
                  <a:pos x="T2" y="T3"/>
                </a:cxn>
                <a:cxn ang="0">
                  <a:pos x="T4" y="T5"/>
                </a:cxn>
                <a:cxn ang="0">
                  <a:pos x="T6" y="T7"/>
                </a:cxn>
                <a:cxn ang="0">
                  <a:pos x="T8" y="T9"/>
                </a:cxn>
                <a:cxn ang="0">
                  <a:pos x="T10" y="T11"/>
                </a:cxn>
              </a:cxnLst>
              <a:rect l="0" t="0" r="r" b="b"/>
              <a:pathLst>
                <a:path w="44" h="52">
                  <a:moveTo>
                    <a:pt x="26" y="0"/>
                  </a:moveTo>
                  <a:cubicBezTo>
                    <a:pt x="33" y="9"/>
                    <a:pt x="44" y="18"/>
                    <a:pt x="44" y="26"/>
                  </a:cubicBezTo>
                  <a:cubicBezTo>
                    <a:pt x="44" y="34"/>
                    <a:pt x="32" y="45"/>
                    <a:pt x="24" y="48"/>
                  </a:cubicBezTo>
                  <a:cubicBezTo>
                    <a:pt x="10" y="52"/>
                    <a:pt x="0" y="40"/>
                    <a:pt x="1" y="28"/>
                  </a:cubicBezTo>
                  <a:cubicBezTo>
                    <a:pt x="1" y="18"/>
                    <a:pt x="11" y="10"/>
                    <a:pt x="17" y="1"/>
                  </a:cubicBezTo>
                  <a:cubicBezTo>
                    <a:pt x="20" y="0"/>
                    <a:pt x="23" y="0"/>
                    <a:pt x="26" y="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39" name="Freeform 19">
              <a:extLst>
                <a:ext uri="{FF2B5EF4-FFF2-40B4-BE49-F238E27FC236}">
                  <a16:creationId xmlns:a16="http://schemas.microsoft.com/office/drawing/2014/main" id="{E06FD0B5-EC01-4A76-9C39-CAC2B0046779}"/>
                </a:ext>
              </a:extLst>
            </p:cNvPr>
            <p:cNvSpPr>
              <a:spLocks/>
            </p:cNvSpPr>
            <p:nvPr/>
          </p:nvSpPr>
          <p:spPr bwMode="auto">
            <a:xfrm>
              <a:off x="3827463" y="3590926"/>
              <a:ext cx="177800" cy="166688"/>
            </a:xfrm>
            <a:custGeom>
              <a:avLst/>
              <a:gdLst>
                <a:gd name="T0" fmla="*/ 47 w 47"/>
                <a:gd name="T1" fmla="*/ 29 h 44"/>
                <a:gd name="T2" fmla="*/ 25 w 47"/>
                <a:gd name="T3" fmla="*/ 44 h 44"/>
                <a:gd name="T4" fmla="*/ 4 w 47"/>
                <a:gd name="T5" fmla="*/ 24 h 44"/>
                <a:gd name="T6" fmla="*/ 24 w 47"/>
                <a:gd name="T7" fmla="*/ 0 h 44"/>
                <a:gd name="T8" fmla="*/ 47 w 47"/>
                <a:gd name="T9" fmla="*/ 29 h 44"/>
              </a:gdLst>
              <a:ahLst/>
              <a:cxnLst>
                <a:cxn ang="0">
                  <a:pos x="T0" y="T1"/>
                </a:cxn>
                <a:cxn ang="0">
                  <a:pos x="T2" y="T3"/>
                </a:cxn>
                <a:cxn ang="0">
                  <a:pos x="T4" y="T5"/>
                </a:cxn>
                <a:cxn ang="0">
                  <a:pos x="T6" y="T7"/>
                </a:cxn>
                <a:cxn ang="0">
                  <a:pos x="T8" y="T9"/>
                </a:cxn>
              </a:cxnLst>
              <a:rect l="0" t="0" r="r" b="b"/>
              <a:pathLst>
                <a:path w="47" h="44">
                  <a:moveTo>
                    <a:pt x="47" y="29"/>
                  </a:moveTo>
                  <a:cubicBezTo>
                    <a:pt x="42" y="33"/>
                    <a:pt x="33" y="44"/>
                    <a:pt x="25" y="44"/>
                  </a:cubicBezTo>
                  <a:cubicBezTo>
                    <a:pt x="17" y="43"/>
                    <a:pt x="6" y="32"/>
                    <a:pt x="4" y="24"/>
                  </a:cubicBezTo>
                  <a:cubicBezTo>
                    <a:pt x="0" y="11"/>
                    <a:pt x="10" y="1"/>
                    <a:pt x="24" y="0"/>
                  </a:cubicBezTo>
                  <a:cubicBezTo>
                    <a:pt x="37" y="0"/>
                    <a:pt x="46" y="7"/>
                    <a:pt x="47" y="29"/>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59" name="Grupo 58">
            <a:extLst>
              <a:ext uri="{FF2B5EF4-FFF2-40B4-BE49-F238E27FC236}">
                <a16:creationId xmlns:a16="http://schemas.microsoft.com/office/drawing/2014/main" id="{13E1176A-2EB2-49A2-A9FF-7F5CE20C198B}"/>
              </a:ext>
            </a:extLst>
          </p:cNvPr>
          <p:cNvGrpSpPr/>
          <p:nvPr/>
        </p:nvGrpSpPr>
        <p:grpSpPr>
          <a:xfrm>
            <a:off x="4185309" y="1358753"/>
            <a:ext cx="517744" cy="731622"/>
            <a:chOff x="1909340" y="1329403"/>
            <a:chExt cx="517744" cy="731622"/>
          </a:xfrm>
        </p:grpSpPr>
        <p:sp>
          <p:nvSpPr>
            <p:cNvPr id="60" name="Freeform 5">
              <a:extLst>
                <a:ext uri="{FF2B5EF4-FFF2-40B4-BE49-F238E27FC236}">
                  <a16:creationId xmlns:a16="http://schemas.microsoft.com/office/drawing/2014/main" id="{2BFD7D53-228D-4FEA-8DE6-F98FCE61DA9A}"/>
                </a:ext>
              </a:extLst>
            </p:cNvPr>
            <p:cNvSpPr>
              <a:spLocks noEditPoints="1"/>
            </p:cNvSpPr>
            <p:nvPr/>
          </p:nvSpPr>
          <p:spPr bwMode="auto">
            <a:xfrm>
              <a:off x="1958897" y="1659350"/>
              <a:ext cx="399067" cy="401675"/>
            </a:xfrm>
            <a:custGeom>
              <a:avLst/>
              <a:gdLst>
                <a:gd name="T0" fmla="*/ 169 w 169"/>
                <a:gd name="T1" fmla="*/ 86 h 171"/>
                <a:gd name="T2" fmla="*/ 84 w 169"/>
                <a:gd name="T3" fmla="*/ 170 h 171"/>
                <a:gd name="T4" fmla="*/ 0 w 169"/>
                <a:gd name="T5" fmla="*/ 85 h 171"/>
                <a:gd name="T6" fmla="*/ 85 w 169"/>
                <a:gd name="T7" fmla="*/ 0 h 171"/>
                <a:gd name="T8" fmla="*/ 169 w 169"/>
                <a:gd name="T9" fmla="*/ 86 h 171"/>
                <a:gd name="T10" fmla="*/ 136 w 169"/>
                <a:gd name="T11" fmla="*/ 70 h 171"/>
                <a:gd name="T12" fmla="*/ 85 w 169"/>
                <a:gd name="T13" fmla="*/ 36 h 171"/>
                <a:gd name="T14" fmla="*/ 35 w 169"/>
                <a:gd name="T15" fmla="*/ 71 h 171"/>
                <a:gd name="T16" fmla="*/ 57 w 169"/>
                <a:gd name="T17" fmla="*/ 127 h 171"/>
                <a:gd name="T18" fmla="*/ 119 w 169"/>
                <a:gd name="T19" fmla="*/ 129 h 171"/>
                <a:gd name="T20" fmla="*/ 136 w 169"/>
                <a:gd name="T21" fmla="*/ 7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71">
                  <a:moveTo>
                    <a:pt x="169" y="86"/>
                  </a:moveTo>
                  <a:cubicBezTo>
                    <a:pt x="169" y="133"/>
                    <a:pt x="131" y="171"/>
                    <a:pt x="84" y="170"/>
                  </a:cubicBezTo>
                  <a:cubicBezTo>
                    <a:pt x="37" y="170"/>
                    <a:pt x="0" y="132"/>
                    <a:pt x="0" y="85"/>
                  </a:cubicBezTo>
                  <a:cubicBezTo>
                    <a:pt x="0" y="38"/>
                    <a:pt x="39" y="0"/>
                    <a:pt x="85" y="0"/>
                  </a:cubicBezTo>
                  <a:cubicBezTo>
                    <a:pt x="133" y="1"/>
                    <a:pt x="169" y="38"/>
                    <a:pt x="169" y="86"/>
                  </a:cubicBezTo>
                  <a:close/>
                  <a:moveTo>
                    <a:pt x="136" y="70"/>
                  </a:moveTo>
                  <a:cubicBezTo>
                    <a:pt x="110" y="69"/>
                    <a:pt x="93" y="61"/>
                    <a:pt x="85" y="36"/>
                  </a:cubicBezTo>
                  <a:cubicBezTo>
                    <a:pt x="81" y="62"/>
                    <a:pt x="62" y="68"/>
                    <a:pt x="35" y="71"/>
                  </a:cubicBezTo>
                  <a:cubicBezTo>
                    <a:pt x="62" y="86"/>
                    <a:pt x="62" y="105"/>
                    <a:pt x="57" y="127"/>
                  </a:cubicBezTo>
                  <a:cubicBezTo>
                    <a:pt x="77" y="109"/>
                    <a:pt x="96" y="115"/>
                    <a:pt x="119" y="129"/>
                  </a:cubicBezTo>
                  <a:cubicBezTo>
                    <a:pt x="107" y="102"/>
                    <a:pt x="113" y="85"/>
                    <a:pt x="136" y="7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sp>
          <p:nvSpPr>
            <p:cNvPr id="61" name="Freeform 6">
              <a:extLst>
                <a:ext uri="{FF2B5EF4-FFF2-40B4-BE49-F238E27FC236}">
                  <a16:creationId xmlns:a16="http://schemas.microsoft.com/office/drawing/2014/main" id="{E702973F-026D-4728-9ACF-819FC0F9E2D5}"/>
                </a:ext>
              </a:extLst>
            </p:cNvPr>
            <p:cNvSpPr>
              <a:spLocks/>
            </p:cNvSpPr>
            <p:nvPr/>
          </p:nvSpPr>
          <p:spPr bwMode="auto">
            <a:xfrm>
              <a:off x="1909340" y="1329403"/>
              <a:ext cx="348206" cy="301257"/>
            </a:xfrm>
            <a:custGeom>
              <a:avLst/>
              <a:gdLst>
                <a:gd name="T0" fmla="*/ 0 w 147"/>
                <a:gd name="T1" fmla="*/ 6 h 128"/>
                <a:gd name="T2" fmla="*/ 44 w 147"/>
                <a:gd name="T3" fmla="*/ 6 h 128"/>
                <a:gd name="T4" fmla="*/ 103 w 147"/>
                <a:gd name="T5" fmla="*/ 42 h 128"/>
                <a:gd name="T6" fmla="*/ 147 w 147"/>
                <a:gd name="T7" fmla="*/ 127 h 128"/>
                <a:gd name="T8" fmla="*/ 75 w 147"/>
                <a:gd name="T9" fmla="*/ 127 h 128"/>
                <a:gd name="T10" fmla="*/ 59 w 147"/>
                <a:gd name="T11" fmla="*/ 118 h 128"/>
                <a:gd name="T12" fmla="*/ 0 w 147"/>
                <a:gd name="T13" fmla="*/ 6 h 128"/>
              </a:gdLst>
              <a:ahLst/>
              <a:cxnLst>
                <a:cxn ang="0">
                  <a:pos x="T0" y="T1"/>
                </a:cxn>
                <a:cxn ang="0">
                  <a:pos x="T2" y="T3"/>
                </a:cxn>
                <a:cxn ang="0">
                  <a:pos x="T4" y="T5"/>
                </a:cxn>
                <a:cxn ang="0">
                  <a:pos x="T6" y="T7"/>
                </a:cxn>
                <a:cxn ang="0">
                  <a:pos x="T8" y="T9"/>
                </a:cxn>
                <a:cxn ang="0">
                  <a:pos x="T10" y="T11"/>
                </a:cxn>
                <a:cxn ang="0">
                  <a:pos x="T12" y="T13"/>
                </a:cxn>
              </a:cxnLst>
              <a:rect l="0" t="0" r="r" b="b"/>
              <a:pathLst>
                <a:path w="147" h="128">
                  <a:moveTo>
                    <a:pt x="0" y="6"/>
                  </a:moveTo>
                  <a:cubicBezTo>
                    <a:pt x="18" y="6"/>
                    <a:pt x="31" y="8"/>
                    <a:pt x="44" y="6"/>
                  </a:cubicBezTo>
                  <a:cubicBezTo>
                    <a:pt x="76" y="0"/>
                    <a:pt x="92" y="15"/>
                    <a:pt x="103" y="42"/>
                  </a:cubicBezTo>
                  <a:cubicBezTo>
                    <a:pt x="115" y="71"/>
                    <a:pt x="132" y="98"/>
                    <a:pt x="147" y="127"/>
                  </a:cubicBezTo>
                  <a:cubicBezTo>
                    <a:pt x="121" y="127"/>
                    <a:pt x="98" y="128"/>
                    <a:pt x="75" y="127"/>
                  </a:cubicBezTo>
                  <a:cubicBezTo>
                    <a:pt x="69" y="127"/>
                    <a:pt x="61" y="122"/>
                    <a:pt x="59" y="118"/>
                  </a:cubicBezTo>
                  <a:cubicBezTo>
                    <a:pt x="39" y="82"/>
                    <a:pt x="21" y="45"/>
                    <a:pt x="0" y="6"/>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62" name="Freeform 7">
              <a:extLst>
                <a:ext uri="{FF2B5EF4-FFF2-40B4-BE49-F238E27FC236}">
                  <a16:creationId xmlns:a16="http://schemas.microsoft.com/office/drawing/2014/main" id="{92AB524C-EA8B-4495-BF68-A5ED8E0DDE01}"/>
                </a:ext>
              </a:extLst>
            </p:cNvPr>
            <p:cNvSpPr>
              <a:spLocks/>
            </p:cNvSpPr>
            <p:nvPr/>
          </p:nvSpPr>
          <p:spPr bwMode="auto">
            <a:xfrm>
              <a:off x="2176689" y="1343748"/>
              <a:ext cx="250395" cy="269957"/>
            </a:xfrm>
            <a:custGeom>
              <a:avLst/>
              <a:gdLst>
                <a:gd name="T0" fmla="*/ 45 w 106"/>
                <a:gd name="T1" fmla="*/ 115 h 115"/>
                <a:gd name="T2" fmla="*/ 6 w 106"/>
                <a:gd name="T3" fmla="*/ 42 h 115"/>
                <a:gd name="T4" fmla="*/ 36 w 106"/>
                <a:gd name="T5" fmla="*/ 0 h 115"/>
                <a:gd name="T6" fmla="*/ 106 w 106"/>
                <a:gd name="T7" fmla="*/ 0 h 115"/>
                <a:gd name="T8" fmla="*/ 45 w 106"/>
                <a:gd name="T9" fmla="*/ 115 h 115"/>
              </a:gdLst>
              <a:ahLst/>
              <a:cxnLst>
                <a:cxn ang="0">
                  <a:pos x="T0" y="T1"/>
                </a:cxn>
                <a:cxn ang="0">
                  <a:pos x="T2" y="T3"/>
                </a:cxn>
                <a:cxn ang="0">
                  <a:pos x="T4" y="T5"/>
                </a:cxn>
                <a:cxn ang="0">
                  <a:pos x="T6" y="T7"/>
                </a:cxn>
                <a:cxn ang="0">
                  <a:pos x="T8" y="T9"/>
                </a:cxn>
              </a:cxnLst>
              <a:rect l="0" t="0" r="r" b="b"/>
              <a:pathLst>
                <a:path w="106" h="115">
                  <a:moveTo>
                    <a:pt x="45" y="115"/>
                  </a:moveTo>
                  <a:cubicBezTo>
                    <a:pt x="31" y="90"/>
                    <a:pt x="18" y="66"/>
                    <a:pt x="6" y="42"/>
                  </a:cubicBezTo>
                  <a:cubicBezTo>
                    <a:pt x="0" y="29"/>
                    <a:pt x="21" y="0"/>
                    <a:pt x="36" y="0"/>
                  </a:cubicBezTo>
                  <a:cubicBezTo>
                    <a:pt x="58" y="0"/>
                    <a:pt x="80" y="0"/>
                    <a:pt x="106" y="0"/>
                  </a:cubicBezTo>
                  <a:cubicBezTo>
                    <a:pt x="85" y="39"/>
                    <a:pt x="66" y="76"/>
                    <a:pt x="45" y="115"/>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63" name="Grupo 62">
            <a:extLst>
              <a:ext uri="{FF2B5EF4-FFF2-40B4-BE49-F238E27FC236}">
                <a16:creationId xmlns:a16="http://schemas.microsoft.com/office/drawing/2014/main" id="{BC1F2E98-C4C1-4AAE-BFBC-5D76F346CAAC}"/>
              </a:ext>
            </a:extLst>
          </p:cNvPr>
          <p:cNvGrpSpPr/>
          <p:nvPr/>
        </p:nvGrpSpPr>
        <p:grpSpPr>
          <a:xfrm>
            <a:off x="6596853" y="2115010"/>
            <a:ext cx="517744" cy="731622"/>
            <a:chOff x="1909340" y="1329403"/>
            <a:chExt cx="517744" cy="731622"/>
          </a:xfrm>
        </p:grpSpPr>
        <p:sp>
          <p:nvSpPr>
            <p:cNvPr id="64" name="Freeform 5">
              <a:extLst>
                <a:ext uri="{FF2B5EF4-FFF2-40B4-BE49-F238E27FC236}">
                  <a16:creationId xmlns:a16="http://schemas.microsoft.com/office/drawing/2014/main" id="{F2AF8198-10BE-481C-93F2-4D3D26B4DC88}"/>
                </a:ext>
              </a:extLst>
            </p:cNvPr>
            <p:cNvSpPr>
              <a:spLocks noEditPoints="1"/>
            </p:cNvSpPr>
            <p:nvPr/>
          </p:nvSpPr>
          <p:spPr bwMode="auto">
            <a:xfrm>
              <a:off x="1958897" y="1659350"/>
              <a:ext cx="399067" cy="401675"/>
            </a:xfrm>
            <a:custGeom>
              <a:avLst/>
              <a:gdLst>
                <a:gd name="T0" fmla="*/ 169 w 169"/>
                <a:gd name="T1" fmla="*/ 86 h 171"/>
                <a:gd name="T2" fmla="*/ 84 w 169"/>
                <a:gd name="T3" fmla="*/ 170 h 171"/>
                <a:gd name="T4" fmla="*/ 0 w 169"/>
                <a:gd name="T5" fmla="*/ 85 h 171"/>
                <a:gd name="T6" fmla="*/ 85 w 169"/>
                <a:gd name="T7" fmla="*/ 0 h 171"/>
                <a:gd name="T8" fmla="*/ 169 w 169"/>
                <a:gd name="T9" fmla="*/ 86 h 171"/>
                <a:gd name="T10" fmla="*/ 136 w 169"/>
                <a:gd name="T11" fmla="*/ 70 h 171"/>
                <a:gd name="T12" fmla="*/ 85 w 169"/>
                <a:gd name="T13" fmla="*/ 36 h 171"/>
                <a:gd name="T14" fmla="*/ 35 w 169"/>
                <a:gd name="T15" fmla="*/ 71 h 171"/>
                <a:gd name="T16" fmla="*/ 57 w 169"/>
                <a:gd name="T17" fmla="*/ 127 h 171"/>
                <a:gd name="T18" fmla="*/ 119 w 169"/>
                <a:gd name="T19" fmla="*/ 129 h 171"/>
                <a:gd name="T20" fmla="*/ 136 w 169"/>
                <a:gd name="T21" fmla="*/ 7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71">
                  <a:moveTo>
                    <a:pt x="169" y="86"/>
                  </a:moveTo>
                  <a:cubicBezTo>
                    <a:pt x="169" y="133"/>
                    <a:pt x="131" y="171"/>
                    <a:pt x="84" y="170"/>
                  </a:cubicBezTo>
                  <a:cubicBezTo>
                    <a:pt x="37" y="170"/>
                    <a:pt x="0" y="132"/>
                    <a:pt x="0" y="85"/>
                  </a:cubicBezTo>
                  <a:cubicBezTo>
                    <a:pt x="0" y="38"/>
                    <a:pt x="39" y="0"/>
                    <a:pt x="85" y="0"/>
                  </a:cubicBezTo>
                  <a:cubicBezTo>
                    <a:pt x="133" y="1"/>
                    <a:pt x="169" y="38"/>
                    <a:pt x="169" y="86"/>
                  </a:cubicBezTo>
                  <a:close/>
                  <a:moveTo>
                    <a:pt x="136" y="70"/>
                  </a:moveTo>
                  <a:cubicBezTo>
                    <a:pt x="110" y="69"/>
                    <a:pt x="93" y="61"/>
                    <a:pt x="85" y="36"/>
                  </a:cubicBezTo>
                  <a:cubicBezTo>
                    <a:pt x="81" y="62"/>
                    <a:pt x="62" y="68"/>
                    <a:pt x="35" y="71"/>
                  </a:cubicBezTo>
                  <a:cubicBezTo>
                    <a:pt x="62" y="86"/>
                    <a:pt x="62" y="105"/>
                    <a:pt x="57" y="127"/>
                  </a:cubicBezTo>
                  <a:cubicBezTo>
                    <a:pt x="77" y="109"/>
                    <a:pt x="96" y="115"/>
                    <a:pt x="119" y="129"/>
                  </a:cubicBezTo>
                  <a:cubicBezTo>
                    <a:pt x="107" y="102"/>
                    <a:pt x="113" y="85"/>
                    <a:pt x="136" y="7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ES"/>
            </a:p>
          </p:txBody>
        </p:sp>
        <p:sp>
          <p:nvSpPr>
            <p:cNvPr id="65" name="Freeform 6">
              <a:extLst>
                <a:ext uri="{FF2B5EF4-FFF2-40B4-BE49-F238E27FC236}">
                  <a16:creationId xmlns:a16="http://schemas.microsoft.com/office/drawing/2014/main" id="{FDFC0CB6-14C2-4080-B7A7-CCFDFD141A15}"/>
                </a:ext>
              </a:extLst>
            </p:cNvPr>
            <p:cNvSpPr>
              <a:spLocks/>
            </p:cNvSpPr>
            <p:nvPr/>
          </p:nvSpPr>
          <p:spPr bwMode="auto">
            <a:xfrm>
              <a:off x="1909340" y="1329403"/>
              <a:ext cx="348206" cy="301257"/>
            </a:xfrm>
            <a:custGeom>
              <a:avLst/>
              <a:gdLst>
                <a:gd name="T0" fmla="*/ 0 w 147"/>
                <a:gd name="T1" fmla="*/ 6 h 128"/>
                <a:gd name="T2" fmla="*/ 44 w 147"/>
                <a:gd name="T3" fmla="*/ 6 h 128"/>
                <a:gd name="T4" fmla="*/ 103 w 147"/>
                <a:gd name="T5" fmla="*/ 42 h 128"/>
                <a:gd name="T6" fmla="*/ 147 w 147"/>
                <a:gd name="T7" fmla="*/ 127 h 128"/>
                <a:gd name="T8" fmla="*/ 75 w 147"/>
                <a:gd name="T9" fmla="*/ 127 h 128"/>
                <a:gd name="T10" fmla="*/ 59 w 147"/>
                <a:gd name="T11" fmla="*/ 118 h 128"/>
                <a:gd name="T12" fmla="*/ 0 w 147"/>
                <a:gd name="T13" fmla="*/ 6 h 128"/>
              </a:gdLst>
              <a:ahLst/>
              <a:cxnLst>
                <a:cxn ang="0">
                  <a:pos x="T0" y="T1"/>
                </a:cxn>
                <a:cxn ang="0">
                  <a:pos x="T2" y="T3"/>
                </a:cxn>
                <a:cxn ang="0">
                  <a:pos x="T4" y="T5"/>
                </a:cxn>
                <a:cxn ang="0">
                  <a:pos x="T6" y="T7"/>
                </a:cxn>
                <a:cxn ang="0">
                  <a:pos x="T8" y="T9"/>
                </a:cxn>
                <a:cxn ang="0">
                  <a:pos x="T10" y="T11"/>
                </a:cxn>
                <a:cxn ang="0">
                  <a:pos x="T12" y="T13"/>
                </a:cxn>
              </a:cxnLst>
              <a:rect l="0" t="0" r="r" b="b"/>
              <a:pathLst>
                <a:path w="147" h="128">
                  <a:moveTo>
                    <a:pt x="0" y="6"/>
                  </a:moveTo>
                  <a:cubicBezTo>
                    <a:pt x="18" y="6"/>
                    <a:pt x="31" y="8"/>
                    <a:pt x="44" y="6"/>
                  </a:cubicBezTo>
                  <a:cubicBezTo>
                    <a:pt x="76" y="0"/>
                    <a:pt x="92" y="15"/>
                    <a:pt x="103" y="42"/>
                  </a:cubicBezTo>
                  <a:cubicBezTo>
                    <a:pt x="115" y="71"/>
                    <a:pt x="132" y="98"/>
                    <a:pt x="147" y="127"/>
                  </a:cubicBezTo>
                  <a:cubicBezTo>
                    <a:pt x="121" y="127"/>
                    <a:pt x="98" y="128"/>
                    <a:pt x="75" y="127"/>
                  </a:cubicBezTo>
                  <a:cubicBezTo>
                    <a:pt x="69" y="127"/>
                    <a:pt x="61" y="122"/>
                    <a:pt x="59" y="118"/>
                  </a:cubicBezTo>
                  <a:cubicBezTo>
                    <a:pt x="39" y="82"/>
                    <a:pt x="21" y="45"/>
                    <a:pt x="0" y="6"/>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66" name="Freeform 7">
              <a:extLst>
                <a:ext uri="{FF2B5EF4-FFF2-40B4-BE49-F238E27FC236}">
                  <a16:creationId xmlns:a16="http://schemas.microsoft.com/office/drawing/2014/main" id="{0857BA23-0D8E-4C81-B380-12E008238AB1}"/>
                </a:ext>
              </a:extLst>
            </p:cNvPr>
            <p:cNvSpPr>
              <a:spLocks/>
            </p:cNvSpPr>
            <p:nvPr/>
          </p:nvSpPr>
          <p:spPr bwMode="auto">
            <a:xfrm>
              <a:off x="2176689" y="1343748"/>
              <a:ext cx="250395" cy="269957"/>
            </a:xfrm>
            <a:custGeom>
              <a:avLst/>
              <a:gdLst>
                <a:gd name="T0" fmla="*/ 45 w 106"/>
                <a:gd name="T1" fmla="*/ 115 h 115"/>
                <a:gd name="T2" fmla="*/ 6 w 106"/>
                <a:gd name="T3" fmla="*/ 42 h 115"/>
                <a:gd name="T4" fmla="*/ 36 w 106"/>
                <a:gd name="T5" fmla="*/ 0 h 115"/>
                <a:gd name="T6" fmla="*/ 106 w 106"/>
                <a:gd name="T7" fmla="*/ 0 h 115"/>
                <a:gd name="T8" fmla="*/ 45 w 106"/>
                <a:gd name="T9" fmla="*/ 115 h 115"/>
              </a:gdLst>
              <a:ahLst/>
              <a:cxnLst>
                <a:cxn ang="0">
                  <a:pos x="T0" y="T1"/>
                </a:cxn>
                <a:cxn ang="0">
                  <a:pos x="T2" y="T3"/>
                </a:cxn>
                <a:cxn ang="0">
                  <a:pos x="T4" y="T5"/>
                </a:cxn>
                <a:cxn ang="0">
                  <a:pos x="T6" y="T7"/>
                </a:cxn>
                <a:cxn ang="0">
                  <a:pos x="T8" y="T9"/>
                </a:cxn>
              </a:cxnLst>
              <a:rect l="0" t="0" r="r" b="b"/>
              <a:pathLst>
                <a:path w="106" h="115">
                  <a:moveTo>
                    <a:pt x="45" y="115"/>
                  </a:moveTo>
                  <a:cubicBezTo>
                    <a:pt x="31" y="90"/>
                    <a:pt x="18" y="66"/>
                    <a:pt x="6" y="42"/>
                  </a:cubicBezTo>
                  <a:cubicBezTo>
                    <a:pt x="0" y="29"/>
                    <a:pt x="21" y="0"/>
                    <a:pt x="36" y="0"/>
                  </a:cubicBezTo>
                  <a:cubicBezTo>
                    <a:pt x="58" y="0"/>
                    <a:pt x="80" y="0"/>
                    <a:pt x="106" y="0"/>
                  </a:cubicBezTo>
                  <a:cubicBezTo>
                    <a:pt x="85" y="39"/>
                    <a:pt x="66" y="76"/>
                    <a:pt x="45" y="115"/>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75" name="Grupo 74">
            <a:extLst>
              <a:ext uri="{FF2B5EF4-FFF2-40B4-BE49-F238E27FC236}">
                <a16:creationId xmlns:a16="http://schemas.microsoft.com/office/drawing/2014/main" id="{1608962D-C1EB-462F-BE16-6E073DAC81BA}"/>
              </a:ext>
            </a:extLst>
          </p:cNvPr>
          <p:cNvGrpSpPr/>
          <p:nvPr/>
        </p:nvGrpSpPr>
        <p:grpSpPr>
          <a:xfrm>
            <a:off x="738047" y="394863"/>
            <a:ext cx="7442582" cy="603333"/>
            <a:chOff x="561284" y="574545"/>
            <a:chExt cx="7999818" cy="506437"/>
          </a:xfrm>
        </p:grpSpPr>
        <p:sp>
          <p:nvSpPr>
            <p:cNvPr id="76" name="Rectángulo 75">
              <a:extLst>
                <a:ext uri="{FF2B5EF4-FFF2-40B4-BE49-F238E27FC236}">
                  <a16:creationId xmlns:a16="http://schemas.microsoft.com/office/drawing/2014/main" id="{9E42271E-3876-463B-B282-23074F8CF745}"/>
                </a:ext>
              </a:extLst>
            </p:cNvPr>
            <p:cNvSpPr/>
            <p:nvPr/>
          </p:nvSpPr>
          <p:spPr>
            <a:xfrm>
              <a:off x="582897" y="1035263"/>
              <a:ext cx="797820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7" name="Rectángulo 76">
              <a:extLst>
                <a:ext uri="{FF2B5EF4-FFF2-40B4-BE49-F238E27FC236}">
                  <a16:creationId xmlns:a16="http://schemas.microsoft.com/office/drawing/2014/main" id="{7C891DF3-79B3-4434-9BD1-A348621C245B}"/>
                </a:ext>
              </a:extLst>
            </p:cNvPr>
            <p:cNvSpPr/>
            <p:nvPr/>
          </p:nvSpPr>
          <p:spPr>
            <a:xfrm>
              <a:off x="561284" y="589573"/>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8" name="Rectángulo 77">
              <a:extLst>
                <a:ext uri="{FF2B5EF4-FFF2-40B4-BE49-F238E27FC236}">
                  <a16:creationId xmlns:a16="http://schemas.microsoft.com/office/drawing/2014/main" id="{B4332FF3-27A4-4CCB-B583-248DCABBE8AA}"/>
                </a:ext>
              </a:extLst>
            </p:cNvPr>
            <p:cNvSpPr/>
            <p:nvPr/>
          </p:nvSpPr>
          <p:spPr>
            <a:xfrm>
              <a:off x="863823" y="641193"/>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9" name="Grupo 78">
              <a:extLst>
                <a:ext uri="{FF2B5EF4-FFF2-40B4-BE49-F238E27FC236}">
                  <a16:creationId xmlns:a16="http://schemas.microsoft.com/office/drawing/2014/main" id="{9359E26F-AD38-496D-AB5C-8C8054BCDBE1}"/>
                </a:ext>
              </a:extLst>
            </p:cNvPr>
            <p:cNvGrpSpPr/>
            <p:nvPr/>
          </p:nvGrpSpPr>
          <p:grpSpPr>
            <a:xfrm flipH="1">
              <a:off x="8134590" y="574545"/>
              <a:ext cx="397697" cy="427595"/>
              <a:chOff x="9683503" y="382604"/>
              <a:chExt cx="406982" cy="412567"/>
            </a:xfrm>
          </p:grpSpPr>
          <p:sp>
            <p:nvSpPr>
              <p:cNvPr id="80" name="Rectángulo 79">
                <a:extLst>
                  <a:ext uri="{FF2B5EF4-FFF2-40B4-BE49-F238E27FC236}">
                    <a16:creationId xmlns:a16="http://schemas.microsoft.com/office/drawing/2014/main" id="{BAC67C4C-E01F-4E69-BCD4-83B212D544E6}"/>
                  </a:ext>
                </a:extLst>
              </p:cNvPr>
              <p:cNvSpPr/>
              <p:nvPr/>
            </p:nvSpPr>
            <p:spPr>
              <a:xfrm>
                <a:off x="9683503" y="382604"/>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Rectángulo 80">
                <a:extLst>
                  <a:ext uri="{FF2B5EF4-FFF2-40B4-BE49-F238E27FC236}">
                    <a16:creationId xmlns:a16="http://schemas.microsoft.com/office/drawing/2014/main" id="{69542B2A-5CF7-46ED-AE4F-9B0ED1CC913B}"/>
                  </a:ext>
                </a:extLst>
              </p:cNvPr>
              <p:cNvSpPr/>
              <p:nvPr/>
            </p:nvSpPr>
            <p:spPr>
              <a:xfrm>
                <a:off x="9986042" y="434224"/>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grpSp>
        <p:nvGrpSpPr>
          <p:cNvPr id="3" name="Grupo 2">
            <a:extLst>
              <a:ext uri="{FF2B5EF4-FFF2-40B4-BE49-F238E27FC236}">
                <a16:creationId xmlns:a16="http://schemas.microsoft.com/office/drawing/2014/main" id="{9CEEFDC6-8882-5740-7341-E7408ED742D7}"/>
              </a:ext>
            </a:extLst>
          </p:cNvPr>
          <p:cNvGrpSpPr/>
          <p:nvPr/>
        </p:nvGrpSpPr>
        <p:grpSpPr>
          <a:xfrm>
            <a:off x="334689" y="4341678"/>
            <a:ext cx="1791834" cy="509507"/>
            <a:chOff x="334689" y="4341678"/>
            <a:chExt cx="1791834" cy="509507"/>
          </a:xfrm>
        </p:grpSpPr>
        <p:sp>
          <p:nvSpPr>
            <p:cNvPr id="2044" name="Google Shape;2044;p68"/>
            <p:cNvSpPr/>
            <p:nvPr/>
          </p:nvSpPr>
          <p:spPr>
            <a:xfrm>
              <a:off x="334689" y="4341678"/>
              <a:ext cx="510031" cy="509506"/>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rgbClr val="165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8"/>
            <p:cNvSpPr/>
            <p:nvPr/>
          </p:nvSpPr>
          <p:spPr>
            <a:xfrm>
              <a:off x="975591" y="4341678"/>
              <a:ext cx="510031" cy="509507"/>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rgbClr val="165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2" name="Google Shape;2052;p68"/>
            <p:cNvSpPr/>
            <p:nvPr/>
          </p:nvSpPr>
          <p:spPr>
            <a:xfrm>
              <a:off x="1616492" y="4341678"/>
              <a:ext cx="510031" cy="509507"/>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rgbClr val="165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02" name="Google Shape;2002;p68"/>
          <p:cNvSpPr txBox="1">
            <a:spLocks noGrp="1"/>
          </p:cNvSpPr>
          <p:nvPr>
            <p:ph type="subTitle" idx="2"/>
          </p:nvPr>
        </p:nvSpPr>
        <p:spPr>
          <a:xfrm>
            <a:off x="334689" y="2125339"/>
            <a:ext cx="3773400" cy="8793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hlink"/>
              </a:buClr>
              <a:buSzPts val="1100"/>
              <a:buFont typeface="Arial"/>
              <a:buNone/>
            </a:pPr>
            <a:r>
              <a:rPr lang="en" u="sng" dirty="0" smtClean="0"/>
              <a:t>addyouremail@example.com</a:t>
            </a:r>
            <a:endParaRPr lang="en" u="sng" dirty="0"/>
          </a:p>
          <a:p>
            <a:pPr marL="0" lvl="0" indent="0" algn="l" rtl="0">
              <a:spcBef>
                <a:spcPts val="0"/>
              </a:spcBef>
              <a:spcAft>
                <a:spcPts val="0"/>
              </a:spcAft>
              <a:buClr>
                <a:schemeClr val="hlink"/>
              </a:buClr>
              <a:buSzPts val="1100"/>
              <a:buFont typeface="Arial"/>
              <a:buNone/>
            </a:pPr>
            <a:endParaRPr dirty="0"/>
          </a:p>
          <a:p>
            <a:pPr marL="0" lvl="0" indent="0" algn="l" rtl="0">
              <a:spcBef>
                <a:spcPts val="0"/>
              </a:spcBef>
              <a:spcAft>
                <a:spcPts val="0"/>
              </a:spcAft>
              <a:buNone/>
            </a:pPr>
            <a:r>
              <a:rPr lang="en" dirty="0"/>
              <a:t>+91 620 421 838</a:t>
            </a:r>
          </a:p>
          <a:p>
            <a:pPr marL="0" lvl="0" indent="0" algn="l" rtl="0">
              <a:spcBef>
                <a:spcPts val="0"/>
              </a:spcBef>
              <a:spcAft>
                <a:spcPts val="0"/>
              </a:spcAft>
              <a:buNone/>
            </a:pPr>
            <a:endParaRPr dirty="0"/>
          </a:p>
          <a:p>
            <a:pPr marL="0" lvl="0" indent="0" algn="l" rtl="0">
              <a:spcBef>
                <a:spcPts val="0"/>
              </a:spcBef>
              <a:spcAft>
                <a:spcPts val="0"/>
              </a:spcAft>
              <a:buNone/>
            </a:pPr>
            <a:r>
              <a:rPr lang="es-PE" dirty="0" smtClean="0"/>
              <a:t>Domain.com</a:t>
            </a:r>
            <a:endParaRPr dirty="0"/>
          </a:p>
        </p:txBody>
      </p:sp>
      <p:sp>
        <p:nvSpPr>
          <p:cNvPr id="2003" name="Google Shape;2003;p68"/>
          <p:cNvSpPr txBox="1">
            <a:spLocks noGrp="1"/>
          </p:cNvSpPr>
          <p:nvPr>
            <p:ph type="title"/>
          </p:nvPr>
        </p:nvSpPr>
        <p:spPr>
          <a:xfrm>
            <a:off x="282189" y="850942"/>
            <a:ext cx="3773400" cy="87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Thanks</a:t>
            </a:r>
            <a:endParaRPr dirty="0"/>
          </a:p>
        </p:txBody>
      </p:sp>
      <p:sp>
        <p:nvSpPr>
          <p:cNvPr id="2004" name="Google Shape;2004;p68"/>
          <p:cNvSpPr txBox="1">
            <a:spLocks noGrp="1"/>
          </p:cNvSpPr>
          <p:nvPr>
            <p:ph type="subTitle" idx="1"/>
          </p:nvPr>
        </p:nvSpPr>
        <p:spPr>
          <a:xfrm>
            <a:off x="316789" y="1561747"/>
            <a:ext cx="3878400" cy="61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1653A2"/>
                </a:solidFill>
              </a:rPr>
              <a:t>Do you have any questions?</a:t>
            </a:r>
            <a:endParaRPr dirty="0">
              <a:solidFill>
                <a:srgbClr val="1653A2"/>
              </a:solidFill>
            </a:endParaRPr>
          </a:p>
        </p:txBody>
      </p:sp>
      <p:sp>
        <p:nvSpPr>
          <p:cNvPr id="2005" name="Google Shape;2005;p68"/>
          <p:cNvSpPr txBox="1"/>
          <p:nvPr/>
        </p:nvSpPr>
        <p:spPr>
          <a:xfrm>
            <a:off x="316789" y="3557239"/>
            <a:ext cx="3773400" cy="24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dirty="0">
                <a:solidFill>
                  <a:srgbClr val="1653A2"/>
                </a:solidFill>
                <a:latin typeface="Kanit Light"/>
                <a:ea typeface="Kanit Light"/>
                <a:cs typeface="Kanit Light"/>
                <a:sym typeface="Kanit Light"/>
              </a:rPr>
              <a:t>Free Template</a:t>
            </a:r>
            <a:endParaRPr sz="2000" b="1" dirty="0">
              <a:solidFill>
                <a:srgbClr val="1653A2"/>
              </a:solidFill>
              <a:latin typeface="Kanit Light"/>
              <a:ea typeface="Kanit Light"/>
              <a:cs typeface="Kanit Light"/>
              <a:sym typeface="Kanit Light"/>
            </a:endParaRPr>
          </a:p>
        </p:txBody>
      </p:sp>
      <p:grpSp>
        <p:nvGrpSpPr>
          <p:cNvPr id="4" name="Grupo 3">
            <a:extLst>
              <a:ext uri="{FF2B5EF4-FFF2-40B4-BE49-F238E27FC236}">
                <a16:creationId xmlns:a16="http://schemas.microsoft.com/office/drawing/2014/main" id="{D0CFD03E-511A-D3C3-2122-FC54D980DADD}"/>
              </a:ext>
            </a:extLst>
          </p:cNvPr>
          <p:cNvGrpSpPr/>
          <p:nvPr/>
        </p:nvGrpSpPr>
        <p:grpSpPr>
          <a:xfrm>
            <a:off x="423371" y="4433060"/>
            <a:ext cx="1604203" cy="418651"/>
            <a:chOff x="423371" y="4433060"/>
            <a:chExt cx="1604203" cy="418651"/>
          </a:xfrm>
        </p:grpSpPr>
        <p:sp>
          <p:nvSpPr>
            <p:cNvPr id="2045" name="Google Shape;2045;p68"/>
            <p:cNvSpPr/>
            <p:nvPr/>
          </p:nvSpPr>
          <p:spPr>
            <a:xfrm>
              <a:off x="423371" y="4452018"/>
              <a:ext cx="277515" cy="399693"/>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8" name="Google Shape;2048;p68"/>
            <p:cNvSpPr/>
            <p:nvPr/>
          </p:nvSpPr>
          <p:spPr>
            <a:xfrm>
              <a:off x="1067534" y="4433060"/>
              <a:ext cx="326708" cy="326708"/>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8"/>
            <p:cNvSpPr/>
            <p:nvPr/>
          </p:nvSpPr>
          <p:spPr>
            <a:xfrm>
              <a:off x="1115678" y="4510428"/>
              <a:ext cx="200671" cy="171896"/>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8"/>
            <p:cNvSpPr/>
            <p:nvPr/>
          </p:nvSpPr>
          <p:spPr>
            <a:xfrm>
              <a:off x="1296829" y="4474722"/>
              <a:ext cx="44398" cy="44361"/>
            </a:xfrm>
            <a:custGeom>
              <a:avLst/>
              <a:gdLst/>
              <a:ahLst/>
              <a:cxnLst/>
              <a:rect l="l" t="t" r="r" b="b"/>
              <a:pathLst>
                <a:path w="1185" h="1184" extrusionOk="0">
                  <a:moveTo>
                    <a:pt x="593" y="0"/>
                  </a:moveTo>
                  <a:cubicBezTo>
                    <a:pt x="275" y="0"/>
                    <a:pt x="1" y="260"/>
                    <a:pt x="1" y="592"/>
                  </a:cubicBezTo>
                  <a:cubicBezTo>
                    <a:pt x="1" y="910"/>
                    <a:pt x="275" y="1184"/>
                    <a:pt x="593" y="1184"/>
                  </a:cubicBezTo>
                  <a:cubicBezTo>
                    <a:pt x="925" y="1184"/>
                    <a:pt x="1185" y="910"/>
                    <a:pt x="1185" y="592"/>
                  </a:cubicBezTo>
                  <a:cubicBezTo>
                    <a:pt x="1185" y="260"/>
                    <a:pt x="925" y="0"/>
                    <a:pt x="5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3" name="Google Shape;2053;p68"/>
            <p:cNvSpPr/>
            <p:nvPr/>
          </p:nvSpPr>
          <p:spPr>
            <a:xfrm>
              <a:off x="1738183" y="4551529"/>
              <a:ext cx="56275" cy="167138"/>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8"/>
            <p:cNvSpPr/>
            <p:nvPr/>
          </p:nvSpPr>
          <p:spPr>
            <a:xfrm>
              <a:off x="1715441" y="4451792"/>
              <a:ext cx="79016" cy="67851"/>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8"/>
            <p:cNvSpPr/>
            <p:nvPr/>
          </p:nvSpPr>
          <p:spPr>
            <a:xfrm>
              <a:off x="1849047" y="4551490"/>
              <a:ext cx="178527" cy="167738"/>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Freeform 5">
            <a:extLst>
              <a:ext uri="{FF2B5EF4-FFF2-40B4-BE49-F238E27FC236}">
                <a16:creationId xmlns:a16="http://schemas.microsoft.com/office/drawing/2014/main" id="{7CA7B5AF-9C48-4DA0-B7EB-9EF467E7C37E}"/>
              </a:ext>
            </a:extLst>
          </p:cNvPr>
          <p:cNvSpPr>
            <a:spLocks/>
          </p:cNvSpPr>
          <p:nvPr/>
        </p:nvSpPr>
        <p:spPr bwMode="auto">
          <a:xfrm>
            <a:off x="4067175" y="1093788"/>
            <a:ext cx="3509962" cy="2343150"/>
          </a:xfrm>
          <a:custGeom>
            <a:avLst/>
            <a:gdLst>
              <a:gd name="T0" fmla="*/ 986 w 1350"/>
              <a:gd name="T1" fmla="*/ 73 h 901"/>
              <a:gd name="T2" fmla="*/ 853 w 1350"/>
              <a:gd name="T3" fmla="*/ 404 h 901"/>
              <a:gd name="T4" fmla="*/ 739 w 1350"/>
              <a:gd name="T5" fmla="*/ 499 h 901"/>
              <a:gd name="T6" fmla="*/ 577 w 1350"/>
              <a:gd name="T7" fmla="*/ 481 h 901"/>
              <a:gd name="T8" fmla="*/ 443 w 1350"/>
              <a:gd name="T9" fmla="*/ 320 h 901"/>
              <a:gd name="T10" fmla="*/ 367 w 1350"/>
              <a:gd name="T11" fmla="*/ 88 h 901"/>
              <a:gd name="T12" fmla="*/ 364 w 1350"/>
              <a:gd name="T13" fmla="*/ 71 h 901"/>
              <a:gd name="T14" fmla="*/ 282 w 1350"/>
              <a:gd name="T15" fmla="*/ 88 h 901"/>
              <a:gd name="T16" fmla="*/ 163 w 1350"/>
              <a:gd name="T17" fmla="*/ 123 h 901"/>
              <a:gd name="T18" fmla="*/ 151 w 1350"/>
              <a:gd name="T19" fmla="*/ 141 h 901"/>
              <a:gd name="T20" fmla="*/ 154 w 1350"/>
              <a:gd name="T21" fmla="*/ 358 h 901"/>
              <a:gd name="T22" fmla="*/ 111 w 1350"/>
              <a:gd name="T23" fmla="*/ 704 h 901"/>
              <a:gd name="T24" fmla="*/ 68 w 1350"/>
              <a:gd name="T25" fmla="*/ 869 h 901"/>
              <a:gd name="T26" fmla="*/ 26 w 1350"/>
              <a:gd name="T27" fmla="*/ 895 h 901"/>
              <a:gd name="T28" fmla="*/ 7 w 1350"/>
              <a:gd name="T29" fmla="*/ 850 h 901"/>
              <a:gd name="T30" fmla="*/ 76 w 1350"/>
              <a:gd name="T31" fmla="*/ 529 h 901"/>
              <a:gd name="T32" fmla="*/ 87 w 1350"/>
              <a:gd name="T33" fmla="*/ 153 h 901"/>
              <a:gd name="T34" fmla="*/ 84 w 1350"/>
              <a:gd name="T35" fmla="*/ 111 h 901"/>
              <a:gd name="T36" fmla="*/ 105 w 1350"/>
              <a:gd name="T37" fmla="*/ 76 h 901"/>
              <a:gd name="T38" fmla="*/ 386 w 1350"/>
              <a:gd name="T39" fmla="*/ 4 h 901"/>
              <a:gd name="T40" fmla="*/ 428 w 1350"/>
              <a:gd name="T41" fmla="*/ 41 h 901"/>
              <a:gd name="T42" fmla="*/ 565 w 1350"/>
              <a:gd name="T43" fmla="*/ 391 h 901"/>
              <a:gd name="T44" fmla="*/ 646 w 1350"/>
              <a:gd name="T45" fmla="*/ 444 h 901"/>
              <a:gd name="T46" fmla="*/ 731 w 1350"/>
              <a:gd name="T47" fmla="*/ 433 h 901"/>
              <a:gd name="T48" fmla="*/ 811 w 1350"/>
              <a:gd name="T49" fmla="*/ 361 h 901"/>
              <a:gd name="T50" fmla="*/ 910 w 1350"/>
              <a:gd name="T51" fmla="*/ 140 h 901"/>
              <a:gd name="T52" fmla="*/ 910 w 1350"/>
              <a:gd name="T53" fmla="*/ 131 h 901"/>
              <a:gd name="T54" fmla="*/ 873 w 1350"/>
              <a:gd name="T55" fmla="*/ 161 h 901"/>
              <a:gd name="T56" fmla="*/ 696 w 1350"/>
              <a:gd name="T57" fmla="*/ 247 h 901"/>
              <a:gd name="T58" fmla="*/ 507 w 1350"/>
              <a:gd name="T59" fmla="*/ 206 h 901"/>
              <a:gd name="T60" fmla="*/ 497 w 1350"/>
              <a:gd name="T61" fmla="*/ 161 h 901"/>
              <a:gd name="T62" fmla="*/ 541 w 1350"/>
              <a:gd name="T63" fmla="*/ 151 h 901"/>
              <a:gd name="T64" fmla="*/ 625 w 1350"/>
              <a:gd name="T65" fmla="*/ 184 h 901"/>
              <a:gd name="T66" fmla="*/ 756 w 1350"/>
              <a:gd name="T67" fmla="*/ 160 h 901"/>
              <a:gd name="T68" fmla="*/ 924 w 1350"/>
              <a:gd name="T69" fmla="*/ 21 h 901"/>
              <a:gd name="T70" fmla="*/ 967 w 1350"/>
              <a:gd name="T71" fmla="*/ 3 h 901"/>
              <a:gd name="T72" fmla="*/ 1234 w 1350"/>
              <a:gd name="T73" fmla="*/ 72 h 901"/>
              <a:gd name="T74" fmla="*/ 1266 w 1350"/>
              <a:gd name="T75" fmla="*/ 121 h 901"/>
              <a:gd name="T76" fmla="*/ 1261 w 1350"/>
              <a:gd name="T77" fmla="*/ 360 h 901"/>
              <a:gd name="T78" fmla="*/ 1333 w 1350"/>
              <a:gd name="T79" fmla="*/ 816 h 901"/>
              <a:gd name="T80" fmla="*/ 1344 w 1350"/>
              <a:gd name="T81" fmla="*/ 853 h 901"/>
              <a:gd name="T82" fmla="*/ 1324 w 1350"/>
              <a:gd name="T83" fmla="*/ 895 h 901"/>
              <a:gd name="T84" fmla="*/ 1283 w 1350"/>
              <a:gd name="T85" fmla="*/ 873 h 901"/>
              <a:gd name="T86" fmla="*/ 1252 w 1350"/>
              <a:gd name="T87" fmla="*/ 761 h 901"/>
              <a:gd name="T88" fmla="*/ 1198 w 1350"/>
              <a:gd name="T89" fmla="*/ 416 h 901"/>
              <a:gd name="T90" fmla="*/ 1199 w 1350"/>
              <a:gd name="T91" fmla="*/ 139 h 901"/>
              <a:gd name="T92" fmla="*/ 1193 w 1350"/>
              <a:gd name="T93" fmla="*/ 126 h 901"/>
              <a:gd name="T94" fmla="*/ 990 w 1350"/>
              <a:gd name="T95" fmla="*/ 73 h 901"/>
              <a:gd name="T96" fmla="*/ 986 w 1350"/>
              <a:gd name="T97" fmla="*/ 7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0" h="901">
                <a:moveTo>
                  <a:pt x="986" y="73"/>
                </a:moveTo>
                <a:cubicBezTo>
                  <a:pt x="969" y="195"/>
                  <a:pt x="927" y="307"/>
                  <a:pt x="853" y="404"/>
                </a:cubicBezTo>
                <a:cubicBezTo>
                  <a:pt x="823" y="445"/>
                  <a:pt x="787" y="479"/>
                  <a:pt x="739" y="499"/>
                </a:cubicBezTo>
                <a:cubicBezTo>
                  <a:pt x="682" y="524"/>
                  <a:pt x="628" y="515"/>
                  <a:pt x="577" y="481"/>
                </a:cubicBezTo>
                <a:cubicBezTo>
                  <a:pt x="517" y="441"/>
                  <a:pt x="476" y="383"/>
                  <a:pt x="443" y="320"/>
                </a:cubicBezTo>
                <a:cubicBezTo>
                  <a:pt x="404" y="247"/>
                  <a:pt x="378" y="170"/>
                  <a:pt x="367" y="88"/>
                </a:cubicBezTo>
                <a:cubicBezTo>
                  <a:pt x="366" y="83"/>
                  <a:pt x="365" y="79"/>
                  <a:pt x="364" y="71"/>
                </a:cubicBezTo>
                <a:cubicBezTo>
                  <a:pt x="336" y="77"/>
                  <a:pt x="309" y="81"/>
                  <a:pt x="282" y="88"/>
                </a:cubicBezTo>
                <a:cubicBezTo>
                  <a:pt x="242" y="99"/>
                  <a:pt x="203" y="112"/>
                  <a:pt x="163" y="123"/>
                </a:cubicBezTo>
                <a:cubicBezTo>
                  <a:pt x="153" y="126"/>
                  <a:pt x="151" y="131"/>
                  <a:pt x="151" y="141"/>
                </a:cubicBezTo>
                <a:cubicBezTo>
                  <a:pt x="153" y="213"/>
                  <a:pt x="156" y="286"/>
                  <a:pt x="154" y="358"/>
                </a:cubicBezTo>
                <a:cubicBezTo>
                  <a:pt x="152" y="475"/>
                  <a:pt x="137" y="590"/>
                  <a:pt x="111" y="704"/>
                </a:cubicBezTo>
                <a:cubicBezTo>
                  <a:pt x="99" y="760"/>
                  <a:pt x="83" y="814"/>
                  <a:pt x="68" y="869"/>
                </a:cubicBezTo>
                <a:cubicBezTo>
                  <a:pt x="62" y="892"/>
                  <a:pt x="45" y="901"/>
                  <a:pt x="26" y="895"/>
                </a:cubicBezTo>
                <a:cubicBezTo>
                  <a:pt x="8" y="890"/>
                  <a:pt x="0" y="872"/>
                  <a:pt x="7" y="850"/>
                </a:cubicBezTo>
                <a:cubicBezTo>
                  <a:pt x="39" y="745"/>
                  <a:pt x="63" y="638"/>
                  <a:pt x="76" y="529"/>
                </a:cubicBezTo>
                <a:cubicBezTo>
                  <a:pt x="92" y="404"/>
                  <a:pt x="97" y="279"/>
                  <a:pt x="87" y="153"/>
                </a:cubicBezTo>
                <a:cubicBezTo>
                  <a:pt x="86" y="139"/>
                  <a:pt x="84" y="125"/>
                  <a:pt x="84" y="111"/>
                </a:cubicBezTo>
                <a:cubicBezTo>
                  <a:pt x="82" y="94"/>
                  <a:pt x="89" y="82"/>
                  <a:pt x="105" y="76"/>
                </a:cubicBezTo>
                <a:cubicBezTo>
                  <a:pt x="196" y="41"/>
                  <a:pt x="290" y="15"/>
                  <a:pt x="386" y="4"/>
                </a:cubicBezTo>
                <a:cubicBezTo>
                  <a:pt x="414" y="0"/>
                  <a:pt x="426" y="13"/>
                  <a:pt x="428" y="41"/>
                </a:cubicBezTo>
                <a:cubicBezTo>
                  <a:pt x="436" y="172"/>
                  <a:pt x="477" y="291"/>
                  <a:pt x="565" y="391"/>
                </a:cubicBezTo>
                <a:cubicBezTo>
                  <a:pt x="587" y="416"/>
                  <a:pt x="613" y="435"/>
                  <a:pt x="646" y="444"/>
                </a:cubicBezTo>
                <a:cubicBezTo>
                  <a:pt x="675" y="452"/>
                  <a:pt x="704" y="448"/>
                  <a:pt x="731" y="433"/>
                </a:cubicBezTo>
                <a:cubicBezTo>
                  <a:pt x="764" y="416"/>
                  <a:pt x="789" y="390"/>
                  <a:pt x="811" y="361"/>
                </a:cubicBezTo>
                <a:cubicBezTo>
                  <a:pt x="860" y="294"/>
                  <a:pt x="890" y="219"/>
                  <a:pt x="910" y="140"/>
                </a:cubicBezTo>
                <a:cubicBezTo>
                  <a:pt x="910" y="138"/>
                  <a:pt x="910" y="136"/>
                  <a:pt x="910" y="131"/>
                </a:cubicBezTo>
                <a:cubicBezTo>
                  <a:pt x="897" y="142"/>
                  <a:pt x="885" y="152"/>
                  <a:pt x="873" y="161"/>
                </a:cubicBezTo>
                <a:cubicBezTo>
                  <a:pt x="820" y="203"/>
                  <a:pt x="763" y="235"/>
                  <a:pt x="696" y="247"/>
                </a:cubicBezTo>
                <a:cubicBezTo>
                  <a:pt x="627" y="259"/>
                  <a:pt x="565" y="244"/>
                  <a:pt x="507" y="206"/>
                </a:cubicBezTo>
                <a:cubicBezTo>
                  <a:pt x="491" y="195"/>
                  <a:pt x="487" y="176"/>
                  <a:pt x="497" y="161"/>
                </a:cubicBezTo>
                <a:cubicBezTo>
                  <a:pt x="506" y="146"/>
                  <a:pt x="525" y="141"/>
                  <a:pt x="541" y="151"/>
                </a:cubicBezTo>
                <a:cubicBezTo>
                  <a:pt x="567" y="167"/>
                  <a:pt x="595" y="179"/>
                  <a:pt x="625" y="184"/>
                </a:cubicBezTo>
                <a:cubicBezTo>
                  <a:pt x="672" y="191"/>
                  <a:pt x="714" y="180"/>
                  <a:pt x="756" y="160"/>
                </a:cubicBezTo>
                <a:cubicBezTo>
                  <a:pt x="823" y="128"/>
                  <a:pt x="877" y="79"/>
                  <a:pt x="924" y="21"/>
                </a:cubicBezTo>
                <a:cubicBezTo>
                  <a:pt x="935" y="7"/>
                  <a:pt x="947" y="0"/>
                  <a:pt x="967" y="3"/>
                </a:cubicBezTo>
                <a:cubicBezTo>
                  <a:pt x="1058" y="17"/>
                  <a:pt x="1148" y="39"/>
                  <a:pt x="1234" y="72"/>
                </a:cubicBezTo>
                <a:cubicBezTo>
                  <a:pt x="1263" y="83"/>
                  <a:pt x="1267" y="89"/>
                  <a:pt x="1266" y="121"/>
                </a:cubicBezTo>
                <a:cubicBezTo>
                  <a:pt x="1264" y="200"/>
                  <a:pt x="1259" y="280"/>
                  <a:pt x="1261" y="360"/>
                </a:cubicBezTo>
                <a:cubicBezTo>
                  <a:pt x="1264" y="515"/>
                  <a:pt x="1290" y="667"/>
                  <a:pt x="1333" y="816"/>
                </a:cubicBezTo>
                <a:cubicBezTo>
                  <a:pt x="1337" y="828"/>
                  <a:pt x="1341" y="841"/>
                  <a:pt x="1344" y="853"/>
                </a:cubicBezTo>
                <a:cubicBezTo>
                  <a:pt x="1350" y="872"/>
                  <a:pt x="1341" y="890"/>
                  <a:pt x="1324" y="895"/>
                </a:cubicBezTo>
                <a:cubicBezTo>
                  <a:pt x="1306" y="901"/>
                  <a:pt x="1289" y="892"/>
                  <a:pt x="1283" y="873"/>
                </a:cubicBezTo>
                <a:cubicBezTo>
                  <a:pt x="1272" y="836"/>
                  <a:pt x="1261" y="799"/>
                  <a:pt x="1252" y="761"/>
                </a:cubicBezTo>
                <a:cubicBezTo>
                  <a:pt x="1223" y="648"/>
                  <a:pt x="1206" y="532"/>
                  <a:pt x="1198" y="416"/>
                </a:cubicBezTo>
                <a:cubicBezTo>
                  <a:pt x="1192" y="324"/>
                  <a:pt x="1192" y="232"/>
                  <a:pt x="1199" y="139"/>
                </a:cubicBezTo>
                <a:cubicBezTo>
                  <a:pt x="1199" y="135"/>
                  <a:pt x="1196" y="127"/>
                  <a:pt x="1193" y="126"/>
                </a:cubicBezTo>
                <a:cubicBezTo>
                  <a:pt x="1127" y="101"/>
                  <a:pt x="1059" y="84"/>
                  <a:pt x="990" y="73"/>
                </a:cubicBezTo>
                <a:cubicBezTo>
                  <a:pt x="989" y="73"/>
                  <a:pt x="988" y="73"/>
                  <a:pt x="986" y="73"/>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2" name="Grupo 1">
            <a:extLst>
              <a:ext uri="{FF2B5EF4-FFF2-40B4-BE49-F238E27FC236}">
                <a16:creationId xmlns:a16="http://schemas.microsoft.com/office/drawing/2014/main" id="{297B664F-575D-3ADC-D3E0-60B99E180FA5}"/>
              </a:ext>
            </a:extLst>
          </p:cNvPr>
          <p:cNvGrpSpPr/>
          <p:nvPr/>
        </p:nvGrpSpPr>
        <p:grpSpPr>
          <a:xfrm>
            <a:off x="4751388" y="2770188"/>
            <a:ext cx="2138362" cy="1476375"/>
            <a:chOff x="4751388" y="2770188"/>
            <a:chExt cx="2138362" cy="1476375"/>
          </a:xfrm>
        </p:grpSpPr>
        <p:sp>
          <p:nvSpPr>
            <p:cNvPr id="7" name="Freeform 6">
              <a:extLst>
                <a:ext uri="{FF2B5EF4-FFF2-40B4-BE49-F238E27FC236}">
                  <a16:creationId xmlns:a16="http://schemas.microsoft.com/office/drawing/2014/main" id="{3A96E1F5-C344-4FB1-A90E-B9B4F4AD35B0}"/>
                </a:ext>
              </a:extLst>
            </p:cNvPr>
            <p:cNvSpPr>
              <a:spLocks noEditPoints="1"/>
            </p:cNvSpPr>
            <p:nvPr/>
          </p:nvSpPr>
          <p:spPr bwMode="auto">
            <a:xfrm>
              <a:off x="4751388" y="2770188"/>
              <a:ext cx="2138362" cy="1476375"/>
            </a:xfrm>
            <a:custGeom>
              <a:avLst/>
              <a:gdLst>
                <a:gd name="T0" fmla="*/ 413 w 823"/>
                <a:gd name="T1" fmla="*/ 0 h 568"/>
                <a:gd name="T2" fmla="*/ 786 w 823"/>
                <a:gd name="T3" fmla="*/ 0 h 568"/>
                <a:gd name="T4" fmla="*/ 823 w 823"/>
                <a:gd name="T5" fmla="*/ 37 h 568"/>
                <a:gd name="T6" fmla="*/ 823 w 823"/>
                <a:gd name="T7" fmla="*/ 532 h 568"/>
                <a:gd name="T8" fmla="*/ 787 w 823"/>
                <a:gd name="T9" fmla="*/ 568 h 568"/>
                <a:gd name="T10" fmla="*/ 39 w 823"/>
                <a:gd name="T11" fmla="*/ 568 h 568"/>
                <a:gd name="T12" fmla="*/ 0 w 823"/>
                <a:gd name="T13" fmla="*/ 530 h 568"/>
                <a:gd name="T14" fmla="*/ 0 w 823"/>
                <a:gd name="T15" fmla="*/ 37 h 568"/>
                <a:gd name="T16" fmla="*/ 37 w 823"/>
                <a:gd name="T17" fmla="*/ 0 h 568"/>
                <a:gd name="T18" fmla="*/ 413 w 823"/>
                <a:gd name="T19" fmla="*/ 0 h 568"/>
                <a:gd name="T20" fmla="*/ 413 w 823"/>
                <a:gd name="T21" fmla="*/ 0 h 568"/>
                <a:gd name="T22" fmla="*/ 58 w 823"/>
                <a:gd name="T23" fmla="*/ 57 h 568"/>
                <a:gd name="T24" fmla="*/ 58 w 823"/>
                <a:gd name="T25" fmla="*/ 510 h 568"/>
                <a:gd name="T26" fmla="*/ 766 w 823"/>
                <a:gd name="T27" fmla="*/ 510 h 568"/>
                <a:gd name="T28" fmla="*/ 766 w 823"/>
                <a:gd name="T29" fmla="*/ 57 h 568"/>
                <a:gd name="T30" fmla="*/ 58 w 823"/>
                <a:gd name="T31" fmla="*/ 5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3" h="568">
                  <a:moveTo>
                    <a:pt x="413" y="0"/>
                  </a:moveTo>
                  <a:cubicBezTo>
                    <a:pt x="537" y="0"/>
                    <a:pt x="661" y="0"/>
                    <a:pt x="786" y="0"/>
                  </a:cubicBezTo>
                  <a:cubicBezTo>
                    <a:pt x="814" y="0"/>
                    <a:pt x="823" y="9"/>
                    <a:pt x="823" y="37"/>
                  </a:cubicBezTo>
                  <a:cubicBezTo>
                    <a:pt x="823" y="202"/>
                    <a:pt x="823" y="367"/>
                    <a:pt x="823" y="532"/>
                  </a:cubicBezTo>
                  <a:cubicBezTo>
                    <a:pt x="823" y="558"/>
                    <a:pt x="813" y="568"/>
                    <a:pt x="787" y="568"/>
                  </a:cubicBezTo>
                  <a:cubicBezTo>
                    <a:pt x="538" y="568"/>
                    <a:pt x="288" y="568"/>
                    <a:pt x="39" y="568"/>
                  </a:cubicBezTo>
                  <a:cubicBezTo>
                    <a:pt x="9" y="568"/>
                    <a:pt x="0" y="559"/>
                    <a:pt x="0" y="530"/>
                  </a:cubicBezTo>
                  <a:cubicBezTo>
                    <a:pt x="0" y="365"/>
                    <a:pt x="0" y="201"/>
                    <a:pt x="0" y="37"/>
                  </a:cubicBezTo>
                  <a:cubicBezTo>
                    <a:pt x="0" y="10"/>
                    <a:pt x="10" y="0"/>
                    <a:pt x="37" y="0"/>
                  </a:cubicBezTo>
                  <a:cubicBezTo>
                    <a:pt x="162" y="0"/>
                    <a:pt x="288" y="0"/>
                    <a:pt x="413" y="0"/>
                  </a:cubicBezTo>
                  <a:cubicBezTo>
                    <a:pt x="413" y="0"/>
                    <a:pt x="413" y="0"/>
                    <a:pt x="413" y="0"/>
                  </a:cubicBezTo>
                  <a:close/>
                  <a:moveTo>
                    <a:pt x="58" y="57"/>
                  </a:moveTo>
                  <a:cubicBezTo>
                    <a:pt x="58" y="209"/>
                    <a:pt x="58" y="360"/>
                    <a:pt x="58" y="510"/>
                  </a:cubicBezTo>
                  <a:cubicBezTo>
                    <a:pt x="295" y="510"/>
                    <a:pt x="530" y="510"/>
                    <a:pt x="766" y="510"/>
                  </a:cubicBezTo>
                  <a:cubicBezTo>
                    <a:pt x="766" y="359"/>
                    <a:pt x="766" y="208"/>
                    <a:pt x="766" y="57"/>
                  </a:cubicBezTo>
                  <a:cubicBezTo>
                    <a:pt x="530" y="57"/>
                    <a:pt x="294" y="57"/>
                    <a:pt x="58" y="57"/>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63A379D9-36CE-4D89-BE28-7EA36CA51A53}"/>
                </a:ext>
              </a:extLst>
            </p:cNvPr>
            <p:cNvSpPr>
              <a:spLocks/>
            </p:cNvSpPr>
            <p:nvPr/>
          </p:nvSpPr>
          <p:spPr bwMode="auto">
            <a:xfrm>
              <a:off x="5497513" y="3136900"/>
              <a:ext cx="482600" cy="725487"/>
            </a:xfrm>
            <a:custGeom>
              <a:avLst/>
              <a:gdLst>
                <a:gd name="T0" fmla="*/ 96 w 186"/>
                <a:gd name="T1" fmla="*/ 218 h 279"/>
                <a:gd name="T2" fmla="*/ 148 w 186"/>
                <a:gd name="T3" fmla="*/ 218 h 279"/>
                <a:gd name="T4" fmla="*/ 183 w 186"/>
                <a:gd name="T5" fmla="*/ 248 h 279"/>
                <a:gd name="T6" fmla="*/ 149 w 186"/>
                <a:gd name="T7" fmla="*/ 278 h 279"/>
                <a:gd name="T8" fmla="*/ 37 w 186"/>
                <a:gd name="T9" fmla="*/ 279 h 279"/>
                <a:gd name="T10" fmla="*/ 6 w 186"/>
                <a:gd name="T11" fmla="*/ 262 h 279"/>
                <a:gd name="T12" fmla="*/ 13 w 186"/>
                <a:gd name="T13" fmla="*/ 226 h 279"/>
                <a:gd name="T14" fmla="*/ 113 w 186"/>
                <a:gd name="T15" fmla="*/ 101 h 279"/>
                <a:gd name="T16" fmla="*/ 120 w 186"/>
                <a:gd name="T17" fmla="*/ 74 h 279"/>
                <a:gd name="T18" fmla="*/ 88 w 186"/>
                <a:gd name="T19" fmla="*/ 62 h 279"/>
                <a:gd name="T20" fmla="*/ 66 w 186"/>
                <a:gd name="T21" fmla="*/ 78 h 279"/>
                <a:gd name="T22" fmla="*/ 63 w 186"/>
                <a:gd name="T23" fmla="*/ 90 h 279"/>
                <a:gd name="T24" fmla="*/ 25 w 186"/>
                <a:gd name="T25" fmla="*/ 110 h 279"/>
                <a:gd name="T26" fmla="*/ 4 w 186"/>
                <a:gd name="T27" fmla="*/ 74 h 279"/>
                <a:gd name="T28" fmla="*/ 94 w 186"/>
                <a:gd name="T29" fmla="*/ 1 h 279"/>
                <a:gd name="T30" fmla="*/ 182 w 186"/>
                <a:gd name="T31" fmla="*/ 74 h 279"/>
                <a:gd name="T32" fmla="*/ 164 w 186"/>
                <a:gd name="T33" fmla="*/ 134 h 279"/>
                <a:gd name="T34" fmla="*/ 96 w 186"/>
                <a:gd name="T35" fmla="*/ 21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279">
                  <a:moveTo>
                    <a:pt x="96" y="218"/>
                  </a:moveTo>
                  <a:cubicBezTo>
                    <a:pt x="116" y="218"/>
                    <a:pt x="132" y="218"/>
                    <a:pt x="148" y="218"/>
                  </a:cubicBezTo>
                  <a:cubicBezTo>
                    <a:pt x="168" y="218"/>
                    <a:pt x="182" y="231"/>
                    <a:pt x="183" y="248"/>
                  </a:cubicBezTo>
                  <a:cubicBezTo>
                    <a:pt x="183" y="266"/>
                    <a:pt x="170" y="278"/>
                    <a:pt x="149" y="278"/>
                  </a:cubicBezTo>
                  <a:cubicBezTo>
                    <a:pt x="112" y="279"/>
                    <a:pt x="75" y="278"/>
                    <a:pt x="37" y="279"/>
                  </a:cubicBezTo>
                  <a:cubicBezTo>
                    <a:pt x="24" y="279"/>
                    <a:pt x="13" y="275"/>
                    <a:pt x="6" y="262"/>
                  </a:cubicBezTo>
                  <a:cubicBezTo>
                    <a:pt x="0" y="248"/>
                    <a:pt x="4" y="237"/>
                    <a:pt x="13" y="226"/>
                  </a:cubicBezTo>
                  <a:cubicBezTo>
                    <a:pt x="46" y="184"/>
                    <a:pt x="79" y="143"/>
                    <a:pt x="113" y="101"/>
                  </a:cubicBezTo>
                  <a:cubicBezTo>
                    <a:pt x="119" y="93"/>
                    <a:pt x="126" y="86"/>
                    <a:pt x="120" y="74"/>
                  </a:cubicBezTo>
                  <a:cubicBezTo>
                    <a:pt x="112" y="62"/>
                    <a:pt x="101" y="61"/>
                    <a:pt x="88" y="62"/>
                  </a:cubicBezTo>
                  <a:cubicBezTo>
                    <a:pt x="77" y="62"/>
                    <a:pt x="70" y="67"/>
                    <a:pt x="66" y="78"/>
                  </a:cubicBezTo>
                  <a:cubicBezTo>
                    <a:pt x="65" y="82"/>
                    <a:pt x="64" y="86"/>
                    <a:pt x="63" y="90"/>
                  </a:cubicBezTo>
                  <a:cubicBezTo>
                    <a:pt x="58" y="106"/>
                    <a:pt x="41" y="115"/>
                    <a:pt x="25" y="110"/>
                  </a:cubicBezTo>
                  <a:cubicBezTo>
                    <a:pt x="10" y="105"/>
                    <a:pt x="1" y="89"/>
                    <a:pt x="4" y="74"/>
                  </a:cubicBezTo>
                  <a:cubicBezTo>
                    <a:pt x="13" y="35"/>
                    <a:pt x="55" y="0"/>
                    <a:pt x="94" y="1"/>
                  </a:cubicBezTo>
                  <a:cubicBezTo>
                    <a:pt x="133" y="1"/>
                    <a:pt x="174" y="35"/>
                    <a:pt x="182" y="74"/>
                  </a:cubicBezTo>
                  <a:cubicBezTo>
                    <a:pt x="186" y="97"/>
                    <a:pt x="178" y="116"/>
                    <a:pt x="164" y="134"/>
                  </a:cubicBezTo>
                  <a:cubicBezTo>
                    <a:pt x="143" y="161"/>
                    <a:pt x="121" y="188"/>
                    <a:pt x="96" y="218"/>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33" name="Freeform 8">
              <a:extLst>
                <a:ext uri="{FF2B5EF4-FFF2-40B4-BE49-F238E27FC236}">
                  <a16:creationId xmlns:a16="http://schemas.microsoft.com/office/drawing/2014/main" id="{331E8AD8-E99E-45CE-91F7-8F474B4AAE5E}"/>
                </a:ext>
              </a:extLst>
            </p:cNvPr>
            <p:cNvSpPr>
              <a:spLocks/>
            </p:cNvSpPr>
            <p:nvPr/>
          </p:nvSpPr>
          <p:spPr bwMode="auto">
            <a:xfrm>
              <a:off x="6065838" y="3155950"/>
              <a:ext cx="468312" cy="735012"/>
            </a:xfrm>
            <a:custGeom>
              <a:avLst/>
              <a:gdLst>
                <a:gd name="T0" fmla="*/ 93 w 180"/>
                <a:gd name="T1" fmla="*/ 61 h 283"/>
                <a:gd name="T2" fmla="*/ 39 w 180"/>
                <a:gd name="T3" fmla="*/ 61 h 283"/>
                <a:gd name="T4" fmla="*/ 4 w 180"/>
                <a:gd name="T5" fmla="*/ 30 h 283"/>
                <a:gd name="T6" fmla="*/ 38 w 180"/>
                <a:gd name="T7" fmla="*/ 0 h 283"/>
                <a:gd name="T8" fmla="*/ 140 w 180"/>
                <a:gd name="T9" fmla="*/ 1 h 283"/>
                <a:gd name="T10" fmla="*/ 168 w 180"/>
                <a:gd name="T11" fmla="*/ 47 h 283"/>
                <a:gd name="T12" fmla="*/ 63 w 180"/>
                <a:gd name="T13" fmla="*/ 258 h 283"/>
                <a:gd name="T14" fmla="*/ 21 w 180"/>
                <a:gd name="T15" fmla="*/ 275 h 283"/>
                <a:gd name="T16" fmla="*/ 9 w 180"/>
                <a:gd name="T17" fmla="*/ 232 h 283"/>
                <a:gd name="T18" fmla="*/ 86 w 180"/>
                <a:gd name="T19" fmla="*/ 77 h 283"/>
                <a:gd name="T20" fmla="*/ 93 w 180"/>
                <a:gd name="T21" fmla="*/ 6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283">
                  <a:moveTo>
                    <a:pt x="93" y="61"/>
                  </a:moveTo>
                  <a:cubicBezTo>
                    <a:pt x="73" y="61"/>
                    <a:pt x="56" y="61"/>
                    <a:pt x="39" y="61"/>
                  </a:cubicBezTo>
                  <a:cubicBezTo>
                    <a:pt x="18" y="61"/>
                    <a:pt x="3" y="47"/>
                    <a:pt x="4" y="30"/>
                  </a:cubicBezTo>
                  <a:cubicBezTo>
                    <a:pt x="4" y="12"/>
                    <a:pt x="17" y="1"/>
                    <a:pt x="38" y="0"/>
                  </a:cubicBezTo>
                  <a:cubicBezTo>
                    <a:pt x="72" y="0"/>
                    <a:pt x="106" y="0"/>
                    <a:pt x="140" y="1"/>
                  </a:cubicBezTo>
                  <a:cubicBezTo>
                    <a:pt x="167" y="1"/>
                    <a:pt x="180" y="23"/>
                    <a:pt x="168" y="47"/>
                  </a:cubicBezTo>
                  <a:cubicBezTo>
                    <a:pt x="133" y="117"/>
                    <a:pt x="98" y="188"/>
                    <a:pt x="63" y="258"/>
                  </a:cubicBezTo>
                  <a:cubicBezTo>
                    <a:pt x="54" y="276"/>
                    <a:pt x="37" y="283"/>
                    <a:pt x="21" y="275"/>
                  </a:cubicBezTo>
                  <a:cubicBezTo>
                    <a:pt x="5" y="267"/>
                    <a:pt x="0" y="250"/>
                    <a:pt x="9" y="232"/>
                  </a:cubicBezTo>
                  <a:cubicBezTo>
                    <a:pt x="34" y="180"/>
                    <a:pt x="60" y="128"/>
                    <a:pt x="86" y="77"/>
                  </a:cubicBezTo>
                  <a:cubicBezTo>
                    <a:pt x="88" y="72"/>
                    <a:pt x="90" y="68"/>
                    <a:pt x="93" y="61"/>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34" name="Freeform 9">
              <a:extLst>
                <a:ext uri="{FF2B5EF4-FFF2-40B4-BE49-F238E27FC236}">
                  <a16:creationId xmlns:a16="http://schemas.microsoft.com/office/drawing/2014/main" id="{A7A13C65-7A44-456E-89BA-CD82D7F513C3}"/>
                </a:ext>
              </a:extLst>
            </p:cNvPr>
            <p:cNvSpPr>
              <a:spLocks/>
            </p:cNvSpPr>
            <p:nvPr/>
          </p:nvSpPr>
          <p:spPr bwMode="auto">
            <a:xfrm>
              <a:off x="5205413" y="3140075"/>
              <a:ext cx="158750" cy="727075"/>
            </a:xfrm>
            <a:custGeom>
              <a:avLst/>
              <a:gdLst>
                <a:gd name="T0" fmla="*/ 61 w 61"/>
                <a:gd name="T1" fmla="*/ 141 h 280"/>
                <a:gd name="T2" fmla="*/ 61 w 61"/>
                <a:gd name="T3" fmla="*/ 247 h 280"/>
                <a:gd name="T4" fmla="*/ 40 w 61"/>
                <a:gd name="T5" fmla="*/ 276 h 280"/>
                <a:gd name="T6" fmla="*/ 6 w 61"/>
                <a:gd name="T7" fmla="*/ 264 h 280"/>
                <a:gd name="T8" fmla="*/ 1 w 61"/>
                <a:gd name="T9" fmla="*/ 245 h 280"/>
                <a:gd name="T10" fmla="*/ 1 w 61"/>
                <a:gd name="T11" fmla="*/ 33 h 280"/>
                <a:gd name="T12" fmla="*/ 30 w 61"/>
                <a:gd name="T13" fmla="*/ 0 h 280"/>
                <a:gd name="T14" fmla="*/ 61 w 61"/>
                <a:gd name="T15" fmla="*/ 33 h 280"/>
                <a:gd name="T16" fmla="*/ 61 w 61"/>
                <a:gd name="T17" fmla="*/ 14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80">
                  <a:moveTo>
                    <a:pt x="61" y="141"/>
                  </a:moveTo>
                  <a:cubicBezTo>
                    <a:pt x="61" y="176"/>
                    <a:pt x="61" y="211"/>
                    <a:pt x="61" y="247"/>
                  </a:cubicBezTo>
                  <a:cubicBezTo>
                    <a:pt x="61" y="261"/>
                    <a:pt x="54" y="272"/>
                    <a:pt x="40" y="276"/>
                  </a:cubicBezTo>
                  <a:cubicBezTo>
                    <a:pt x="27" y="280"/>
                    <a:pt x="14" y="277"/>
                    <a:pt x="6" y="264"/>
                  </a:cubicBezTo>
                  <a:cubicBezTo>
                    <a:pt x="2" y="259"/>
                    <a:pt x="1" y="251"/>
                    <a:pt x="1" y="245"/>
                  </a:cubicBezTo>
                  <a:cubicBezTo>
                    <a:pt x="0" y="174"/>
                    <a:pt x="0" y="103"/>
                    <a:pt x="1" y="33"/>
                  </a:cubicBezTo>
                  <a:cubicBezTo>
                    <a:pt x="1" y="13"/>
                    <a:pt x="13" y="0"/>
                    <a:pt x="30" y="0"/>
                  </a:cubicBezTo>
                  <a:cubicBezTo>
                    <a:pt x="48" y="0"/>
                    <a:pt x="61" y="13"/>
                    <a:pt x="61" y="33"/>
                  </a:cubicBezTo>
                  <a:cubicBezTo>
                    <a:pt x="61" y="69"/>
                    <a:pt x="61" y="105"/>
                    <a:pt x="61" y="141"/>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42"/>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7AC2D"/>
                </a:solidFill>
              </a:rPr>
              <a:t>We'll be celebrating ways to bike</a:t>
            </a:r>
            <a:endParaRPr dirty="0">
              <a:solidFill>
                <a:srgbClr val="F7AC2D"/>
              </a:solidFill>
            </a:endParaRPr>
          </a:p>
        </p:txBody>
      </p:sp>
      <p:sp>
        <p:nvSpPr>
          <p:cNvPr id="1147" name="Google Shape;1147;p42"/>
          <p:cNvSpPr txBox="1">
            <a:spLocks noGrp="1"/>
          </p:cNvSpPr>
          <p:nvPr>
            <p:ph type="subTitle" idx="1"/>
          </p:nvPr>
        </p:nvSpPr>
        <p:spPr>
          <a:xfrm>
            <a:off x="998125" y="1174925"/>
            <a:ext cx="3448800" cy="326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Do you know what helps you make your point clear? Lists like this one:</a:t>
            </a:r>
            <a:endParaRPr dirty="0"/>
          </a:p>
          <a:p>
            <a:pPr marL="0" lvl="0" indent="0" algn="l" rtl="0">
              <a:spcBef>
                <a:spcPts val="0"/>
              </a:spcBef>
              <a:spcAft>
                <a:spcPts val="0"/>
              </a:spcAft>
              <a:buNone/>
            </a:pPr>
            <a:endParaRPr dirty="0"/>
          </a:p>
          <a:p>
            <a:pPr marL="457200" lvl="0" indent="-330200" algn="l" rtl="0">
              <a:spcBef>
                <a:spcPts val="0"/>
              </a:spcBef>
              <a:spcAft>
                <a:spcPts val="0"/>
              </a:spcAft>
              <a:buSzPts val="1600"/>
              <a:buChar char="●"/>
            </a:pPr>
            <a:r>
              <a:rPr lang="en" dirty="0"/>
              <a:t>They’re simple</a:t>
            </a:r>
            <a:endParaRPr dirty="0"/>
          </a:p>
          <a:p>
            <a:pPr marL="457200" lvl="0" indent="-330200" algn="l" rtl="0">
              <a:spcBef>
                <a:spcPts val="0"/>
              </a:spcBef>
              <a:spcAft>
                <a:spcPts val="0"/>
              </a:spcAft>
              <a:buSzPts val="1600"/>
              <a:buChar char="●"/>
            </a:pPr>
            <a:r>
              <a:rPr lang="en" dirty="0"/>
              <a:t>You can organize your ideas </a:t>
            </a:r>
            <a:endParaRPr dirty="0"/>
          </a:p>
          <a:p>
            <a:pPr marL="457200" lvl="0" indent="-330200" algn="l" rtl="0">
              <a:spcBef>
                <a:spcPts val="0"/>
              </a:spcBef>
              <a:spcAft>
                <a:spcPts val="0"/>
              </a:spcAft>
              <a:buSzPts val="1600"/>
              <a:buChar char="●"/>
            </a:pPr>
            <a:r>
              <a:rPr lang="en" dirty="0"/>
              <a:t>You’ll never forget to buy milk!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And the most important thing: the audience won’t miss the point of your presentation</a:t>
            </a:r>
            <a:endParaRPr dirty="0"/>
          </a:p>
        </p:txBody>
      </p:sp>
      <p:grpSp>
        <p:nvGrpSpPr>
          <p:cNvPr id="18" name="Grupo 17">
            <a:extLst>
              <a:ext uri="{FF2B5EF4-FFF2-40B4-BE49-F238E27FC236}">
                <a16:creationId xmlns:a16="http://schemas.microsoft.com/office/drawing/2014/main" id="{613AFFA9-04CD-405E-B6F6-F566F954DE70}"/>
              </a:ext>
            </a:extLst>
          </p:cNvPr>
          <p:cNvGrpSpPr/>
          <p:nvPr/>
        </p:nvGrpSpPr>
        <p:grpSpPr>
          <a:xfrm rot="21318463">
            <a:off x="4615029" y="2470261"/>
            <a:ext cx="4360863" cy="1614488"/>
            <a:chOff x="4660901" y="2282825"/>
            <a:chExt cx="4360863" cy="1614488"/>
          </a:xfrm>
        </p:grpSpPr>
        <p:sp>
          <p:nvSpPr>
            <p:cNvPr id="11" name="Freeform 5">
              <a:extLst>
                <a:ext uri="{FF2B5EF4-FFF2-40B4-BE49-F238E27FC236}">
                  <a16:creationId xmlns:a16="http://schemas.microsoft.com/office/drawing/2014/main" id="{E72DB0E2-B06F-4F81-8ACB-F14A5FA9F8C5}"/>
                </a:ext>
              </a:extLst>
            </p:cNvPr>
            <p:cNvSpPr>
              <a:spLocks/>
            </p:cNvSpPr>
            <p:nvPr/>
          </p:nvSpPr>
          <p:spPr bwMode="auto">
            <a:xfrm>
              <a:off x="8801101" y="3282950"/>
              <a:ext cx="220663" cy="180975"/>
            </a:xfrm>
            <a:custGeom>
              <a:avLst/>
              <a:gdLst>
                <a:gd name="T0" fmla="*/ 13 w 125"/>
                <a:gd name="T1" fmla="*/ 35 h 102"/>
                <a:gd name="T2" fmla="*/ 28 w 125"/>
                <a:gd name="T3" fmla="*/ 14 h 102"/>
                <a:gd name="T4" fmla="*/ 55 w 125"/>
                <a:gd name="T5" fmla="*/ 11 h 102"/>
                <a:gd name="T6" fmla="*/ 125 w 125"/>
                <a:gd name="T7" fmla="*/ 76 h 102"/>
                <a:gd name="T8" fmla="*/ 125 w 125"/>
                <a:gd name="T9" fmla="*/ 100 h 102"/>
                <a:gd name="T10" fmla="*/ 112 w 125"/>
                <a:gd name="T11" fmla="*/ 100 h 102"/>
                <a:gd name="T12" fmla="*/ 84 w 125"/>
                <a:gd name="T13" fmla="*/ 87 h 102"/>
                <a:gd name="T14" fmla="*/ 0 w 125"/>
                <a:gd name="T15" fmla="*/ 78 h 102"/>
                <a:gd name="T16" fmla="*/ 14 w 125"/>
                <a:gd name="T17" fmla="*/ 34 h 102"/>
                <a:gd name="T18" fmla="*/ 13 w 125"/>
                <a:gd name="T19"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02">
                  <a:moveTo>
                    <a:pt x="13" y="35"/>
                  </a:moveTo>
                  <a:cubicBezTo>
                    <a:pt x="18" y="28"/>
                    <a:pt x="24" y="22"/>
                    <a:pt x="28" y="14"/>
                  </a:cubicBezTo>
                  <a:cubicBezTo>
                    <a:pt x="36" y="0"/>
                    <a:pt x="45" y="1"/>
                    <a:pt x="55" y="11"/>
                  </a:cubicBezTo>
                  <a:cubicBezTo>
                    <a:pt x="78" y="32"/>
                    <a:pt x="102" y="54"/>
                    <a:pt x="125" y="76"/>
                  </a:cubicBezTo>
                  <a:cubicBezTo>
                    <a:pt x="125" y="84"/>
                    <a:pt x="125" y="92"/>
                    <a:pt x="125" y="100"/>
                  </a:cubicBezTo>
                  <a:cubicBezTo>
                    <a:pt x="120" y="100"/>
                    <a:pt x="113" y="102"/>
                    <a:pt x="112" y="100"/>
                  </a:cubicBezTo>
                  <a:cubicBezTo>
                    <a:pt x="106" y="89"/>
                    <a:pt x="95" y="90"/>
                    <a:pt x="84" y="87"/>
                  </a:cubicBezTo>
                  <a:cubicBezTo>
                    <a:pt x="58" y="78"/>
                    <a:pt x="34" y="59"/>
                    <a:pt x="0" y="78"/>
                  </a:cubicBezTo>
                  <a:cubicBezTo>
                    <a:pt x="6" y="59"/>
                    <a:pt x="10" y="46"/>
                    <a:pt x="14" y="34"/>
                  </a:cubicBezTo>
                  <a:lnTo>
                    <a:pt x="13" y="35"/>
                  </a:ln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2" name="Freeform 6">
              <a:extLst>
                <a:ext uri="{FF2B5EF4-FFF2-40B4-BE49-F238E27FC236}">
                  <a16:creationId xmlns:a16="http://schemas.microsoft.com/office/drawing/2014/main" id="{E49384B2-F472-4A64-864D-7B67845654C4}"/>
                </a:ext>
              </a:extLst>
            </p:cNvPr>
            <p:cNvSpPr>
              <a:spLocks noEditPoints="1"/>
            </p:cNvSpPr>
            <p:nvPr/>
          </p:nvSpPr>
          <p:spPr bwMode="auto">
            <a:xfrm>
              <a:off x="6886576" y="2282825"/>
              <a:ext cx="2124075" cy="1612901"/>
            </a:xfrm>
            <a:custGeom>
              <a:avLst/>
              <a:gdLst>
                <a:gd name="T0" fmla="*/ 1109 w 1206"/>
                <a:gd name="T1" fmla="*/ 706 h 914"/>
                <a:gd name="T2" fmla="*/ 1172 w 1206"/>
                <a:gd name="T3" fmla="*/ 888 h 914"/>
                <a:gd name="T4" fmla="*/ 1084 w 1206"/>
                <a:gd name="T5" fmla="*/ 884 h 914"/>
                <a:gd name="T6" fmla="*/ 1072 w 1206"/>
                <a:gd name="T7" fmla="*/ 777 h 914"/>
                <a:gd name="T8" fmla="*/ 996 w 1206"/>
                <a:gd name="T9" fmla="*/ 673 h 914"/>
                <a:gd name="T10" fmla="*/ 984 w 1206"/>
                <a:gd name="T11" fmla="*/ 783 h 914"/>
                <a:gd name="T12" fmla="*/ 730 w 1206"/>
                <a:gd name="T13" fmla="*/ 633 h 914"/>
                <a:gd name="T14" fmla="*/ 506 w 1206"/>
                <a:gd name="T15" fmla="*/ 584 h 914"/>
                <a:gd name="T16" fmla="*/ 448 w 1206"/>
                <a:gd name="T17" fmla="*/ 685 h 914"/>
                <a:gd name="T18" fmla="*/ 364 w 1206"/>
                <a:gd name="T19" fmla="*/ 830 h 914"/>
                <a:gd name="T20" fmla="*/ 383 w 1206"/>
                <a:gd name="T21" fmla="*/ 751 h 914"/>
                <a:gd name="T22" fmla="*/ 423 w 1206"/>
                <a:gd name="T23" fmla="*/ 590 h 914"/>
                <a:gd name="T24" fmla="*/ 304 w 1206"/>
                <a:gd name="T25" fmla="*/ 664 h 914"/>
                <a:gd name="T26" fmla="*/ 161 w 1206"/>
                <a:gd name="T27" fmla="*/ 616 h 914"/>
                <a:gd name="T28" fmla="*/ 125 w 1206"/>
                <a:gd name="T29" fmla="*/ 786 h 914"/>
                <a:gd name="T30" fmla="*/ 23 w 1206"/>
                <a:gd name="T31" fmla="*/ 909 h 914"/>
                <a:gd name="T32" fmla="*/ 52 w 1206"/>
                <a:gd name="T33" fmla="*/ 860 h 914"/>
                <a:gd name="T34" fmla="*/ 58 w 1206"/>
                <a:gd name="T35" fmla="*/ 630 h 914"/>
                <a:gd name="T36" fmla="*/ 128 w 1206"/>
                <a:gd name="T37" fmla="*/ 410 h 914"/>
                <a:gd name="T38" fmla="*/ 19 w 1206"/>
                <a:gd name="T39" fmla="*/ 482 h 914"/>
                <a:gd name="T40" fmla="*/ 88 w 1206"/>
                <a:gd name="T41" fmla="*/ 374 h 914"/>
                <a:gd name="T42" fmla="*/ 65 w 1206"/>
                <a:gd name="T43" fmla="*/ 210 h 914"/>
                <a:gd name="T44" fmla="*/ 13 w 1206"/>
                <a:gd name="T45" fmla="*/ 132 h 914"/>
                <a:gd name="T46" fmla="*/ 56 w 1206"/>
                <a:gd name="T47" fmla="*/ 47 h 914"/>
                <a:gd name="T48" fmla="*/ 137 w 1206"/>
                <a:gd name="T49" fmla="*/ 133 h 914"/>
                <a:gd name="T50" fmla="*/ 272 w 1206"/>
                <a:gd name="T51" fmla="*/ 329 h 914"/>
                <a:gd name="T52" fmla="*/ 255 w 1206"/>
                <a:gd name="T53" fmla="*/ 443 h 914"/>
                <a:gd name="T54" fmla="*/ 323 w 1206"/>
                <a:gd name="T55" fmla="*/ 588 h 914"/>
                <a:gd name="T56" fmla="*/ 413 w 1206"/>
                <a:gd name="T57" fmla="*/ 501 h 914"/>
                <a:gd name="T58" fmla="*/ 524 w 1206"/>
                <a:gd name="T59" fmla="*/ 315 h 914"/>
                <a:gd name="T60" fmla="*/ 351 w 1206"/>
                <a:gd name="T61" fmla="*/ 292 h 914"/>
                <a:gd name="T62" fmla="*/ 329 w 1206"/>
                <a:gd name="T63" fmla="*/ 231 h 914"/>
                <a:gd name="T64" fmla="*/ 425 w 1206"/>
                <a:gd name="T65" fmla="*/ 287 h 914"/>
                <a:gd name="T66" fmla="*/ 496 w 1206"/>
                <a:gd name="T67" fmla="*/ 178 h 914"/>
                <a:gd name="T68" fmla="*/ 481 w 1206"/>
                <a:gd name="T69" fmla="*/ 127 h 914"/>
                <a:gd name="T70" fmla="*/ 483 w 1206"/>
                <a:gd name="T71" fmla="*/ 29 h 914"/>
                <a:gd name="T72" fmla="*/ 588 w 1206"/>
                <a:gd name="T73" fmla="*/ 78 h 914"/>
                <a:gd name="T74" fmla="*/ 699 w 1206"/>
                <a:gd name="T75" fmla="*/ 186 h 914"/>
                <a:gd name="T76" fmla="*/ 770 w 1206"/>
                <a:gd name="T77" fmla="*/ 338 h 914"/>
                <a:gd name="T78" fmla="*/ 720 w 1206"/>
                <a:gd name="T79" fmla="*/ 337 h 914"/>
                <a:gd name="T80" fmla="*/ 631 w 1206"/>
                <a:gd name="T81" fmla="*/ 315 h 914"/>
                <a:gd name="T82" fmla="*/ 704 w 1206"/>
                <a:gd name="T83" fmla="*/ 419 h 914"/>
                <a:gd name="T84" fmla="*/ 793 w 1206"/>
                <a:gd name="T85" fmla="*/ 579 h 914"/>
                <a:gd name="T86" fmla="*/ 889 w 1206"/>
                <a:gd name="T87" fmla="*/ 625 h 914"/>
                <a:gd name="T88" fmla="*/ 991 w 1206"/>
                <a:gd name="T89" fmla="*/ 458 h 914"/>
                <a:gd name="T90" fmla="*/ 1040 w 1206"/>
                <a:gd name="T91" fmla="*/ 398 h 914"/>
                <a:gd name="T92" fmla="*/ 870 w 1206"/>
                <a:gd name="T93" fmla="*/ 443 h 914"/>
                <a:gd name="T94" fmla="*/ 868 w 1206"/>
                <a:gd name="T95" fmla="*/ 403 h 914"/>
                <a:gd name="T96" fmla="*/ 934 w 1206"/>
                <a:gd name="T97" fmla="*/ 320 h 914"/>
                <a:gd name="T98" fmla="*/ 923 w 1206"/>
                <a:gd name="T99" fmla="*/ 186 h 914"/>
                <a:gd name="T100" fmla="*/ 910 w 1206"/>
                <a:gd name="T101" fmla="*/ 60 h 914"/>
                <a:gd name="T102" fmla="*/ 1021 w 1206"/>
                <a:gd name="T103" fmla="*/ 186 h 914"/>
                <a:gd name="T104" fmla="*/ 1113 w 1206"/>
                <a:gd name="T105" fmla="*/ 390 h 914"/>
                <a:gd name="T106" fmla="*/ 1100 w 1206"/>
                <a:gd name="T107" fmla="*/ 602 h 914"/>
                <a:gd name="T108" fmla="*/ 1013 w 1206"/>
                <a:gd name="T109" fmla="*/ 528 h 914"/>
                <a:gd name="T110" fmla="*/ 163 w 1206"/>
                <a:gd name="T111" fmla="*/ 299 h 914"/>
                <a:gd name="T112" fmla="*/ 536 w 1206"/>
                <a:gd name="T113" fmla="*/ 285 h 914"/>
                <a:gd name="T114" fmla="*/ 551 w 1206"/>
                <a:gd name="T115" fmla="*/ 236 h 914"/>
                <a:gd name="T116" fmla="*/ 218 w 1206"/>
                <a:gd name="T117" fmla="*/ 366 h 914"/>
                <a:gd name="T118" fmla="*/ 210 w 1206"/>
                <a:gd name="T119" fmla="*/ 367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6" h="914">
                  <a:moveTo>
                    <a:pt x="1101" y="601"/>
                  </a:moveTo>
                  <a:cubicBezTo>
                    <a:pt x="1100" y="602"/>
                    <a:pt x="1099" y="603"/>
                    <a:pt x="1098" y="604"/>
                  </a:cubicBezTo>
                  <a:cubicBezTo>
                    <a:pt x="1075" y="654"/>
                    <a:pt x="1054" y="654"/>
                    <a:pt x="1109" y="706"/>
                  </a:cubicBezTo>
                  <a:cubicBezTo>
                    <a:pt x="1121" y="716"/>
                    <a:pt x="1127" y="734"/>
                    <a:pt x="1131" y="750"/>
                  </a:cubicBezTo>
                  <a:cubicBezTo>
                    <a:pt x="1140" y="784"/>
                    <a:pt x="1157" y="813"/>
                    <a:pt x="1183" y="838"/>
                  </a:cubicBezTo>
                  <a:cubicBezTo>
                    <a:pt x="1206" y="860"/>
                    <a:pt x="1203" y="878"/>
                    <a:pt x="1172" y="888"/>
                  </a:cubicBezTo>
                  <a:cubicBezTo>
                    <a:pt x="1144" y="897"/>
                    <a:pt x="1118" y="914"/>
                    <a:pt x="1087" y="908"/>
                  </a:cubicBezTo>
                  <a:cubicBezTo>
                    <a:pt x="1081" y="907"/>
                    <a:pt x="1076" y="902"/>
                    <a:pt x="1071" y="900"/>
                  </a:cubicBezTo>
                  <a:cubicBezTo>
                    <a:pt x="1075" y="894"/>
                    <a:pt x="1079" y="889"/>
                    <a:pt x="1084" y="884"/>
                  </a:cubicBezTo>
                  <a:cubicBezTo>
                    <a:pt x="1086" y="882"/>
                    <a:pt x="1090" y="883"/>
                    <a:pt x="1093" y="881"/>
                  </a:cubicBezTo>
                  <a:cubicBezTo>
                    <a:pt x="1119" y="869"/>
                    <a:pt x="1127" y="849"/>
                    <a:pt x="1110" y="825"/>
                  </a:cubicBezTo>
                  <a:cubicBezTo>
                    <a:pt x="1099" y="808"/>
                    <a:pt x="1084" y="794"/>
                    <a:pt x="1072" y="777"/>
                  </a:cubicBezTo>
                  <a:cubicBezTo>
                    <a:pt x="1050" y="748"/>
                    <a:pt x="1029" y="717"/>
                    <a:pt x="1010" y="687"/>
                  </a:cubicBezTo>
                  <a:cubicBezTo>
                    <a:pt x="1005" y="679"/>
                    <a:pt x="1005" y="669"/>
                    <a:pt x="998" y="660"/>
                  </a:cubicBezTo>
                  <a:cubicBezTo>
                    <a:pt x="997" y="664"/>
                    <a:pt x="995" y="669"/>
                    <a:pt x="996" y="673"/>
                  </a:cubicBezTo>
                  <a:cubicBezTo>
                    <a:pt x="1000" y="690"/>
                    <a:pt x="1007" y="706"/>
                    <a:pt x="1010" y="723"/>
                  </a:cubicBezTo>
                  <a:cubicBezTo>
                    <a:pt x="1015" y="749"/>
                    <a:pt x="1017" y="774"/>
                    <a:pt x="995" y="798"/>
                  </a:cubicBezTo>
                  <a:cubicBezTo>
                    <a:pt x="991" y="792"/>
                    <a:pt x="985" y="788"/>
                    <a:pt x="984" y="783"/>
                  </a:cubicBezTo>
                  <a:cubicBezTo>
                    <a:pt x="971" y="725"/>
                    <a:pt x="932" y="694"/>
                    <a:pt x="876" y="678"/>
                  </a:cubicBezTo>
                  <a:cubicBezTo>
                    <a:pt x="832" y="667"/>
                    <a:pt x="788" y="653"/>
                    <a:pt x="744" y="639"/>
                  </a:cubicBezTo>
                  <a:cubicBezTo>
                    <a:pt x="739" y="638"/>
                    <a:pt x="734" y="636"/>
                    <a:pt x="730" y="633"/>
                  </a:cubicBezTo>
                  <a:cubicBezTo>
                    <a:pt x="689" y="589"/>
                    <a:pt x="648" y="545"/>
                    <a:pt x="609" y="504"/>
                  </a:cubicBezTo>
                  <a:cubicBezTo>
                    <a:pt x="576" y="538"/>
                    <a:pt x="527" y="544"/>
                    <a:pt x="477" y="554"/>
                  </a:cubicBezTo>
                  <a:cubicBezTo>
                    <a:pt x="487" y="564"/>
                    <a:pt x="496" y="574"/>
                    <a:pt x="506" y="584"/>
                  </a:cubicBezTo>
                  <a:cubicBezTo>
                    <a:pt x="505" y="586"/>
                    <a:pt x="504" y="587"/>
                    <a:pt x="503" y="589"/>
                  </a:cubicBezTo>
                  <a:cubicBezTo>
                    <a:pt x="491" y="589"/>
                    <a:pt x="480" y="589"/>
                    <a:pt x="466" y="589"/>
                  </a:cubicBezTo>
                  <a:cubicBezTo>
                    <a:pt x="472" y="624"/>
                    <a:pt x="458" y="654"/>
                    <a:pt x="448" y="685"/>
                  </a:cubicBezTo>
                  <a:cubicBezTo>
                    <a:pt x="441" y="706"/>
                    <a:pt x="441" y="726"/>
                    <a:pt x="450" y="747"/>
                  </a:cubicBezTo>
                  <a:cubicBezTo>
                    <a:pt x="462" y="774"/>
                    <a:pt x="457" y="784"/>
                    <a:pt x="431" y="796"/>
                  </a:cubicBezTo>
                  <a:cubicBezTo>
                    <a:pt x="408" y="807"/>
                    <a:pt x="386" y="819"/>
                    <a:pt x="364" y="830"/>
                  </a:cubicBezTo>
                  <a:cubicBezTo>
                    <a:pt x="348" y="839"/>
                    <a:pt x="333" y="841"/>
                    <a:pt x="317" y="830"/>
                  </a:cubicBezTo>
                  <a:cubicBezTo>
                    <a:pt x="318" y="827"/>
                    <a:pt x="318" y="824"/>
                    <a:pt x="319" y="824"/>
                  </a:cubicBezTo>
                  <a:cubicBezTo>
                    <a:pt x="355" y="813"/>
                    <a:pt x="363" y="776"/>
                    <a:pt x="383" y="751"/>
                  </a:cubicBezTo>
                  <a:cubicBezTo>
                    <a:pt x="392" y="740"/>
                    <a:pt x="391" y="720"/>
                    <a:pt x="391" y="704"/>
                  </a:cubicBezTo>
                  <a:cubicBezTo>
                    <a:pt x="392" y="686"/>
                    <a:pt x="388" y="668"/>
                    <a:pt x="387" y="650"/>
                  </a:cubicBezTo>
                  <a:cubicBezTo>
                    <a:pt x="387" y="624"/>
                    <a:pt x="385" y="596"/>
                    <a:pt x="423" y="590"/>
                  </a:cubicBezTo>
                  <a:cubicBezTo>
                    <a:pt x="421" y="588"/>
                    <a:pt x="419" y="586"/>
                    <a:pt x="418" y="584"/>
                  </a:cubicBezTo>
                  <a:cubicBezTo>
                    <a:pt x="404" y="591"/>
                    <a:pt x="388" y="596"/>
                    <a:pt x="375" y="606"/>
                  </a:cubicBezTo>
                  <a:cubicBezTo>
                    <a:pt x="351" y="624"/>
                    <a:pt x="329" y="646"/>
                    <a:pt x="304" y="664"/>
                  </a:cubicBezTo>
                  <a:cubicBezTo>
                    <a:pt x="280" y="681"/>
                    <a:pt x="255" y="699"/>
                    <a:pt x="228" y="710"/>
                  </a:cubicBezTo>
                  <a:cubicBezTo>
                    <a:pt x="192" y="724"/>
                    <a:pt x="182" y="715"/>
                    <a:pt x="174" y="678"/>
                  </a:cubicBezTo>
                  <a:cubicBezTo>
                    <a:pt x="170" y="656"/>
                    <a:pt x="165" y="635"/>
                    <a:pt x="161" y="616"/>
                  </a:cubicBezTo>
                  <a:cubicBezTo>
                    <a:pt x="153" y="625"/>
                    <a:pt x="143" y="633"/>
                    <a:pt x="136" y="643"/>
                  </a:cubicBezTo>
                  <a:cubicBezTo>
                    <a:pt x="132" y="648"/>
                    <a:pt x="128" y="657"/>
                    <a:pt x="130" y="663"/>
                  </a:cubicBezTo>
                  <a:cubicBezTo>
                    <a:pt x="144" y="705"/>
                    <a:pt x="137" y="746"/>
                    <a:pt x="125" y="786"/>
                  </a:cubicBezTo>
                  <a:cubicBezTo>
                    <a:pt x="117" y="813"/>
                    <a:pt x="117" y="839"/>
                    <a:pt x="128" y="866"/>
                  </a:cubicBezTo>
                  <a:cubicBezTo>
                    <a:pt x="140" y="896"/>
                    <a:pt x="127" y="910"/>
                    <a:pt x="96" y="904"/>
                  </a:cubicBezTo>
                  <a:cubicBezTo>
                    <a:pt x="71" y="900"/>
                    <a:pt x="47" y="901"/>
                    <a:pt x="23" y="909"/>
                  </a:cubicBezTo>
                  <a:cubicBezTo>
                    <a:pt x="7" y="914"/>
                    <a:pt x="0" y="909"/>
                    <a:pt x="3" y="892"/>
                  </a:cubicBezTo>
                  <a:cubicBezTo>
                    <a:pt x="6" y="889"/>
                    <a:pt x="8" y="887"/>
                    <a:pt x="11" y="884"/>
                  </a:cubicBezTo>
                  <a:cubicBezTo>
                    <a:pt x="25" y="876"/>
                    <a:pt x="39" y="868"/>
                    <a:pt x="52" y="860"/>
                  </a:cubicBezTo>
                  <a:cubicBezTo>
                    <a:pt x="69" y="850"/>
                    <a:pt x="76" y="836"/>
                    <a:pt x="73" y="816"/>
                  </a:cubicBezTo>
                  <a:cubicBezTo>
                    <a:pt x="66" y="765"/>
                    <a:pt x="60" y="714"/>
                    <a:pt x="55" y="664"/>
                  </a:cubicBezTo>
                  <a:cubicBezTo>
                    <a:pt x="54" y="653"/>
                    <a:pt x="54" y="641"/>
                    <a:pt x="58" y="630"/>
                  </a:cubicBezTo>
                  <a:cubicBezTo>
                    <a:pt x="75" y="581"/>
                    <a:pt x="93" y="533"/>
                    <a:pt x="110" y="484"/>
                  </a:cubicBezTo>
                  <a:cubicBezTo>
                    <a:pt x="114" y="476"/>
                    <a:pt x="114" y="466"/>
                    <a:pt x="116" y="457"/>
                  </a:cubicBezTo>
                  <a:cubicBezTo>
                    <a:pt x="120" y="441"/>
                    <a:pt x="124" y="425"/>
                    <a:pt x="128" y="410"/>
                  </a:cubicBezTo>
                  <a:cubicBezTo>
                    <a:pt x="111" y="428"/>
                    <a:pt x="92" y="450"/>
                    <a:pt x="71" y="470"/>
                  </a:cubicBezTo>
                  <a:cubicBezTo>
                    <a:pt x="49" y="492"/>
                    <a:pt x="41" y="521"/>
                    <a:pt x="36" y="551"/>
                  </a:cubicBezTo>
                  <a:cubicBezTo>
                    <a:pt x="10" y="540"/>
                    <a:pt x="3" y="504"/>
                    <a:pt x="19" y="482"/>
                  </a:cubicBezTo>
                  <a:cubicBezTo>
                    <a:pt x="50" y="439"/>
                    <a:pt x="80" y="396"/>
                    <a:pt x="109" y="353"/>
                  </a:cubicBezTo>
                  <a:cubicBezTo>
                    <a:pt x="113" y="347"/>
                    <a:pt x="110" y="337"/>
                    <a:pt x="108" y="330"/>
                  </a:cubicBezTo>
                  <a:cubicBezTo>
                    <a:pt x="101" y="345"/>
                    <a:pt x="95" y="359"/>
                    <a:pt x="88" y="374"/>
                  </a:cubicBezTo>
                  <a:cubicBezTo>
                    <a:pt x="82" y="371"/>
                    <a:pt x="80" y="370"/>
                    <a:pt x="80" y="369"/>
                  </a:cubicBezTo>
                  <a:cubicBezTo>
                    <a:pt x="72" y="333"/>
                    <a:pt x="52" y="299"/>
                    <a:pt x="53" y="260"/>
                  </a:cubicBezTo>
                  <a:cubicBezTo>
                    <a:pt x="54" y="244"/>
                    <a:pt x="60" y="227"/>
                    <a:pt x="65" y="210"/>
                  </a:cubicBezTo>
                  <a:cubicBezTo>
                    <a:pt x="74" y="185"/>
                    <a:pt x="70" y="180"/>
                    <a:pt x="44" y="178"/>
                  </a:cubicBezTo>
                  <a:cubicBezTo>
                    <a:pt x="38" y="178"/>
                    <a:pt x="29" y="173"/>
                    <a:pt x="26" y="168"/>
                  </a:cubicBezTo>
                  <a:cubicBezTo>
                    <a:pt x="20" y="157"/>
                    <a:pt x="16" y="144"/>
                    <a:pt x="13" y="132"/>
                  </a:cubicBezTo>
                  <a:cubicBezTo>
                    <a:pt x="12" y="129"/>
                    <a:pt x="14" y="126"/>
                    <a:pt x="15" y="123"/>
                  </a:cubicBezTo>
                  <a:cubicBezTo>
                    <a:pt x="19" y="110"/>
                    <a:pt x="25" y="97"/>
                    <a:pt x="28" y="84"/>
                  </a:cubicBezTo>
                  <a:cubicBezTo>
                    <a:pt x="31" y="66"/>
                    <a:pt x="33" y="51"/>
                    <a:pt x="56" y="47"/>
                  </a:cubicBezTo>
                  <a:cubicBezTo>
                    <a:pt x="84" y="40"/>
                    <a:pt x="112" y="33"/>
                    <a:pt x="136" y="57"/>
                  </a:cubicBezTo>
                  <a:cubicBezTo>
                    <a:pt x="152" y="74"/>
                    <a:pt x="157" y="94"/>
                    <a:pt x="148" y="117"/>
                  </a:cubicBezTo>
                  <a:cubicBezTo>
                    <a:pt x="146" y="123"/>
                    <a:pt x="141" y="128"/>
                    <a:pt x="137" y="133"/>
                  </a:cubicBezTo>
                  <a:cubicBezTo>
                    <a:pt x="123" y="149"/>
                    <a:pt x="124" y="165"/>
                    <a:pt x="139" y="180"/>
                  </a:cubicBezTo>
                  <a:cubicBezTo>
                    <a:pt x="171" y="211"/>
                    <a:pt x="204" y="241"/>
                    <a:pt x="234" y="273"/>
                  </a:cubicBezTo>
                  <a:cubicBezTo>
                    <a:pt x="249" y="289"/>
                    <a:pt x="262" y="309"/>
                    <a:pt x="272" y="329"/>
                  </a:cubicBezTo>
                  <a:cubicBezTo>
                    <a:pt x="288" y="358"/>
                    <a:pt x="282" y="374"/>
                    <a:pt x="252" y="388"/>
                  </a:cubicBezTo>
                  <a:cubicBezTo>
                    <a:pt x="244" y="392"/>
                    <a:pt x="235" y="394"/>
                    <a:pt x="224" y="398"/>
                  </a:cubicBezTo>
                  <a:cubicBezTo>
                    <a:pt x="234" y="413"/>
                    <a:pt x="243" y="428"/>
                    <a:pt x="255" y="443"/>
                  </a:cubicBezTo>
                  <a:cubicBezTo>
                    <a:pt x="266" y="457"/>
                    <a:pt x="271" y="472"/>
                    <a:pt x="267" y="489"/>
                  </a:cubicBezTo>
                  <a:cubicBezTo>
                    <a:pt x="258" y="535"/>
                    <a:pt x="248" y="580"/>
                    <a:pt x="239" y="623"/>
                  </a:cubicBezTo>
                  <a:cubicBezTo>
                    <a:pt x="268" y="611"/>
                    <a:pt x="295" y="598"/>
                    <a:pt x="323" y="588"/>
                  </a:cubicBezTo>
                  <a:cubicBezTo>
                    <a:pt x="342" y="581"/>
                    <a:pt x="356" y="570"/>
                    <a:pt x="366" y="552"/>
                  </a:cubicBezTo>
                  <a:cubicBezTo>
                    <a:pt x="371" y="543"/>
                    <a:pt x="380" y="536"/>
                    <a:pt x="389" y="529"/>
                  </a:cubicBezTo>
                  <a:cubicBezTo>
                    <a:pt x="397" y="520"/>
                    <a:pt x="404" y="508"/>
                    <a:pt x="413" y="501"/>
                  </a:cubicBezTo>
                  <a:cubicBezTo>
                    <a:pt x="446" y="478"/>
                    <a:pt x="480" y="457"/>
                    <a:pt x="513" y="435"/>
                  </a:cubicBezTo>
                  <a:cubicBezTo>
                    <a:pt x="539" y="419"/>
                    <a:pt x="542" y="412"/>
                    <a:pt x="527" y="387"/>
                  </a:cubicBezTo>
                  <a:cubicBezTo>
                    <a:pt x="513" y="363"/>
                    <a:pt x="514" y="340"/>
                    <a:pt x="524" y="315"/>
                  </a:cubicBezTo>
                  <a:cubicBezTo>
                    <a:pt x="521" y="319"/>
                    <a:pt x="517" y="323"/>
                    <a:pt x="516" y="327"/>
                  </a:cubicBezTo>
                  <a:cubicBezTo>
                    <a:pt x="514" y="349"/>
                    <a:pt x="502" y="350"/>
                    <a:pt x="483" y="347"/>
                  </a:cubicBezTo>
                  <a:cubicBezTo>
                    <a:pt x="435" y="339"/>
                    <a:pt x="387" y="330"/>
                    <a:pt x="351" y="292"/>
                  </a:cubicBezTo>
                  <a:cubicBezTo>
                    <a:pt x="348" y="289"/>
                    <a:pt x="342" y="289"/>
                    <a:pt x="339" y="286"/>
                  </a:cubicBezTo>
                  <a:cubicBezTo>
                    <a:pt x="331" y="277"/>
                    <a:pt x="320" y="268"/>
                    <a:pt x="318" y="257"/>
                  </a:cubicBezTo>
                  <a:cubicBezTo>
                    <a:pt x="315" y="250"/>
                    <a:pt x="322" y="237"/>
                    <a:pt x="329" y="231"/>
                  </a:cubicBezTo>
                  <a:cubicBezTo>
                    <a:pt x="333" y="227"/>
                    <a:pt x="346" y="231"/>
                    <a:pt x="353" y="236"/>
                  </a:cubicBezTo>
                  <a:cubicBezTo>
                    <a:pt x="361" y="241"/>
                    <a:pt x="368" y="250"/>
                    <a:pt x="372" y="258"/>
                  </a:cubicBezTo>
                  <a:cubicBezTo>
                    <a:pt x="383" y="280"/>
                    <a:pt x="402" y="287"/>
                    <a:pt x="425" y="287"/>
                  </a:cubicBezTo>
                  <a:cubicBezTo>
                    <a:pt x="427" y="287"/>
                    <a:pt x="430" y="287"/>
                    <a:pt x="433" y="287"/>
                  </a:cubicBezTo>
                  <a:cubicBezTo>
                    <a:pt x="475" y="286"/>
                    <a:pt x="478" y="295"/>
                    <a:pt x="482" y="247"/>
                  </a:cubicBezTo>
                  <a:cubicBezTo>
                    <a:pt x="484" y="224"/>
                    <a:pt x="491" y="201"/>
                    <a:pt x="496" y="178"/>
                  </a:cubicBezTo>
                  <a:cubicBezTo>
                    <a:pt x="498" y="170"/>
                    <a:pt x="504" y="164"/>
                    <a:pt x="509" y="158"/>
                  </a:cubicBezTo>
                  <a:cubicBezTo>
                    <a:pt x="520" y="141"/>
                    <a:pt x="517" y="134"/>
                    <a:pt x="498" y="130"/>
                  </a:cubicBezTo>
                  <a:cubicBezTo>
                    <a:pt x="492" y="129"/>
                    <a:pt x="486" y="129"/>
                    <a:pt x="481" y="127"/>
                  </a:cubicBezTo>
                  <a:cubicBezTo>
                    <a:pt x="477" y="126"/>
                    <a:pt x="472" y="123"/>
                    <a:pt x="472" y="121"/>
                  </a:cubicBezTo>
                  <a:cubicBezTo>
                    <a:pt x="472" y="100"/>
                    <a:pt x="472" y="80"/>
                    <a:pt x="474" y="59"/>
                  </a:cubicBezTo>
                  <a:cubicBezTo>
                    <a:pt x="475" y="49"/>
                    <a:pt x="483" y="39"/>
                    <a:pt x="483" y="29"/>
                  </a:cubicBezTo>
                  <a:cubicBezTo>
                    <a:pt x="483" y="9"/>
                    <a:pt x="494" y="3"/>
                    <a:pt x="509" y="2"/>
                  </a:cubicBezTo>
                  <a:cubicBezTo>
                    <a:pt x="525" y="0"/>
                    <a:pt x="542" y="0"/>
                    <a:pt x="557" y="4"/>
                  </a:cubicBezTo>
                  <a:cubicBezTo>
                    <a:pt x="591" y="13"/>
                    <a:pt x="604" y="45"/>
                    <a:pt x="588" y="78"/>
                  </a:cubicBezTo>
                  <a:cubicBezTo>
                    <a:pt x="583" y="90"/>
                    <a:pt x="572" y="108"/>
                    <a:pt x="576" y="115"/>
                  </a:cubicBezTo>
                  <a:cubicBezTo>
                    <a:pt x="587" y="130"/>
                    <a:pt x="604" y="143"/>
                    <a:pt x="621" y="152"/>
                  </a:cubicBezTo>
                  <a:cubicBezTo>
                    <a:pt x="646" y="166"/>
                    <a:pt x="673" y="176"/>
                    <a:pt x="699" y="186"/>
                  </a:cubicBezTo>
                  <a:cubicBezTo>
                    <a:pt x="725" y="196"/>
                    <a:pt x="736" y="215"/>
                    <a:pt x="740" y="241"/>
                  </a:cubicBezTo>
                  <a:cubicBezTo>
                    <a:pt x="742" y="262"/>
                    <a:pt x="746" y="283"/>
                    <a:pt x="747" y="304"/>
                  </a:cubicBezTo>
                  <a:cubicBezTo>
                    <a:pt x="749" y="320"/>
                    <a:pt x="756" y="330"/>
                    <a:pt x="770" y="338"/>
                  </a:cubicBezTo>
                  <a:cubicBezTo>
                    <a:pt x="777" y="343"/>
                    <a:pt x="780" y="353"/>
                    <a:pt x="785" y="361"/>
                  </a:cubicBezTo>
                  <a:cubicBezTo>
                    <a:pt x="777" y="365"/>
                    <a:pt x="769" y="371"/>
                    <a:pt x="760" y="372"/>
                  </a:cubicBezTo>
                  <a:cubicBezTo>
                    <a:pt x="741" y="373"/>
                    <a:pt x="728" y="360"/>
                    <a:pt x="720" y="337"/>
                  </a:cubicBezTo>
                  <a:cubicBezTo>
                    <a:pt x="713" y="316"/>
                    <a:pt x="709" y="294"/>
                    <a:pt x="702" y="273"/>
                  </a:cubicBezTo>
                  <a:cubicBezTo>
                    <a:pt x="692" y="241"/>
                    <a:pt x="674" y="227"/>
                    <a:pt x="642" y="227"/>
                  </a:cubicBezTo>
                  <a:cubicBezTo>
                    <a:pt x="633" y="256"/>
                    <a:pt x="622" y="285"/>
                    <a:pt x="631" y="315"/>
                  </a:cubicBezTo>
                  <a:cubicBezTo>
                    <a:pt x="636" y="330"/>
                    <a:pt x="647" y="344"/>
                    <a:pt x="658" y="357"/>
                  </a:cubicBezTo>
                  <a:cubicBezTo>
                    <a:pt x="664" y="365"/>
                    <a:pt x="675" y="371"/>
                    <a:pt x="684" y="378"/>
                  </a:cubicBezTo>
                  <a:cubicBezTo>
                    <a:pt x="698" y="388"/>
                    <a:pt x="706" y="402"/>
                    <a:pt x="704" y="419"/>
                  </a:cubicBezTo>
                  <a:cubicBezTo>
                    <a:pt x="701" y="442"/>
                    <a:pt x="711" y="459"/>
                    <a:pt x="723" y="478"/>
                  </a:cubicBezTo>
                  <a:cubicBezTo>
                    <a:pt x="738" y="500"/>
                    <a:pt x="750" y="525"/>
                    <a:pt x="761" y="550"/>
                  </a:cubicBezTo>
                  <a:cubicBezTo>
                    <a:pt x="768" y="564"/>
                    <a:pt x="775" y="577"/>
                    <a:pt x="793" y="579"/>
                  </a:cubicBezTo>
                  <a:cubicBezTo>
                    <a:pt x="830" y="583"/>
                    <a:pt x="859" y="603"/>
                    <a:pt x="884" y="629"/>
                  </a:cubicBezTo>
                  <a:cubicBezTo>
                    <a:pt x="889" y="635"/>
                    <a:pt x="896" y="639"/>
                    <a:pt x="906" y="641"/>
                  </a:cubicBezTo>
                  <a:cubicBezTo>
                    <a:pt x="900" y="636"/>
                    <a:pt x="895" y="630"/>
                    <a:pt x="889" y="625"/>
                  </a:cubicBezTo>
                  <a:cubicBezTo>
                    <a:pt x="876" y="613"/>
                    <a:pt x="878" y="602"/>
                    <a:pt x="889" y="591"/>
                  </a:cubicBezTo>
                  <a:cubicBezTo>
                    <a:pt x="918" y="561"/>
                    <a:pt x="947" y="532"/>
                    <a:pt x="975" y="503"/>
                  </a:cubicBezTo>
                  <a:cubicBezTo>
                    <a:pt x="987" y="491"/>
                    <a:pt x="1002" y="480"/>
                    <a:pt x="991" y="458"/>
                  </a:cubicBezTo>
                  <a:cubicBezTo>
                    <a:pt x="990" y="455"/>
                    <a:pt x="998" y="443"/>
                    <a:pt x="1004" y="440"/>
                  </a:cubicBezTo>
                  <a:cubicBezTo>
                    <a:pt x="1047" y="419"/>
                    <a:pt x="1057" y="400"/>
                    <a:pt x="1045" y="349"/>
                  </a:cubicBezTo>
                  <a:cubicBezTo>
                    <a:pt x="1043" y="366"/>
                    <a:pt x="1042" y="382"/>
                    <a:pt x="1040" y="398"/>
                  </a:cubicBezTo>
                  <a:cubicBezTo>
                    <a:pt x="1037" y="414"/>
                    <a:pt x="1029" y="422"/>
                    <a:pt x="1012" y="429"/>
                  </a:cubicBezTo>
                  <a:cubicBezTo>
                    <a:pt x="980" y="443"/>
                    <a:pt x="949" y="446"/>
                    <a:pt x="915" y="440"/>
                  </a:cubicBezTo>
                  <a:cubicBezTo>
                    <a:pt x="901" y="437"/>
                    <a:pt x="884" y="439"/>
                    <a:pt x="870" y="443"/>
                  </a:cubicBezTo>
                  <a:cubicBezTo>
                    <a:pt x="860" y="446"/>
                    <a:pt x="852" y="457"/>
                    <a:pt x="842" y="464"/>
                  </a:cubicBezTo>
                  <a:cubicBezTo>
                    <a:pt x="829" y="453"/>
                    <a:pt x="830" y="439"/>
                    <a:pt x="835" y="424"/>
                  </a:cubicBezTo>
                  <a:cubicBezTo>
                    <a:pt x="840" y="409"/>
                    <a:pt x="853" y="404"/>
                    <a:pt x="868" y="403"/>
                  </a:cubicBezTo>
                  <a:cubicBezTo>
                    <a:pt x="890" y="402"/>
                    <a:pt x="912" y="401"/>
                    <a:pt x="934" y="399"/>
                  </a:cubicBezTo>
                  <a:cubicBezTo>
                    <a:pt x="941" y="398"/>
                    <a:pt x="948" y="396"/>
                    <a:pt x="957" y="394"/>
                  </a:cubicBezTo>
                  <a:cubicBezTo>
                    <a:pt x="949" y="368"/>
                    <a:pt x="942" y="344"/>
                    <a:pt x="934" y="320"/>
                  </a:cubicBezTo>
                  <a:cubicBezTo>
                    <a:pt x="925" y="292"/>
                    <a:pt x="927" y="265"/>
                    <a:pt x="939" y="239"/>
                  </a:cubicBezTo>
                  <a:cubicBezTo>
                    <a:pt x="942" y="234"/>
                    <a:pt x="944" y="229"/>
                    <a:pt x="946" y="224"/>
                  </a:cubicBezTo>
                  <a:cubicBezTo>
                    <a:pt x="955" y="198"/>
                    <a:pt x="951" y="189"/>
                    <a:pt x="923" y="186"/>
                  </a:cubicBezTo>
                  <a:cubicBezTo>
                    <a:pt x="907" y="184"/>
                    <a:pt x="905" y="174"/>
                    <a:pt x="898" y="162"/>
                  </a:cubicBezTo>
                  <a:cubicBezTo>
                    <a:pt x="874" y="128"/>
                    <a:pt x="907" y="99"/>
                    <a:pt x="902" y="68"/>
                  </a:cubicBezTo>
                  <a:cubicBezTo>
                    <a:pt x="902" y="66"/>
                    <a:pt x="907" y="61"/>
                    <a:pt x="910" y="60"/>
                  </a:cubicBezTo>
                  <a:cubicBezTo>
                    <a:pt x="937" y="57"/>
                    <a:pt x="964" y="50"/>
                    <a:pt x="990" y="53"/>
                  </a:cubicBezTo>
                  <a:cubicBezTo>
                    <a:pt x="1015" y="55"/>
                    <a:pt x="1028" y="104"/>
                    <a:pt x="1014" y="127"/>
                  </a:cubicBezTo>
                  <a:cubicBezTo>
                    <a:pt x="995" y="159"/>
                    <a:pt x="995" y="160"/>
                    <a:pt x="1021" y="186"/>
                  </a:cubicBezTo>
                  <a:cubicBezTo>
                    <a:pt x="1045" y="210"/>
                    <a:pt x="1066" y="235"/>
                    <a:pt x="1073" y="269"/>
                  </a:cubicBezTo>
                  <a:cubicBezTo>
                    <a:pt x="1074" y="270"/>
                    <a:pt x="1074" y="272"/>
                    <a:pt x="1075" y="272"/>
                  </a:cubicBezTo>
                  <a:cubicBezTo>
                    <a:pt x="1106" y="306"/>
                    <a:pt x="1107" y="348"/>
                    <a:pt x="1113" y="390"/>
                  </a:cubicBezTo>
                  <a:cubicBezTo>
                    <a:pt x="1115" y="405"/>
                    <a:pt x="1124" y="419"/>
                    <a:pt x="1133" y="432"/>
                  </a:cubicBezTo>
                  <a:cubicBezTo>
                    <a:pt x="1158" y="469"/>
                    <a:pt x="1157" y="505"/>
                    <a:pt x="1125" y="536"/>
                  </a:cubicBezTo>
                  <a:cubicBezTo>
                    <a:pt x="1106" y="555"/>
                    <a:pt x="1104" y="578"/>
                    <a:pt x="1100" y="602"/>
                  </a:cubicBezTo>
                  <a:cubicBezTo>
                    <a:pt x="1100" y="602"/>
                    <a:pt x="1101" y="601"/>
                    <a:pt x="1101" y="601"/>
                  </a:cubicBezTo>
                  <a:close/>
                  <a:moveTo>
                    <a:pt x="1006" y="603"/>
                  </a:moveTo>
                  <a:cubicBezTo>
                    <a:pt x="1008" y="578"/>
                    <a:pt x="1009" y="552"/>
                    <a:pt x="1013" y="528"/>
                  </a:cubicBezTo>
                  <a:cubicBezTo>
                    <a:pt x="1017" y="503"/>
                    <a:pt x="1026" y="479"/>
                    <a:pt x="1033" y="453"/>
                  </a:cubicBezTo>
                  <a:cubicBezTo>
                    <a:pt x="999" y="500"/>
                    <a:pt x="997" y="551"/>
                    <a:pt x="1006" y="603"/>
                  </a:cubicBezTo>
                  <a:close/>
                  <a:moveTo>
                    <a:pt x="163" y="299"/>
                  </a:moveTo>
                  <a:cubicBezTo>
                    <a:pt x="181" y="339"/>
                    <a:pt x="172" y="373"/>
                    <a:pt x="140" y="402"/>
                  </a:cubicBezTo>
                  <a:cubicBezTo>
                    <a:pt x="184" y="379"/>
                    <a:pt x="193" y="344"/>
                    <a:pt x="163" y="299"/>
                  </a:cubicBezTo>
                  <a:close/>
                  <a:moveTo>
                    <a:pt x="536" y="285"/>
                  </a:moveTo>
                  <a:cubicBezTo>
                    <a:pt x="538" y="285"/>
                    <a:pt x="541" y="286"/>
                    <a:pt x="543" y="287"/>
                  </a:cubicBezTo>
                  <a:cubicBezTo>
                    <a:pt x="548" y="271"/>
                    <a:pt x="554" y="255"/>
                    <a:pt x="559" y="238"/>
                  </a:cubicBezTo>
                  <a:cubicBezTo>
                    <a:pt x="556" y="237"/>
                    <a:pt x="554" y="236"/>
                    <a:pt x="551" y="236"/>
                  </a:cubicBezTo>
                  <a:cubicBezTo>
                    <a:pt x="546" y="252"/>
                    <a:pt x="541" y="268"/>
                    <a:pt x="536" y="285"/>
                  </a:cubicBezTo>
                  <a:close/>
                  <a:moveTo>
                    <a:pt x="210" y="367"/>
                  </a:moveTo>
                  <a:cubicBezTo>
                    <a:pt x="212" y="366"/>
                    <a:pt x="215" y="366"/>
                    <a:pt x="218" y="366"/>
                  </a:cubicBezTo>
                  <a:cubicBezTo>
                    <a:pt x="217" y="350"/>
                    <a:pt x="215" y="333"/>
                    <a:pt x="214" y="316"/>
                  </a:cubicBezTo>
                  <a:cubicBezTo>
                    <a:pt x="211" y="317"/>
                    <a:pt x="209" y="317"/>
                    <a:pt x="206" y="317"/>
                  </a:cubicBezTo>
                  <a:cubicBezTo>
                    <a:pt x="207" y="333"/>
                    <a:pt x="208" y="350"/>
                    <a:pt x="210" y="367"/>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3" name="Freeform 7">
              <a:extLst>
                <a:ext uri="{FF2B5EF4-FFF2-40B4-BE49-F238E27FC236}">
                  <a16:creationId xmlns:a16="http://schemas.microsoft.com/office/drawing/2014/main" id="{F719707D-7AE2-4FED-8757-80596C8FC711}"/>
                </a:ext>
              </a:extLst>
            </p:cNvPr>
            <p:cNvSpPr>
              <a:spLocks noEditPoints="1"/>
            </p:cNvSpPr>
            <p:nvPr/>
          </p:nvSpPr>
          <p:spPr bwMode="auto">
            <a:xfrm>
              <a:off x="5291138" y="2316163"/>
              <a:ext cx="1071563" cy="1536700"/>
            </a:xfrm>
            <a:custGeom>
              <a:avLst/>
              <a:gdLst>
                <a:gd name="T0" fmla="*/ 595 w 608"/>
                <a:gd name="T1" fmla="*/ 625 h 870"/>
                <a:gd name="T2" fmla="*/ 464 w 608"/>
                <a:gd name="T3" fmla="*/ 625 h 870"/>
                <a:gd name="T4" fmla="*/ 320 w 608"/>
                <a:gd name="T5" fmla="*/ 672 h 870"/>
                <a:gd name="T6" fmla="*/ 272 w 608"/>
                <a:gd name="T7" fmla="*/ 651 h 870"/>
                <a:gd name="T8" fmla="*/ 245 w 608"/>
                <a:gd name="T9" fmla="*/ 607 h 870"/>
                <a:gd name="T10" fmla="*/ 222 w 608"/>
                <a:gd name="T11" fmla="*/ 559 h 870"/>
                <a:gd name="T12" fmla="*/ 150 w 608"/>
                <a:gd name="T13" fmla="*/ 615 h 870"/>
                <a:gd name="T14" fmla="*/ 145 w 608"/>
                <a:gd name="T15" fmla="*/ 626 h 870"/>
                <a:gd name="T16" fmla="*/ 85 w 608"/>
                <a:gd name="T17" fmla="*/ 764 h 870"/>
                <a:gd name="T18" fmla="*/ 72 w 608"/>
                <a:gd name="T19" fmla="*/ 815 h 870"/>
                <a:gd name="T20" fmla="*/ 51 w 608"/>
                <a:gd name="T21" fmla="*/ 850 h 870"/>
                <a:gd name="T22" fmla="*/ 0 w 608"/>
                <a:gd name="T23" fmla="*/ 870 h 870"/>
                <a:gd name="T24" fmla="*/ 6 w 608"/>
                <a:gd name="T25" fmla="*/ 853 h 870"/>
                <a:gd name="T26" fmla="*/ 9 w 608"/>
                <a:gd name="T27" fmla="*/ 809 h 870"/>
                <a:gd name="T28" fmla="*/ 14 w 608"/>
                <a:gd name="T29" fmla="*/ 791 h 870"/>
                <a:gd name="T30" fmla="*/ 42 w 608"/>
                <a:gd name="T31" fmla="*/ 735 h 870"/>
                <a:gd name="T32" fmla="*/ 82 w 608"/>
                <a:gd name="T33" fmla="*/ 587 h 870"/>
                <a:gd name="T34" fmla="*/ 88 w 608"/>
                <a:gd name="T35" fmla="*/ 572 h 870"/>
                <a:gd name="T36" fmla="*/ 174 w 608"/>
                <a:gd name="T37" fmla="*/ 439 h 870"/>
                <a:gd name="T38" fmla="*/ 162 w 608"/>
                <a:gd name="T39" fmla="*/ 418 h 870"/>
                <a:gd name="T40" fmla="*/ 152 w 608"/>
                <a:gd name="T41" fmla="*/ 353 h 870"/>
                <a:gd name="T42" fmla="*/ 56 w 608"/>
                <a:gd name="T43" fmla="*/ 401 h 870"/>
                <a:gd name="T44" fmla="*/ 31 w 608"/>
                <a:gd name="T45" fmla="*/ 400 h 870"/>
                <a:gd name="T46" fmla="*/ 20 w 608"/>
                <a:gd name="T47" fmla="*/ 382 h 870"/>
                <a:gd name="T48" fmla="*/ 55 w 608"/>
                <a:gd name="T49" fmla="*/ 344 h 870"/>
                <a:gd name="T50" fmla="*/ 120 w 608"/>
                <a:gd name="T51" fmla="*/ 316 h 870"/>
                <a:gd name="T52" fmla="*/ 127 w 608"/>
                <a:gd name="T53" fmla="*/ 293 h 870"/>
                <a:gd name="T54" fmla="*/ 133 w 608"/>
                <a:gd name="T55" fmla="*/ 176 h 870"/>
                <a:gd name="T56" fmla="*/ 137 w 608"/>
                <a:gd name="T57" fmla="*/ 137 h 870"/>
                <a:gd name="T58" fmla="*/ 99 w 608"/>
                <a:gd name="T59" fmla="*/ 110 h 870"/>
                <a:gd name="T60" fmla="*/ 105 w 608"/>
                <a:gd name="T61" fmla="*/ 19 h 870"/>
                <a:gd name="T62" fmla="*/ 115 w 608"/>
                <a:gd name="T63" fmla="*/ 9 h 870"/>
                <a:gd name="T64" fmla="*/ 170 w 608"/>
                <a:gd name="T65" fmla="*/ 2 h 870"/>
                <a:gd name="T66" fmla="*/ 207 w 608"/>
                <a:gd name="T67" fmla="*/ 101 h 870"/>
                <a:gd name="T68" fmla="*/ 216 w 608"/>
                <a:gd name="T69" fmla="*/ 151 h 870"/>
                <a:gd name="T70" fmla="*/ 227 w 608"/>
                <a:gd name="T71" fmla="*/ 160 h 870"/>
                <a:gd name="T72" fmla="*/ 315 w 608"/>
                <a:gd name="T73" fmla="*/ 239 h 870"/>
                <a:gd name="T74" fmla="*/ 340 w 608"/>
                <a:gd name="T75" fmla="*/ 296 h 870"/>
                <a:gd name="T76" fmla="*/ 321 w 608"/>
                <a:gd name="T77" fmla="*/ 363 h 870"/>
                <a:gd name="T78" fmla="*/ 314 w 608"/>
                <a:gd name="T79" fmla="*/ 396 h 870"/>
                <a:gd name="T80" fmla="*/ 344 w 608"/>
                <a:gd name="T81" fmla="*/ 417 h 870"/>
                <a:gd name="T82" fmla="*/ 351 w 608"/>
                <a:gd name="T83" fmla="*/ 419 h 870"/>
                <a:gd name="T84" fmla="*/ 299 w 608"/>
                <a:gd name="T85" fmla="*/ 431 h 870"/>
                <a:gd name="T86" fmla="*/ 325 w 608"/>
                <a:gd name="T87" fmla="*/ 592 h 870"/>
                <a:gd name="T88" fmla="*/ 434 w 608"/>
                <a:gd name="T89" fmla="*/ 578 h 870"/>
                <a:gd name="T90" fmla="*/ 513 w 608"/>
                <a:gd name="T91" fmla="*/ 564 h 870"/>
                <a:gd name="T92" fmla="*/ 576 w 608"/>
                <a:gd name="T93" fmla="*/ 584 h 870"/>
                <a:gd name="T94" fmla="*/ 604 w 608"/>
                <a:gd name="T95" fmla="*/ 609 h 870"/>
                <a:gd name="T96" fmla="*/ 608 w 608"/>
                <a:gd name="T97" fmla="*/ 625 h 870"/>
                <a:gd name="T98" fmla="*/ 596 w 608"/>
                <a:gd name="T99" fmla="*/ 625 h 870"/>
                <a:gd name="T100" fmla="*/ 595 w 608"/>
                <a:gd name="T101" fmla="*/ 625 h 870"/>
                <a:gd name="T102" fmla="*/ 259 w 608"/>
                <a:gd name="T103" fmla="*/ 272 h 870"/>
                <a:gd name="T104" fmla="*/ 274 w 608"/>
                <a:gd name="T105" fmla="*/ 388 h 870"/>
                <a:gd name="T106" fmla="*/ 282 w 608"/>
                <a:gd name="T107" fmla="*/ 297 h 870"/>
                <a:gd name="T108" fmla="*/ 259 w 608"/>
                <a:gd name="T109" fmla="*/ 27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8" h="870">
                  <a:moveTo>
                    <a:pt x="595" y="625"/>
                  </a:moveTo>
                  <a:cubicBezTo>
                    <a:pt x="551" y="615"/>
                    <a:pt x="507" y="611"/>
                    <a:pt x="464" y="625"/>
                  </a:cubicBezTo>
                  <a:cubicBezTo>
                    <a:pt x="416" y="640"/>
                    <a:pt x="368" y="656"/>
                    <a:pt x="320" y="672"/>
                  </a:cubicBezTo>
                  <a:cubicBezTo>
                    <a:pt x="304" y="677"/>
                    <a:pt x="280" y="666"/>
                    <a:pt x="272" y="651"/>
                  </a:cubicBezTo>
                  <a:cubicBezTo>
                    <a:pt x="263" y="636"/>
                    <a:pt x="253" y="622"/>
                    <a:pt x="245" y="607"/>
                  </a:cubicBezTo>
                  <a:cubicBezTo>
                    <a:pt x="237" y="593"/>
                    <a:pt x="230" y="577"/>
                    <a:pt x="222" y="559"/>
                  </a:cubicBezTo>
                  <a:cubicBezTo>
                    <a:pt x="198" y="577"/>
                    <a:pt x="174" y="596"/>
                    <a:pt x="150" y="615"/>
                  </a:cubicBezTo>
                  <a:cubicBezTo>
                    <a:pt x="147" y="618"/>
                    <a:pt x="145" y="622"/>
                    <a:pt x="145" y="626"/>
                  </a:cubicBezTo>
                  <a:cubicBezTo>
                    <a:pt x="140" y="678"/>
                    <a:pt x="114" y="721"/>
                    <a:pt x="85" y="764"/>
                  </a:cubicBezTo>
                  <a:cubicBezTo>
                    <a:pt x="75" y="779"/>
                    <a:pt x="66" y="794"/>
                    <a:pt x="72" y="815"/>
                  </a:cubicBezTo>
                  <a:cubicBezTo>
                    <a:pt x="76" y="831"/>
                    <a:pt x="69" y="844"/>
                    <a:pt x="51" y="850"/>
                  </a:cubicBezTo>
                  <a:cubicBezTo>
                    <a:pt x="35" y="855"/>
                    <a:pt x="20" y="862"/>
                    <a:pt x="0" y="870"/>
                  </a:cubicBezTo>
                  <a:cubicBezTo>
                    <a:pt x="3" y="862"/>
                    <a:pt x="3" y="857"/>
                    <a:pt x="6" y="853"/>
                  </a:cubicBezTo>
                  <a:cubicBezTo>
                    <a:pt x="16" y="839"/>
                    <a:pt x="21" y="826"/>
                    <a:pt x="9" y="809"/>
                  </a:cubicBezTo>
                  <a:cubicBezTo>
                    <a:pt x="7" y="806"/>
                    <a:pt x="10" y="794"/>
                    <a:pt x="14" y="791"/>
                  </a:cubicBezTo>
                  <a:cubicBezTo>
                    <a:pt x="33" y="777"/>
                    <a:pt x="36" y="756"/>
                    <a:pt x="42" y="735"/>
                  </a:cubicBezTo>
                  <a:cubicBezTo>
                    <a:pt x="55" y="686"/>
                    <a:pt x="69" y="637"/>
                    <a:pt x="82" y="587"/>
                  </a:cubicBezTo>
                  <a:cubicBezTo>
                    <a:pt x="84" y="582"/>
                    <a:pt x="85" y="577"/>
                    <a:pt x="88" y="572"/>
                  </a:cubicBezTo>
                  <a:cubicBezTo>
                    <a:pt x="117" y="527"/>
                    <a:pt x="146" y="481"/>
                    <a:pt x="174" y="439"/>
                  </a:cubicBezTo>
                  <a:cubicBezTo>
                    <a:pt x="169" y="431"/>
                    <a:pt x="163" y="425"/>
                    <a:pt x="162" y="418"/>
                  </a:cubicBezTo>
                  <a:cubicBezTo>
                    <a:pt x="158" y="398"/>
                    <a:pt x="156" y="379"/>
                    <a:pt x="152" y="353"/>
                  </a:cubicBezTo>
                  <a:cubicBezTo>
                    <a:pt x="118" y="370"/>
                    <a:pt x="87" y="386"/>
                    <a:pt x="56" y="401"/>
                  </a:cubicBezTo>
                  <a:cubicBezTo>
                    <a:pt x="49" y="404"/>
                    <a:pt x="38" y="403"/>
                    <a:pt x="31" y="400"/>
                  </a:cubicBezTo>
                  <a:cubicBezTo>
                    <a:pt x="25" y="398"/>
                    <a:pt x="20" y="388"/>
                    <a:pt x="20" y="382"/>
                  </a:cubicBezTo>
                  <a:cubicBezTo>
                    <a:pt x="19" y="361"/>
                    <a:pt x="34" y="344"/>
                    <a:pt x="55" y="344"/>
                  </a:cubicBezTo>
                  <a:cubicBezTo>
                    <a:pt x="82" y="344"/>
                    <a:pt x="99" y="327"/>
                    <a:pt x="120" y="316"/>
                  </a:cubicBezTo>
                  <a:cubicBezTo>
                    <a:pt x="125" y="313"/>
                    <a:pt x="130" y="299"/>
                    <a:pt x="127" y="293"/>
                  </a:cubicBezTo>
                  <a:cubicBezTo>
                    <a:pt x="114" y="253"/>
                    <a:pt x="119" y="214"/>
                    <a:pt x="133" y="176"/>
                  </a:cubicBezTo>
                  <a:cubicBezTo>
                    <a:pt x="138" y="164"/>
                    <a:pt x="136" y="150"/>
                    <a:pt x="137" y="137"/>
                  </a:cubicBezTo>
                  <a:cubicBezTo>
                    <a:pt x="104" y="140"/>
                    <a:pt x="109" y="138"/>
                    <a:pt x="99" y="110"/>
                  </a:cubicBezTo>
                  <a:cubicBezTo>
                    <a:pt x="89" y="78"/>
                    <a:pt x="112" y="50"/>
                    <a:pt x="105" y="19"/>
                  </a:cubicBezTo>
                  <a:cubicBezTo>
                    <a:pt x="105" y="17"/>
                    <a:pt x="111" y="10"/>
                    <a:pt x="115" y="9"/>
                  </a:cubicBezTo>
                  <a:cubicBezTo>
                    <a:pt x="133" y="6"/>
                    <a:pt x="152" y="0"/>
                    <a:pt x="170" y="2"/>
                  </a:cubicBezTo>
                  <a:cubicBezTo>
                    <a:pt x="221" y="9"/>
                    <a:pt x="240" y="58"/>
                    <a:pt x="207" y="101"/>
                  </a:cubicBezTo>
                  <a:cubicBezTo>
                    <a:pt x="190" y="124"/>
                    <a:pt x="192" y="135"/>
                    <a:pt x="216" y="151"/>
                  </a:cubicBezTo>
                  <a:cubicBezTo>
                    <a:pt x="220" y="154"/>
                    <a:pt x="225" y="156"/>
                    <a:pt x="227" y="160"/>
                  </a:cubicBezTo>
                  <a:cubicBezTo>
                    <a:pt x="248" y="196"/>
                    <a:pt x="284" y="215"/>
                    <a:pt x="315" y="239"/>
                  </a:cubicBezTo>
                  <a:cubicBezTo>
                    <a:pt x="335" y="253"/>
                    <a:pt x="344" y="273"/>
                    <a:pt x="340" y="296"/>
                  </a:cubicBezTo>
                  <a:cubicBezTo>
                    <a:pt x="337" y="319"/>
                    <a:pt x="330" y="342"/>
                    <a:pt x="321" y="363"/>
                  </a:cubicBezTo>
                  <a:cubicBezTo>
                    <a:pt x="317" y="374"/>
                    <a:pt x="307" y="383"/>
                    <a:pt x="314" y="396"/>
                  </a:cubicBezTo>
                  <a:cubicBezTo>
                    <a:pt x="321" y="408"/>
                    <a:pt x="327" y="420"/>
                    <a:pt x="344" y="417"/>
                  </a:cubicBezTo>
                  <a:cubicBezTo>
                    <a:pt x="346" y="416"/>
                    <a:pt x="349" y="418"/>
                    <a:pt x="351" y="419"/>
                  </a:cubicBezTo>
                  <a:cubicBezTo>
                    <a:pt x="344" y="446"/>
                    <a:pt x="333" y="448"/>
                    <a:pt x="299" y="431"/>
                  </a:cubicBezTo>
                  <a:cubicBezTo>
                    <a:pt x="308" y="483"/>
                    <a:pt x="316" y="536"/>
                    <a:pt x="325" y="592"/>
                  </a:cubicBezTo>
                  <a:cubicBezTo>
                    <a:pt x="361" y="574"/>
                    <a:pt x="398" y="579"/>
                    <a:pt x="434" y="578"/>
                  </a:cubicBezTo>
                  <a:cubicBezTo>
                    <a:pt x="461" y="578"/>
                    <a:pt x="488" y="578"/>
                    <a:pt x="513" y="564"/>
                  </a:cubicBezTo>
                  <a:cubicBezTo>
                    <a:pt x="535" y="551"/>
                    <a:pt x="561" y="563"/>
                    <a:pt x="576" y="584"/>
                  </a:cubicBezTo>
                  <a:cubicBezTo>
                    <a:pt x="583" y="594"/>
                    <a:pt x="596" y="600"/>
                    <a:pt x="604" y="609"/>
                  </a:cubicBezTo>
                  <a:cubicBezTo>
                    <a:pt x="608" y="612"/>
                    <a:pt x="607" y="620"/>
                    <a:pt x="608" y="625"/>
                  </a:cubicBezTo>
                  <a:cubicBezTo>
                    <a:pt x="604" y="625"/>
                    <a:pt x="600" y="625"/>
                    <a:pt x="596" y="625"/>
                  </a:cubicBezTo>
                  <a:lnTo>
                    <a:pt x="595" y="625"/>
                  </a:lnTo>
                  <a:close/>
                  <a:moveTo>
                    <a:pt x="259" y="272"/>
                  </a:moveTo>
                  <a:cubicBezTo>
                    <a:pt x="264" y="311"/>
                    <a:pt x="269" y="349"/>
                    <a:pt x="274" y="388"/>
                  </a:cubicBezTo>
                  <a:cubicBezTo>
                    <a:pt x="279" y="358"/>
                    <a:pt x="280" y="328"/>
                    <a:pt x="282" y="297"/>
                  </a:cubicBezTo>
                  <a:cubicBezTo>
                    <a:pt x="283" y="282"/>
                    <a:pt x="277" y="273"/>
                    <a:pt x="259" y="272"/>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4" name="Freeform 8">
              <a:extLst>
                <a:ext uri="{FF2B5EF4-FFF2-40B4-BE49-F238E27FC236}">
                  <a16:creationId xmlns:a16="http://schemas.microsoft.com/office/drawing/2014/main" id="{B635DF3F-4DC1-466B-87B3-77C8F86D02A5}"/>
                </a:ext>
              </a:extLst>
            </p:cNvPr>
            <p:cNvSpPr>
              <a:spLocks/>
            </p:cNvSpPr>
            <p:nvPr/>
          </p:nvSpPr>
          <p:spPr bwMode="auto">
            <a:xfrm>
              <a:off x="6115051" y="2300288"/>
              <a:ext cx="839788" cy="1597025"/>
            </a:xfrm>
            <a:custGeom>
              <a:avLst/>
              <a:gdLst>
                <a:gd name="T0" fmla="*/ 449 w 476"/>
                <a:gd name="T1" fmla="*/ 874 h 905"/>
                <a:gd name="T2" fmla="*/ 441 w 476"/>
                <a:gd name="T3" fmla="*/ 882 h 905"/>
                <a:gd name="T4" fmla="*/ 402 w 476"/>
                <a:gd name="T5" fmla="*/ 899 h 905"/>
                <a:gd name="T6" fmla="*/ 410 w 476"/>
                <a:gd name="T7" fmla="*/ 838 h 905"/>
                <a:gd name="T8" fmla="*/ 384 w 476"/>
                <a:gd name="T9" fmla="*/ 778 h 905"/>
                <a:gd name="T10" fmla="*/ 285 w 476"/>
                <a:gd name="T11" fmla="*/ 688 h 905"/>
                <a:gd name="T12" fmla="*/ 195 w 476"/>
                <a:gd name="T13" fmla="*/ 581 h 905"/>
                <a:gd name="T14" fmla="*/ 168 w 476"/>
                <a:gd name="T15" fmla="*/ 540 h 905"/>
                <a:gd name="T16" fmla="*/ 202 w 476"/>
                <a:gd name="T17" fmla="*/ 515 h 905"/>
                <a:gd name="T18" fmla="*/ 200 w 476"/>
                <a:gd name="T19" fmla="*/ 512 h 905"/>
                <a:gd name="T20" fmla="*/ 166 w 476"/>
                <a:gd name="T21" fmla="*/ 530 h 905"/>
                <a:gd name="T22" fmla="*/ 119 w 476"/>
                <a:gd name="T23" fmla="*/ 556 h 905"/>
                <a:gd name="T24" fmla="*/ 85 w 476"/>
                <a:gd name="T25" fmla="*/ 559 h 905"/>
                <a:gd name="T26" fmla="*/ 43 w 476"/>
                <a:gd name="T27" fmla="*/ 566 h 905"/>
                <a:gd name="T28" fmla="*/ 7 w 476"/>
                <a:gd name="T29" fmla="*/ 581 h 905"/>
                <a:gd name="T30" fmla="*/ 0 w 476"/>
                <a:gd name="T31" fmla="*/ 578 h 905"/>
                <a:gd name="T32" fmla="*/ 6 w 476"/>
                <a:gd name="T33" fmla="*/ 551 h 905"/>
                <a:gd name="T34" fmla="*/ 113 w 476"/>
                <a:gd name="T35" fmla="*/ 442 h 905"/>
                <a:gd name="T36" fmla="*/ 111 w 476"/>
                <a:gd name="T37" fmla="*/ 409 h 905"/>
                <a:gd name="T38" fmla="*/ 95 w 476"/>
                <a:gd name="T39" fmla="*/ 345 h 905"/>
                <a:gd name="T40" fmla="*/ 75 w 476"/>
                <a:gd name="T41" fmla="*/ 227 h 905"/>
                <a:gd name="T42" fmla="*/ 96 w 476"/>
                <a:gd name="T43" fmla="*/ 164 h 905"/>
                <a:gd name="T44" fmla="*/ 82 w 476"/>
                <a:gd name="T45" fmla="*/ 149 h 905"/>
                <a:gd name="T46" fmla="*/ 52 w 476"/>
                <a:gd name="T47" fmla="*/ 120 h 905"/>
                <a:gd name="T48" fmla="*/ 58 w 476"/>
                <a:gd name="T49" fmla="*/ 26 h 905"/>
                <a:gd name="T50" fmla="*/ 67 w 476"/>
                <a:gd name="T51" fmla="*/ 17 h 905"/>
                <a:gd name="T52" fmla="*/ 148 w 476"/>
                <a:gd name="T53" fmla="*/ 11 h 905"/>
                <a:gd name="T54" fmla="*/ 171 w 476"/>
                <a:gd name="T55" fmla="*/ 77 h 905"/>
                <a:gd name="T56" fmla="*/ 182 w 476"/>
                <a:gd name="T57" fmla="*/ 161 h 905"/>
                <a:gd name="T58" fmla="*/ 266 w 476"/>
                <a:gd name="T59" fmla="*/ 242 h 905"/>
                <a:gd name="T60" fmla="*/ 299 w 476"/>
                <a:gd name="T61" fmla="*/ 354 h 905"/>
                <a:gd name="T62" fmla="*/ 318 w 476"/>
                <a:gd name="T63" fmla="*/ 414 h 905"/>
                <a:gd name="T64" fmla="*/ 342 w 476"/>
                <a:gd name="T65" fmla="*/ 445 h 905"/>
                <a:gd name="T66" fmla="*/ 332 w 476"/>
                <a:gd name="T67" fmla="*/ 459 h 905"/>
                <a:gd name="T68" fmla="*/ 275 w 476"/>
                <a:gd name="T69" fmla="*/ 426 h 905"/>
                <a:gd name="T70" fmla="*/ 240 w 476"/>
                <a:gd name="T71" fmla="*/ 310 h 905"/>
                <a:gd name="T72" fmla="*/ 192 w 476"/>
                <a:gd name="T73" fmla="*/ 261 h 905"/>
                <a:gd name="T74" fmla="*/ 192 w 476"/>
                <a:gd name="T75" fmla="*/ 265 h 905"/>
                <a:gd name="T76" fmla="*/ 222 w 476"/>
                <a:gd name="T77" fmla="*/ 318 h 905"/>
                <a:gd name="T78" fmla="*/ 249 w 476"/>
                <a:gd name="T79" fmla="*/ 401 h 905"/>
                <a:gd name="T80" fmla="*/ 272 w 476"/>
                <a:gd name="T81" fmla="*/ 483 h 905"/>
                <a:gd name="T82" fmla="*/ 278 w 476"/>
                <a:gd name="T83" fmla="*/ 518 h 905"/>
                <a:gd name="T84" fmla="*/ 301 w 476"/>
                <a:gd name="T85" fmla="*/ 587 h 905"/>
                <a:gd name="T86" fmla="*/ 327 w 476"/>
                <a:gd name="T87" fmla="*/ 627 h 905"/>
                <a:gd name="T88" fmla="*/ 392 w 476"/>
                <a:gd name="T89" fmla="*/ 701 h 905"/>
                <a:gd name="T90" fmla="*/ 418 w 476"/>
                <a:gd name="T91" fmla="*/ 744 h 905"/>
                <a:gd name="T92" fmla="*/ 449 w 476"/>
                <a:gd name="T93" fmla="*/ 765 h 905"/>
                <a:gd name="T94" fmla="*/ 467 w 476"/>
                <a:gd name="T95" fmla="*/ 805 h 905"/>
                <a:gd name="T96" fmla="*/ 449 w 476"/>
                <a:gd name="T97" fmla="*/ 874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6" h="905">
                  <a:moveTo>
                    <a:pt x="449" y="874"/>
                  </a:moveTo>
                  <a:cubicBezTo>
                    <a:pt x="446" y="877"/>
                    <a:pt x="444" y="879"/>
                    <a:pt x="441" y="882"/>
                  </a:cubicBezTo>
                  <a:cubicBezTo>
                    <a:pt x="430" y="894"/>
                    <a:pt x="418" y="905"/>
                    <a:pt x="402" y="899"/>
                  </a:cubicBezTo>
                  <a:cubicBezTo>
                    <a:pt x="405" y="878"/>
                    <a:pt x="406" y="858"/>
                    <a:pt x="410" y="838"/>
                  </a:cubicBezTo>
                  <a:cubicBezTo>
                    <a:pt x="415" y="811"/>
                    <a:pt x="403" y="794"/>
                    <a:pt x="384" y="778"/>
                  </a:cubicBezTo>
                  <a:cubicBezTo>
                    <a:pt x="350" y="749"/>
                    <a:pt x="320" y="716"/>
                    <a:pt x="285" y="688"/>
                  </a:cubicBezTo>
                  <a:cubicBezTo>
                    <a:pt x="248" y="658"/>
                    <a:pt x="225" y="617"/>
                    <a:pt x="195" y="581"/>
                  </a:cubicBezTo>
                  <a:cubicBezTo>
                    <a:pt x="185" y="569"/>
                    <a:pt x="177" y="554"/>
                    <a:pt x="168" y="540"/>
                  </a:cubicBezTo>
                  <a:cubicBezTo>
                    <a:pt x="180" y="530"/>
                    <a:pt x="191" y="523"/>
                    <a:pt x="202" y="515"/>
                  </a:cubicBezTo>
                  <a:cubicBezTo>
                    <a:pt x="201" y="514"/>
                    <a:pt x="201" y="513"/>
                    <a:pt x="200" y="512"/>
                  </a:cubicBezTo>
                  <a:cubicBezTo>
                    <a:pt x="189" y="518"/>
                    <a:pt x="177" y="524"/>
                    <a:pt x="166" y="530"/>
                  </a:cubicBezTo>
                  <a:cubicBezTo>
                    <a:pt x="150" y="539"/>
                    <a:pt x="135" y="549"/>
                    <a:pt x="119" y="556"/>
                  </a:cubicBezTo>
                  <a:cubicBezTo>
                    <a:pt x="109" y="560"/>
                    <a:pt x="96" y="557"/>
                    <a:pt x="85" y="559"/>
                  </a:cubicBezTo>
                  <a:cubicBezTo>
                    <a:pt x="71" y="561"/>
                    <a:pt x="57" y="562"/>
                    <a:pt x="43" y="566"/>
                  </a:cubicBezTo>
                  <a:cubicBezTo>
                    <a:pt x="30" y="570"/>
                    <a:pt x="19" y="576"/>
                    <a:pt x="7" y="581"/>
                  </a:cubicBezTo>
                  <a:cubicBezTo>
                    <a:pt x="5" y="580"/>
                    <a:pt x="2" y="579"/>
                    <a:pt x="0" y="578"/>
                  </a:cubicBezTo>
                  <a:cubicBezTo>
                    <a:pt x="2" y="569"/>
                    <a:pt x="1" y="557"/>
                    <a:pt x="6" y="551"/>
                  </a:cubicBezTo>
                  <a:cubicBezTo>
                    <a:pt x="41" y="514"/>
                    <a:pt x="78" y="478"/>
                    <a:pt x="113" y="442"/>
                  </a:cubicBezTo>
                  <a:cubicBezTo>
                    <a:pt x="113" y="433"/>
                    <a:pt x="110" y="420"/>
                    <a:pt x="111" y="409"/>
                  </a:cubicBezTo>
                  <a:cubicBezTo>
                    <a:pt x="114" y="385"/>
                    <a:pt x="106" y="366"/>
                    <a:pt x="95" y="345"/>
                  </a:cubicBezTo>
                  <a:cubicBezTo>
                    <a:pt x="75" y="309"/>
                    <a:pt x="60" y="270"/>
                    <a:pt x="75" y="227"/>
                  </a:cubicBezTo>
                  <a:cubicBezTo>
                    <a:pt x="83" y="206"/>
                    <a:pt x="89" y="185"/>
                    <a:pt x="96" y="164"/>
                  </a:cubicBezTo>
                  <a:cubicBezTo>
                    <a:pt x="101" y="150"/>
                    <a:pt x="91" y="148"/>
                    <a:pt x="82" y="149"/>
                  </a:cubicBezTo>
                  <a:cubicBezTo>
                    <a:pt x="59" y="152"/>
                    <a:pt x="56" y="140"/>
                    <a:pt x="52" y="120"/>
                  </a:cubicBezTo>
                  <a:cubicBezTo>
                    <a:pt x="44" y="87"/>
                    <a:pt x="59" y="57"/>
                    <a:pt x="58" y="26"/>
                  </a:cubicBezTo>
                  <a:cubicBezTo>
                    <a:pt x="58" y="23"/>
                    <a:pt x="63" y="18"/>
                    <a:pt x="67" y="17"/>
                  </a:cubicBezTo>
                  <a:cubicBezTo>
                    <a:pt x="93" y="3"/>
                    <a:pt x="120" y="0"/>
                    <a:pt x="148" y="11"/>
                  </a:cubicBezTo>
                  <a:cubicBezTo>
                    <a:pt x="175" y="22"/>
                    <a:pt x="186" y="51"/>
                    <a:pt x="171" y="77"/>
                  </a:cubicBezTo>
                  <a:cubicBezTo>
                    <a:pt x="146" y="121"/>
                    <a:pt x="146" y="123"/>
                    <a:pt x="182" y="161"/>
                  </a:cubicBezTo>
                  <a:cubicBezTo>
                    <a:pt x="209" y="189"/>
                    <a:pt x="232" y="221"/>
                    <a:pt x="266" y="242"/>
                  </a:cubicBezTo>
                  <a:cubicBezTo>
                    <a:pt x="298" y="261"/>
                    <a:pt x="310" y="315"/>
                    <a:pt x="299" y="354"/>
                  </a:cubicBezTo>
                  <a:cubicBezTo>
                    <a:pt x="288" y="387"/>
                    <a:pt x="290" y="391"/>
                    <a:pt x="318" y="414"/>
                  </a:cubicBezTo>
                  <a:cubicBezTo>
                    <a:pt x="328" y="422"/>
                    <a:pt x="335" y="434"/>
                    <a:pt x="342" y="445"/>
                  </a:cubicBezTo>
                  <a:cubicBezTo>
                    <a:pt x="343" y="447"/>
                    <a:pt x="337" y="457"/>
                    <a:pt x="332" y="459"/>
                  </a:cubicBezTo>
                  <a:cubicBezTo>
                    <a:pt x="311" y="466"/>
                    <a:pt x="283" y="450"/>
                    <a:pt x="275" y="426"/>
                  </a:cubicBezTo>
                  <a:cubicBezTo>
                    <a:pt x="262" y="388"/>
                    <a:pt x="248" y="350"/>
                    <a:pt x="240" y="310"/>
                  </a:cubicBezTo>
                  <a:cubicBezTo>
                    <a:pt x="233" y="282"/>
                    <a:pt x="219" y="268"/>
                    <a:pt x="192" y="261"/>
                  </a:cubicBezTo>
                  <a:cubicBezTo>
                    <a:pt x="192" y="263"/>
                    <a:pt x="192" y="264"/>
                    <a:pt x="192" y="265"/>
                  </a:cubicBezTo>
                  <a:cubicBezTo>
                    <a:pt x="217" y="274"/>
                    <a:pt x="224" y="292"/>
                    <a:pt x="222" y="318"/>
                  </a:cubicBezTo>
                  <a:cubicBezTo>
                    <a:pt x="219" y="349"/>
                    <a:pt x="229" y="377"/>
                    <a:pt x="249" y="401"/>
                  </a:cubicBezTo>
                  <a:cubicBezTo>
                    <a:pt x="269" y="425"/>
                    <a:pt x="278" y="451"/>
                    <a:pt x="272" y="483"/>
                  </a:cubicBezTo>
                  <a:cubicBezTo>
                    <a:pt x="271" y="494"/>
                    <a:pt x="275" y="506"/>
                    <a:pt x="278" y="518"/>
                  </a:cubicBezTo>
                  <a:cubicBezTo>
                    <a:pt x="285" y="541"/>
                    <a:pt x="292" y="565"/>
                    <a:pt x="301" y="587"/>
                  </a:cubicBezTo>
                  <a:cubicBezTo>
                    <a:pt x="307" y="602"/>
                    <a:pt x="314" y="619"/>
                    <a:pt x="327" y="627"/>
                  </a:cubicBezTo>
                  <a:cubicBezTo>
                    <a:pt x="356" y="646"/>
                    <a:pt x="376" y="671"/>
                    <a:pt x="392" y="701"/>
                  </a:cubicBezTo>
                  <a:cubicBezTo>
                    <a:pt x="399" y="716"/>
                    <a:pt x="407" y="731"/>
                    <a:pt x="418" y="744"/>
                  </a:cubicBezTo>
                  <a:cubicBezTo>
                    <a:pt x="426" y="753"/>
                    <a:pt x="438" y="761"/>
                    <a:pt x="449" y="765"/>
                  </a:cubicBezTo>
                  <a:cubicBezTo>
                    <a:pt x="473" y="774"/>
                    <a:pt x="476" y="782"/>
                    <a:pt x="467" y="805"/>
                  </a:cubicBezTo>
                  <a:cubicBezTo>
                    <a:pt x="459" y="827"/>
                    <a:pt x="455" y="851"/>
                    <a:pt x="449" y="874"/>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5" name="Freeform 9">
              <a:extLst>
                <a:ext uri="{FF2B5EF4-FFF2-40B4-BE49-F238E27FC236}">
                  <a16:creationId xmlns:a16="http://schemas.microsoft.com/office/drawing/2014/main" id="{47F20F21-F2E6-44FD-908C-3839CBFBAA75}"/>
                </a:ext>
              </a:extLst>
            </p:cNvPr>
            <p:cNvSpPr>
              <a:spLocks noEditPoints="1"/>
            </p:cNvSpPr>
            <p:nvPr/>
          </p:nvSpPr>
          <p:spPr bwMode="auto">
            <a:xfrm>
              <a:off x="4660901" y="2351088"/>
              <a:ext cx="644525" cy="1539875"/>
            </a:xfrm>
            <a:custGeom>
              <a:avLst/>
              <a:gdLst>
                <a:gd name="T0" fmla="*/ 269 w 366"/>
                <a:gd name="T1" fmla="*/ 446 h 872"/>
                <a:gd name="T2" fmla="*/ 260 w 366"/>
                <a:gd name="T3" fmla="*/ 468 h 872"/>
                <a:gd name="T4" fmla="*/ 252 w 366"/>
                <a:gd name="T5" fmla="*/ 600 h 872"/>
                <a:gd name="T6" fmla="*/ 267 w 366"/>
                <a:gd name="T7" fmla="*/ 637 h 872"/>
                <a:gd name="T8" fmla="*/ 311 w 366"/>
                <a:gd name="T9" fmla="*/ 726 h 872"/>
                <a:gd name="T10" fmla="*/ 350 w 366"/>
                <a:gd name="T11" fmla="*/ 788 h 872"/>
                <a:gd name="T12" fmla="*/ 354 w 366"/>
                <a:gd name="T13" fmla="*/ 824 h 872"/>
                <a:gd name="T14" fmla="*/ 299 w 366"/>
                <a:gd name="T15" fmla="*/ 866 h 872"/>
                <a:gd name="T16" fmla="*/ 261 w 366"/>
                <a:gd name="T17" fmla="*/ 871 h 872"/>
                <a:gd name="T18" fmla="*/ 294 w 366"/>
                <a:gd name="T19" fmla="*/ 816 h 872"/>
                <a:gd name="T20" fmla="*/ 273 w 366"/>
                <a:gd name="T21" fmla="*/ 751 h 872"/>
                <a:gd name="T22" fmla="*/ 222 w 366"/>
                <a:gd name="T23" fmla="*/ 689 h 872"/>
                <a:gd name="T24" fmla="*/ 183 w 366"/>
                <a:gd name="T25" fmla="*/ 592 h 872"/>
                <a:gd name="T26" fmla="*/ 173 w 366"/>
                <a:gd name="T27" fmla="*/ 530 h 872"/>
                <a:gd name="T28" fmla="*/ 117 w 366"/>
                <a:gd name="T29" fmla="*/ 553 h 872"/>
                <a:gd name="T30" fmla="*/ 138 w 366"/>
                <a:gd name="T31" fmla="*/ 556 h 872"/>
                <a:gd name="T32" fmla="*/ 169 w 366"/>
                <a:gd name="T33" fmla="*/ 570 h 872"/>
                <a:gd name="T34" fmla="*/ 176 w 366"/>
                <a:gd name="T35" fmla="*/ 600 h 872"/>
                <a:gd name="T36" fmla="*/ 181 w 366"/>
                <a:gd name="T37" fmla="*/ 623 h 872"/>
                <a:gd name="T38" fmla="*/ 104 w 366"/>
                <a:gd name="T39" fmla="*/ 622 h 872"/>
                <a:gd name="T40" fmla="*/ 63 w 366"/>
                <a:gd name="T41" fmla="*/ 608 h 872"/>
                <a:gd name="T42" fmla="*/ 38 w 366"/>
                <a:gd name="T43" fmla="*/ 557 h 872"/>
                <a:gd name="T44" fmla="*/ 96 w 366"/>
                <a:gd name="T45" fmla="*/ 465 h 872"/>
                <a:gd name="T46" fmla="*/ 138 w 366"/>
                <a:gd name="T47" fmla="*/ 405 h 872"/>
                <a:gd name="T48" fmla="*/ 146 w 366"/>
                <a:gd name="T49" fmla="*/ 389 h 872"/>
                <a:gd name="T50" fmla="*/ 48 w 366"/>
                <a:gd name="T51" fmla="*/ 401 h 872"/>
                <a:gd name="T52" fmla="*/ 32 w 366"/>
                <a:gd name="T53" fmla="*/ 407 h 872"/>
                <a:gd name="T54" fmla="*/ 11 w 366"/>
                <a:gd name="T55" fmla="*/ 410 h 872"/>
                <a:gd name="T56" fmla="*/ 0 w 366"/>
                <a:gd name="T57" fmla="*/ 384 h 872"/>
                <a:gd name="T58" fmla="*/ 14 w 366"/>
                <a:gd name="T59" fmla="*/ 366 h 872"/>
                <a:gd name="T60" fmla="*/ 53 w 366"/>
                <a:gd name="T61" fmla="*/ 359 h 872"/>
                <a:gd name="T62" fmla="*/ 110 w 366"/>
                <a:gd name="T63" fmla="*/ 336 h 872"/>
                <a:gd name="T64" fmla="*/ 92 w 366"/>
                <a:gd name="T65" fmla="*/ 215 h 872"/>
                <a:gd name="T66" fmla="*/ 105 w 366"/>
                <a:gd name="T67" fmla="*/ 184 h 872"/>
                <a:gd name="T68" fmla="*/ 84 w 366"/>
                <a:gd name="T69" fmla="*/ 145 h 872"/>
                <a:gd name="T70" fmla="*/ 70 w 366"/>
                <a:gd name="T71" fmla="*/ 133 h 872"/>
                <a:gd name="T72" fmla="*/ 61 w 366"/>
                <a:gd name="T73" fmla="*/ 100 h 872"/>
                <a:gd name="T74" fmla="*/ 62 w 366"/>
                <a:gd name="T75" fmla="*/ 30 h 872"/>
                <a:gd name="T76" fmla="*/ 69 w 366"/>
                <a:gd name="T77" fmla="*/ 19 h 872"/>
                <a:gd name="T78" fmla="*/ 152 w 366"/>
                <a:gd name="T79" fmla="*/ 14 h 872"/>
                <a:gd name="T80" fmla="*/ 171 w 366"/>
                <a:gd name="T81" fmla="*/ 63 h 872"/>
                <a:gd name="T82" fmla="*/ 165 w 366"/>
                <a:gd name="T83" fmla="*/ 88 h 872"/>
                <a:gd name="T84" fmla="*/ 173 w 366"/>
                <a:gd name="T85" fmla="*/ 148 h 872"/>
                <a:gd name="T86" fmla="*/ 247 w 366"/>
                <a:gd name="T87" fmla="*/ 255 h 872"/>
                <a:gd name="T88" fmla="*/ 276 w 366"/>
                <a:gd name="T89" fmla="*/ 364 h 872"/>
                <a:gd name="T90" fmla="*/ 302 w 366"/>
                <a:gd name="T91" fmla="*/ 425 h 872"/>
                <a:gd name="T92" fmla="*/ 315 w 366"/>
                <a:gd name="T93" fmla="*/ 458 h 872"/>
                <a:gd name="T94" fmla="*/ 277 w 366"/>
                <a:gd name="T95" fmla="*/ 453 h 872"/>
                <a:gd name="T96" fmla="*/ 269 w 366"/>
                <a:gd name="T97" fmla="*/ 446 h 872"/>
                <a:gd name="T98" fmla="*/ 217 w 366"/>
                <a:gd name="T99" fmla="*/ 282 h 872"/>
                <a:gd name="T100" fmla="*/ 212 w 366"/>
                <a:gd name="T101" fmla="*/ 283 h 872"/>
                <a:gd name="T102" fmla="*/ 238 w 366"/>
                <a:gd name="T103" fmla="*/ 378 h 872"/>
                <a:gd name="T104" fmla="*/ 217 w 366"/>
                <a:gd name="T105" fmla="*/ 282 h 872"/>
                <a:gd name="T106" fmla="*/ 157 w 366"/>
                <a:gd name="T107" fmla="*/ 503 h 872"/>
                <a:gd name="T108" fmla="*/ 164 w 366"/>
                <a:gd name="T109" fmla="*/ 502 h 872"/>
                <a:gd name="T110" fmla="*/ 159 w 366"/>
                <a:gd name="T111" fmla="*/ 437 h 872"/>
                <a:gd name="T112" fmla="*/ 153 w 366"/>
                <a:gd name="T113" fmla="*/ 438 h 872"/>
                <a:gd name="T114" fmla="*/ 157 w 366"/>
                <a:gd name="T115" fmla="*/ 503 h 872"/>
                <a:gd name="T116" fmla="*/ 177 w 366"/>
                <a:gd name="T117" fmla="*/ 309 h 872"/>
                <a:gd name="T118" fmla="*/ 173 w 366"/>
                <a:gd name="T119" fmla="*/ 312 h 872"/>
                <a:gd name="T120" fmla="*/ 164 w 366"/>
                <a:gd name="T121" fmla="*/ 375 h 872"/>
                <a:gd name="T122" fmla="*/ 170 w 366"/>
                <a:gd name="T123" fmla="*/ 375 h 872"/>
                <a:gd name="T124" fmla="*/ 177 w 366"/>
                <a:gd name="T125" fmla="*/ 309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 h="872">
                  <a:moveTo>
                    <a:pt x="269" y="446"/>
                  </a:moveTo>
                  <a:cubicBezTo>
                    <a:pt x="265" y="455"/>
                    <a:pt x="260" y="461"/>
                    <a:pt x="260" y="468"/>
                  </a:cubicBezTo>
                  <a:cubicBezTo>
                    <a:pt x="257" y="512"/>
                    <a:pt x="253" y="556"/>
                    <a:pt x="252" y="600"/>
                  </a:cubicBezTo>
                  <a:cubicBezTo>
                    <a:pt x="252" y="612"/>
                    <a:pt x="258" y="628"/>
                    <a:pt x="267" y="637"/>
                  </a:cubicBezTo>
                  <a:cubicBezTo>
                    <a:pt x="289" y="663"/>
                    <a:pt x="304" y="693"/>
                    <a:pt x="311" y="726"/>
                  </a:cubicBezTo>
                  <a:cubicBezTo>
                    <a:pt x="317" y="751"/>
                    <a:pt x="327" y="773"/>
                    <a:pt x="350" y="788"/>
                  </a:cubicBezTo>
                  <a:cubicBezTo>
                    <a:pt x="364" y="797"/>
                    <a:pt x="366" y="814"/>
                    <a:pt x="354" y="824"/>
                  </a:cubicBezTo>
                  <a:cubicBezTo>
                    <a:pt x="337" y="839"/>
                    <a:pt x="319" y="854"/>
                    <a:pt x="299" y="866"/>
                  </a:cubicBezTo>
                  <a:cubicBezTo>
                    <a:pt x="289" y="872"/>
                    <a:pt x="274" y="871"/>
                    <a:pt x="261" y="871"/>
                  </a:cubicBezTo>
                  <a:cubicBezTo>
                    <a:pt x="280" y="856"/>
                    <a:pt x="290" y="837"/>
                    <a:pt x="294" y="816"/>
                  </a:cubicBezTo>
                  <a:cubicBezTo>
                    <a:pt x="298" y="791"/>
                    <a:pt x="288" y="770"/>
                    <a:pt x="273" y="751"/>
                  </a:cubicBezTo>
                  <a:cubicBezTo>
                    <a:pt x="256" y="731"/>
                    <a:pt x="235" y="712"/>
                    <a:pt x="222" y="689"/>
                  </a:cubicBezTo>
                  <a:cubicBezTo>
                    <a:pt x="205" y="659"/>
                    <a:pt x="180" y="632"/>
                    <a:pt x="183" y="592"/>
                  </a:cubicBezTo>
                  <a:cubicBezTo>
                    <a:pt x="185" y="571"/>
                    <a:pt x="176" y="550"/>
                    <a:pt x="173" y="530"/>
                  </a:cubicBezTo>
                  <a:cubicBezTo>
                    <a:pt x="153" y="538"/>
                    <a:pt x="137" y="545"/>
                    <a:pt x="117" y="553"/>
                  </a:cubicBezTo>
                  <a:cubicBezTo>
                    <a:pt x="126" y="554"/>
                    <a:pt x="133" y="554"/>
                    <a:pt x="138" y="556"/>
                  </a:cubicBezTo>
                  <a:cubicBezTo>
                    <a:pt x="149" y="560"/>
                    <a:pt x="159" y="565"/>
                    <a:pt x="169" y="570"/>
                  </a:cubicBezTo>
                  <a:cubicBezTo>
                    <a:pt x="184" y="577"/>
                    <a:pt x="174" y="590"/>
                    <a:pt x="176" y="600"/>
                  </a:cubicBezTo>
                  <a:cubicBezTo>
                    <a:pt x="178" y="607"/>
                    <a:pt x="179" y="614"/>
                    <a:pt x="181" y="623"/>
                  </a:cubicBezTo>
                  <a:cubicBezTo>
                    <a:pt x="155" y="633"/>
                    <a:pt x="129" y="629"/>
                    <a:pt x="104" y="622"/>
                  </a:cubicBezTo>
                  <a:cubicBezTo>
                    <a:pt x="90" y="619"/>
                    <a:pt x="77" y="613"/>
                    <a:pt x="63" y="608"/>
                  </a:cubicBezTo>
                  <a:cubicBezTo>
                    <a:pt x="39" y="599"/>
                    <a:pt x="29" y="581"/>
                    <a:pt x="38" y="557"/>
                  </a:cubicBezTo>
                  <a:cubicBezTo>
                    <a:pt x="52" y="523"/>
                    <a:pt x="67" y="489"/>
                    <a:pt x="96" y="465"/>
                  </a:cubicBezTo>
                  <a:cubicBezTo>
                    <a:pt x="115" y="449"/>
                    <a:pt x="138" y="435"/>
                    <a:pt x="138" y="405"/>
                  </a:cubicBezTo>
                  <a:cubicBezTo>
                    <a:pt x="138" y="401"/>
                    <a:pt x="144" y="398"/>
                    <a:pt x="146" y="389"/>
                  </a:cubicBezTo>
                  <a:cubicBezTo>
                    <a:pt x="113" y="393"/>
                    <a:pt x="81" y="397"/>
                    <a:pt x="48" y="401"/>
                  </a:cubicBezTo>
                  <a:cubicBezTo>
                    <a:pt x="43" y="402"/>
                    <a:pt x="38" y="406"/>
                    <a:pt x="32" y="407"/>
                  </a:cubicBezTo>
                  <a:cubicBezTo>
                    <a:pt x="25" y="409"/>
                    <a:pt x="14" y="413"/>
                    <a:pt x="11" y="410"/>
                  </a:cubicBezTo>
                  <a:cubicBezTo>
                    <a:pt x="5" y="404"/>
                    <a:pt x="0" y="393"/>
                    <a:pt x="0" y="384"/>
                  </a:cubicBezTo>
                  <a:cubicBezTo>
                    <a:pt x="1" y="378"/>
                    <a:pt x="8" y="368"/>
                    <a:pt x="14" y="366"/>
                  </a:cubicBezTo>
                  <a:cubicBezTo>
                    <a:pt x="26" y="361"/>
                    <a:pt x="41" y="363"/>
                    <a:pt x="53" y="359"/>
                  </a:cubicBezTo>
                  <a:cubicBezTo>
                    <a:pt x="73" y="352"/>
                    <a:pt x="91" y="344"/>
                    <a:pt x="110" y="336"/>
                  </a:cubicBezTo>
                  <a:cubicBezTo>
                    <a:pt x="91" y="297"/>
                    <a:pt x="90" y="256"/>
                    <a:pt x="92" y="215"/>
                  </a:cubicBezTo>
                  <a:cubicBezTo>
                    <a:pt x="92" y="205"/>
                    <a:pt x="101" y="195"/>
                    <a:pt x="105" y="184"/>
                  </a:cubicBezTo>
                  <a:cubicBezTo>
                    <a:pt x="115" y="160"/>
                    <a:pt x="109" y="150"/>
                    <a:pt x="84" y="145"/>
                  </a:cubicBezTo>
                  <a:cubicBezTo>
                    <a:pt x="79" y="144"/>
                    <a:pt x="73" y="138"/>
                    <a:pt x="70" y="133"/>
                  </a:cubicBezTo>
                  <a:cubicBezTo>
                    <a:pt x="66" y="123"/>
                    <a:pt x="61" y="111"/>
                    <a:pt x="61" y="100"/>
                  </a:cubicBezTo>
                  <a:cubicBezTo>
                    <a:pt x="59" y="77"/>
                    <a:pt x="61" y="53"/>
                    <a:pt x="62" y="30"/>
                  </a:cubicBezTo>
                  <a:cubicBezTo>
                    <a:pt x="62" y="26"/>
                    <a:pt x="66" y="21"/>
                    <a:pt x="69" y="19"/>
                  </a:cubicBezTo>
                  <a:cubicBezTo>
                    <a:pt x="96" y="7"/>
                    <a:pt x="124" y="0"/>
                    <a:pt x="152" y="14"/>
                  </a:cubicBezTo>
                  <a:cubicBezTo>
                    <a:pt x="171" y="24"/>
                    <a:pt x="174" y="43"/>
                    <a:pt x="171" y="63"/>
                  </a:cubicBezTo>
                  <a:cubicBezTo>
                    <a:pt x="170" y="71"/>
                    <a:pt x="169" y="80"/>
                    <a:pt x="165" y="88"/>
                  </a:cubicBezTo>
                  <a:cubicBezTo>
                    <a:pt x="152" y="110"/>
                    <a:pt x="158" y="128"/>
                    <a:pt x="173" y="148"/>
                  </a:cubicBezTo>
                  <a:cubicBezTo>
                    <a:pt x="199" y="182"/>
                    <a:pt x="223" y="219"/>
                    <a:pt x="247" y="255"/>
                  </a:cubicBezTo>
                  <a:cubicBezTo>
                    <a:pt x="267" y="288"/>
                    <a:pt x="272" y="326"/>
                    <a:pt x="276" y="364"/>
                  </a:cubicBezTo>
                  <a:cubicBezTo>
                    <a:pt x="278" y="387"/>
                    <a:pt x="283" y="409"/>
                    <a:pt x="302" y="425"/>
                  </a:cubicBezTo>
                  <a:cubicBezTo>
                    <a:pt x="312" y="433"/>
                    <a:pt x="326" y="445"/>
                    <a:pt x="315" y="458"/>
                  </a:cubicBezTo>
                  <a:cubicBezTo>
                    <a:pt x="305" y="470"/>
                    <a:pt x="289" y="461"/>
                    <a:pt x="277" y="453"/>
                  </a:cubicBezTo>
                  <a:cubicBezTo>
                    <a:pt x="275" y="452"/>
                    <a:pt x="273" y="450"/>
                    <a:pt x="269" y="446"/>
                  </a:cubicBezTo>
                  <a:close/>
                  <a:moveTo>
                    <a:pt x="217" y="282"/>
                  </a:moveTo>
                  <a:cubicBezTo>
                    <a:pt x="216" y="282"/>
                    <a:pt x="214" y="283"/>
                    <a:pt x="212" y="283"/>
                  </a:cubicBezTo>
                  <a:cubicBezTo>
                    <a:pt x="211" y="316"/>
                    <a:pt x="218" y="348"/>
                    <a:pt x="238" y="378"/>
                  </a:cubicBezTo>
                  <a:cubicBezTo>
                    <a:pt x="231" y="344"/>
                    <a:pt x="224" y="313"/>
                    <a:pt x="217" y="282"/>
                  </a:cubicBezTo>
                  <a:close/>
                  <a:moveTo>
                    <a:pt x="157" y="503"/>
                  </a:moveTo>
                  <a:cubicBezTo>
                    <a:pt x="160" y="503"/>
                    <a:pt x="162" y="502"/>
                    <a:pt x="164" y="502"/>
                  </a:cubicBezTo>
                  <a:cubicBezTo>
                    <a:pt x="163" y="480"/>
                    <a:pt x="161" y="459"/>
                    <a:pt x="159" y="437"/>
                  </a:cubicBezTo>
                  <a:cubicBezTo>
                    <a:pt x="157" y="437"/>
                    <a:pt x="155" y="437"/>
                    <a:pt x="153" y="438"/>
                  </a:cubicBezTo>
                  <a:cubicBezTo>
                    <a:pt x="155" y="459"/>
                    <a:pt x="156" y="481"/>
                    <a:pt x="157" y="503"/>
                  </a:cubicBezTo>
                  <a:close/>
                  <a:moveTo>
                    <a:pt x="177" y="309"/>
                  </a:moveTo>
                  <a:cubicBezTo>
                    <a:pt x="173" y="311"/>
                    <a:pt x="173" y="311"/>
                    <a:pt x="173" y="312"/>
                  </a:cubicBezTo>
                  <a:cubicBezTo>
                    <a:pt x="170" y="333"/>
                    <a:pt x="167" y="354"/>
                    <a:pt x="164" y="375"/>
                  </a:cubicBezTo>
                  <a:cubicBezTo>
                    <a:pt x="166" y="375"/>
                    <a:pt x="168" y="375"/>
                    <a:pt x="170" y="375"/>
                  </a:cubicBezTo>
                  <a:cubicBezTo>
                    <a:pt x="172" y="354"/>
                    <a:pt x="174" y="333"/>
                    <a:pt x="177" y="309"/>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6" name="Freeform 10">
              <a:extLst>
                <a:ext uri="{FF2B5EF4-FFF2-40B4-BE49-F238E27FC236}">
                  <a16:creationId xmlns:a16="http://schemas.microsoft.com/office/drawing/2014/main" id="{5F433D22-2FD6-4B14-A9E3-AC97CB9F5303}"/>
                </a:ext>
              </a:extLst>
            </p:cNvPr>
            <p:cNvSpPr>
              <a:spLocks/>
            </p:cNvSpPr>
            <p:nvPr/>
          </p:nvSpPr>
          <p:spPr bwMode="auto">
            <a:xfrm>
              <a:off x="6191251" y="3419475"/>
              <a:ext cx="306388" cy="352425"/>
            </a:xfrm>
            <a:custGeom>
              <a:avLst/>
              <a:gdLst>
                <a:gd name="T0" fmla="*/ 84 w 174"/>
                <a:gd name="T1" fmla="*/ 0 h 200"/>
                <a:gd name="T2" fmla="*/ 85 w 174"/>
                <a:gd name="T3" fmla="*/ 0 h 200"/>
                <a:gd name="T4" fmla="*/ 158 w 174"/>
                <a:gd name="T5" fmla="*/ 72 h 200"/>
                <a:gd name="T6" fmla="*/ 166 w 174"/>
                <a:gd name="T7" fmla="*/ 109 h 200"/>
                <a:gd name="T8" fmla="*/ 135 w 174"/>
                <a:gd name="T9" fmla="*/ 166 h 200"/>
                <a:gd name="T10" fmla="*/ 82 w 174"/>
                <a:gd name="T11" fmla="*/ 195 h 200"/>
                <a:gd name="T12" fmla="*/ 86 w 174"/>
                <a:gd name="T13" fmla="*/ 183 h 200"/>
                <a:gd name="T14" fmla="*/ 60 w 174"/>
                <a:gd name="T15" fmla="*/ 49 h 200"/>
                <a:gd name="T16" fmla="*/ 13 w 174"/>
                <a:gd name="T17" fmla="*/ 15 h 200"/>
                <a:gd name="T18" fmla="*/ 0 w 174"/>
                <a:gd name="T19" fmla="*/ 0 h 200"/>
                <a:gd name="T20" fmla="*/ 84 w 174"/>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00">
                  <a:moveTo>
                    <a:pt x="84" y="0"/>
                  </a:moveTo>
                  <a:cubicBezTo>
                    <a:pt x="85" y="0"/>
                    <a:pt x="85" y="0"/>
                    <a:pt x="85" y="0"/>
                  </a:cubicBezTo>
                  <a:cubicBezTo>
                    <a:pt x="107" y="26"/>
                    <a:pt x="125" y="57"/>
                    <a:pt x="158" y="72"/>
                  </a:cubicBezTo>
                  <a:cubicBezTo>
                    <a:pt x="173" y="79"/>
                    <a:pt x="174" y="94"/>
                    <a:pt x="166" y="109"/>
                  </a:cubicBezTo>
                  <a:cubicBezTo>
                    <a:pt x="156" y="128"/>
                    <a:pt x="146" y="147"/>
                    <a:pt x="135" y="166"/>
                  </a:cubicBezTo>
                  <a:cubicBezTo>
                    <a:pt x="123" y="189"/>
                    <a:pt x="103" y="200"/>
                    <a:pt x="82" y="195"/>
                  </a:cubicBezTo>
                  <a:cubicBezTo>
                    <a:pt x="83" y="191"/>
                    <a:pt x="84" y="186"/>
                    <a:pt x="86" y="183"/>
                  </a:cubicBezTo>
                  <a:cubicBezTo>
                    <a:pt x="116" y="131"/>
                    <a:pt x="107" y="84"/>
                    <a:pt x="60" y="49"/>
                  </a:cubicBezTo>
                  <a:cubicBezTo>
                    <a:pt x="44" y="38"/>
                    <a:pt x="28" y="27"/>
                    <a:pt x="13" y="15"/>
                  </a:cubicBezTo>
                  <a:cubicBezTo>
                    <a:pt x="8" y="11"/>
                    <a:pt x="5" y="6"/>
                    <a:pt x="0" y="0"/>
                  </a:cubicBezTo>
                  <a:cubicBezTo>
                    <a:pt x="30" y="0"/>
                    <a:pt x="57" y="0"/>
                    <a:pt x="84" y="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7" name="Freeform 11">
              <a:extLst>
                <a:ext uri="{FF2B5EF4-FFF2-40B4-BE49-F238E27FC236}">
                  <a16:creationId xmlns:a16="http://schemas.microsoft.com/office/drawing/2014/main" id="{14B79D15-191E-4761-956D-1AAEF1019E7B}"/>
                </a:ext>
              </a:extLst>
            </p:cNvPr>
            <p:cNvSpPr>
              <a:spLocks/>
            </p:cNvSpPr>
            <p:nvPr/>
          </p:nvSpPr>
          <p:spPr bwMode="auto">
            <a:xfrm>
              <a:off x="5108576" y="3365500"/>
              <a:ext cx="60325" cy="125413"/>
            </a:xfrm>
            <a:custGeom>
              <a:avLst/>
              <a:gdLst>
                <a:gd name="T0" fmla="*/ 28 w 34"/>
                <a:gd name="T1" fmla="*/ 71 h 71"/>
                <a:gd name="T2" fmla="*/ 1 w 34"/>
                <a:gd name="T3" fmla="*/ 19 h 71"/>
                <a:gd name="T4" fmla="*/ 11 w 34"/>
                <a:gd name="T5" fmla="*/ 0 h 71"/>
                <a:gd name="T6" fmla="*/ 29 w 34"/>
                <a:gd name="T7" fmla="*/ 15 h 71"/>
                <a:gd name="T8" fmla="*/ 34 w 34"/>
                <a:gd name="T9" fmla="*/ 69 h 71"/>
                <a:gd name="T10" fmla="*/ 28 w 34"/>
                <a:gd name="T11" fmla="*/ 71 h 71"/>
              </a:gdLst>
              <a:ahLst/>
              <a:cxnLst>
                <a:cxn ang="0">
                  <a:pos x="T0" y="T1"/>
                </a:cxn>
                <a:cxn ang="0">
                  <a:pos x="T2" y="T3"/>
                </a:cxn>
                <a:cxn ang="0">
                  <a:pos x="T4" y="T5"/>
                </a:cxn>
                <a:cxn ang="0">
                  <a:pos x="T6" y="T7"/>
                </a:cxn>
                <a:cxn ang="0">
                  <a:pos x="T8" y="T9"/>
                </a:cxn>
                <a:cxn ang="0">
                  <a:pos x="T10" y="T11"/>
                </a:cxn>
              </a:cxnLst>
              <a:rect l="0" t="0" r="r" b="b"/>
              <a:pathLst>
                <a:path w="34" h="71">
                  <a:moveTo>
                    <a:pt x="28" y="71"/>
                  </a:moveTo>
                  <a:cubicBezTo>
                    <a:pt x="15" y="56"/>
                    <a:pt x="0" y="42"/>
                    <a:pt x="1" y="19"/>
                  </a:cubicBezTo>
                  <a:cubicBezTo>
                    <a:pt x="2" y="13"/>
                    <a:pt x="7" y="7"/>
                    <a:pt x="11" y="0"/>
                  </a:cubicBezTo>
                  <a:cubicBezTo>
                    <a:pt x="17" y="5"/>
                    <a:pt x="28" y="9"/>
                    <a:pt x="29" y="15"/>
                  </a:cubicBezTo>
                  <a:cubicBezTo>
                    <a:pt x="33" y="32"/>
                    <a:pt x="33" y="51"/>
                    <a:pt x="34" y="69"/>
                  </a:cubicBezTo>
                  <a:cubicBezTo>
                    <a:pt x="32" y="70"/>
                    <a:pt x="30" y="70"/>
                    <a:pt x="28" y="71"/>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21" name="Grupo 20">
            <a:extLst>
              <a:ext uri="{FF2B5EF4-FFF2-40B4-BE49-F238E27FC236}">
                <a16:creationId xmlns:a16="http://schemas.microsoft.com/office/drawing/2014/main" id="{3E0883EA-1DE9-42EC-9641-A7BA78CC15DE}"/>
              </a:ext>
            </a:extLst>
          </p:cNvPr>
          <p:cNvGrpSpPr/>
          <p:nvPr/>
        </p:nvGrpSpPr>
        <p:grpSpPr>
          <a:xfrm>
            <a:off x="738047" y="394863"/>
            <a:ext cx="7442582" cy="603333"/>
            <a:chOff x="561284" y="574545"/>
            <a:chExt cx="7999818" cy="506437"/>
          </a:xfrm>
          <a:solidFill>
            <a:srgbClr val="1653A2"/>
          </a:solidFill>
        </p:grpSpPr>
        <p:sp>
          <p:nvSpPr>
            <p:cNvPr id="22" name="Rectángulo 21">
              <a:extLst>
                <a:ext uri="{FF2B5EF4-FFF2-40B4-BE49-F238E27FC236}">
                  <a16:creationId xmlns:a16="http://schemas.microsoft.com/office/drawing/2014/main" id="{206238C4-C6F6-498F-871F-6E8A6252BF06}"/>
                </a:ext>
              </a:extLst>
            </p:cNvPr>
            <p:cNvSpPr/>
            <p:nvPr/>
          </p:nvSpPr>
          <p:spPr>
            <a:xfrm>
              <a:off x="582897" y="1035263"/>
              <a:ext cx="79782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152D01B4-3818-4F2D-9A7B-548B3B15DA82}"/>
                </a:ext>
              </a:extLst>
            </p:cNvPr>
            <p:cNvSpPr/>
            <p:nvPr/>
          </p:nvSpPr>
          <p:spPr>
            <a:xfrm>
              <a:off x="561284" y="589573"/>
              <a:ext cx="252111" cy="360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BA66ECEE-120E-4982-B649-B2AE65703B43}"/>
                </a:ext>
              </a:extLst>
            </p:cNvPr>
            <p:cNvSpPr/>
            <p:nvPr/>
          </p:nvSpPr>
          <p:spPr>
            <a:xfrm>
              <a:off x="863823" y="641193"/>
              <a:ext cx="104443" cy="360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upo 24">
              <a:extLst>
                <a:ext uri="{FF2B5EF4-FFF2-40B4-BE49-F238E27FC236}">
                  <a16:creationId xmlns:a16="http://schemas.microsoft.com/office/drawing/2014/main" id="{A86DC8F5-DDD3-4B51-B9B6-8D8C834FAC0F}"/>
                </a:ext>
              </a:extLst>
            </p:cNvPr>
            <p:cNvGrpSpPr/>
            <p:nvPr/>
          </p:nvGrpSpPr>
          <p:grpSpPr>
            <a:xfrm flipH="1">
              <a:off x="8134590" y="574545"/>
              <a:ext cx="397697" cy="427595"/>
              <a:chOff x="9683503" y="382604"/>
              <a:chExt cx="406982" cy="412567"/>
            </a:xfrm>
            <a:grpFill/>
          </p:grpSpPr>
          <p:sp>
            <p:nvSpPr>
              <p:cNvPr id="26" name="Rectángulo 25">
                <a:extLst>
                  <a:ext uri="{FF2B5EF4-FFF2-40B4-BE49-F238E27FC236}">
                    <a16:creationId xmlns:a16="http://schemas.microsoft.com/office/drawing/2014/main" id="{DF573CEE-D653-4162-B6C8-62A3C7422257}"/>
                  </a:ext>
                </a:extLst>
              </p:cNvPr>
              <p:cNvSpPr/>
              <p:nvPr/>
            </p:nvSpPr>
            <p:spPr>
              <a:xfrm>
                <a:off x="9683503" y="382604"/>
                <a:ext cx="252111" cy="360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23B6B584-7EE2-4631-A5F5-9DA23F941905}"/>
                  </a:ext>
                </a:extLst>
              </p:cNvPr>
              <p:cNvSpPr/>
              <p:nvPr/>
            </p:nvSpPr>
            <p:spPr>
              <a:xfrm>
                <a:off x="9986042" y="434224"/>
                <a:ext cx="104443" cy="360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20" name="Grupo 19">
            <a:extLst>
              <a:ext uri="{FF2B5EF4-FFF2-40B4-BE49-F238E27FC236}">
                <a16:creationId xmlns:a16="http://schemas.microsoft.com/office/drawing/2014/main" id="{CC6A62DF-D0A0-2AFB-C782-1B2B10A0F4CE}"/>
              </a:ext>
            </a:extLst>
          </p:cNvPr>
          <p:cNvGrpSpPr/>
          <p:nvPr/>
        </p:nvGrpSpPr>
        <p:grpSpPr>
          <a:xfrm>
            <a:off x="0" y="4806530"/>
            <a:ext cx="9144000" cy="370627"/>
            <a:chOff x="-1685" y="4774370"/>
            <a:chExt cx="9134875" cy="370257"/>
          </a:xfrm>
        </p:grpSpPr>
        <p:sp>
          <p:nvSpPr>
            <p:cNvPr id="28" name="任意多边形: 形状 13">
              <a:extLst>
                <a:ext uri="{FF2B5EF4-FFF2-40B4-BE49-F238E27FC236}">
                  <a16:creationId xmlns:a16="http://schemas.microsoft.com/office/drawing/2014/main" id="{E072CCAA-3D43-1849-665F-C1D3EAC5193C}"/>
                </a:ext>
              </a:extLst>
            </p:cNvPr>
            <p:cNvSpPr/>
            <p:nvPr userDrawn="1"/>
          </p:nvSpPr>
          <p:spPr>
            <a:xfrm>
              <a:off x="-1685" y="4885172"/>
              <a:ext cx="6949949" cy="259455"/>
            </a:xfrm>
            <a:custGeom>
              <a:avLst/>
              <a:gdLst>
                <a:gd name="connsiteX0" fmla="*/ 0 w 9216572"/>
                <a:gd name="connsiteY0" fmla="*/ 0 h 333829"/>
                <a:gd name="connsiteX1" fmla="*/ 9216572 w 9216572"/>
                <a:gd name="connsiteY1" fmla="*/ 29029 h 333829"/>
                <a:gd name="connsiteX2" fmla="*/ 9056914 w 9216572"/>
                <a:gd name="connsiteY2" fmla="*/ 333829 h 333829"/>
                <a:gd name="connsiteX3" fmla="*/ 29029 w 9216572"/>
                <a:gd name="connsiteY3" fmla="*/ 333829 h 333829"/>
                <a:gd name="connsiteX4" fmla="*/ 0 w 9216572"/>
                <a:gd name="connsiteY4" fmla="*/ 0 h 333829"/>
                <a:gd name="connsiteX0" fmla="*/ 0 w 9229272"/>
                <a:gd name="connsiteY0" fmla="*/ 9071 h 342900"/>
                <a:gd name="connsiteX1" fmla="*/ 9229272 w 9229272"/>
                <a:gd name="connsiteY1" fmla="*/ 0 h 342900"/>
                <a:gd name="connsiteX2" fmla="*/ 9056914 w 9229272"/>
                <a:gd name="connsiteY2" fmla="*/ 342900 h 342900"/>
                <a:gd name="connsiteX3" fmla="*/ 29029 w 9229272"/>
                <a:gd name="connsiteY3" fmla="*/ 342900 h 342900"/>
                <a:gd name="connsiteX4" fmla="*/ 0 w 9229272"/>
                <a:gd name="connsiteY4" fmla="*/ 9071 h 342900"/>
                <a:gd name="connsiteX0" fmla="*/ 0 w 9229272"/>
                <a:gd name="connsiteY0" fmla="*/ 9071 h 355600"/>
                <a:gd name="connsiteX1" fmla="*/ 9229272 w 9229272"/>
                <a:gd name="connsiteY1" fmla="*/ 0 h 355600"/>
                <a:gd name="connsiteX2" fmla="*/ 9056914 w 9229272"/>
                <a:gd name="connsiteY2" fmla="*/ 342900 h 355600"/>
                <a:gd name="connsiteX3" fmla="*/ 3629 w 9229272"/>
                <a:gd name="connsiteY3" fmla="*/ 355600 h 355600"/>
                <a:gd name="connsiteX4" fmla="*/ 0 w 9229272"/>
                <a:gd name="connsiteY4" fmla="*/ 9071 h 355600"/>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任意多边形: 形状 14">
              <a:extLst>
                <a:ext uri="{FF2B5EF4-FFF2-40B4-BE49-F238E27FC236}">
                  <a16:creationId xmlns:a16="http://schemas.microsoft.com/office/drawing/2014/main" id="{82EF75B5-01A1-A4BD-163E-B45089B97B66}"/>
                </a:ext>
              </a:extLst>
            </p:cNvPr>
            <p:cNvSpPr/>
            <p:nvPr userDrawn="1"/>
          </p:nvSpPr>
          <p:spPr>
            <a:xfrm>
              <a:off x="6885708" y="4774370"/>
              <a:ext cx="2247482" cy="359358"/>
            </a:xfrm>
            <a:custGeom>
              <a:avLst/>
              <a:gdLst>
                <a:gd name="connsiteX0" fmla="*/ 3009900 w 3009900"/>
                <a:gd name="connsiteY0" fmla="*/ 0 h 769620"/>
                <a:gd name="connsiteX1" fmla="*/ 3009900 w 3009900"/>
                <a:gd name="connsiteY1" fmla="*/ 769620 h 769620"/>
                <a:gd name="connsiteX2" fmla="*/ 0 w 3009900"/>
                <a:gd name="connsiteY2" fmla="*/ 746760 h 769620"/>
                <a:gd name="connsiteX3" fmla="*/ 419100 w 3009900"/>
                <a:gd name="connsiteY3" fmla="*/ 0 h 769620"/>
                <a:gd name="connsiteX4" fmla="*/ 3009900 w 3009900"/>
                <a:gd name="connsiteY4" fmla="*/ 0 h 769620"/>
                <a:gd name="connsiteX0" fmla="*/ 3009900 w 3009900"/>
                <a:gd name="connsiteY0" fmla="*/ 0 h 769620"/>
                <a:gd name="connsiteX1" fmla="*/ 3009900 w 3009900"/>
                <a:gd name="connsiteY1" fmla="*/ 769620 h 769620"/>
                <a:gd name="connsiteX2" fmla="*/ 0 w 3009900"/>
                <a:gd name="connsiteY2" fmla="*/ 746760 h 769620"/>
                <a:gd name="connsiteX3" fmla="*/ 351117 w 3009900"/>
                <a:gd name="connsiteY3" fmla="*/ 101974 h 769620"/>
                <a:gd name="connsiteX4" fmla="*/ 3009900 w 3009900"/>
                <a:gd name="connsiteY4" fmla="*/ 0 h 769620"/>
                <a:gd name="connsiteX0" fmla="*/ 3021231 w 3021231"/>
                <a:gd name="connsiteY0" fmla="*/ 0 h 667646"/>
                <a:gd name="connsiteX1" fmla="*/ 3009900 w 3021231"/>
                <a:gd name="connsiteY1" fmla="*/ 667646 h 667646"/>
                <a:gd name="connsiteX2" fmla="*/ 0 w 3021231"/>
                <a:gd name="connsiteY2" fmla="*/ 644786 h 667646"/>
                <a:gd name="connsiteX3" fmla="*/ 351117 w 3021231"/>
                <a:gd name="connsiteY3" fmla="*/ 0 h 667646"/>
                <a:gd name="connsiteX4" fmla="*/ 3021231 w 3021231"/>
                <a:gd name="connsiteY4" fmla="*/ 0 h 667646"/>
                <a:gd name="connsiteX0" fmla="*/ 3021231 w 3021231"/>
                <a:gd name="connsiteY0" fmla="*/ 0 h 667646"/>
                <a:gd name="connsiteX1" fmla="*/ 3009900 w 3021231"/>
                <a:gd name="connsiteY1" fmla="*/ 667646 h 667646"/>
                <a:gd name="connsiteX2" fmla="*/ 0 w 3021231"/>
                <a:gd name="connsiteY2" fmla="*/ 644786 h 667646"/>
                <a:gd name="connsiteX3" fmla="*/ 237812 w 3021231"/>
                <a:gd name="connsiteY3" fmla="*/ 192619 h 667646"/>
                <a:gd name="connsiteX4" fmla="*/ 3021231 w 3021231"/>
                <a:gd name="connsiteY4" fmla="*/ 0 h 667646"/>
                <a:gd name="connsiteX0" fmla="*/ 3009900 w 3009900"/>
                <a:gd name="connsiteY0" fmla="*/ 0 h 486358"/>
                <a:gd name="connsiteX1" fmla="*/ 3009900 w 3009900"/>
                <a:gd name="connsiteY1" fmla="*/ 486358 h 486358"/>
                <a:gd name="connsiteX2" fmla="*/ 0 w 3009900"/>
                <a:gd name="connsiteY2" fmla="*/ 463498 h 486358"/>
                <a:gd name="connsiteX3" fmla="*/ 237812 w 3009900"/>
                <a:gd name="connsiteY3" fmla="*/ 11331 h 486358"/>
                <a:gd name="connsiteX4" fmla="*/ 3009900 w 3009900"/>
                <a:gd name="connsiteY4" fmla="*/ 0 h 486358"/>
                <a:gd name="connsiteX0" fmla="*/ 3021230 w 3021230"/>
                <a:gd name="connsiteY0" fmla="*/ 0 h 475027"/>
                <a:gd name="connsiteX1" fmla="*/ 3009900 w 3021230"/>
                <a:gd name="connsiteY1" fmla="*/ 475027 h 475027"/>
                <a:gd name="connsiteX2" fmla="*/ 0 w 3021230"/>
                <a:gd name="connsiteY2" fmla="*/ 452167 h 475027"/>
                <a:gd name="connsiteX3" fmla="*/ 237812 w 3021230"/>
                <a:gd name="connsiteY3" fmla="*/ 0 h 475027"/>
                <a:gd name="connsiteX4" fmla="*/ 3021230 w 3021230"/>
                <a:gd name="connsiteY4" fmla="*/ 0 h 475027"/>
                <a:gd name="connsiteX0" fmla="*/ 3007245 w 3007245"/>
                <a:gd name="connsiteY0" fmla="*/ 0 h 480138"/>
                <a:gd name="connsiteX1" fmla="*/ 2995915 w 3007245"/>
                <a:gd name="connsiteY1" fmla="*/ 475027 h 480138"/>
                <a:gd name="connsiteX2" fmla="*/ 0 w 3007245"/>
                <a:gd name="connsiteY2" fmla="*/ 480138 h 480138"/>
                <a:gd name="connsiteX3" fmla="*/ 223827 w 3007245"/>
                <a:gd name="connsiteY3" fmla="*/ 0 h 480138"/>
                <a:gd name="connsiteX4" fmla="*/ 3007245 w 3007245"/>
                <a:gd name="connsiteY4" fmla="*/ 0 h 480138"/>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pic>
        <p:nvPicPr>
          <p:cNvPr id="1026" name="Picture 2" descr="Fotos gratis de Corriendo">
            <a:extLst>
              <a:ext uri="{FF2B5EF4-FFF2-40B4-BE49-F238E27FC236}">
                <a16:creationId xmlns:a16="http://schemas.microsoft.com/office/drawing/2014/main" id="{8702A2C4-951A-4FAA-81F0-84727F4CB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6" y="-16480"/>
            <a:ext cx="9125648"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
            <a:extLst>
              <a:ext uri="{FF2B5EF4-FFF2-40B4-BE49-F238E27FC236}">
                <a16:creationId xmlns:a16="http://schemas.microsoft.com/office/drawing/2014/main" id="{FE8E00A3-A36D-673C-CF8E-5091A31F55C8}"/>
              </a:ext>
            </a:extLst>
          </p:cNvPr>
          <p:cNvSpPr/>
          <p:nvPr/>
        </p:nvSpPr>
        <p:spPr>
          <a:xfrm>
            <a:off x="0" y="3000181"/>
            <a:ext cx="9125648" cy="2126839"/>
          </a:xfrm>
          <a:prstGeom prst="rect">
            <a:avLst/>
          </a:prstGeom>
          <a:solidFill>
            <a:srgbClr val="1653A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Google Shape;1047;p36"/>
          <p:cNvSpPr txBox="1">
            <a:spLocks noGrp="1"/>
          </p:cNvSpPr>
          <p:nvPr>
            <p:ph type="ctrTitle"/>
          </p:nvPr>
        </p:nvSpPr>
        <p:spPr>
          <a:xfrm>
            <a:off x="124290" y="1750308"/>
            <a:ext cx="6114295" cy="13589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PE" sz="8000" dirty="0">
                <a:solidFill>
                  <a:schemeClr val="accent6"/>
                </a:solidFill>
              </a:rPr>
              <a:t>MARATHON</a:t>
            </a:r>
            <a:endParaRPr sz="8000" dirty="0">
              <a:solidFill>
                <a:schemeClr val="accent6"/>
              </a:solidFill>
            </a:endParaRPr>
          </a:p>
        </p:txBody>
      </p:sp>
      <p:sp>
        <p:nvSpPr>
          <p:cNvPr id="26" name="Google Shape;573;p43">
            <a:extLst>
              <a:ext uri="{FF2B5EF4-FFF2-40B4-BE49-F238E27FC236}">
                <a16:creationId xmlns:a16="http://schemas.microsoft.com/office/drawing/2014/main" id="{3E36BB0B-A832-2A71-5A93-AB6EB8D14654}"/>
              </a:ext>
            </a:extLst>
          </p:cNvPr>
          <p:cNvSpPr txBox="1">
            <a:spLocks noGrp="1"/>
          </p:cNvSpPr>
          <p:nvPr>
            <p:ph type="subTitle" idx="1"/>
          </p:nvPr>
        </p:nvSpPr>
        <p:spPr>
          <a:xfrm>
            <a:off x="268462" y="3387850"/>
            <a:ext cx="7200742" cy="13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rgbClr val="FFFFFF"/>
                </a:solidFill>
              </a:rPr>
              <a:t>Mercury is the closest planet to the Sun and the smallest one in the Solar System. The planet's name has nothing to do with the liquid metal, since Mercury was named after the Roman messenger god</a:t>
            </a:r>
            <a:endParaRPr sz="2000"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3;p42"/>
          <p:cNvSpPr txBox="1">
            <a:spLocks/>
          </p:cNvSpPr>
          <p:nvPr/>
        </p:nvSpPr>
        <p:spPr>
          <a:xfrm>
            <a:off x="2537850" y="421551"/>
            <a:ext cx="4068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ts val="0"/>
              </a:spcBef>
              <a:spcAft>
                <a:spcPts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4400" b="0" dirty="0">
                <a:solidFill>
                  <a:srgbClr val="1653A2"/>
                </a:solidFill>
                <a:latin typeface="Bree Serif" panose="020B0604020202020204" charset="0"/>
                <a:cs typeface="Rubik" panose="020B0604020202020204" charset="-79"/>
              </a:rPr>
              <a:t>FUENTE</a:t>
            </a:r>
          </a:p>
        </p:txBody>
      </p:sp>
      <p:sp>
        <p:nvSpPr>
          <p:cNvPr id="12" name="Google Shape;270;p42"/>
          <p:cNvSpPr txBox="1"/>
          <p:nvPr/>
        </p:nvSpPr>
        <p:spPr>
          <a:xfrm>
            <a:off x="877424" y="1493268"/>
            <a:ext cx="4157664" cy="424050"/>
          </a:xfrm>
          <a:prstGeom prst="rect">
            <a:avLst/>
          </a:prstGeom>
          <a:noFill/>
          <a:ln>
            <a:noFill/>
          </a:ln>
        </p:spPr>
        <p:txBody>
          <a:bodyPr spcFirstLastPara="1" wrap="square" lIns="91425" tIns="91425" rIns="91425" bIns="91425" anchor="t" anchorCtr="0">
            <a:noAutofit/>
          </a:bodyPr>
          <a:lstStyle/>
          <a:p>
            <a:r>
              <a:rPr lang="es-PE" sz="1600" dirty="0">
                <a:solidFill>
                  <a:srgbClr val="F7AC2D"/>
                </a:solidFill>
                <a:latin typeface="Bree Serif" panose="020B0604020202020204" charset="0"/>
                <a:ea typeface="Rubik"/>
                <a:cs typeface="Rubik"/>
                <a:sym typeface="Rubik"/>
              </a:rPr>
              <a:t>ELABORADO POR  </a:t>
            </a:r>
            <a:r>
              <a:rPr lang="es-PE" sz="1600" dirty="0">
                <a:solidFill>
                  <a:srgbClr val="F7AC2D"/>
                </a:solidFill>
                <a:latin typeface="Bree Serif" panose="020B0604020202020204" charset="0"/>
                <a:ea typeface="Montserrat"/>
                <a:cs typeface="Assistant Light" pitchFamily="2" charset="-79"/>
                <a:sym typeface="Montserrat"/>
              </a:rPr>
              <a:t>: </a:t>
            </a:r>
            <a:r>
              <a:rPr lang="es-PE" sz="1600" dirty="0" smtClean="0">
                <a:latin typeface="Kanit Light" panose="020B0604020202020204" charset="-34"/>
                <a:ea typeface="Montserrat"/>
                <a:cs typeface="Kanit Light" panose="020B0604020202020204" charset="-34"/>
                <a:sym typeface="Montserrat"/>
              </a:rPr>
              <a:t/>
            </a:r>
            <a:br>
              <a:rPr lang="es-PE" sz="1600" dirty="0" smtClean="0">
                <a:latin typeface="Kanit Light" panose="020B0604020202020204" charset="-34"/>
                <a:ea typeface="Montserrat"/>
                <a:cs typeface="Kanit Light" panose="020B0604020202020204" charset="-34"/>
                <a:sym typeface="Montserrat"/>
              </a:rPr>
            </a:br>
            <a:r>
              <a:rPr lang="es-PE" sz="1600" dirty="0" smtClean="0">
                <a:latin typeface="Kanit Light" panose="020B0604020202020204" charset="-34"/>
                <a:ea typeface="Montserrat"/>
                <a:cs typeface="Kanit Light" panose="020B0604020202020204" charset="-34"/>
                <a:sym typeface="Montserrat"/>
              </a:rPr>
              <a:t>plantillaspowerpoint.org</a:t>
            </a:r>
            <a:endParaRPr lang="es-PE" sz="1600" dirty="0">
              <a:latin typeface="Kanit Light" panose="020B0604020202020204" charset="-34"/>
              <a:ea typeface="Montserrat"/>
              <a:cs typeface="Kanit Light" panose="020B0604020202020204" charset="-34"/>
              <a:sym typeface="Montserrat"/>
            </a:endParaRPr>
          </a:p>
          <a:p>
            <a:pPr lvl="0"/>
            <a:endParaRPr sz="1600" b="1" dirty="0">
              <a:solidFill>
                <a:srgbClr val="02FFB3"/>
              </a:solidFill>
              <a:latin typeface="Bevan" panose="020B0604020202020204" charset="0"/>
              <a:ea typeface="Rubik"/>
              <a:cs typeface="Rubik"/>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877424" y="2247649"/>
            <a:ext cx="2989182" cy="1594553"/>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91425" tIns="91425" rIns="91425" bIns="91425" anchor="t" anchorCtr="0">
              <a:noAutofit/>
            </a:bodyPr>
            <a:lstStyle/>
            <a:p>
              <a:pPr lvl="0"/>
              <a:r>
                <a:rPr lang="es-PE" sz="1600" dirty="0">
                  <a:solidFill>
                    <a:srgbClr val="F7AC2D"/>
                  </a:solidFill>
                  <a:latin typeface="Bree Serif" panose="020B0604020202020204" charset="0"/>
                  <a:ea typeface="Rubik"/>
                  <a:cs typeface="Rubik"/>
                  <a:sym typeface="Rubik"/>
                </a:rPr>
                <a:t>IMAGES</a:t>
              </a:r>
              <a:r>
                <a:rPr lang="en" sz="1600" dirty="0">
                  <a:solidFill>
                    <a:srgbClr val="F7AC2D"/>
                  </a:solidFill>
                  <a:latin typeface="Bree Serif" panose="020B0604020202020204" charset="0"/>
                  <a:ea typeface="Rubik"/>
                  <a:cs typeface="Rubik"/>
                  <a:sym typeface="Rubik"/>
                </a:rPr>
                <a:t> :</a:t>
              </a:r>
              <a:endParaRPr sz="1600" dirty="0">
                <a:solidFill>
                  <a:srgbClr val="F7AC2D"/>
                </a:solidFill>
                <a:latin typeface="Bree Serif" panose="020B0604020202020204" charset="0"/>
                <a:ea typeface="Rubik"/>
                <a:cs typeface="Rubik"/>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91425" tIns="91425" rIns="91425" bIns="91425" anchor="t" anchorCtr="0">
              <a:noAutofit/>
            </a:bodyPr>
            <a:lstStyle/>
            <a:p>
              <a:pPr marL="285736" indent="-285736">
                <a:buFont typeface="Arial" panose="020B0604020202020204" pitchFamily="34" charset="0"/>
                <a:buChar char="•"/>
              </a:pPr>
              <a:r>
                <a:rPr lang="es-PE" sz="1500" dirty="0">
                  <a:latin typeface="Kanit Light" panose="020B0604020202020204" charset="-34"/>
                  <a:ea typeface="Montserrat"/>
                  <a:cs typeface="Kanit Light" panose="020B0604020202020204" charset="-34"/>
                  <a:sym typeface="Montserrat"/>
                </a:rPr>
                <a:t>unsplash.com</a:t>
              </a:r>
            </a:p>
            <a:p>
              <a:pPr marL="285736" indent="-285736">
                <a:buFont typeface="Arial" panose="020B0604020202020204" pitchFamily="34" charset="0"/>
                <a:buChar char="•"/>
              </a:pPr>
              <a:r>
                <a:rPr lang="es-PE" sz="1500" dirty="0">
                  <a:latin typeface="Kanit Light" panose="020B0604020202020204" charset="-34"/>
                  <a:ea typeface="Montserrat"/>
                  <a:cs typeface="Kanit Light" panose="020B0604020202020204" charset="-34"/>
                  <a:sym typeface="Montserrat"/>
                </a:rPr>
                <a:t>pixabay.com</a:t>
              </a:r>
            </a:p>
            <a:p>
              <a:endParaRPr lang="es-PE" sz="1500" dirty="0">
                <a:latin typeface="Kanit Light" panose="020B0604020202020204" charset="-34"/>
                <a:ea typeface="Montserrat"/>
                <a:cs typeface="Kanit Light" panose="020B0604020202020204" charset="-34"/>
                <a:sym typeface="Montserrat"/>
              </a:endParaRPr>
            </a:p>
          </p:txBody>
        </p:sp>
      </p:grpSp>
      <p:sp>
        <p:nvSpPr>
          <p:cNvPr id="16" name="Google Shape;274;p42"/>
          <p:cNvSpPr txBox="1"/>
          <p:nvPr/>
        </p:nvSpPr>
        <p:spPr>
          <a:xfrm>
            <a:off x="877424" y="3198689"/>
            <a:ext cx="2117100" cy="308700"/>
          </a:xfrm>
          <a:prstGeom prst="rect">
            <a:avLst/>
          </a:prstGeom>
          <a:noFill/>
          <a:ln>
            <a:noFill/>
          </a:ln>
        </p:spPr>
        <p:txBody>
          <a:bodyPr spcFirstLastPara="1" wrap="square" lIns="91425" tIns="91425" rIns="91425" bIns="91425" anchor="t" anchorCtr="0">
            <a:noAutofit/>
          </a:bodyPr>
          <a:lstStyle/>
          <a:p>
            <a:r>
              <a:rPr lang="en" sz="1600" dirty="0">
                <a:solidFill>
                  <a:srgbClr val="F7AC2D"/>
                </a:solidFill>
                <a:latin typeface="Bree Serif" panose="020B0604020202020204" charset="0"/>
                <a:ea typeface="Rubik"/>
                <a:cs typeface="Rubik"/>
                <a:sym typeface="Rubik"/>
              </a:rPr>
              <a:t>FONTS :</a:t>
            </a:r>
            <a:endParaRPr sz="1600" dirty="0">
              <a:solidFill>
                <a:srgbClr val="F7AC2D"/>
              </a:solidFill>
              <a:latin typeface="Bree Serif" panose="020B0604020202020204" charset="0"/>
              <a:ea typeface="Rubik"/>
              <a:cs typeface="Rubik"/>
              <a:sym typeface="Rubik"/>
            </a:endParaRPr>
          </a:p>
        </p:txBody>
      </p:sp>
      <p:sp>
        <p:nvSpPr>
          <p:cNvPr id="17" name="Google Shape;275;p42"/>
          <p:cNvSpPr txBox="1"/>
          <p:nvPr/>
        </p:nvSpPr>
        <p:spPr>
          <a:xfrm>
            <a:off x="877424" y="3507314"/>
            <a:ext cx="2645376" cy="684600"/>
          </a:xfrm>
          <a:prstGeom prst="rect">
            <a:avLst/>
          </a:prstGeom>
          <a:noFill/>
          <a:ln>
            <a:noFill/>
          </a:ln>
        </p:spPr>
        <p:txBody>
          <a:bodyPr spcFirstLastPara="1" wrap="square" lIns="91425" tIns="91425" rIns="91425" bIns="91425" anchor="t" anchorCtr="0">
            <a:noAutofit/>
          </a:bodyPr>
          <a:lstStyle/>
          <a:p>
            <a:pPr marL="285736" indent="-285736">
              <a:buFont typeface="Arial" panose="020B0604020202020204" pitchFamily="34" charset="0"/>
              <a:buChar char="•"/>
            </a:pPr>
            <a:r>
              <a:rPr lang="es-PE" sz="1500" dirty="0">
                <a:latin typeface="Kanit Light" panose="020B0604020202020204" charset="-34"/>
                <a:ea typeface="Montserrat"/>
                <a:cs typeface="Kanit Light" panose="020B0604020202020204" charset="-34"/>
                <a:sym typeface="Montserrat"/>
              </a:rPr>
              <a:t>Bree Serif</a:t>
            </a:r>
          </a:p>
          <a:p>
            <a:pPr marL="285736" indent="-285736">
              <a:buFont typeface="Arial" panose="020B0604020202020204" pitchFamily="34" charset="0"/>
              <a:buChar char="•"/>
            </a:pPr>
            <a:r>
              <a:rPr lang="es-PE" sz="1500" dirty="0">
                <a:latin typeface="Kanit Light" panose="020B0604020202020204" charset="-34"/>
                <a:ea typeface="Montserrat"/>
                <a:cs typeface="Kanit Light" panose="020B0604020202020204" charset="-34"/>
                <a:sym typeface="Montserrat"/>
              </a:rPr>
              <a:t>Kanit Light</a:t>
            </a:r>
          </a:p>
        </p:txBody>
      </p:sp>
      <p:grpSp>
        <p:nvGrpSpPr>
          <p:cNvPr id="32" name="Grupo 31">
            <a:extLst>
              <a:ext uri="{FF2B5EF4-FFF2-40B4-BE49-F238E27FC236}">
                <a16:creationId xmlns:a16="http://schemas.microsoft.com/office/drawing/2014/main" id="{B08EBF31-950F-4775-AD65-5F3B74395697}"/>
              </a:ext>
            </a:extLst>
          </p:cNvPr>
          <p:cNvGrpSpPr/>
          <p:nvPr/>
        </p:nvGrpSpPr>
        <p:grpSpPr>
          <a:xfrm>
            <a:off x="5016854" y="3551238"/>
            <a:ext cx="1477962" cy="1592262"/>
            <a:chOff x="2354263" y="3524251"/>
            <a:chExt cx="1477962" cy="1592262"/>
          </a:xfrm>
        </p:grpSpPr>
        <p:sp>
          <p:nvSpPr>
            <p:cNvPr id="8" name="Freeform 5">
              <a:extLst>
                <a:ext uri="{FF2B5EF4-FFF2-40B4-BE49-F238E27FC236}">
                  <a16:creationId xmlns:a16="http://schemas.microsoft.com/office/drawing/2014/main" id="{4D086DE5-CC26-42F8-8C4A-569B8DA9A943}"/>
                </a:ext>
              </a:extLst>
            </p:cNvPr>
            <p:cNvSpPr>
              <a:spLocks/>
            </p:cNvSpPr>
            <p:nvPr/>
          </p:nvSpPr>
          <p:spPr bwMode="auto">
            <a:xfrm>
              <a:off x="2605088" y="3524251"/>
              <a:ext cx="946150" cy="682625"/>
            </a:xfrm>
            <a:custGeom>
              <a:avLst/>
              <a:gdLst>
                <a:gd name="T0" fmla="*/ 87 w 250"/>
                <a:gd name="T1" fmla="*/ 179 h 180"/>
                <a:gd name="T2" fmla="*/ 146 w 250"/>
                <a:gd name="T3" fmla="*/ 99 h 180"/>
                <a:gd name="T4" fmla="*/ 29 w 250"/>
                <a:gd name="T5" fmla="*/ 93 h 180"/>
                <a:gd name="T6" fmla="*/ 17 w 250"/>
                <a:gd name="T7" fmla="*/ 92 h 180"/>
                <a:gd name="T8" fmla="*/ 0 w 250"/>
                <a:gd name="T9" fmla="*/ 78 h 180"/>
                <a:gd name="T10" fmla="*/ 18 w 250"/>
                <a:gd name="T11" fmla="*/ 64 h 180"/>
                <a:gd name="T12" fmla="*/ 76 w 250"/>
                <a:gd name="T13" fmla="*/ 60 h 180"/>
                <a:gd name="T14" fmla="*/ 93 w 250"/>
                <a:gd name="T15" fmla="*/ 54 h 180"/>
                <a:gd name="T16" fmla="*/ 36 w 250"/>
                <a:gd name="T17" fmla="*/ 29 h 180"/>
                <a:gd name="T18" fmla="*/ 23 w 250"/>
                <a:gd name="T19" fmla="*/ 8 h 180"/>
                <a:gd name="T20" fmla="*/ 46 w 250"/>
                <a:gd name="T21" fmla="*/ 2 h 180"/>
                <a:gd name="T22" fmla="*/ 210 w 250"/>
                <a:gd name="T23" fmla="*/ 54 h 180"/>
                <a:gd name="T24" fmla="*/ 230 w 250"/>
                <a:gd name="T25" fmla="*/ 127 h 180"/>
                <a:gd name="T26" fmla="*/ 87 w 250"/>
                <a:gd name="T27"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180">
                  <a:moveTo>
                    <a:pt x="87" y="179"/>
                  </a:moveTo>
                  <a:cubicBezTo>
                    <a:pt x="107" y="152"/>
                    <a:pt x="126" y="127"/>
                    <a:pt x="146" y="99"/>
                  </a:cubicBezTo>
                  <a:cubicBezTo>
                    <a:pt x="105" y="96"/>
                    <a:pt x="67" y="94"/>
                    <a:pt x="29" y="93"/>
                  </a:cubicBezTo>
                  <a:cubicBezTo>
                    <a:pt x="25" y="92"/>
                    <a:pt x="20" y="94"/>
                    <a:pt x="17" y="92"/>
                  </a:cubicBezTo>
                  <a:cubicBezTo>
                    <a:pt x="11" y="88"/>
                    <a:pt x="6" y="83"/>
                    <a:pt x="0" y="78"/>
                  </a:cubicBezTo>
                  <a:cubicBezTo>
                    <a:pt x="6" y="73"/>
                    <a:pt x="11" y="65"/>
                    <a:pt x="18" y="64"/>
                  </a:cubicBezTo>
                  <a:cubicBezTo>
                    <a:pt x="37" y="62"/>
                    <a:pt x="56" y="62"/>
                    <a:pt x="76" y="60"/>
                  </a:cubicBezTo>
                  <a:cubicBezTo>
                    <a:pt x="81" y="60"/>
                    <a:pt x="87" y="59"/>
                    <a:pt x="93" y="54"/>
                  </a:cubicBezTo>
                  <a:cubicBezTo>
                    <a:pt x="74" y="46"/>
                    <a:pt x="55" y="37"/>
                    <a:pt x="36" y="29"/>
                  </a:cubicBezTo>
                  <a:cubicBezTo>
                    <a:pt x="27" y="25"/>
                    <a:pt x="16" y="19"/>
                    <a:pt x="23" y="8"/>
                  </a:cubicBezTo>
                  <a:cubicBezTo>
                    <a:pt x="25" y="3"/>
                    <a:pt x="39" y="0"/>
                    <a:pt x="46" y="2"/>
                  </a:cubicBezTo>
                  <a:cubicBezTo>
                    <a:pt x="101" y="19"/>
                    <a:pt x="155" y="36"/>
                    <a:pt x="210" y="54"/>
                  </a:cubicBezTo>
                  <a:cubicBezTo>
                    <a:pt x="245" y="66"/>
                    <a:pt x="250" y="96"/>
                    <a:pt x="230" y="127"/>
                  </a:cubicBezTo>
                  <a:cubicBezTo>
                    <a:pt x="195" y="180"/>
                    <a:pt x="144" y="180"/>
                    <a:pt x="87" y="179"/>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6">
              <a:extLst>
                <a:ext uri="{FF2B5EF4-FFF2-40B4-BE49-F238E27FC236}">
                  <a16:creationId xmlns:a16="http://schemas.microsoft.com/office/drawing/2014/main" id="{C62D43FD-5B7C-420A-890D-7306B0ADDD63}"/>
                </a:ext>
              </a:extLst>
            </p:cNvPr>
            <p:cNvSpPr>
              <a:spLocks/>
            </p:cNvSpPr>
            <p:nvPr/>
          </p:nvSpPr>
          <p:spPr bwMode="auto">
            <a:xfrm>
              <a:off x="2392363" y="4313238"/>
              <a:ext cx="931862" cy="803275"/>
            </a:xfrm>
            <a:custGeom>
              <a:avLst/>
              <a:gdLst>
                <a:gd name="T0" fmla="*/ 47 w 246"/>
                <a:gd name="T1" fmla="*/ 178 h 212"/>
                <a:gd name="T2" fmla="*/ 56 w 246"/>
                <a:gd name="T3" fmla="*/ 208 h 212"/>
                <a:gd name="T4" fmla="*/ 50 w 246"/>
                <a:gd name="T5" fmla="*/ 212 h 212"/>
                <a:gd name="T6" fmla="*/ 0 w 246"/>
                <a:gd name="T7" fmla="*/ 177 h 212"/>
                <a:gd name="T8" fmla="*/ 107 w 246"/>
                <a:gd name="T9" fmla="*/ 26 h 212"/>
                <a:gd name="T10" fmla="*/ 129 w 246"/>
                <a:gd name="T11" fmla="*/ 15 h 212"/>
                <a:gd name="T12" fmla="*/ 229 w 246"/>
                <a:gd name="T13" fmla="*/ 62 h 212"/>
                <a:gd name="T14" fmla="*/ 222 w 246"/>
                <a:gd name="T15" fmla="*/ 140 h 212"/>
                <a:gd name="T16" fmla="*/ 192 w 246"/>
                <a:gd name="T17" fmla="*/ 185 h 212"/>
                <a:gd name="T18" fmla="*/ 201 w 246"/>
                <a:gd name="T19" fmla="*/ 192 h 212"/>
                <a:gd name="T20" fmla="*/ 210 w 246"/>
                <a:gd name="T21" fmla="*/ 206 h 212"/>
                <a:gd name="T22" fmla="*/ 195 w 246"/>
                <a:gd name="T23" fmla="*/ 208 h 212"/>
                <a:gd name="T24" fmla="*/ 151 w 246"/>
                <a:gd name="T25" fmla="*/ 195 h 212"/>
                <a:gd name="T26" fmla="*/ 173 w 246"/>
                <a:gd name="T27" fmla="*/ 146 h 212"/>
                <a:gd name="T28" fmla="*/ 168 w 246"/>
                <a:gd name="T29" fmla="*/ 62 h 212"/>
                <a:gd name="T30" fmla="*/ 157 w 246"/>
                <a:gd name="T31" fmla="*/ 48 h 212"/>
                <a:gd name="T32" fmla="*/ 47 w 246"/>
                <a:gd name="T33"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212">
                  <a:moveTo>
                    <a:pt x="47" y="178"/>
                  </a:moveTo>
                  <a:cubicBezTo>
                    <a:pt x="50" y="190"/>
                    <a:pt x="53" y="199"/>
                    <a:pt x="56" y="208"/>
                  </a:cubicBezTo>
                  <a:cubicBezTo>
                    <a:pt x="54" y="210"/>
                    <a:pt x="52" y="211"/>
                    <a:pt x="50" y="212"/>
                  </a:cubicBezTo>
                  <a:cubicBezTo>
                    <a:pt x="34" y="201"/>
                    <a:pt x="18" y="190"/>
                    <a:pt x="0" y="177"/>
                  </a:cubicBezTo>
                  <a:cubicBezTo>
                    <a:pt x="36" y="126"/>
                    <a:pt x="71" y="75"/>
                    <a:pt x="107" y="26"/>
                  </a:cubicBezTo>
                  <a:cubicBezTo>
                    <a:pt x="111" y="20"/>
                    <a:pt x="121" y="17"/>
                    <a:pt x="129" y="15"/>
                  </a:cubicBezTo>
                  <a:cubicBezTo>
                    <a:pt x="198" y="0"/>
                    <a:pt x="197" y="1"/>
                    <a:pt x="229" y="62"/>
                  </a:cubicBezTo>
                  <a:cubicBezTo>
                    <a:pt x="244" y="92"/>
                    <a:pt x="246" y="115"/>
                    <a:pt x="222" y="140"/>
                  </a:cubicBezTo>
                  <a:cubicBezTo>
                    <a:pt x="210" y="153"/>
                    <a:pt x="202" y="170"/>
                    <a:pt x="192" y="185"/>
                  </a:cubicBezTo>
                  <a:cubicBezTo>
                    <a:pt x="196" y="188"/>
                    <a:pt x="199" y="189"/>
                    <a:pt x="201" y="192"/>
                  </a:cubicBezTo>
                  <a:cubicBezTo>
                    <a:pt x="204" y="196"/>
                    <a:pt x="207" y="201"/>
                    <a:pt x="210" y="206"/>
                  </a:cubicBezTo>
                  <a:cubicBezTo>
                    <a:pt x="205" y="207"/>
                    <a:pt x="199" y="209"/>
                    <a:pt x="195" y="208"/>
                  </a:cubicBezTo>
                  <a:cubicBezTo>
                    <a:pt x="181" y="205"/>
                    <a:pt x="168" y="201"/>
                    <a:pt x="151" y="195"/>
                  </a:cubicBezTo>
                  <a:cubicBezTo>
                    <a:pt x="159" y="178"/>
                    <a:pt x="163" y="160"/>
                    <a:pt x="173" y="146"/>
                  </a:cubicBezTo>
                  <a:cubicBezTo>
                    <a:pt x="195" y="116"/>
                    <a:pt x="194" y="89"/>
                    <a:pt x="168" y="62"/>
                  </a:cubicBezTo>
                  <a:cubicBezTo>
                    <a:pt x="164" y="59"/>
                    <a:pt x="161" y="54"/>
                    <a:pt x="157" y="48"/>
                  </a:cubicBezTo>
                  <a:cubicBezTo>
                    <a:pt x="119" y="93"/>
                    <a:pt x="81" y="137"/>
                    <a:pt x="47" y="178"/>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11" name="Freeform 7">
              <a:extLst>
                <a:ext uri="{FF2B5EF4-FFF2-40B4-BE49-F238E27FC236}">
                  <a16:creationId xmlns:a16="http://schemas.microsoft.com/office/drawing/2014/main" id="{D4C07FF6-3D4B-4DBB-A495-17274482D3CE}"/>
                </a:ext>
              </a:extLst>
            </p:cNvPr>
            <p:cNvSpPr>
              <a:spLocks/>
            </p:cNvSpPr>
            <p:nvPr/>
          </p:nvSpPr>
          <p:spPr bwMode="auto">
            <a:xfrm>
              <a:off x="2482850" y="4183063"/>
              <a:ext cx="917575" cy="288925"/>
            </a:xfrm>
            <a:custGeom>
              <a:avLst/>
              <a:gdLst>
                <a:gd name="T0" fmla="*/ 240 w 242"/>
                <a:gd name="T1" fmla="*/ 0 h 76"/>
                <a:gd name="T2" fmla="*/ 220 w 242"/>
                <a:gd name="T3" fmla="*/ 25 h 76"/>
                <a:gd name="T4" fmla="*/ 145 w 242"/>
                <a:gd name="T5" fmla="*/ 35 h 76"/>
                <a:gd name="T6" fmla="*/ 5 w 242"/>
                <a:gd name="T7" fmla="*/ 76 h 76"/>
                <a:gd name="T8" fmla="*/ 16 w 242"/>
                <a:gd name="T9" fmla="*/ 48 h 76"/>
                <a:gd name="T10" fmla="*/ 168 w 242"/>
                <a:gd name="T11" fmla="*/ 10 h 76"/>
                <a:gd name="T12" fmla="*/ 240 w 242"/>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242" h="76">
                  <a:moveTo>
                    <a:pt x="240" y="0"/>
                  </a:moveTo>
                  <a:cubicBezTo>
                    <a:pt x="242" y="13"/>
                    <a:pt x="234" y="23"/>
                    <a:pt x="220" y="25"/>
                  </a:cubicBezTo>
                  <a:cubicBezTo>
                    <a:pt x="195" y="29"/>
                    <a:pt x="170" y="32"/>
                    <a:pt x="145" y="35"/>
                  </a:cubicBezTo>
                  <a:cubicBezTo>
                    <a:pt x="96" y="40"/>
                    <a:pt x="48" y="51"/>
                    <a:pt x="5" y="76"/>
                  </a:cubicBezTo>
                  <a:cubicBezTo>
                    <a:pt x="0" y="58"/>
                    <a:pt x="0" y="57"/>
                    <a:pt x="16" y="48"/>
                  </a:cubicBezTo>
                  <a:cubicBezTo>
                    <a:pt x="64" y="23"/>
                    <a:pt x="116" y="15"/>
                    <a:pt x="168" y="10"/>
                  </a:cubicBezTo>
                  <a:cubicBezTo>
                    <a:pt x="192" y="9"/>
                    <a:pt x="215" y="4"/>
                    <a:pt x="240" y="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20" name="Freeform 8">
              <a:extLst>
                <a:ext uri="{FF2B5EF4-FFF2-40B4-BE49-F238E27FC236}">
                  <a16:creationId xmlns:a16="http://schemas.microsoft.com/office/drawing/2014/main" id="{2E2EF1A5-A5C1-431C-9C9A-01581DAE4A72}"/>
                </a:ext>
              </a:extLst>
            </p:cNvPr>
            <p:cNvSpPr>
              <a:spLocks/>
            </p:cNvSpPr>
            <p:nvPr/>
          </p:nvSpPr>
          <p:spPr bwMode="auto">
            <a:xfrm>
              <a:off x="3517900" y="3565526"/>
              <a:ext cx="314325" cy="303213"/>
            </a:xfrm>
            <a:custGeom>
              <a:avLst/>
              <a:gdLst>
                <a:gd name="T0" fmla="*/ 43 w 83"/>
                <a:gd name="T1" fmla="*/ 0 h 80"/>
                <a:gd name="T2" fmla="*/ 82 w 83"/>
                <a:gd name="T3" fmla="*/ 42 h 80"/>
                <a:gd name="T4" fmla="*/ 41 w 83"/>
                <a:gd name="T5" fmla="*/ 80 h 80"/>
                <a:gd name="T6" fmla="*/ 1 w 83"/>
                <a:gd name="T7" fmla="*/ 39 h 80"/>
                <a:gd name="T8" fmla="*/ 43 w 83"/>
                <a:gd name="T9" fmla="*/ 0 h 80"/>
              </a:gdLst>
              <a:ahLst/>
              <a:cxnLst>
                <a:cxn ang="0">
                  <a:pos x="T0" y="T1"/>
                </a:cxn>
                <a:cxn ang="0">
                  <a:pos x="T2" y="T3"/>
                </a:cxn>
                <a:cxn ang="0">
                  <a:pos x="T4" y="T5"/>
                </a:cxn>
                <a:cxn ang="0">
                  <a:pos x="T6" y="T7"/>
                </a:cxn>
                <a:cxn ang="0">
                  <a:pos x="T8" y="T9"/>
                </a:cxn>
              </a:cxnLst>
              <a:rect l="0" t="0" r="r" b="b"/>
              <a:pathLst>
                <a:path w="83" h="80">
                  <a:moveTo>
                    <a:pt x="43" y="0"/>
                  </a:moveTo>
                  <a:cubicBezTo>
                    <a:pt x="65" y="1"/>
                    <a:pt x="83" y="19"/>
                    <a:pt x="82" y="42"/>
                  </a:cubicBezTo>
                  <a:cubicBezTo>
                    <a:pt x="81" y="63"/>
                    <a:pt x="62" y="80"/>
                    <a:pt x="41" y="80"/>
                  </a:cubicBezTo>
                  <a:cubicBezTo>
                    <a:pt x="20" y="80"/>
                    <a:pt x="0" y="61"/>
                    <a:pt x="1" y="39"/>
                  </a:cubicBezTo>
                  <a:cubicBezTo>
                    <a:pt x="1" y="18"/>
                    <a:pt x="20" y="0"/>
                    <a:pt x="43" y="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21" name="Freeform 9">
              <a:extLst>
                <a:ext uri="{FF2B5EF4-FFF2-40B4-BE49-F238E27FC236}">
                  <a16:creationId xmlns:a16="http://schemas.microsoft.com/office/drawing/2014/main" id="{1FCC7F3E-757B-452F-A644-92DD3D03BC94}"/>
                </a:ext>
              </a:extLst>
            </p:cNvPr>
            <p:cNvSpPr>
              <a:spLocks/>
            </p:cNvSpPr>
            <p:nvPr/>
          </p:nvSpPr>
          <p:spPr bwMode="auto">
            <a:xfrm>
              <a:off x="2354263" y="4100513"/>
              <a:ext cx="625475" cy="155575"/>
            </a:xfrm>
            <a:custGeom>
              <a:avLst/>
              <a:gdLst>
                <a:gd name="T0" fmla="*/ 165 w 165"/>
                <a:gd name="T1" fmla="*/ 0 h 41"/>
                <a:gd name="T2" fmla="*/ 35 w 165"/>
                <a:gd name="T3" fmla="*/ 22 h 41"/>
                <a:gd name="T4" fmla="*/ 0 w 165"/>
                <a:gd name="T5" fmla="*/ 0 h 41"/>
                <a:gd name="T6" fmla="*/ 165 w 165"/>
                <a:gd name="T7" fmla="*/ 0 h 41"/>
              </a:gdLst>
              <a:ahLst/>
              <a:cxnLst>
                <a:cxn ang="0">
                  <a:pos x="T0" y="T1"/>
                </a:cxn>
                <a:cxn ang="0">
                  <a:pos x="T2" y="T3"/>
                </a:cxn>
                <a:cxn ang="0">
                  <a:pos x="T4" y="T5"/>
                </a:cxn>
                <a:cxn ang="0">
                  <a:pos x="T6" y="T7"/>
                </a:cxn>
              </a:cxnLst>
              <a:rect l="0" t="0" r="r" b="b"/>
              <a:pathLst>
                <a:path w="165" h="41">
                  <a:moveTo>
                    <a:pt x="165" y="0"/>
                  </a:moveTo>
                  <a:cubicBezTo>
                    <a:pt x="127" y="41"/>
                    <a:pt x="79" y="23"/>
                    <a:pt x="35" y="22"/>
                  </a:cubicBezTo>
                  <a:cubicBezTo>
                    <a:pt x="8" y="21"/>
                    <a:pt x="5" y="16"/>
                    <a:pt x="0" y="0"/>
                  </a:cubicBezTo>
                  <a:cubicBezTo>
                    <a:pt x="54" y="0"/>
                    <a:pt x="108" y="0"/>
                    <a:pt x="165" y="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2" name="Grupo 1">
            <a:extLst>
              <a:ext uri="{FF2B5EF4-FFF2-40B4-BE49-F238E27FC236}">
                <a16:creationId xmlns:a16="http://schemas.microsoft.com/office/drawing/2014/main" id="{83690AD6-8705-AA88-C915-F4F26ECDA3F3}"/>
              </a:ext>
            </a:extLst>
          </p:cNvPr>
          <p:cNvGrpSpPr/>
          <p:nvPr/>
        </p:nvGrpSpPr>
        <p:grpSpPr>
          <a:xfrm>
            <a:off x="5378995" y="2671625"/>
            <a:ext cx="1754269" cy="2495689"/>
            <a:chOff x="5378995" y="2671625"/>
            <a:chExt cx="1754269" cy="2495689"/>
          </a:xfrm>
        </p:grpSpPr>
        <p:sp>
          <p:nvSpPr>
            <p:cNvPr id="29" name="Freeform 13">
              <a:extLst>
                <a:ext uri="{FF2B5EF4-FFF2-40B4-BE49-F238E27FC236}">
                  <a16:creationId xmlns:a16="http://schemas.microsoft.com/office/drawing/2014/main" id="{A0F10D21-BE45-4225-B5C1-9818CA7FC7FD}"/>
                </a:ext>
              </a:extLst>
            </p:cNvPr>
            <p:cNvSpPr>
              <a:spLocks noEditPoints="1"/>
            </p:cNvSpPr>
            <p:nvPr/>
          </p:nvSpPr>
          <p:spPr bwMode="auto">
            <a:xfrm>
              <a:off x="5413376" y="2671625"/>
              <a:ext cx="1701800" cy="628650"/>
            </a:xfrm>
            <a:custGeom>
              <a:avLst/>
              <a:gdLst>
                <a:gd name="T0" fmla="*/ 0 w 449"/>
                <a:gd name="T1" fmla="*/ 150 h 166"/>
                <a:gd name="T2" fmla="*/ 449 w 449"/>
                <a:gd name="T3" fmla="*/ 0 h 166"/>
                <a:gd name="T4" fmla="*/ 198 w 449"/>
                <a:gd name="T5" fmla="*/ 84 h 166"/>
                <a:gd name="T6" fmla="*/ 180 w 449"/>
                <a:gd name="T7" fmla="*/ 58 h 166"/>
                <a:gd name="T8" fmla="*/ 151 w 449"/>
                <a:gd name="T9" fmla="*/ 59 h 166"/>
                <a:gd name="T10" fmla="*/ 162 w 449"/>
                <a:gd name="T11" fmla="*/ 126 h 166"/>
                <a:gd name="T12" fmla="*/ 171 w 449"/>
                <a:gd name="T13" fmla="*/ 88 h 166"/>
                <a:gd name="T14" fmla="*/ 208 w 449"/>
                <a:gd name="T15" fmla="*/ 126 h 166"/>
                <a:gd name="T16" fmla="*/ 218 w 449"/>
                <a:gd name="T17" fmla="*/ 60 h 166"/>
                <a:gd name="T18" fmla="*/ 198 w 449"/>
                <a:gd name="T19" fmla="*/ 61 h 166"/>
                <a:gd name="T20" fmla="*/ 353 w 449"/>
                <a:gd name="T21" fmla="*/ 69 h 166"/>
                <a:gd name="T22" fmla="*/ 340 w 449"/>
                <a:gd name="T23" fmla="*/ 45 h 166"/>
                <a:gd name="T24" fmla="*/ 330 w 449"/>
                <a:gd name="T25" fmla="*/ 106 h 166"/>
                <a:gd name="T26" fmla="*/ 350 w 449"/>
                <a:gd name="T27" fmla="*/ 108 h 166"/>
                <a:gd name="T28" fmla="*/ 374 w 449"/>
                <a:gd name="T29" fmla="*/ 101 h 166"/>
                <a:gd name="T30" fmla="*/ 396 w 449"/>
                <a:gd name="T31" fmla="*/ 100 h 166"/>
                <a:gd name="T32" fmla="*/ 386 w 449"/>
                <a:gd name="T33" fmla="*/ 40 h 166"/>
                <a:gd name="T34" fmla="*/ 353 w 449"/>
                <a:gd name="T35" fmla="*/ 69 h 166"/>
                <a:gd name="T36" fmla="*/ 284 w 449"/>
                <a:gd name="T37" fmla="*/ 109 h 166"/>
                <a:gd name="T38" fmla="*/ 285 w 449"/>
                <a:gd name="T39" fmla="*/ 126 h 166"/>
                <a:gd name="T40" fmla="*/ 318 w 449"/>
                <a:gd name="T41" fmla="*/ 103 h 166"/>
                <a:gd name="T42" fmla="*/ 287 w 449"/>
                <a:gd name="T43" fmla="*/ 71 h 166"/>
                <a:gd name="T44" fmla="*/ 314 w 449"/>
                <a:gd name="T45" fmla="*/ 57 h 166"/>
                <a:gd name="T46" fmla="*/ 280 w 449"/>
                <a:gd name="T47" fmla="*/ 51 h 166"/>
                <a:gd name="T48" fmla="*/ 280 w 449"/>
                <a:gd name="T49" fmla="*/ 93 h 166"/>
                <a:gd name="T50" fmla="*/ 77 w 449"/>
                <a:gd name="T51" fmla="*/ 69 h 166"/>
                <a:gd name="T52" fmla="*/ 91 w 449"/>
                <a:gd name="T53" fmla="*/ 61 h 166"/>
                <a:gd name="T54" fmla="*/ 92 w 449"/>
                <a:gd name="T55" fmla="*/ 43 h 166"/>
                <a:gd name="T56" fmla="*/ 55 w 449"/>
                <a:gd name="T57" fmla="*/ 50 h 166"/>
                <a:gd name="T58" fmla="*/ 65 w 449"/>
                <a:gd name="T59" fmla="*/ 118 h 166"/>
                <a:gd name="T60" fmla="*/ 92 w 449"/>
                <a:gd name="T61" fmla="*/ 91 h 166"/>
                <a:gd name="T62" fmla="*/ 94 w 449"/>
                <a:gd name="T63" fmla="*/ 74 h 166"/>
                <a:gd name="T64" fmla="*/ 138 w 449"/>
                <a:gd name="T65" fmla="*/ 87 h 166"/>
                <a:gd name="T66" fmla="*/ 138 w 449"/>
                <a:gd name="T67" fmla="*/ 57 h 166"/>
                <a:gd name="T68" fmla="*/ 116 w 449"/>
                <a:gd name="T69" fmla="*/ 57 h 166"/>
                <a:gd name="T70" fmla="*/ 127 w 449"/>
                <a:gd name="T71" fmla="*/ 122 h 166"/>
                <a:gd name="T72" fmla="*/ 138 w 449"/>
                <a:gd name="T73" fmla="*/ 87 h 166"/>
                <a:gd name="T74" fmla="*/ 252 w 449"/>
                <a:gd name="T75" fmla="*/ 90 h 166"/>
                <a:gd name="T76" fmla="*/ 241 w 449"/>
                <a:gd name="T77" fmla="*/ 50 h 166"/>
                <a:gd name="T78" fmla="*/ 231 w 449"/>
                <a:gd name="T79" fmla="*/ 118 h 166"/>
                <a:gd name="T80" fmla="*/ 252 w 449"/>
                <a:gd name="T81" fmla="*/ 11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9" h="166">
                  <a:moveTo>
                    <a:pt x="449" y="150"/>
                  </a:moveTo>
                  <a:cubicBezTo>
                    <a:pt x="299" y="165"/>
                    <a:pt x="150" y="166"/>
                    <a:pt x="0" y="150"/>
                  </a:cubicBezTo>
                  <a:cubicBezTo>
                    <a:pt x="0" y="100"/>
                    <a:pt x="0" y="51"/>
                    <a:pt x="0" y="0"/>
                  </a:cubicBezTo>
                  <a:cubicBezTo>
                    <a:pt x="150" y="14"/>
                    <a:pt x="299" y="15"/>
                    <a:pt x="449" y="0"/>
                  </a:cubicBezTo>
                  <a:cubicBezTo>
                    <a:pt x="449" y="51"/>
                    <a:pt x="449" y="99"/>
                    <a:pt x="449" y="150"/>
                  </a:cubicBezTo>
                  <a:close/>
                  <a:moveTo>
                    <a:pt x="198" y="84"/>
                  </a:moveTo>
                  <a:cubicBezTo>
                    <a:pt x="197" y="84"/>
                    <a:pt x="196" y="85"/>
                    <a:pt x="195" y="85"/>
                  </a:cubicBezTo>
                  <a:cubicBezTo>
                    <a:pt x="190" y="76"/>
                    <a:pt x="187" y="65"/>
                    <a:pt x="180" y="58"/>
                  </a:cubicBezTo>
                  <a:cubicBezTo>
                    <a:pt x="176" y="53"/>
                    <a:pt x="167" y="50"/>
                    <a:pt x="160" y="49"/>
                  </a:cubicBezTo>
                  <a:cubicBezTo>
                    <a:pt x="157" y="49"/>
                    <a:pt x="151" y="55"/>
                    <a:pt x="151" y="59"/>
                  </a:cubicBezTo>
                  <a:cubicBezTo>
                    <a:pt x="150" y="77"/>
                    <a:pt x="150" y="96"/>
                    <a:pt x="151" y="115"/>
                  </a:cubicBezTo>
                  <a:cubicBezTo>
                    <a:pt x="151" y="118"/>
                    <a:pt x="158" y="122"/>
                    <a:pt x="162" y="126"/>
                  </a:cubicBezTo>
                  <a:cubicBezTo>
                    <a:pt x="165" y="122"/>
                    <a:pt x="170" y="119"/>
                    <a:pt x="170" y="115"/>
                  </a:cubicBezTo>
                  <a:cubicBezTo>
                    <a:pt x="172" y="106"/>
                    <a:pt x="171" y="97"/>
                    <a:pt x="171" y="88"/>
                  </a:cubicBezTo>
                  <a:cubicBezTo>
                    <a:pt x="180" y="98"/>
                    <a:pt x="185" y="109"/>
                    <a:pt x="192" y="119"/>
                  </a:cubicBezTo>
                  <a:cubicBezTo>
                    <a:pt x="195" y="123"/>
                    <a:pt x="203" y="126"/>
                    <a:pt x="208" y="126"/>
                  </a:cubicBezTo>
                  <a:cubicBezTo>
                    <a:pt x="212" y="126"/>
                    <a:pt x="217" y="120"/>
                    <a:pt x="218" y="116"/>
                  </a:cubicBezTo>
                  <a:cubicBezTo>
                    <a:pt x="219" y="97"/>
                    <a:pt x="219" y="79"/>
                    <a:pt x="218" y="60"/>
                  </a:cubicBezTo>
                  <a:cubicBezTo>
                    <a:pt x="217" y="57"/>
                    <a:pt x="211" y="53"/>
                    <a:pt x="208" y="50"/>
                  </a:cubicBezTo>
                  <a:cubicBezTo>
                    <a:pt x="205" y="54"/>
                    <a:pt x="199" y="57"/>
                    <a:pt x="198" y="61"/>
                  </a:cubicBezTo>
                  <a:cubicBezTo>
                    <a:pt x="196" y="69"/>
                    <a:pt x="198" y="77"/>
                    <a:pt x="198" y="84"/>
                  </a:cubicBezTo>
                  <a:close/>
                  <a:moveTo>
                    <a:pt x="353" y="69"/>
                  </a:moveTo>
                  <a:cubicBezTo>
                    <a:pt x="352" y="65"/>
                    <a:pt x="352" y="63"/>
                    <a:pt x="351" y="62"/>
                  </a:cubicBezTo>
                  <a:cubicBezTo>
                    <a:pt x="347" y="56"/>
                    <a:pt x="344" y="51"/>
                    <a:pt x="340" y="45"/>
                  </a:cubicBezTo>
                  <a:cubicBezTo>
                    <a:pt x="336" y="51"/>
                    <a:pt x="330" y="57"/>
                    <a:pt x="330" y="63"/>
                  </a:cubicBezTo>
                  <a:cubicBezTo>
                    <a:pt x="328" y="77"/>
                    <a:pt x="328" y="92"/>
                    <a:pt x="330" y="106"/>
                  </a:cubicBezTo>
                  <a:cubicBezTo>
                    <a:pt x="330" y="112"/>
                    <a:pt x="336" y="117"/>
                    <a:pt x="339" y="122"/>
                  </a:cubicBezTo>
                  <a:cubicBezTo>
                    <a:pt x="343" y="117"/>
                    <a:pt x="350" y="113"/>
                    <a:pt x="350" y="108"/>
                  </a:cubicBezTo>
                  <a:cubicBezTo>
                    <a:pt x="351" y="90"/>
                    <a:pt x="359" y="88"/>
                    <a:pt x="373" y="93"/>
                  </a:cubicBezTo>
                  <a:cubicBezTo>
                    <a:pt x="373" y="96"/>
                    <a:pt x="373" y="99"/>
                    <a:pt x="374" y="101"/>
                  </a:cubicBezTo>
                  <a:cubicBezTo>
                    <a:pt x="377" y="107"/>
                    <a:pt x="380" y="117"/>
                    <a:pt x="383" y="117"/>
                  </a:cubicBezTo>
                  <a:cubicBezTo>
                    <a:pt x="396" y="119"/>
                    <a:pt x="396" y="109"/>
                    <a:pt x="396" y="100"/>
                  </a:cubicBezTo>
                  <a:cubicBezTo>
                    <a:pt x="396" y="85"/>
                    <a:pt x="397" y="71"/>
                    <a:pt x="395" y="56"/>
                  </a:cubicBezTo>
                  <a:cubicBezTo>
                    <a:pt x="395" y="51"/>
                    <a:pt x="389" y="46"/>
                    <a:pt x="386" y="40"/>
                  </a:cubicBezTo>
                  <a:cubicBezTo>
                    <a:pt x="382" y="45"/>
                    <a:pt x="375" y="50"/>
                    <a:pt x="375" y="55"/>
                  </a:cubicBezTo>
                  <a:cubicBezTo>
                    <a:pt x="374" y="70"/>
                    <a:pt x="366" y="72"/>
                    <a:pt x="353" y="69"/>
                  </a:cubicBezTo>
                  <a:close/>
                  <a:moveTo>
                    <a:pt x="301" y="103"/>
                  </a:moveTo>
                  <a:cubicBezTo>
                    <a:pt x="292" y="106"/>
                    <a:pt x="288" y="108"/>
                    <a:pt x="284" y="109"/>
                  </a:cubicBezTo>
                  <a:cubicBezTo>
                    <a:pt x="277" y="111"/>
                    <a:pt x="271" y="114"/>
                    <a:pt x="265" y="116"/>
                  </a:cubicBezTo>
                  <a:cubicBezTo>
                    <a:pt x="272" y="120"/>
                    <a:pt x="278" y="124"/>
                    <a:pt x="285" y="126"/>
                  </a:cubicBezTo>
                  <a:cubicBezTo>
                    <a:pt x="289" y="128"/>
                    <a:pt x="296" y="127"/>
                    <a:pt x="299" y="125"/>
                  </a:cubicBezTo>
                  <a:cubicBezTo>
                    <a:pt x="306" y="118"/>
                    <a:pt x="317" y="111"/>
                    <a:pt x="318" y="103"/>
                  </a:cubicBezTo>
                  <a:cubicBezTo>
                    <a:pt x="318" y="95"/>
                    <a:pt x="308" y="86"/>
                    <a:pt x="302" y="79"/>
                  </a:cubicBezTo>
                  <a:cubicBezTo>
                    <a:pt x="298" y="75"/>
                    <a:pt x="292" y="73"/>
                    <a:pt x="287" y="71"/>
                  </a:cubicBezTo>
                  <a:cubicBezTo>
                    <a:pt x="294" y="66"/>
                    <a:pt x="300" y="66"/>
                    <a:pt x="306" y="65"/>
                  </a:cubicBezTo>
                  <a:cubicBezTo>
                    <a:pt x="309" y="64"/>
                    <a:pt x="312" y="61"/>
                    <a:pt x="314" y="57"/>
                  </a:cubicBezTo>
                  <a:cubicBezTo>
                    <a:pt x="315" y="55"/>
                    <a:pt x="312" y="49"/>
                    <a:pt x="311" y="49"/>
                  </a:cubicBezTo>
                  <a:cubicBezTo>
                    <a:pt x="301" y="49"/>
                    <a:pt x="289" y="47"/>
                    <a:pt x="280" y="51"/>
                  </a:cubicBezTo>
                  <a:cubicBezTo>
                    <a:pt x="273" y="54"/>
                    <a:pt x="265" y="65"/>
                    <a:pt x="264" y="73"/>
                  </a:cubicBezTo>
                  <a:cubicBezTo>
                    <a:pt x="264" y="79"/>
                    <a:pt x="273" y="87"/>
                    <a:pt x="280" y="93"/>
                  </a:cubicBezTo>
                  <a:cubicBezTo>
                    <a:pt x="284" y="97"/>
                    <a:pt x="291" y="98"/>
                    <a:pt x="301" y="103"/>
                  </a:cubicBezTo>
                  <a:close/>
                  <a:moveTo>
                    <a:pt x="77" y="69"/>
                  </a:moveTo>
                  <a:cubicBezTo>
                    <a:pt x="77" y="67"/>
                    <a:pt x="77" y="65"/>
                    <a:pt x="78" y="63"/>
                  </a:cubicBezTo>
                  <a:cubicBezTo>
                    <a:pt x="82" y="62"/>
                    <a:pt x="87" y="63"/>
                    <a:pt x="91" y="61"/>
                  </a:cubicBezTo>
                  <a:cubicBezTo>
                    <a:pt x="95" y="59"/>
                    <a:pt x="99" y="56"/>
                    <a:pt x="104" y="53"/>
                  </a:cubicBezTo>
                  <a:cubicBezTo>
                    <a:pt x="100" y="50"/>
                    <a:pt x="96" y="44"/>
                    <a:pt x="92" y="43"/>
                  </a:cubicBezTo>
                  <a:cubicBezTo>
                    <a:pt x="84" y="41"/>
                    <a:pt x="75" y="40"/>
                    <a:pt x="66" y="41"/>
                  </a:cubicBezTo>
                  <a:cubicBezTo>
                    <a:pt x="62" y="42"/>
                    <a:pt x="55" y="47"/>
                    <a:pt x="55" y="50"/>
                  </a:cubicBezTo>
                  <a:cubicBezTo>
                    <a:pt x="54" y="69"/>
                    <a:pt x="54" y="88"/>
                    <a:pt x="55" y="106"/>
                  </a:cubicBezTo>
                  <a:cubicBezTo>
                    <a:pt x="55" y="110"/>
                    <a:pt x="62" y="114"/>
                    <a:pt x="65" y="118"/>
                  </a:cubicBezTo>
                  <a:cubicBezTo>
                    <a:pt x="69" y="114"/>
                    <a:pt x="75" y="111"/>
                    <a:pt x="75" y="107"/>
                  </a:cubicBezTo>
                  <a:cubicBezTo>
                    <a:pt x="76" y="95"/>
                    <a:pt x="79" y="89"/>
                    <a:pt x="92" y="91"/>
                  </a:cubicBezTo>
                  <a:cubicBezTo>
                    <a:pt x="95" y="91"/>
                    <a:pt x="99" y="87"/>
                    <a:pt x="102" y="85"/>
                  </a:cubicBezTo>
                  <a:cubicBezTo>
                    <a:pt x="100" y="82"/>
                    <a:pt x="98" y="77"/>
                    <a:pt x="94" y="74"/>
                  </a:cubicBezTo>
                  <a:cubicBezTo>
                    <a:pt x="89" y="72"/>
                    <a:pt x="82" y="71"/>
                    <a:pt x="77" y="69"/>
                  </a:cubicBezTo>
                  <a:close/>
                  <a:moveTo>
                    <a:pt x="138" y="87"/>
                  </a:moveTo>
                  <a:cubicBezTo>
                    <a:pt x="138" y="87"/>
                    <a:pt x="138" y="87"/>
                    <a:pt x="138" y="87"/>
                  </a:cubicBezTo>
                  <a:cubicBezTo>
                    <a:pt x="138" y="77"/>
                    <a:pt x="139" y="67"/>
                    <a:pt x="138" y="57"/>
                  </a:cubicBezTo>
                  <a:cubicBezTo>
                    <a:pt x="137" y="53"/>
                    <a:pt x="131" y="47"/>
                    <a:pt x="127" y="47"/>
                  </a:cubicBezTo>
                  <a:cubicBezTo>
                    <a:pt x="123" y="47"/>
                    <a:pt x="116" y="53"/>
                    <a:pt x="116" y="57"/>
                  </a:cubicBezTo>
                  <a:cubicBezTo>
                    <a:pt x="115" y="76"/>
                    <a:pt x="115" y="94"/>
                    <a:pt x="116" y="112"/>
                  </a:cubicBezTo>
                  <a:cubicBezTo>
                    <a:pt x="117" y="116"/>
                    <a:pt x="123" y="122"/>
                    <a:pt x="127" y="122"/>
                  </a:cubicBezTo>
                  <a:cubicBezTo>
                    <a:pt x="131" y="123"/>
                    <a:pt x="137" y="116"/>
                    <a:pt x="138" y="112"/>
                  </a:cubicBezTo>
                  <a:cubicBezTo>
                    <a:pt x="139" y="104"/>
                    <a:pt x="138" y="95"/>
                    <a:pt x="138" y="87"/>
                  </a:cubicBezTo>
                  <a:close/>
                  <a:moveTo>
                    <a:pt x="252" y="90"/>
                  </a:moveTo>
                  <a:cubicBezTo>
                    <a:pt x="252" y="90"/>
                    <a:pt x="252" y="90"/>
                    <a:pt x="252" y="90"/>
                  </a:cubicBezTo>
                  <a:cubicBezTo>
                    <a:pt x="252" y="80"/>
                    <a:pt x="253" y="70"/>
                    <a:pt x="252" y="60"/>
                  </a:cubicBezTo>
                  <a:cubicBezTo>
                    <a:pt x="251" y="56"/>
                    <a:pt x="245" y="51"/>
                    <a:pt x="241" y="50"/>
                  </a:cubicBezTo>
                  <a:cubicBezTo>
                    <a:pt x="238" y="50"/>
                    <a:pt x="231" y="56"/>
                    <a:pt x="231" y="59"/>
                  </a:cubicBezTo>
                  <a:cubicBezTo>
                    <a:pt x="230" y="79"/>
                    <a:pt x="230" y="98"/>
                    <a:pt x="231" y="118"/>
                  </a:cubicBezTo>
                  <a:cubicBezTo>
                    <a:pt x="231" y="121"/>
                    <a:pt x="238" y="126"/>
                    <a:pt x="242" y="126"/>
                  </a:cubicBezTo>
                  <a:cubicBezTo>
                    <a:pt x="245" y="126"/>
                    <a:pt x="251" y="121"/>
                    <a:pt x="252" y="118"/>
                  </a:cubicBezTo>
                  <a:cubicBezTo>
                    <a:pt x="253" y="109"/>
                    <a:pt x="252" y="99"/>
                    <a:pt x="252" y="9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30" name="Freeform 14">
              <a:extLst>
                <a:ext uri="{FF2B5EF4-FFF2-40B4-BE49-F238E27FC236}">
                  <a16:creationId xmlns:a16="http://schemas.microsoft.com/office/drawing/2014/main" id="{C468451A-2CA6-4241-B9BA-5379AE943561}"/>
                </a:ext>
              </a:extLst>
            </p:cNvPr>
            <p:cNvSpPr>
              <a:spLocks/>
            </p:cNvSpPr>
            <p:nvPr/>
          </p:nvSpPr>
          <p:spPr bwMode="auto">
            <a:xfrm>
              <a:off x="5378995" y="3300276"/>
              <a:ext cx="132384" cy="1867038"/>
            </a:xfrm>
            <a:custGeom>
              <a:avLst/>
              <a:gdLst>
                <a:gd name="T0" fmla="*/ 2 w 27"/>
                <a:gd name="T1" fmla="*/ 4 h 263"/>
                <a:gd name="T2" fmla="*/ 25 w 27"/>
                <a:gd name="T3" fmla="*/ 20 h 263"/>
                <a:gd name="T4" fmla="*/ 25 w 27"/>
                <a:gd name="T5" fmla="*/ 244 h 263"/>
                <a:gd name="T6" fmla="*/ 13 w 27"/>
                <a:gd name="T7" fmla="*/ 262 h 263"/>
                <a:gd name="T8" fmla="*/ 1 w 27"/>
                <a:gd name="T9" fmla="*/ 245 h 263"/>
                <a:gd name="T10" fmla="*/ 1 w 27"/>
                <a:gd name="T11" fmla="*/ 15 h 263"/>
                <a:gd name="T12" fmla="*/ 2 w 27"/>
                <a:gd name="T13" fmla="*/ 4 h 263"/>
              </a:gdLst>
              <a:ahLst/>
              <a:cxnLst>
                <a:cxn ang="0">
                  <a:pos x="T0" y="T1"/>
                </a:cxn>
                <a:cxn ang="0">
                  <a:pos x="T2" y="T3"/>
                </a:cxn>
                <a:cxn ang="0">
                  <a:pos x="T4" y="T5"/>
                </a:cxn>
                <a:cxn ang="0">
                  <a:pos x="T6" y="T7"/>
                </a:cxn>
                <a:cxn ang="0">
                  <a:pos x="T8" y="T9"/>
                </a:cxn>
                <a:cxn ang="0">
                  <a:pos x="T10" y="T11"/>
                </a:cxn>
                <a:cxn ang="0">
                  <a:pos x="T12" y="T13"/>
                </a:cxn>
              </a:cxnLst>
              <a:rect l="0" t="0" r="r" b="b"/>
              <a:pathLst>
                <a:path w="27" h="263">
                  <a:moveTo>
                    <a:pt x="2" y="4"/>
                  </a:moveTo>
                  <a:cubicBezTo>
                    <a:pt x="17" y="0"/>
                    <a:pt x="25" y="3"/>
                    <a:pt x="25" y="20"/>
                  </a:cubicBezTo>
                  <a:cubicBezTo>
                    <a:pt x="24" y="95"/>
                    <a:pt x="25" y="169"/>
                    <a:pt x="25" y="244"/>
                  </a:cubicBezTo>
                  <a:cubicBezTo>
                    <a:pt x="25" y="252"/>
                    <a:pt x="27" y="262"/>
                    <a:pt x="13" y="262"/>
                  </a:cubicBezTo>
                  <a:cubicBezTo>
                    <a:pt x="0" y="263"/>
                    <a:pt x="1" y="254"/>
                    <a:pt x="1" y="245"/>
                  </a:cubicBezTo>
                  <a:cubicBezTo>
                    <a:pt x="1" y="168"/>
                    <a:pt x="1" y="92"/>
                    <a:pt x="1" y="15"/>
                  </a:cubicBezTo>
                  <a:cubicBezTo>
                    <a:pt x="1" y="12"/>
                    <a:pt x="2" y="8"/>
                    <a:pt x="2" y="4"/>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31" name="Freeform 15">
              <a:extLst>
                <a:ext uri="{FF2B5EF4-FFF2-40B4-BE49-F238E27FC236}">
                  <a16:creationId xmlns:a16="http://schemas.microsoft.com/office/drawing/2014/main" id="{39AD23E8-0F18-4BD4-AA8D-249B4677E2B0}"/>
                </a:ext>
              </a:extLst>
            </p:cNvPr>
            <p:cNvSpPr>
              <a:spLocks/>
            </p:cNvSpPr>
            <p:nvPr/>
          </p:nvSpPr>
          <p:spPr bwMode="auto">
            <a:xfrm>
              <a:off x="6992733" y="3312167"/>
              <a:ext cx="140531" cy="1855146"/>
            </a:xfrm>
            <a:custGeom>
              <a:avLst/>
              <a:gdLst>
                <a:gd name="T0" fmla="*/ 3 w 29"/>
                <a:gd name="T1" fmla="*/ 2 h 261"/>
                <a:gd name="T2" fmla="*/ 25 w 29"/>
                <a:gd name="T3" fmla="*/ 0 h 261"/>
                <a:gd name="T4" fmla="*/ 27 w 29"/>
                <a:gd name="T5" fmla="*/ 17 h 261"/>
                <a:gd name="T6" fmla="*/ 27 w 29"/>
                <a:gd name="T7" fmla="*/ 241 h 261"/>
                <a:gd name="T8" fmla="*/ 14 w 29"/>
                <a:gd name="T9" fmla="*/ 260 h 261"/>
                <a:gd name="T10" fmla="*/ 3 w 29"/>
                <a:gd name="T11" fmla="*/ 242 h 261"/>
                <a:gd name="T12" fmla="*/ 3 w 29"/>
                <a:gd name="T13" fmla="*/ 2 h 261"/>
              </a:gdLst>
              <a:ahLst/>
              <a:cxnLst>
                <a:cxn ang="0">
                  <a:pos x="T0" y="T1"/>
                </a:cxn>
                <a:cxn ang="0">
                  <a:pos x="T2" y="T3"/>
                </a:cxn>
                <a:cxn ang="0">
                  <a:pos x="T4" y="T5"/>
                </a:cxn>
                <a:cxn ang="0">
                  <a:pos x="T6" y="T7"/>
                </a:cxn>
                <a:cxn ang="0">
                  <a:pos x="T8" y="T9"/>
                </a:cxn>
                <a:cxn ang="0">
                  <a:pos x="T10" y="T11"/>
                </a:cxn>
                <a:cxn ang="0">
                  <a:pos x="T12" y="T13"/>
                </a:cxn>
              </a:cxnLst>
              <a:rect l="0" t="0" r="r" b="b"/>
              <a:pathLst>
                <a:path w="29" h="261">
                  <a:moveTo>
                    <a:pt x="3" y="2"/>
                  </a:moveTo>
                  <a:cubicBezTo>
                    <a:pt x="12" y="1"/>
                    <a:pt x="18" y="1"/>
                    <a:pt x="25" y="0"/>
                  </a:cubicBezTo>
                  <a:cubicBezTo>
                    <a:pt x="26" y="7"/>
                    <a:pt x="27" y="12"/>
                    <a:pt x="27" y="17"/>
                  </a:cubicBezTo>
                  <a:cubicBezTo>
                    <a:pt x="27" y="92"/>
                    <a:pt x="27" y="166"/>
                    <a:pt x="27" y="241"/>
                  </a:cubicBezTo>
                  <a:cubicBezTo>
                    <a:pt x="27" y="250"/>
                    <a:pt x="29" y="261"/>
                    <a:pt x="14" y="260"/>
                  </a:cubicBezTo>
                  <a:cubicBezTo>
                    <a:pt x="0" y="260"/>
                    <a:pt x="3" y="250"/>
                    <a:pt x="3" y="242"/>
                  </a:cubicBezTo>
                  <a:cubicBezTo>
                    <a:pt x="3" y="163"/>
                    <a:pt x="3" y="83"/>
                    <a:pt x="3" y="2"/>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27" name="Rectángulo 26">
            <a:extLst>
              <a:ext uri="{FF2B5EF4-FFF2-40B4-BE49-F238E27FC236}">
                <a16:creationId xmlns:a16="http://schemas.microsoft.com/office/drawing/2014/main" id="{FB115650-8CF9-9B53-E9FF-FA94416C48A8}"/>
              </a:ext>
            </a:extLst>
          </p:cNvPr>
          <p:cNvSpPr/>
          <p:nvPr/>
        </p:nvSpPr>
        <p:spPr>
          <a:xfrm>
            <a:off x="0" y="0"/>
            <a:ext cx="9144000" cy="5140181"/>
          </a:xfrm>
          <a:prstGeom prst="rect">
            <a:avLst/>
          </a:prstGeom>
          <a:noFill/>
          <a:ln w="76200">
            <a:solidFill>
              <a:srgbClr val="165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71092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7"/>
        <p:cNvGrpSpPr/>
        <p:nvPr/>
      </p:nvGrpSpPr>
      <p:grpSpPr>
        <a:xfrm>
          <a:off x="0" y="0"/>
          <a:ext cx="0" cy="0"/>
          <a:chOff x="0" y="0"/>
          <a:chExt cx="0" cy="0"/>
        </a:xfrm>
      </p:grpSpPr>
      <p:sp>
        <p:nvSpPr>
          <p:cNvPr id="2968" name="Google Shape;2968;p70"/>
          <p:cNvSpPr txBox="1">
            <a:spLocks noGrp="1"/>
          </p:cNvSpPr>
          <p:nvPr>
            <p:ph type="title"/>
          </p:nvPr>
        </p:nvSpPr>
        <p:spPr>
          <a:xfrm>
            <a:off x="127957" y="246213"/>
            <a:ext cx="2817595" cy="572700"/>
          </a:xfrm>
          <a:prstGeom prst="rect">
            <a:avLst/>
          </a:prstGeom>
        </p:spPr>
        <p:txBody>
          <a:bodyPr spcFirstLastPara="1" wrap="square" lIns="91425" tIns="91425" rIns="91425" bIns="91425" anchor="t" anchorCtr="0">
            <a:noAutofit/>
          </a:bodyPr>
          <a:lstStyle/>
          <a:p>
            <a:r>
              <a:rPr lang="en" dirty="0">
                <a:solidFill>
                  <a:srgbClr val="1653A2"/>
                </a:solidFill>
              </a:rPr>
              <a:t>RESOURCES</a:t>
            </a:r>
            <a:endParaRPr dirty="0">
              <a:solidFill>
                <a:srgbClr val="1653A2"/>
              </a:solidFill>
            </a:endParaRPr>
          </a:p>
        </p:txBody>
      </p:sp>
      <p:sp>
        <p:nvSpPr>
          <p:cNvPr id="5" name="Forma libre: forma 4">
            <a:extLst>
              <a:ext uri="{FF2B5EF4-FFF2-40B4-BE49-F238E27FC236}">
                <a16:creationId xmlns:a16="http://schemas.microsoft.com/office/drawing/2014/main" id="{D2B34A72-1C11-4B42-8D46-8E005D4792B5}"/>
              </a:ext>
            </a:extLst>
          </p:cNvPr>
          <p:cNvSpPr/>
          <p:nvPr/>
        </p:nvSpPr>
        <p:spPr>
          <a:xfrm>
            <a:off x="2857232" y="1538683"/>
            <a:ext cx="740948" cy="1465757"/>
          </a:xfrm>
          <a:custGeom>
            <a:avLst/>
            <a:gdLst>
              <a:gd name="connsiteX0" fmla="*/ 393421 w 740948"/>
              <a:gd name="connsiteY0" fmla="*/ 378815 h 1465757"/>
              <a:gd name="connsiteX1" fmla="*/ 449917 w 740948"/>
              <a:gd name="connsiteY1" fmla="*/ 497673 h 1465757"/>
              <a:gd name="connsiteX2" fmla="*/ 537388 w 740948"/>
              <a:gd name="connsiteY2" fmla="*/ 516505 h 1465757"/>
              <a:gd name="connsiteX3" fmla="*/ 560851 w 740948"/>
              <a:gd name="connsiteY3" fmla="*/ 538836 h 1465757"/>
              <a:gd name="connsiteX4" fmla="*/ 577111 w 740948"/>
              <a:gd name="connsiteY4" fmla="*/ 1079306 h 1465757"/>
              <a:gd name="connsiteX5" fmla="*/ 553648 w 740948"/>
              <a:gd name="connsiteY5" fmla="*/ 1323608 h 1465757"/>
              <a:gd name="connsiteX6" fmla="*/ 685163 w 740948"/>
              <a:gd name="connsiteY6" fmla="*/ 1322476 h 1465757"/>
              <a:gd name="connsiteX7" fmla="*/ 602734 w 740948"/>
              <a:gd name="connsiteY7" fmla="*/ 1429911 h 1465757"/>
              <a:gd name="connsiteX8" fmla="*/ 530905 w 740948"/>
              <a:gd name="connsiteY8" fmla="*/ 1465003 h 1465757"/>
              <a:gd name="connsiteX9" fmla="*/ 446624 w 740948"/>
              <a:gd name="connsiteY9" fmla="*/ 1464385 h 1465757"/>
              <a:gd name="connsiteX10" fmla="*/ 501885 w 740948"/>
              <a:gd name="connsiteY10" fmla="*/ 1392247 h 1465757"/>
              <a:gd name="connsiteX11" fmla="*/ 449300 w 740948"/>
              <a:gd name="connsiteY11" fmla="*/ 1392762 h 1465757"/>
              <a:gd name="connsiteX12" fmla="*/ 433555 w 740948"/>
              <a:gd name="connsiteY12" fmla="*/ 1403053 h 1465757"/>
              <a:gd name="connsiteX13" fmla="*/ 405873 w 740948"/>
              <a:gd name="connsiteY13" fmla="*/ 1438556 h 1465757"/>
              <a:gd name="connsiteX14" fmla="*/ 350405 w 740948"/>
              <a:gd name="connsiteY14" fmla="*/ 1464900 h 1465757"/>
              <a:gd name="connsiteX15" fmla="*/ 257171 w 740948"/>
              <a:gd name="connsiteY15" fmla="*/ 1464385 h 1465757"/>
              <a:gd name="connsiteX16" fmla="*/ 365636 w 740948"/>
              <a:gd name="connsiteY16" fmla="*/ 1324637 h 1465757"/>
              <a:gd name="connsiteX17" fmla="*/ 386217 w 740948"/>
              <a:gd name="connsiteY17" fmla="*/ 1320315 h 1465757"/>
              <a:gd name="connsiteX18" fmla="*/ 412870 w 740948"/>
              <a:gd name="connsiteY18" fmla="*/ 1320109 h 1465757"/>
              <a:gd name="connsiteX19" fmla="*/ 415855 w 740948"/>
              <a:gd name="connsiteY19" fmla="*/ 1265671 h 1465757"/>
              <a:gd name="connsiteX20" fmla="*/ 415546 w 740948"/>
              <a:gd name="connsiteY20" fmla="*/ 785299 h 1465757"/>
              <a:gd name="connsiteX21" fmla="*/ 407416 w 740948"/>
              <a:gd name="connsiteY21" fmla="*/ 704928 h 1465757"/>
              <a:gd name="connsiteX22" fmla="*/ 368106 w 740948"/>
              <a:gd name="connsiteY22" fmla="*/ 694535 h 1465757"/>
              <a:gd name="connsiteX23" fmla="*/ 336204 w 740948"/>
              <a:gd name="connsiteY23" fmla="*/ 762659 h 1465757"/>
              <a:gd name="connsiteX24" fmla="*/ 358844 w 740948"/>
              <a:gd name="connsiteY24" fmla="*/ 1058827 h 1465757"/>
              <a:gd name="connsiteX25" fmla="*/ 384982 w 740948"/>
              <a:gd name="connsiteY25" fmla="*/ 1128290 h 1465757"/>
              <a:gd name="connsiteX26" fmla="*/ 381998 w 740948"/>
              <a:gd name="connsiteY26" fmla="*/ 1185506 h 1465757"/>
              <a:gd name="connsiteX27" fmla="*/ 318607 w 740948"/>
              <a:gd name="connsiteY27" fmla="*/ 1195900 h 1465757"/>
              <a:gd name="connsiteX28" fmla="*/ 247086 w 740948"/>
              <a:gd name="connsiteY28" fmla="*/ 1134155 h 1465757"/>
              <a:gd name="connsiteX29" fmla="*/ 174331 w 740948"/>
              <a:gd name="connsiteY29" fmla="*/ 880180 h 1465757"/>
              <a:gd name="connsiteX30" fmla="*/ 192442 w 740948"/>
              <a:gd name="connsiteY30" fmla="*/ 602021 h 1465757"/>
              <a:gd name="connsiteX31" fmla="*/ 345260 w 740948"/>
              <a:gd name="connsiteY31" fmla="*/ 565489 h 1465757"/>
              <a:gd name="connsiteX32" fmla="*/ 339909 w 740948"/>
              <a:gd name="connsiteY32" fmla="*/ 562196 h 1465757"/>
              <a:gd name="connsiteX33" fmla="*/ 81611 w 740948"/>
              <a:gd name="connsiteY33" fmla="*/ 518872 h 1465757"/>
              <a:gd name="connsiteX34" fmla="*/ 6283 w 740948"/>
              <a:gd name="connsiteY34" fmla="*/ 379226 h 1465757"/>
              <a:gd name="connsiteX35" fmla="*/ 78009 w 740948"/>
              <a:gd name="connsiteY35" fmla="*/ 140892 h 1465757"/>
              <a:gd name="connsiteX36" fmla="*/ 267462 w 740948"/>
              <a:gd name="connsiteY36" fmla="*/ 3923 h 1465757"/>
              <a:gd name="connsiteX37" fmla="*/ 509912 w 740948"/>
              <a:gd name="connsiteY37" fmla="*/ 11744 h 1465757"/>
              <a:gd name="connsiteX38" fmla="*/ 696895 w 740948"/>
              <a:gd name="connsiteY38" fmla="*/ 174543 h 1465757"/>
              <a:gd name="connsiteX39" fmla="*/ 740939 w 740948"/>
              <a:gd name="connsiteY39" fmla="*/ 435311 h 1465757"/>
              <a:gd name="connsiteX40" fmla="*/ 702143 w 740948"/>
              <a:gd name="connsiteY40" fmla="*/ 482648 h 1465757"/>
              <a:gd name="connsiteX41" fmla="*/ 513926 w 740948"/>
              <a:gd name="connsiteY41" fmla="*/ 481619 h 1465757"/>
              <a:gd name="connsiteX42" fmla="*/ 397640 w 740948"/>
              <a:gd name="connsiteY42" fmla="*/ 383548 h 1465757"/>
              <a:gd name="connsiteX43" fmla="*/ 393421 w 740948"/>
              <a:gd name="connsiteY43" fmla="*/ 378815 h 1465757"/>
              <a:gd name="connsiteX44" fmla="*/ 189973 w 740948"/>
              <a:gd name="connsiteY44" fmla="*/ 213957 h 1465757"/>
              <a:gd name="connsiteX45" fmla="*/ 179682 w 740948"/>
              <a:gd name="connsiteY45" fmla="*/ 213648 h 1465757"/>
              <a:gd name="connsiteX46" fmla="*/ 163320 w 740948"/>
              <a:gd name="connsiteY46" fmla="*/ 239066 h 1465757"/>
              <a:gd name="connsiteX47" fmla="*/ 128949 w 740948"/>
              <a:gd name="connsiteY47" fmla="*/ 347942 h 1465757"/>
              <a:gd name="connsiteX48" fmla="*/ 185857 w 740948"/>
              <a:gd name="connsiteY48" fmla="*/ 422036 h 1465757"/>
              <a:gd name="connsiteX49" fmla="*/ 209422 w 740948"/>
              <a:gd name="connsiteY49" fmla="*/ 401660 h 1465757"/>
              <a:gd name="connsiteX50" fmla="*/ 203351 w 740948"/>
              <a:gd name="connsiteY50" fmla="*/ 280332 h 1465757"/>
              <a:gd name="connsiteX51" fmla="*/ 189973 w 740948"/>
              <a:gd name="connsiteY51" fmla="*/ 213957 h 1465757"/>
              <a:gd name="connsiteX52" fmla="*/ 594090 w 740948"/>
              <a:gd name="connsiteY52" fmla="*/ 243903 h 1465757"/>
              <a:gd name="connsiteX53" fmla="*/ 580815 w 740948"/>
              <a:gd name="connsiteY53" fmla="*/ 348560 h 1465757"/>
              <a:gd name="connsiteX54" fmla="*/ 593164 w 740948"/>
              <a:gd name="connsiteY54" fmla="*/ 360600 h 1465757"/>
              <a:gd name="connsiteX55" fmla="*/ 619611 w 740948"/>
              <a:gd name="connsiteY55" fmla="*/ 346604 h 1465757"/>
              <a:gd name="connsiteX56" fmla="*/ 594090 w 740948"/>
              <a:gd name="connsiteY56" fmla="*/ 243903 h 146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0948" h="1465757">
                <a:moveTo>
                  <a:pt x="393421" y="378815"/>
                </a:moveTo>
                <a:cubicBezTo>
                  <a:pt x="380352" y="423373"/>
                  <a:pt x="406593" y="482031"/>
                  <a:pt x="449917" y="497673"/>
                </a:cubicBezTo>
                <a:cubicBezTo>
                  <a:pt x="477805" y="507655"/>
                  <a:pt x="507854" y="512388"/>
                  <a:pt x="537388" y="516505"/>
                </a:cubicBezTo>
                <a:cubicBezTo>
                  <a:pt x="552722" y="518666"/>
                  <a:pt x="560337" y="522062"/>
                  <a:pt x="560851" y="538836"/>
                </a:cubicBezTo>
                <a:cubicBezTo>
                  <a:pt x="566511" y="719027"/>
                  <a:pt x="576081" y="899115"/>
                  <a:pt x="577111" y="1079306"/>
                </a:cubicBezTo>
                <a:cubicBezTo>
                  <a:pt x="577625" y="1161940"/>
                  <a:pt x="561777" y="1244678"/>
                  <a:pt x="553648" y="1323608"/>
                </a:cubicBezTo>
                <a:cubicBezTo>
                  <a:pt x="561160" y="1318874"/>
                  <a:pt x="639987" y="1315993"/>
                  <a:pt x="685163" y="1322476"/>
                </a:cubicBezTo>
                <a:cubicBezTo>
                  <a:pt x="656967" y="1358802"/>
                  <a:pt x="627741" y="1392865"/>
                  <a:pt x="602734" y="1429911"/>
                </a:cubicBezTo>
                <a:cubicBezTo>
                  <a:pt x="584520" y="1456976"/>
                  <a:pt x="563938" y="1469016"/>
                  <a:pt x="530905" y="1465003"/>
                </a:cubicBezTo>
                <a:cubicBezTo>
                  <a:pt x="504561" y="1461813"/>
                  <a:pt x="477599" y="1464385"/>
                  <a:pt x="446624" y="1464385"/>
                </a:cubicBezTo>
                <a:cubicBezTo>
                  <a:pt x="465971" y="1439173"/>
                  <a:pt x="482539" y="1417563"/>
                  <a:pt x="501885" y="1392247"/>
                </a:cubicBezTo>
                <a:cubicBezTo>
                  <a:pt x="481612" y="1392247"/>
                  <a:pt x="465353" y="1391321"/>
                  <a:pt x="449300" y="1392762"/>
                </a:cubicBezTo>
                <a:cubicBezTo>
                  <a:pt x="443743" y="1393276"/>
                  <a:pt x="437671" y="1398422"/>
                  <a:pt x="433555" y="1403053"/>
                </a:cubicBezTo>
                <a:cubicBezTo>
                  <a:pt x="423675" y="1414373"/>
                  <a:pt x="413179" y="1425589"/>
                  <a:pt x="405873" y="1438556"/>
                </a:cubicBezTo>
                <a:cubicBezTo>
                  <a:pt x="393112" y="1460990"/>
                  <a:pt x="375206" y="1466855"/>
                  <a:pt x="350405" y="1464900"/>
                </a:cubicBezTo>
                <a:cubicBezTo>
                  <a:pt x="320871" y="1462533"/>
                  <a:pt x="291028" y="1464385"/>
                  <a:pt x="257171" y="1464385"/>
                </a:cubicBezTo>
                <a:cubicBezTo>
                  <a:pt x="294938" y="1415299"/>
                  <a:pt x="329721" y="1369505"/>
                  <a:pt x="365636" y="1324637"/>
                </a:cubicBezTo>
                <a:cubicBezTo>
                  <a:pt x="369032" y="1320315"/>
                  <a:pt x="379117" y="1320830"/>
                  <a:pt x="386217" y="1320315"/>
                </a:cubicBezTo>
                <a:cubicBezTo>
                  <a:pt x="394347" y="1319595"/>
                  <a:pt x="402580" y="1320109"/>
                  <a:pt x="412870" y="1320109"/>
                </a:cubicBezTo>
                <a:cubicBezTo>
                  <a:pt x="414002" y="1300968"/>
                  <a:pt x="415855" y="1283371"/>
                  <a:pt x="415855" y="1265671"/>
                </a:cubicBezTo>
                <a:cubicBezTo>
                  <a:pt x="416060" y="1105547"/>
                  <a:pt x="416266" y="945423"/>
                  <a:pt x="415546" y="785299"/>
                </a:cubicBezTo>
                <a:cubicBezTo>
                  <a:pt x="415443" y="758440"/>
                  <a:pt x="412664" y="731273"/>
                  <a:pt x="407416" y="704928"/>
                </a:cubicBezTo>
                <a:cubicBezTo>
                  <a:pt x="402374" y="679407"/>
                  <a:pt x="383439" y="673850"/>
                  <a:pt x="368106" y="694535"/>
                </a:cubicBezTo>
                <a:cubicBezTo>
                  <a:pt x="353493" y="714396"/>
                  <a:pt x="343305" y="738785"/>
                  <a:pt x="336204" y="762659"/>
                </a:cubicBezTo>
                <a:cubicBezTo>
                  <a:pt x="306155" y="863920"/>
                  <a:pt x="316857" y="962609"/>
                  <a:pt x="358844" y="1058827"/>
                </a:cubicBezTo>
                <a:cubicBezTo>
                  <a:pt x="368723" y="1081467"/>
                  <a:pt x="376647" y="1105033"/>
                  <a:pt x="384982" y="1128290"/>
                </a:cubicBezTo>
                <a:cubicBezTo>
                  <a:pt x="391877" y="1147636"/>
                  <a:pt x="398463" y="1168012"/>
                  <a:pt x="381998" y="1185506"/>
                </a:cubicBezTo>
                <a:cubicBezTo>
                  <a:pt x="364092" y="1204441"/>
                  <a:pt x="340423" y="1201457"/>
                  <a:pt x="318607" y="1195900"/>
                </a:cubicBezTo>
                <a:cubicBezTo>
                  <a:pt x="285162" y="1187462"/>
                  <a:pt x="263963" y="1162249"/>
                  <a:pt x="247086" y="1134155"/>
                </a:cubicBezTo>
                <a:cubicBezTo>
                  <a:pt x="200058" y="1056151"/>
                  <a:pt x="171655" y="971561"/>
                  <a:pt x="174331" y="880180"/>
                </a:cubicBezTo>
                <a:cubicBezTo>
                  <a:pt x="177109" y="787460"/>
                  <a:pt x="186165" y="694946"/>
                  <a:pt x="192442" y="602021"/>
                </a:cubicBezTo>
                <a:cubicBezTo>
                  <a:pt x="249453" y="600889"/>
                  <a:pt x="305023" y="615193"/>
                  <a:pt x="345260" y="565489"/>
                </a:cubicBezTo>
                <a:cubicBezTo>
                  <a:pt x="342173" y="563533"/>
                  <a:pt x="340835" y="561887"/>
                  <a:pt x="339909" y="562196"/>
                </a:cubicBezTo>
                <a:cubicBezTo>
                  <a:pt x="247086" y="587614"/>
                  <a:pt x="163731" y="555301"/>
                  <a:pt x="81611" y="518872"/>
                </a:cubicBezTo>
                <a:cubicBezTo>
                  <a:pt x="-1641" y="481928"/>
                  <a:pt x="-8742" y="469064"/>
                  <a:pt x="6283" y="379226"/>
                </a:cubicBezTo>
                <a:cubicBezTo>
                  <a:pt x="20072" y="296900"/>
                  <a:pt x="44153" y="217558"/>
                  <a:pt x="78009" y="140892"/>
                </a:cubicBezTo>
                <a:cubicBezTo>
                  <a:pt x="114747" y="57743"/>
                  <a:pt x="175668" y="9582"/>
                  <a:pt x="267462" y="3923"/>
                </a:cubicBezTo>
                <a:cubicBezTo>
                  <a:pt x="348450" y="-1017"/>
                  <a:pt x="429336" y="-3898"/>
                  <a:pt x="509912" y="11744"/>
                </a:cubicBezTo>
                <a:cubicBezTo>
                  <a:pt x="604278" y="30061"/>
                  <a:pt x="669007" y="79148"/>
                  <a:pt x="696895" y="174543"/>
                </a:cubicBezTo>
                <a:cubicBezTo>
                  <a:pt x="721798" y="259956"/>
                  <a:pt x="740116" y="346090"/>
                  <a:pt x="740939" y="435311"/>
                </a:cubicBezTo>
                <a:cubicBezTo>
                  <a:pt x="741248" y="466800"/>
                  <a:pt x="733427" y="478532"/>
                  <a:pt x="702143" y="482648"/>
                </a:cubicBezTo>
                <a:cubicBezTo>
                  <a:pt x="639472" y="490984"/>
                  <a:pt x="576390" y="495203"/>
                  <a:pt x="513926" y="481619"/>
                </a:cubicBezTo>
                <a:cubicBezTo>
                  <a:pt x="458150" y="469579"/>
                  <a:pt x="416884" y="439427"/>
                  <a:pt x="397640" y="383548"/>
                </a:cubicBezTo>
                <a:cubicBezTo>
                  <a:pt x="397125" y="381799"/>
                  <a:pt x="395067" y="380564"/>
                  <a:pt x="393421" y="378815"/>
                </a:cubicBezTo>
                <a:close/>
                <a:moveTo>
                  <a:pt x="189973" y="213957"/>
                </a:moveTo>
                <a:cubicBezTo>
                  <a:pt x="186577" y="213854"/>
                  <a:pt x="183078" y="213751"/>
                  <a:pt x="179682" y="213648"/>
                </a:cubicBezTo>
                <a:cubicBezTo>
                  <a:pt x="174125" y="222086"/>
                  <a:pt x="166510" y="229804"/>
                  <a:pt x="163320" y="239066"/>
                </a:cubicBezTo>
                <a:cubicBezTo>
                  <a:pt x="150868" y="275084"/>
                  <a:pt x="137078" y="310896"/>
                  <a:pt x="128949" y="347942"/>
                </a:cubicBezTo>
                <a:cubicBezTo>
                  <a:pt x="118864" y="393324"/>
                  <a:pt x="138828" y="416787"/>
                  <a:pt x="185857" y="422036"/>
                </a:cubicBezTo>
                <a:cubicBezTo>
                  <a:pt x="200881" y="423682"/>
                  <a:pt x="210554" y="420080"/>
                  <a:pt x="209422" y="401660"/>
                </a:cubicBezTo>
                <a:cubicBezTo>
                  <a:pt x="206952" y="361217"/>
                  <a:pt x="206849" y="320569"/>
                  <a:pt x="203351" y="280332"/>
                </a:cubicBezTo>
                <a:cubicBezTo>
                  <a:pt x="201395" y="257898"/>
                  <a:pt x="194604" y="235979"/>
                  <a:pt x="189973" y="213957"/>
                </a:cubicBezTo>
                <a:close/>
                <a:moveTo>
                  <a:pt x="594090" y="243903"/>
                </a:moveTo>
                <a:cubicBezTo>
                  <a:pt x="577728" y="282081"/>
                  <a:pt x="577111" y="315218"/>
                  <a:pt x="580815" y="348560"/>
                </a:cubicBezTo>
                <a:cubicBezTo>
                  <a:pt x="581330" y="353293"/>
                  <a:pt x="590283" y="361423"/>
                  <a:pt x="593164" y="360600"/>
                </a:cubicBezTo>
                <a:cubicBezTo>
                  <a:pt x="602940" y="357821"/>
                  <a:pt x="619200" y="352161"/>
                  <a:pt x="619611" y="346604"/>
                </a:cubicBezTo>
                <a:cubicBezTo>
                  <a:pt x="622184" y="312542"/>
                  <a:pt x="616318" y="279303"/>
                  <a:pt x="594090" y="243903"/>
                </a:cubicBezTo>
                <a:close/>
              </a:path>
            </a:pathLst>
          </a:custGeom>
          <a:solidFill>
            <a:srgbClr val="F7AC2D"/>
          </a:solidFill>
          <a:ln w="10289" cap="flat">
            <a:no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DBDBDABA-95B5-41C8-9BCD-9B7318E7CC01}"/>
              </a:ext>
            </a:extLst>
          </p:cNvPr>
          <p:cNvSpPr/>
          <p:nvPr/>
        </p:nvSpPr>
        <p:spPr>
          <a:xfrm>
            <a:off x="337589" y="3377345"/>
            <a:ext cx="1800633" cy="762851"/>
          </a:xfrm>
          <a:custGeom>
            <a:avLst/>
            <a:gdLst>
              <a:gd name="connsiteX0" fmla="*/ 1034488 w 1800633"/>
              <a:gd name="connsiteY0" fmla="*/ 457010 h 762851"/>
              <a:gd name="connsiteX1" fmla="*/ 1800634 w 1800633"/>
              <a:gd name="connsiteY1" fmla="*/ 582661 h 762851"/>
              <a:gd name="connsiteX2" fmla="*/ 1484194 w 1800633"/>
              <a:gd name="connsiteY2" fmla="*/ 582763 h 762851"/>
              <a:gd name="connsiteX3" fmla="*/ 752522 w 1800633"/>
              <a:gd name="connsiteY3" fmla="*/ 609828 h 762851"/>
              <a:gd name="connsiteX4" fmla="*/ 247966 w 1800633"/>
              <a:gd name="connsiteY4" fmla="*/ 685774 h 762851"/>
              <a:gd name="connsiteX5" fmla="*/ 63556 w 1800633"/>
              <a:gd name="connsiteY5" fmla="*/ 762851 h 762851"/>
              <a:gd name="connsiteX6" fmla="*/ 312798 w 1800633"/>
              <a:gd name="connsiteY6" fmla="*/ 557140 h 762851"/>
              <a:gd name="connsiteX7" fmla="*/ 633046 w 1800633"/>
              <a:gd name="connsiteY7" fmla="*/ 490250 h 762851"/>
              <a:gd name="connsiteX8" fmla="*/ 601968 w 1800633"/>
              <a:gd name="connsiteY8" fmla="*/ 302238 h 762851"/>
              <a:gd name="connsiteX9" fmla="*/ 516555 w 1800633"/>
              <a:gd name="connsiteY9" fmla="*/ 272292 h 762851"/>
              <a:gd name="connsiteX10" fmla="*/ 397388 w 1800633"/>
              <a:gd name="connsiteY10" fmla="*/ 279598 h 762851"/>
              <a:gd name="connsiteX11" fmla="*/ 279250 w 1800633"/>
              <a:gd name="connsiteY11" fmla="*/ 256650 h 762851"/>
              <a:gd name="connsiteX12" fmla="*/ 72303 w 1800633"/>
              <a:gd name="connsiteY12" fmla="*/ 147979 h 762851"/>
              <a:gd name="connsiteX13" fmla="*/ 15190 w 1800633"/>
              <a:gd name="connsiteY13" fmla="*/ 97761 h 762851"/>
              <a:gd name="connsiteX14" fmla="*/ 39476 w 1800633"/>
              <a:gd name="connsiteY14" fmla="*/ 23564 h 762851"/>
              <a:gd name="connsiteX15" fmla="*/ 132196 w 1800633"/>
              <a:gd name="connsiteY15" fmla="*/ 26137 h 762851"/>
              <a:gd name="connsiteX16" fmla="*/ 307138 w 1800633"/>
              <a:gd name="connsiteY16" fmla="*/ 95702 h 762851"/>
              <a:gd name="connsiteX17" fmla="*/ 505544 w 1800633"/>
              <a:gd name="connsiteY17" fmla="*/ 143246 h 762851"/>
              <a:gd name="connsiteX18" fmla="*/ 791112 w 1800633"/>
              <a:gd name="connsiteY18" fmla="*/ 128942 h 762851"/>
              <a:gd name="connsiteX19" fmla="*/ 950516 w 1800633"/>
              <a:gd name="connsiteY19" fmla="*/ 138100 h 762851"/>
              <a:gd name="connsiteX20" fmla="*/ 1198214 w 1800633"/>
              <a:gd name="connsiteY20" fmla="*/ 170825 h 762851"/>
              <a:gd name="connsiteX21" fmla="*/ 1310589 w 1800633"/>
              <a:gd name="connsiteY21" fmla="*/ 147259 h 762851"/>
              <a:gd name="connsiteX22" fmla="*/ 1507657 w 1800633"/>
              <a:gd name="connsiteY22" fmla="*/ 33752 h 762851"/>
              <a:gd name="connsiteX23" fmla="*/ 1601611 w 1800633"/>
              <a:gd name="connsiteY23" fmla="*/ 101 h 762851"/>
              <a:gd name="connsiteX24" fmla="*/ 1650801 w 1800633"/>
              <a:gd name="connsiteY24" fmla="*/ 47953 h 762851"/>
              <a:gd name="connsiteX25" fmla="*/ 1621678 w 1800633"/>
              <a:gd name="connsiteY25" fmla="*/ 120400 h 762851"/>
              <a:gd name="connsiteX26" fmla="*/ 1445295 w 1800633"/>
              <a:gd name="connsiteY26" fmla="*/ 244610 h 762851"/>
              <a:gd name="connsiteX27" fmla="*/ 1390445 w 1800633"/>
              <a:gd name="connsiteY27" fmla="*/ 275688 h 762851"/>
              <a:gd name="connsiteX28" fmla="*/ 1200684 w 1800633"/>
              <a:gd name="connsiteY28" fmla="*/ 314175 h 762851"/>
              <a:gd name="connsiteX29" fmla="*/ 1074828 w 1800633"/>
              <a:gd name="connsiteY29" fmla="*/ 309544 h 762851"/>
              <a:gd name="connsiteX30" fmla="*/ 1041897 w 1800633"/>
              <a:gd name="connsiteY30" fmla="*/ 336403 h 762851"/>
              <a:gd name="connsiteX31" fmla="*/ 1034488 w 1800633"/>
              <a:gd name="connsiteY31" fmla="*/ 457010 h 76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0633" h="762851">
                <a:moveTo>
                  <a:pt x="1034488" y="457010"/>
                </a:moveTo>
                <a:cubicBezTo>
                  <a:pt x="1304003" y="439722"/>
                  <a:pt x="1559934" y="466787"/>
                  <a:pt x="1800634" y="582661"/>
                </a:cubicBezTo>
                <a:cubicBezTo>
                  <a:pt x="1695154" y="582661"/>
                  <a:pt x="1589674" y="582043"/>
                  <a:pt x="1484194" y="582763"/>
                </a:cubicBezTo>
                <a:cubicBezTo>
                  <a:pt x="1239994" y="584513"/>
                  <a:pt x="995898" y="589761"/>
                  <a:pt x="752522" y="609828"/>
                </a:cubicBezTo>
                <a:cubicBezTo>
                  <a:pt x="582724" y="623824"/>
                  <a:pt x="413339" y="642038"/>
                  <a:pt x="247966" y="685774"/>
                </a:cubicBezTo>
                <a:cubicBezTo>
                  <a:pt x="183443" y="702857"/>
                  <a:pt x="120361" y="723541"/>
                  <a:pt x="63556" y="762851"/>
                </a:cubicBezTo>
                <a:cubicBezTo>
                  <a:pt x="85064" y="702754"/>
                  <a:pt x="205980" y="603551"/>
                  <a:pt x="312798" y="557140"/>
                </a:cubicBezTo>
                <a:cubicBezTo>
                  <a:pt x="399343" y="519475"/>
                  <a:pt x="470246" y="504554"/>
                  <a:pt x="633046" y="490250"/>
                </a:cubicBezTo>
                <a:cubicBezTo>
                  <a:pt x="631194" y="426138"/>
                  <a:pt x="631297" y="361615"/>
                  <a:pt x="601968" y="302238"/>
                </a:cubicBezTo>
                <a:cubicBezTo>
                  <a:pt x="584268" y="266426"/>
                  <a:pt x="548662" y="271057"/>
                  <a:pt x="516555" y="272292"/>
                </a:cubicBezTo>
                <a:cubicBezTo>
                  <a:pt x="476833" y="273835"/>
                  <a:pt x="437110" y="277643"/>
                  <a:pt x="397388" y="279598"/>
                </a:cubicBezTo>
                <a:cubicBezTo>
                  <a:pt x="356225" y="281759"/>
                  <a:pt x="316091" y="275276"/>
                  <a:pt x="279250" y="256650"/>
                </a:cubicBezTo>
                <a:cubicBezTo>
                  <a:pt x="209788" y="221455"/>
                  <a:pt x="140325" y="186055"/>
                  <a:pt x="72303" y="147979"/>
                </a:cubicBezTo>
                <a:cubicBezTo>
                  <a:pt x="50590" y="135836"/>
                  <a:pt x="31449" y="117004"/>
                  <a:pt x="15190" y="97761"/>
                </a:cubicBezTo>
                <a:cubicBezTo>
                  <a:pt x="-11978" y="65653"/>
                  <a:pt x="-1996" y="31591"/>
                  <a:pt x="39476" y="23564"/>
                </a:cubicBezTo>
                <a:cubicBezTo>
                  <a:pt x="69319" y="17801"/>
                  <a:pt x="103587" y="17287"/>
                  <a:pt x="132196" y="26137"/>
                </a:cubicBezTo>
                <a:cubicBezTo>
                  <a:pt x="192088" y="44763"/>
                  <a:pt x="252186" y="66168"/>
                  <a:pt x="307138" y="95702"/>
                </a:cubicBezTo>
                <a:cubicBezTo>
                  <a:pt x="370323" y="129765"/>
                  <a:pt x="435464" y="145921"/>
                  <a:pt x="505544" y="143246"/>
                </a:cubicBezTo>
                <a:cubicBezTo>
                  <a:pt x="600733" y="139644"/>
                  <a:pt x="695820" y="131206"/>
                  <a:pt x="791112" y="128942"/>
                </a:cubicBezTo>
                <a:cubicBezTo>
                  <a:pt x="844109" y="127604"/>
                  <a:pt x="897621" y="132234"/>
                  <a:pt x="950516" y="138100"/>
                </a:cubicBezTo>
                <a:cubicBezTo>
                  <a:pt x="1033253" y="147259"/>
                  <a:pt x="1115682" y="159402"/>
                  <a:pt x="1198214" y="170825"/>
                </a:cubicBezTo>
                <a:cubicBezTo>
                  <a:pt x="1238656" y="176382"/>
                  <a:pt x="1275909" y="167017"/>
                  <a:pt x="1310589" y="147259"/>
                </a:cubicBezTo>
                <a:cubicBezTo>
                  <a:pt x="1376450" y="109698"/>
                  <a:pt x="1441693" y="71108"/>
                  <a:pt x="1507657" y="33752"/>
                </a:cubicBezTo>
                <a:cubicBezTo>
                  <a:pt x="1536882" y="17184"/>
                  <a:pt x="1565593" y="-1545"/>
                  <a:pt x="1601611" y="101"/>
                </a:cubicBezTo>
                <a:cubicBezTo>
                  <a:pt x="1630322" y="1336"/>
                  <a:pt x="1648846" y="19036"/>
                  <a:pt x="1650801" y="47953"/>
                </a:cubicBezTo>
                <a:cubicBezTo>
                  <a:pt x="1652756" y="76767"/>
                  <a:pt x="1644421" y="103523"/>
                  <a:pt x="1621678" y="120400"/>
                </a:cubicBezTo>
                <a:cubicBezTo>
                  <a:pt x="1563947" y="163313"/>
                  <a:pt x="1504569" y="203961"/>
                  <a:pt x="1445295" y="244610"/>
                </a:cubicBezTo>
                <a:cubicBezTo>
                  <a:pt x="1428006" y="256444"/>
                  <a:pt x="1408042" y="264162"/>
                  <a:pt x="1390445" y="275688"/>
                </a:cubicBezTo>
                <a:cubicBezTo>
                  <a:pt x="1332096" y="313866"/>
                  <a:pt x="1268603" y="321584"/>
                  <a:pt x="1200684" y="314175"/>
                </a:cubicBezTo>
                <a:cubicBezTo>
                  <a:pt x="1159006" y="309647"/>
                  <a:pt x="1116814" y="310882"/>
                  <a:pt x="1074828" y="309544"/>
                </a:cubicBezTo>
                <a:cubicBezTo>
                  <a:pt x="1056099" y="308927"/>
                  <a:pt x="1043544" y="318497"/>
                  <a:pt x="1041897" y="336403"/>
                </a:cubicBezTo>
                <a:cubicBezTo>
                  <a:pt x="1038399" y="375302"/>
                  <a:pt x="1036958" y="414613"/>
                  <a:pt x="1034488" y="457010"/>
                </a:cubicBezTo>
                <a:close/>
              </a:path>
            </a:pathLst>
          </a:custGeom>
          <a:solidFill>
            <a:srgbClr val="F7AC2D"/>
          </a:solidFill>
          <a:ln w="10289" cap="flat">
            <a:no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0BB2AAC4-FD14-4FF3-9D7B-AB2CDD81E753}"/>
              </a:ext>
            </a:extLst>
          </p:cNvPr>
          <p:cNvSpPr/>
          <p:nvPr/>
        </p:nvSpPr>
        <p:spPr>
          <a:xfrm>
            <a:off x="4676748" y="1502805"/>
            <a:ext cx="681149" cy="1223884"/>
          </a:xfrm>
          <a:custGeom>
            <a:avLst/>
            <a:gdLst>
              <a:gd name="connsiteX0" fmla="*/ 351529 w 681149"/>
              <a:gd name="connsiteY0" fmla="*/ 490021 h 1223884"/>
              <a:gd name="connsiteX1" fmla="*/ 391663 w 681149"/>
              <a:gd name="connsiteY1" fmla="*/ 539005 h 1223884"/>
              <a:gd name="connsiteX2" fmla="*/ 491997 w 681149"/>
              <a:gd name="connsiteY2" fmla="*/ 535198 h 1223884"/>
              <a:gd name="connsiteX3" fmla="*/ 510520 w 681149"/>
              <a:gd name="connsiteY3" fmla="*/ 527068 h 1223884"/>
              <a:gd name="connsiteX4" fmla="*/ 541599 w 681149"/>
              <a:gd name="connsiteY4" fmla="*/ 546312 h 1223884"/>
              <a:gd name="connsiteX5" fmla="*/ 540878 w 681149"/>
              <a:gd name="connsiteY5" fmla="*/ 1054572 h 1223884"/>
              <a:gd name="connsiteX6" fmla="*/ 518856 w 681149"/>
              <a:gd name="connsiteY6" fmla="*/ 1171475 h 1223884"/>
              <a:gd name="connsiteX7" fmla="*/ 461022 w 681149"/>
              <a:gd name="connsiteY7" fmla="*/ 1223443 h 1223884"/>
              <a:gd name="connsiteX8" fmla="*/ 402674 w 681149"/>
              <a:gd name="connsiteY8" fmla="*/ 1153774 h 1223884"/>
              <a:gd name="connsiteX9" fmla="*/ 413479 w 681149"/>
              <a:gd name="connsiteY9" fmla="*/ 951355 h 1223884"/>
              <a:gd name="connsiteX10" fmla="*/ 396293 w 681149"/>
              <a:gd name="connsiteY10" fmla="*/ 662700 h 1223884"/>
              <a:gd name="connsiteX11" fmla="*/ 383430 w 681149"/>
              <a:gd name="connsiteY11" fmla="*/ 628432 h 1223884"/>
              <a:gd name="connsiteX12" fmla="*/ 376226 w 681149"/>
              <a:gd name="connsiteY12" fmla="*/ 627403 h 1223884"/>
              <a:gd name="connsiteX13" fmla="*/ 356983 w 681149"/>
              <a:gd name="connsiteY13" fmla="*/ 657966 h 1223884"/>
              <a:gd name="connsiteX14" fmla="*/ 313556 w 681149"/>
              <a:gd name="connsiteY14" fmla="*/ 813254 h 1223884"/>
              <a:gd name="connsiteX15" fmla="*/ 327654 w 681149"/>
              <a:gd name="connsiteY15" fmla="*/ 902989 h 1223884"/>
              <a:gd name="connsiteX16" fmla="*/ 365215 w 681149"/>
              <a:gd name="connsiteY16" fmla="*/ 1013615 h 1223884"/>
              <a:gd name="connsiteX17" fmla="*/ 354307 w 681149"/>
              <a:gd name="connsiteY17" fmla="*/ 1074433 h 1223884"/>
              <a:gd name="connsiteX18" fmla="*/ 281140 w 681149"/>
              <a:gd name="connsiteY18" fmla="*/ 1057350 h 1223884"/>
              <a:gd name="connsiteX19" fmla="*/ 248827 w 681149"/>
              <a:gd name="connsiteY19" fmla="*/ 1000854 h 1223884"/>
              <a:gd name="connsiteX20" fmla="*/ 188112 w 681149"/>
              <a:gd name="connsiteY20" fmla="*/ 846184 h 1223884"/>
              <a:gd name="connsiteX21" fmla="*/ 183172 w 681149"/>
              <a:gd name="connsiteY21" fmla="*/ 746673 h 1223884"/>
              <a:gd name="connsiteX22" fmla="*/ 204988 w 681149"/>
              <a:gd name="connsiteY22" fmla="*/ 511632 h 1223884"/>
              <a:gd name="connsiteX23" fmla="*/ 207355 w 681149"/>
              <a:gd name="connsiteY23" fmla="*/ 272681 h 1223884"/>
              <a:gd name="connsiteX24" fmla="*/ 199534 w 681149"/>
              <a:gd name="connsiteY24" fmla="*/ 208158 h 1223884"/>
              <a:gd name="connsiteX25" fmla="*/ 166604 w 681149"/>
              <a:gd name="connsiteY25" fmla="*/ 192310 h 1223884"/>
              <a:gd name="connsiteX26" fmla="*/ 116488 w 681149"/>
              <a:gd name="connsiteY26" fmla="*/ 300466 h 1223884"/>
              <a:gd name="connsiteX27" fmla="*/ 172984 w 681149"/>
              <a:gd name="connsiteY27" fmla="*/ 434966 h 1223884"/>
              <a:gd name="connsiteX28" fmla="*/ 184613 w 681149"/>
              <a:gd name="connsiteY28" fmla="*/ 464089 h 1223884"/>
              <a:gd name="connsiteX29" fmla="*/ 167633 w 681149"/>
              <a:gd name="connsiteY29" fmla="*/ 512352 h 1223884"/>
              <a:gd name="connsiteX30" fmla="*/ 108770 w 681149"/>
              <a:gd name="connsiteY30" fmla="*/ 500106 h 1223884"/>
              <a:gd name="connsiteX31" fmla="*/ 64520 w 681149"/>
              <a:gd name="connsiteY31" fmla="*/ 424469 h 1223884"/>
              <a:gd name="connsiteX32" fmla="*/ 17285 w 681149"/>
              <a:gd name="connsiteY32" fmla="*/ 329897 h 1223884"/>
              <a:gd name="connsiteX33" fmla="*/ 36735 w 681149"/>
              <a:gd name="connsiteY33" fmla="*/ 175639 h 1223884"/>
              <a:gd name="connsiteX34" fmla="*/ 139539 w 681149"/>
              <a:gd name="connsiteY34" fmla="*/ 65219 h 1223884"/>
              <a:gd name="connsiteX35" fmla="*/ 266321 w 681149"/>
              <a:gd name="connsiteY35" fmla="*/ 5430 h 1223884"/>
              <a:gd name="connsiteX36" fmla="*/ 486028 w 681149"/>
              <a:gd name="connsiteY36" fmla="*/ 11090 h 1223884"/>
              <a:gd name="connsiteX37" fmla="*/ 669307 w 681149"/>
              <a:gd name="connsiteY37" fmla="*/ 195294 h 1223884"/>
              <a:gd name="connsiteX38" fmla="*/ 677334 w 681149"/>
              <a:gd name="connsiteY38" fmla="*/ 358608 h 1223884"/>
              <a:gd name="connsiteX39" fmla="*/ 635656 w 681149"/>
              <a:gd name="connsiteY39" fmla="*/ 430335 h 1223884"/>
              <a:gd name="connsiteX40" fmla="*/ 435398 w 681149"/>
              <a:gd name="connsiteY40" fmla="*/ 523260 h 1223884"/>
              <a:gd name="connsiteX41" fmla="*/ 351529 w 681149"/>
              <a:gd name="connsiteY41" fmla="*/ 490021 h 1223884"/>
              <a:gd name="connsiteX42" fmla="*/ 563724 w 681149"/>
              <a:gd name="connsiteY42" fmla="*/ 229048 h 1223884"/>
              <a:gd name="connsiteX43" fmla="*/ 547362 w 681149"/>
              <a:gd name="connsiteY43" fmla="*/ 322900 h 1223884"/>
              <a:gd name="connsiteX44" fmla="*/ 568869 w 681149"/>
              <a:gd name="connsiteY44" fmla="*/ 348626 h 1223884"/>
              <a:gd name="connsiteX45" fmla="*/ 586363 w 681149"/>
              <a:gd name="connsiteY45" fmla="*/ 317137 h 1223884"/>
              <a:gd name="connsiteX46" fmla="*/ 563724 w 681149"/>
              <a:gd name="connsiteY46" fmla="*/ 229048 h 122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1149" h="1223884">
                <a:moveTo>
                  <a:pt x="351529" y="490021"/>
                </a:moveTo>
                <a:cubicBezTo>
                  <a:pt x="356983" y="519247"/>
                  <a:pt x="372110" y="531184"/>
                  <a:pt x="391663" y="539005"/>
                </a:cubicBezTo>
                <a:cubicBezTo>
                  <a:pt x="425622" y="552589"/>
                  <a:pt x="459067" y="550737"/>
                  <a:pt x="491997" y="535198"/>
                </a:cubicBezTo>
                <a:cubicBezTo>
                  <a:pt x="498069" y="532316"/>
                  <a:pt x="504243" y="529538"/>
                  <a:pt x="510520" y="527068"/>
                </a:cubicBezTo>
                <a:cubicBezTo>
                  <a:pt x="534498" y="517498"/>
                  <a:pt x="539026" y="520276"/>
                  <a:pt x="541599" y="546312"/>
                </a:cubicBezTo>
                <a:cubicBezTo>
                  <a:pt x="558578" y="715697"/>
                  <a:pt x="561254" y="885186"/>
                  <a:pt x="540878" y="1054572"/>
                </a:cubicBezTo>
                <a:cubicBezTo>
                  <a:pt x="536145" y="1093882"/>
                  <a:pt x="528221" y="1132987"/>
                  <a:pt x="518856" y="1171475"/>
                </a:cubicBezTo>
                <a:cubicBezTo>
                  <a:pt x="509903" y="1208521"/>
                  <a:pt x="486955" y="1227045"/>
                  <a:pt x="461022" y="1223443"/>
                </a:cubicBezTo>
                <a:cubicBezTo>
                  <a:pt x="428503" y="1219018"/>
                  <a:pt x="401542" y="1189072"/>
                  <a:pt x="402674" y="1153774"/>
                </a:cubicBezTo>
                <a:cubicBezTo>
                  <a:pt x="404835" y="1086267"/>
                  <a:pt x="406584" y="1018451"/>
                  <a:pt x="413479" y="951355"/>
                </a:cubicBezTo>
                <a:cubicBezTo>
                  <a:pt x="423461" y="853902"/>
                  <a:pt x="414714" y="758095"/>
                  <a:pt x="396293" y="662700"/>
                </a:cubicBezTo>
                <a:cubicBezTo>
                  <a:pt x="394029" y="650866"/>
                  <a:pt x="387855" y="639855"/>
                  <a:pt x="383430" y="628432"/>
                </a:cubicBezTo>
                <a:cubicBezTo>
                  <a:pt x="381063" y="628123"/>
                  <a:pt x="378696" y="627711"/>
                  <a:pt x="376226" y="627403"/>
                </a:cubicBezTo>
                <a:cubicBezTo>
                  <a:pt x="369640" y="637591"/>
                  <a:pt x="360482" y="646852"/>
                  <a:pt x="356983" y="657966"/>
                </a:cubicBezTo>
                <a:cubicBezTo>
                  <a:pt x="341032" y="709420"/>
                  <a:pt x="322406" y="760565"/>
                  <a:pt x="313556" y="813254"/>
                </a:cubicBezTo>
                <a:cubicBezTo>
                  <a:pt x="308822" y="841656"/>
                  <a:pt x="319627" y="873763"/>
                  <a:pt x="327654" y="902989"/>
                </a:cubicBezTo>
                <a:cubicBezTo>
                  <a:pt x="337945" y="940447"/>
                  <a:pt x="352660" y="976774"/>
                  <a:pt x="365215" y="1013615"/>
                </a:cubicBezTo>
                <a:cubicBezTo>
                  <a:pt x="375609" y="1044281"/>
                  <a:pt x="371698" y="1064657"/>
                  <a:pt x="354307" y="1074433"/>
                </a:cubicBezTo>
                <a:cubicBezTo>
                  <a:pt x="332799" y="1086370"/>
                  <a:pt x="297091" y="1079372"/>
                  <a:pt x="281140" y="1057350"/>
                </a:cubicBezTo>
                <a:cubicBezTo>
                  <a:pt x="268482" y="1039856"/>
                  <a:pt x="257265" y="1020715"/>
                  <a:pt x="248827" y="1000854"/>
                </a:cubicBezTo>
                <a:cubicBezTo>
                  <a:pt x="227114" y="949812"/>
                  <a:pt x="203650" y="899079"/>
                  <a:pt x="188112" y="846184"/>
                </a:cubicBezTo>
                <a:cubicBezTo>
                  <a:pt x="178953" y="815003"/>
                  <a:pt x="176895" y="778471"/>
                  <a:pt x="183172" y="746673"/>
                </a:cubicBezTo>
                <a:cubicBezTo>
                  <a:pt x="198505" y="668772"/>
                  <a:pt x="203650" y="590562"/>
                  <a:pt x="204988" y="511632"/>
                </a:cubicBezTo>
                <a:cubicBezTo>
                  <a:pt x="206326" y="431982"/>
                  <a:pt x="207458" y="352331"/>
                  <a:pt x="207355" y="272681"/>
                </a:cubicBezTo>
                <a:cubicBezTo>
                  <a:pt x="207355" y="251173"/>
                  <a:pt x="202827" y="229562"/>
                  <a:pt x="199534" y="208158"/>
                </a:cubicBezTo>
                <a:cubicBezTo>
                  <a:pt x="196344" y="187679"/>
                  <a:pt x="184098" y="185209"/>
                  <a:pt x="166604" y="192310"/>
                </a:cubicBezTo>
                <a:cubicBezTo>
                  <a:pt x="126573" y="208672"/>
                  <a:pt x="101463" y="257039"/>
                  <a:pt x="116488" y="300466"/>
                </a:cubicBezTo>
                <a:cubicBezTo>
                  <a:pt x="132336" y="346362"/>
                  <a:pt x="153946" y="390201"/>
                  <a:pt x="172984" y="434966"/>
                </a:cubicBezTo>
                <a:cubicBezTo>
                  <a:pt x="177100" y="444639"/>
                  <a:pt x="182246" y="454004"/>
                  <a:pt x="184613" y="464089"/>
                </a:cubicBezTo>
                <a:cubicBezTo>
                  <a:pt x="189141" y="483332"/>
                  <a:pt x="188935" y="501856"/>
                  <a:pt x="167633" y="512352"/>
                </a:cubicBezTo>
                <a:cubicBezTo>
                  <a:pt x="147463" y="522334"/>
                  <a:pt x="121119" y="518424"/>
                  <a:pt x="108770" y="500106"/>
                </a:cubicBezTo>
                <a:cubicBezTo>
                  <a:pt x="92407" y="476026"/>
                  <a:pt x="78206" y="450299"/>
                  <a:pt x="64520" y="424469"/>
                </a:cubicBezTo>
                <a:cubicBezTo>
                  <a:pt x="48054" y="393391"/>
                  <a:pt x="33236" y="361284"/>
                  <a:pt x="17285" y="329897"/>
                </a:cubicBezTo>
                <a:cubicBezTo>
                  <a:pt x="-10911" y="274019"/>
                  <a:pt x="-4737" y="222153"/>
                  <a:pt x="36735" y="175639"/>
                </a:cubicBezTo>
                <a:cubicBezTo>
                  <a:pt x="70180" y="138078"/>
                  <a:pt x="105374" y="102163"/>
                  <a:pt x="139539" y="65219"/>
                </a:cubicBezTo>
                <a:cubicBezTo>
                  <a:pt x="173807" y="28070"/>
                  <a:pt x="215794" y="8929"/>
                  <a:pt x="266321" y="5430"/>
                </a:cubicBezTo>
                <a:cubicBezTo>
                  <a:pt x="339797" y="388"/>
                  <a:pt x="413170" y="-5890"/>
                  <a:pt x="486028" y="11090"/>
                </a:cubicBezTo>
                <a:cubicBezTo>
                  <a:pt x="585540" y="34347"/>
                  <a:pt x="653047" y="88373"/>
                  <a:pt x="669307" y="195294"/>
                </a:cubicBezTo>
                <a:cubicBezTo>
                  <a:pt x="677539" y="249629"/>
                  <a:pt x="686389" y="303450"/>
                  <a:pt x="677334" y="358608"/>
                </a:cubicBezTo>
                <a:cubicBezTo>
                  <a:pt x="672497" y="388143"/>
                  <a:pt x="660868" y="413149"/>
                  <a:pt x="635656" y="430335"/>
                </a:cubicBezTo>
                <a:cubicBezTo>
                  <a:pt x="574015" y="472321"/>
                  <a:pt x="509800" y="508339"/>
                  <a:pt x="435398" y="523260"/>
                </a:cubicBezTo>
                <a:cubicBezTo>
                  <a:pt x="402159" y="529949"/>
                  <a:pt x="375300" y="523158"/>
                  <a:pt x="351529" y="490021"/>
                </a:cubicBezTo>
                <a:close/>
                <a:moveTo>
                  <a:pt x="563724" y="229048"/>
                </a:moveTo>
                <a:cubicBezTo>
                  <a:pt x="546127" y="259406"/>
                  <a:pt x="543965" y="290998"/>
                  <a:pt x="547362" y="322900"/>
                </a:cubicBezTo>
                <a:cubicBezTo>
                  <a:pt x="548699" y="335043"/>
                  <a:pt x="551169" y="351405"/>
                  <a:pt x="568869" y="348626"/>
                </a:cubicBezTo>
                <a:cubicBezTo>
                  <a:pt x="584923" y="346054"/>
                  <a:pt x="589759" y="331852"/>
                  <a:pt x="586363" y="317137"/>
                </a:cubicBezTo>
                <a:cubicBezTo>
                  <a:pt x="579572" y="287602"/>
                  <a:pt x="571442" y="258377"/>
                  <a:pt x="563724" y="229048"/>
                </a:cubicBezTo>
                <a:close/>
              </a:path>
            </a:pathLst>
          </a:custGeom>
          <a:solidFill>
            <a:srgbClr val="F7AC2D"/>
          </a:solidFill>
          <a:ln w="10289" cap="flat">
            <a:noFill/>
            <a:prstDash val="solid"/>
            <a:miter/>
          </a:ln>
        </p:spPr>
        <p:txBody>
          <a:bodyPr rtlCol="0" anchor="ctr"/>
          <a:lstStyle/>
          <a:p>
            <a:endParaRPr lang="es-ES"/>
          </a:p>
        </p:txBody>
      </p:sp>
      <p:sp>
        <p:nvSpPr>
          <p:cNvPr id="31" name="Forma libre: forma 30">
            <a:extLst>
              <a:ext uri="{FF2B5EF4-FFF2-40B4-BE49-F238E27FC236}">
                <a16:creationId xmlns:a16="http://schemas.microsoft.com/office/drawing/2014/main" id="{64467473-CB8B-453F-86F0-43A3035FE3AE}"/>
              </a:ext>
            </a:extLst>
          </p:cNvPr>
          <p:cNvSpPr/>
          <p:nvPr/>
        </p:nvSpPr>
        <p:spPr>
          <a:xfrm>
            <a:off x="4264189" y="3007584"/>
            <a:ext cx="1737592" cy="809997"/>
          </a:xfrm>
          <a:custGeom>
            <a:avLst/>
            <a:gdLst>
              <a:gd name="connsiteX0" fmla="*/ 1125190 w 1737592"/>
              <a:gd name="connsiteY0" fmla="*/ 733846 h 809997"/>
              <a:gd name="connsiteX1" fmla="*/ 1737592 w 1737592"/>
              <a:gd name="connsiteY1" fmla="*/ 733846 h 809997"/>
              <a:gd name="connsiteX2" fmla="*/ 1737592 w 1737592"/>
              <a:gd name="connsiteY2" fmla="*/ 809998 h 809997"/>
              <a:gd name="connsiteX3" fmla="*/ 0 w 1737592"/>
              <a:gd name="connsiteY3" fmla="*/ 809998 h 809997"/>
              <a:gd name="connsiteX4" fmla="*/ 0 w 1737592"/>
              <a:gd name="connsiteY4" fmla="*/ 729215 h 809997"/>
              <a:gd name="connsiteX5" fmla="*/ 699462 w 1737592"/>
              <a:gd name="connsiteY5" fmla="*/ 729215 h 809997"/>
              <a:gd name="connsiteX6" fmla="*/ 694317 w 1737592"/>
              <a:gd name="connsiteY6" fmla="*/ 599346 h 809997"/>
              <a:gd name="connsiteX7" fmla="*/ 676822 w 1737592"/>
              <a:gd name="connsiteY7" fmla="*/ 577015 h 809997"/>
              <a:gd name="connsiteX8" fmla="*/ 401545 w 1737592"/>
              <a:gd name="connsiteY8" fmla="*/ 329729 h 809997"/>
              <a:gd name="connsiteX9" fmla="*/ 274351 w 1737592"/>
              <a:gd name="connsiteY9" fmla="*/ 177837 h 809997"/>
              <a:gd name="connsiteX10" fmla="*/ 228043 w 1737592"/>
              <a:gd name="connsiteY10" fmla="*/ 60420 h 809997"/>
              <a:gd name="connsiteX11" fmla="*/ 303886 w 1737592"/>
              <a:gd name="connsiteY11" fmla="*/ 8966 h 809997"/>
              <a:gd name="connsiteX12" fmla="*/ 365013 w 1737592"/>
              <a:gd name="connsiteY12" fmla="*/ 56406 h 809997"/>
              <a:gd name="connsiteX13" fmla="*/ 457732 w 1737592"/>
              <a:gd name="connsiteY13" fmla="*/ 194714 h 809997"/>
              <a:gd name="connsiteX14" fmla="*/ 684540 w 1737592"/>
              <a:gd name="connsiteY14" fmla="*/ 434077 h 809997"/>
              <a:gd name="connsiteX15" fmla="*/ 745153 w 1737592"/>
              <a:gd name="connsiteY15" fmla="*/ 447249 h 809997"/>
              <a:gd name="connsiteX16" fmla="*/ 984927 w 1737592"/>
              <a:gd name="connsiteY16" fmla="*/ 453115 h 809997"/>
              <a:gd name="connsiteX17" fmla="*/ 1056036 w 1737592"/>
              <a:gd name="connsiteY17" fmla="*/ 464229 h 809997"/>
              <a:gd name="connsiteX18" fmla="*/ 1115105 w 1737592"/>
              <a:gd name="connsiteY18" fmla="*/ 448587 h 809997"/>
              <a:gd name="connsiteX19" fmla="*/ 1281713 w 1737592"/>
              <a:gd name="connsiteY19" fmla="*/ 269013 h 809997"/>
              <a:gd name="connsiteX20" fmla="*/ 1391926 w 1737592"/>
              <a:gd name="connsiteY20" fmla="*/ 62581 h 809997"/>
              <a:gd name="connsiteX21" fmla="*/ 1406539 w 1737592"/>
              <a:gd name="connsiteY21" fmla="*/ 37163 h 809997"/>
              <a:gd name="connsiteX22" fmla="*/ 1476516 w 1737592"/>
              <a:gd name="connsiteY22" fmla="*/ 4232 h 809997"/>
              <a:gd name="connsiteX23" fmla="*/ 1510784 w 1737592"/>
              <a:gd name="connsiteY23" fmla="*/ 83986 h 809997"/>
              <a:gd name="connsiteX24" fmla="*/ 1450789 w 1737592"/>
              <a:gd name="connsiteY24" fmla="*/ 238964 h 809997"/>
              <a:gd name="connsiteX25" fmla="*/ 1369698 w 1737592"/>
              <a:gd name="connsiteY25" fmla="*/ 407218 h 809997"/>
              <a:gd name="connsiteX26" fmla="*/ 1306102 w 1737592"/>
              <a:gd name="connsiteY26" fmla="*/ 478739 h 809997"/>
              <a:gd name="connsiteX27" fmla="*/ 1166250 w 1737592"/>
              <a:gd name="connsiteY27" fmla="*/ 573722 h 809997"/>
              <a:gd name="connsiteX28" fmla="*/ 1124573 w 1737592"/>
              <a:gd name="connsiteY28" fmla="*/ 656357 h 809997"/>
              <a:gd name="connsiteX29" fmla="*/ 1125190 w 1737592"/>
              <a:gd name="connsiteY29" fmla="*/ 733846 h 80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37592" h="809997">
                <a:moveTo>
                  <a:pt x="1125190" y="733846"/>
                </a:moveTo>
                <a:cubicBezTo>
                  <a:pt x="1330491" y="733846"/>
                  <a:pt x="1533218" y="733846"/>
                  <a:pt x="1737592" y="733846"/>
                </a:cubicBezTo>
                <a:cubicBezTo>
                  <a:pt x="1737592" y="759882"/>
                  <a:pt x="1737592" y="784168"/>
                  <a:pt x="1737592" y="809998"/>
                </a:cubicBezTo>
                <a:cubicBezTo>
                  <a:pt x="1158738" y="809998"/>
                  <a:pt x="580192" y="809998"/>
                  <a:pt x="0" y="809998"/>
                </a:cubicBezTo>
                <a:cubicBezTo>
                  <a:pt x="0" y="783653"/>
                  <a:pt x="0" y="757721"/>
                  <a:pt x="0" y="729215"/>
                </a:cubicBezTo>
                <a:cubicBezTo>
                  <a:pt x="232468" y="729215"/>
                  <a:pt x="465142" y="729215"/>
                  <a:pt x="699462" y="729215"/>
                </a:cubicBezTo>
                <a:cubicBezTo>
                  <a:pt x="708621" y="683936"/>
                  <a:pt x="710782" y="641127"/>
                  <a:pt x="694317" y="599346"/>
                </a:cubicBezTo>
                <a:cubicBezTo>
                  <a:pt x="690920" y="590805"/>
                  <a:pt x="684540" y="581440"/>
                  <a:pt x="676822" y="577015"/>
                </a:cubicBezTo>
                <a:cubicBezTo>
                  <a:pt x="567535" y="513933"/>
                  <a:pt x="481710" y="425124"/>
                  <a:pt x="401545" y="329729"/>
                </a:cubicBezTo>
                <a:cubicBezTo>
                  <a:pt x="359044" y="279098"/>
                  <a:pt x="314588" y="230114"/>
                  <a:pt x="274351" y="177837"/>
                </a:cubicBezTo>
                <a:cubicBezTo>
                  <a:pt x="248315" y="143981"/>
                  <a:pt x="227940" y="105596"/>
                  <a:pt x="228043" y="60420"/>
                </a:cubicBezTo>
                <a:cubicBezTo>
                  <a:pt x="228146" y="18639"/>
                  <a:pt x="265604" y="-8631"/>
                  <a:pt x="303886" y="8966"/>
                </a:cubicBezTo>
                <a:cubicBezTo>
                  <a:pt x="326834" y="19566"/>
                  <a:pt x="349782" y="36442"/>
                  <a:pt x="365013" y="56406"/>
                </a:cubicBezTo>
                <a:cubicBezTo>
                  <a:pt x="398560" y="100554"/>
                  <a:pt x="427477" y="148200"/>
                  <a:pt x="457732" y="194714"/>
                </a:cubicBezTo>
                <a:cubicBezTo>
                  <a:pt x="518757" y="288360"/>
                  <a:pt x="596863" y="365746"/>
                  <a:pt x="684540" y="434077"/>
                </a:cubicBezTo>
                <a:cubicBezTo>
                  <a:pt x="702343" y="447969"/>
                  <a:pt x="721072" y="451983"/>
                  <a:pt x="745153" y="447249"/>
                </a:cubicBezTo>
                <a:cubicBezTo>
                  <a:pt x="825112" y="431298"/>
                  <a:pt x="905174" y="442618"/>
                  <a:pt x="984927" y="453115"/>
                </a:cubicBezTo>
                <a:cubicBezTo>
                  <a:pt x="1008699" y="456305"/>
                  <a:pt x="1032470" y="460010"/>
                  <a:pt x="1056036" y="464229"/>
                </a:cubicBezTo>
                <a:cubicBezTo>
                  <a:pt x="1078367" y="468139"/>
                  <a:pt x="1097817" y="461862"/>
                  <a:pt x="1115105" y="448587"/>
                </a:cubicBezTo>
                <a:cubicBezTo>
                  <a:pt x="1180657" y="398162"/>
                  <a:pt x="1244357" y="346811"/>
                  <a:pt x="1281713" y="269013"/>
                </a:cubicBezTo>
                <a:cubicBezTo>
                  <a:pt x="1315466" y="198727"/>
                  <a:pt x="1354880" y="131220"/>
                  <a:pt x="1391926" y="62581"/>
                </a:cubicBezTo>
                <a:cubicBezTo>
                  <a:pt x="1396557" y="54039"/>
                  <a:pt x="1401393" y="45498"/>
                  <a:pt x="1406539" y="37163"/>
                </a:cubicBezTo>
                <a:cubicBezTo>
                  <a:pt x="1427018" y="4129"/>
                  <a:pt x="1450789" y="-6985"/>
                  <a:pt x="1476516" y="4232"/>
                </a:cubicBezTo>
                <a:cubicBezTo>
                  <a:pt x="1504301" y="16272"/>
                  <a:pt x="1521795" y="51878"/>
                  <a:pt x="1510784" y="83986"/>
                </a:cubicBezTo>
                <a:cubicBezTo>
                  <a:pt x="1492775" y="136365"/>
                  <a:pt x="1473120" y="188334"/>
                  <a:pt x="1450789" y="238964"/>
                </a:cubicBezTo>
                <a:cubicBezTo>
                  <a:pt x="1425783" y="295872"/>
                  <a:pt x="1397174" y="351236"/>
                  <a:pt x="1369698" y="407218"/>
                </a:cubicBezTo>
                <a:cubicBezTo>
                  <a:pt x="1355188" y="436855"/>
                  <a:pt x="1333681" y="460318"/>
                  <a:pt x="1306102" y="478739"/>
                </a:cubicBezTo>
                <a:cubicBezTo>
                  <a:pt x="1259176" y="509920"/>
                  <a:pt x="1212970" y="542130"/>
                  <a:pt x="1166250" y="573722"/>
                </a:cubicBezTo>
                <a:cubicBezTo>
                  <a:pt x="1136921" y="593583"/>
                  <a:pt x="1119221" y="617870"/>
                  <a:pt x="1124573" y="656357"/>
                </a:cubicBezTo>
                <a:cubicBezTo>
                  <a:pt x="1127968" y="681055"/>
                  <a:pt x="1125190" y="706782"/>
                  <a:pt x="1125190" y="733846"/>
                </a:cubicBezTo>
                <a:close/>
              </a:path>
            </a:pathLst>
          </a:custGeom>
          <a:solidFill>
            <a:srgbClr val="F7AC2D"/>
          </a:solidFill>
          <a:ln w="10289" cap="flat">
            <a:noFill/>
            <a:prstDash val="solid"/>
            <a:miter/>
          </a:ln>
        </p:spPr>
        <p:txBody>
          <a:bodyPr rtlCol="0" anchor="ctr"/>
          <a:lstStyle/>
          <a:p>
            <a:endParaRPr lang="es-ES"/>
          </a:p>
        </p:txBody>
      </p:sp>
      <p:sp>
        <p:nvSpPr>
          <p:cNvPr id="32" name="Forma libre: forma 31">
            <a:extLst>
              <a:ext uri="{FF2B5EF4-FFF2-40B4-BE49-F238E27FC236}">
                <a16:creationId xmlns:a16="http://schemas.microsoft.com/office/drawing/2014/main" id="{DDCB2A50-1DF3-4187-ABAF-B6DF58D98AC4}"/>
              </a:ext>
            </a:extLst>
          </p:cNvPr>
          <p:cNvSpPr/>
          <p:nvPr/>
        </p:nvSpPr>
        <p:spPr>
          <a:xfrm>
            <a:off x="615521" y="1701984"/>
            <a:ext cx="1066950" cy="476510"/>
          </a:xfrm>
          <a:custGeom>
            <a:avLst/>
            <a:gdLst>
              <a:gd name="connsiteX0" fmla="*/ 390000 w 1066950"/>
              <a:gd name="connsiteY0" fmla="*/ 256368 h 476510"/>
              <a:gd name="connsiteX1" fmla="*/ 450612 w 1066950"/>
              <a:gd name="connsiteY1" fmla="*/ 148418 h 476510"/>
              <a:gd name="connsiteX2" fmla="*/ 536437 w 1066950"/>
              <a:gd name="connsiteY2" fmla="*/ 58992 h 476510"/>
              <a:gd name="connsiteX3" fmla="*/ 634508 w 1066950"/>
              <a:gd name="connsiteY3" fmla="*/ 8876 h 476510"/>
              <a:gd name="connsiteX4" fmla="*/ 891777 w 1066950"/>
              <a:gd name="connsiteY4" fmla="*/ 15668 h 476510"/>
              <a:gd name="connsiteX5" fmla="*/ 1040581 w 1066950"/>
              <a:gd name="connsiteY5" fmla="*/ 132056 h 476510"/>
              <a:gd name="connsiteX6" fmla="*/ 1063221 w 1066950"/>
              <a:gd name="connsiteY6" fmla="*/ 223232 h 476510"/>
              <a:gd name="connsiteX7" fmla="*/ 1064455 w 1066950"/>
              <a:gd name="connsiteY7" fmla="*/ 366479 h 476510"/>
              <a:gd name="connsiteX8" fmla="*/ 1033069 w 1066950"/>
              <a:gd name="connsiteY8" fmla="*/ 423593 h 476510"/>
              <a:gd name="connsiteX9" fmla="*/ 904537 w 1066950"/>
              <a:gd name="connsiteY9" fmla="*/ 476488 h 476510"/>
              <a:gd name="connsiteX10" fmla="*/ 354394 w 1066950"/>
              <a:gd name="connsiteY10" fmla="*/ 475356 h 476510"/>
              <a:gd name="connsiteX11" fmla="*/ 323419 w 1066950"/>
              <a:gd name="connsiteY11" fmla="*/ 475356 h 476510"/>
              <a:gd name="connsiteX12" fmla="*/ 334945 w 1066950"/>
              <a:gd name="connsiteY12" fmla="*/ 449320 h 476510"/>
              <a:gd name="connsiteX13" fmla="*/ 364891 w 1066950"/>
              <a:gd name="connsiteY13" fmla="*/ 379137 h 476510"/>
              <a:gd name="connsiteX14" fmla="*/ 348014 w 1066950"/>
              <a:gd name="connsiteY14" fmla="*/ 314923 h 476510"/>
              <a:gd name="connsiteX15" fmla="*/ 316318 w 1066950"/>
              <a:gd name="connsiteY15" fmla="*/ 470416 h 476510"/>
              <a:gd name="connsiteX16" fmla="*/ 300882 w 1066950"/>
              <a:gd name="connsiteY16" fmla="*/ 475150 h 476510"/>
              <a:gd name="connsiteX17" fmla="*/ 66356 w 1066950"/>
              <a:gd name="connsiteY17" fmla="*/ 475253 h 476510"/>
              <a:gd name="connsiteX18" fmla="*/ 1730 w 1066950"/>
              <a:gd name="connsiteY18" fmla="*/ 408363 h 476510"/>
              <a:gd name="connsiteX19" fmla="*/ 16960 w 1066950"/>
              <a:gd name="connsiteY19" fmla="*/ 270673 h 476510"/>
              <a:gd name="connsiteX20" fmla="*/ 121720 w 1066950"/>
              <a:gd name="connsiteY20" fmla="*/ 187420 h 476510"/>
              <a:gd name="connsiteX21" fmla="*/ 298207 w 1066950"/>
              <a:gd name="connsiteY21" fmla="*/ 187935 h 476510"/>
              <a:gd name="connsiteX22" fmla="*/ 337003 w 1066950"/>
              <a:gd name="connsiteY22" fmla="*/ 209134 h 476510"/>
              <a:gd name="connsiteX23" fmla="*/ 383723 w 1066950"/>
              <a:gd name="connsiteY23" fmla="*/ 257706 h 476510"/>
              <a:gd name="connsiteX24" fmla="*/ 390000 w 1066950"/>
              <a:gd name="connsiteY24" fmla="*/ 256368 h 476510"/>
              <a:gd name="connsiteX25" fmla="*/ 77367 w 1066950"/>
              <a:gd name="connsiteY25" fmla="*/ 333137 h 476510"/>
              <a:gd name="connsiteX26" fmla="*/ 77367 w 1066950"/>
              <a:gd name="connsiteY26" fmla="*/ 401159 h 476510"/>
              <a:gd name="connsiteX27" fmla="*/ 83336 w 1066950"/>
              <a:gd name="connsiteY27" fmla="*/ 401159 h 476510"/>
              <a:gd name="connsiteX28" fmla="*/ 77367 w 1066950"/>
              <a:gd name="connsiteY28" fmla="*/ 333137 h 47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6950" h="476510">
                <a:moveTo>
                  <a:pt x="390000" y="256368"/>
                </a:moveTo>
                <a:cubicBezTo>
                  <a:pt x="393808" y="210780"/>
                  <a:pt x="421696" y="179188"/>
                  <a:pt x="450612" y="148418"/>
                </a:cubicBezTo>
                <a:cubicBezTo>
                  <a:pt x="479015" y="118369"/>
                  <a:pt x="507623" y="88629"/>
                  <a:pt x="536437" y="58992"/>
                </a:cubicBezTo>
                <a:cubicBezTo>
                  <a:pt x="563399" y="31310"/>
                  <a:pt x="595403" y="13198"/>
                  <a:pt x="634508" y="8876"/>
                </a:cubicBezTo>
                <a:cubicBezTo>
                  <a:pt x="720642" y="-592"/>
                  <a:pt x="806775" y="-7589"/>
                  <a:pt x="891777" y="15668"/>
                </a:cubicBezTo>
                <a:cubicBezTo>
                  <a:pt x="957123" y="33574"/>
                  <a:pt x="1013310" y="66298"/>
                  <a:pt x="1040581" y="132056"/>
                </a:cubicBezTo>
                <a:cubicBezTo>
                  <a:pt x="1052518" y="160767"/>
                  <a:pt x="1060545" y="192360"/>
                  <a:pt x="1063221" y="223232"/>
                </a:cubicBezTo>
                <a:cubicBezTo>
                  <a:pt x="1067337" y="270775"/>
                  <a:pt x="1068469" y="319039"/>
                  <a:pt x="1064455" y="366479"/>
                </a:cubicBezTo>
                <a:cubicBezTo>
                  <a:pt x="1062706" y="386546"/>
                  <a:pt x="1048402" y="409289"/>
                  <a:pt x="1033069" y="423593"/>
                </a:cubicBezTo>
                <a:cubicBezTo>
                  <a:pt x="997668" y="456420"/>
                  <a:pt x="957740" y="477311"/>
                  <a:pt x="904537" y="476488"/>
                </a:cubicBezTo>
                <a:cubicBezTo>
                  <a:pt x="721156" y="473503"/>
                  <a:pt x="537775" y="475356"/>
                  <a:pt x="354394" y="475356"/>
                </a:cubicBezTo>
                <a:cubicBezTo>
                  <a:pt x="345441" y="475356"/>
                  <a:pt x="336488" y="475356"/>
                  <a:pt x="323419" y="475356"/>
                </a:cubicBezTo>
                <a:cubicBezTo>
                  <a:pt x="328050" y="464962"/>
                  <a:pt x="331549" y="457141"/>
                  <a:pt x="334945" y="449320"/>
                </a:cubicBezTo>
                <a:cubicBezTo>
                  <a:pt x="345132" y="425960"/>
                  <a:pt x="356658" y="403114"/>
                  <a:pt x="364891" y="379137"/>
                </a:cubicBezTo>
                <a:cubicBezTo>
                  <a:pt x="372506" y="357012"/>
                  <a:pt x="370345" y="335196"/>
                  <a:pt x="348014" y="314923"/>
                </a:cubicBezTo>
                <a:cubicBezTo>
                  <a:pt x="379092" y="378005"/>
                  <a:pt x="335974" y="421741"/>
                  <a:pt x="316318" y="470416"/>
                </a:cubicBezTo>
                <a:cubicBezTo>
                  <a:pt x="314980" y="473606"/>
                  <a:pt x="306233" y="475150"/>
                  <a:pt x="300882" y="475150"/>
                </a:cubicBezTo>
                <a:cubicBezTo>
                  <a:pt x="222672" y="475458"/>
                  <a:pt x="144566" y="475561"/>
                  <a:pt x="66356" y="475253"/>
                </a:cubicBezTo>
                <a:cubicBezTo>
                  <a:pt x="35484" y="475150"/>
                  <a:pt x="5126" y="444175"/>
                  <a:pt x="1730" y="408363"/>
                </a:cubicBezTo>
                <a:cubicBezTo>
                  <a:pt x="-2798" y="361540"/>
                  <a:pt x="1319" y="315026"/>
                  <a:pt x="16960" y="270673"/>
                </a:cubicBezTo>
                <a:cubicBezTo>
                  <a:pt x="34146" y="221997"/>
                  <a:pt x="74692" y="199358"/>
                  <a:pt x="121720" y="187420"/>
                </a:cubicBezTo>
                <a:cubicBezTo>
                  <a:pt x="180378" y="172602"/>
                  <a:pt x="239652" y="177233"/>
                  <a:pt x="298207" y="187935"/>
                </a:cubicBezTo>
                <a:cubicBezTo>
                  <a:pt x="312099" y="190508"/>
                  <a:pt x="325992" y="199666"/>
                  <a:pt x="337003" y="209134"/>
                </a:cubicBezTo>
                <a:cubicBezTo>
                  <a:pt x="353879" y="223747"/>
                  <a:pt x="368287" y="241344"/>
                  <a:pt x="383723" y="257706"/>
                </a:cubicBezTo>
                <a:cubicBezTo>
                  <a:pt x="385781" y="257295"/>
                  <a:pt x="387942" y="256780"/>
                  <a:pt x="390000" y="256368"/>
                </a:cubicBezTo>
                <a:close/>
                <a:moveTo>
                  <a:pt x="77367" y="333137"/>
                </a:moveTo>
                <a:cubicBezTo>
                  <a:pt x="77367" y="355777"/>
                  <a:pt x="77367" y="378520"/>
                  <a:pt x="77367" y="401159"/>
                </a:cubicBezTo>
                <a:cubicBezTo>
                  <a:pt x="79322" y="401159"/>
                  <a:pt x="81278" y="401159"/>
                  <a:pt x="83336" y="401159"/>
                </a:cubicBezTo>
                <a:cubicBezTo>
                  <a:pt x="90025" y="378520"/>
                  <a:pt x="88070" y="355674"/>
                  <a:pt x="77367" y="333137"/>
                </a:cubicBezTo>
                <a:close/>
              </a:path>
            </a:pathLst>
          </a:custGeom>
          <a:solidFill>
            <a:srgbClr val="F7AC2D"/>
          </a:solidFill>
          <a:ln w="10289" cap="flat">
            <a:noFill/>
            <a:prstDash val="solid"/>
            <a:miter/>
          </a:ln>
        </p:spPr>
        <p:txBody>
          <a:bodyPr rtlCol="0" anchor="ctr"/>
          <a:lstStyle/>
          <a:p>
            <a:endParaRPr lang="es-ES"/>
          </a:p>
        </p:txBody>
      </p:sp>
      <p:sp>
        <p:nvSpPr>
          <p:cNvPr id="2950" name="Forma libre: forma 2949">
            <a:extLst>
              <a:ext uri="{FF2B5EF4-FFF2-40B4-BE49-F238E27FC236}">
                <a16:creationId xmlns:a16="http://schemas.microsoft.com/office/drawing/2014/main" id="{08EDA682-24DB-4423-BC84-570B9271EFE8}"/>
              </a:ext>
            </a:extLst>
          </p:cNvPr>
          <p:cNvSpPr/>
          <p:nvPr/>
        </p:nvSpPr>
        <p:spPr>
          <a:xfrm>
            <a:off x="4923387" y="3879634"/>
            <a:ext cx="466699" cy="964808"/>
          </a:xfrm>
          <a:custGeom>
            <a:avLst/>
            <a:gdLst>
              <a:gd name="connsiteX0" fmla="*/ 42733 w 466699"/>
              <a:gd name="connsiteY0" fmla="*/ 0 h 964808"/>
              <a:gd name="connsiteX1" fmla="*/ 448394 w 466699"/>
              <a:gd name="connsiteY1" fmla="*/ 0 h 964808"/>
              <a:gd name="connsiteX2" fmla="*/ 448600 w 466699"/>
              <a:gd name="connsiteY2" fmla="*/ 77490 h 964808"/>
              <a:gd name="connsiteX3" fmla="*/ 465168 w 466699"/>
              <a:gd name="connsiteY3" fmla="*/ 331053 h 964808"/>
              <a:gd name="connsiteX4" fmla="*/ 464036 w 466699"/>
              <a:gd name="connsiteY4" fmla="*/ 495500 h 964808"/>
              <a:gd name="connsiteX5" fmla="*/ 439544 w 466699"/>
              <a:gd name="connsiteY5" fmla="*/ 866378 h 964808"/>
              <a:gd name="connsiteX6" fmla="*/ 345384 w 466699"/>
              <a:gd name="connsiteY6" fmla="*/ 964758 h 964808"/>
              <a:gd name="connsiteX7" fmla="*/ 282713 w 466699"/>
              <a:gd name="connsiteY7" fmla="*/ 921742 h 964808"/>
              <a:gd name="connsiteX8" fmla="*/ 270159 w 466699"/>
              <a:gd name="connsiteY8" fmla="*/ 806486 h 964808"/>
              <a:gd name="connsiteX9" fmla="*/ 288270 w 466699"/>
              <a:gd name="connsiteY9" fmla="*/ 597893 h 964808"/>
              <a:gd name="connsiteX10" fmla="*/ 286109 w 466699"/>
              <a:gd name="connsiteY10" fmla="*/ 339492 h 964808"/>
              <a:gd name="connsiteX11" fmla="*/ 281169 w 466699"/>
              <a:gd name="connsiteY11" fmla="*/ 319940 h 964808"/>
              <a:gd name="connsiteX12" fmla="*/ 231362 w 466699"/>
              <a:gd name="connsiteY12" fmla="*/ 309649 h 964808"/>
              <a:gd name="connsiteX13" fmla="*/ 204915 w 466699"/>
              <a:gd name="connsiteY13" fmla="*/ 351121 h 964808"/>
              <a:gd name="connsiteX14" fmla="*/ 173528 w 466699"/>
              <a:gd name="connsiteY14" fmla="*/ 437666 h 964808"/>
              <a:gd name="connsiteX15" fmla="*/ 188553 w 466699"/>
              <a:gd name="connsiteY15" fmla="*/ 514229 h 964808"/>
              <a:gd name="connsiteX16" fmla="*/ 237640 w 466699"/>
              <a:gd name="connsiteY16" fmla="*/ 624649 h 964808"/>
              <a:gd name="connsiteX17" fmla="*/ 241344 w 466699"/>
              <a:gd name="connsiteY17" fmla="*/ 644407 h 964808"/>
              <a:gd name="connsiteX18" fmla="*/ 201931 w 466699"/>
              <a:gd name="connsiteY18" fmla="*/ 731467 h 964808"/>
              <a:gd name="connsiteX19" fmla="*/ 110549 w 466699"/>
              <a:gd name="connsiteY19" fmla="*/ 703579 h 964808"/>
              <a:gd name="connsiteX20" fmla="*/ 51892 w 466699"/>
              <a:gd name="connsiteY20" fmla="*/ 602935 h 964808"/>
              <a:gd name="connsiteX21" fmla="*/ 7642 w 466699"/>
              <a:gd name="connsiteY21" fmla="*/ 485312 h 964808"/>
              <a:gd name="connsiteX22" fmla="*/ 13096 w 466699"/>
              <a:gd name="connsiteY22" fmla="*/ 333935 h 964808"/>
              <a:gd name="connsiteX23" fmla="*/ 41292 w 466699"/>
              <a:gd name="connsiteY23" fmla="*/ 204889 h 964808"/>
              <a:gd name="connsiteX24" fmla="*/ 42733 w 466699"/>
              <a:gd name="connsiteY24" fmla="*/ 0 h 96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6699" h="964808">
                <a:moveTo>
                  <a:pt x="42733" y="0"/>
                </a:moveTo>
                <a:cubicBezTo>
                  <a:pt x="175792" y="0"/>
                  <a:pt x="310189" y="0"/>
                  <a:pt x="448394" y="0"/>
                </a:cubicBezTo>
                <a:cubicBezTo>
                  <a:pt x="448394" y="25624"/>
                  <a:pt x="447057" y="51660"/>
                  <a:pt x="448600" y="77490"/>
                </a:cubicBezTo>
                <a:cubicBezTo>
                  <a:pt x="453745" y="161977"/>
                  <a:pt x="461361" y="246464"/>
                  <a:pt x="465168" y="331053"/>
                </a:cubicBezTo>
                <a:cubicBezTo>
                  <a:pt x="467638" y="385697"/>
                  <a:pt x="467021" y="440753"/>
                  <a:pt x="464036" y="495500"/>
                </a:cubicBezTo>
                <a:cubicBezTo>
                  <a:pt x="457141" y="619194"/>
                  <a:pt x="447674" y="742786"/>
                  <a:pt x="439544" y="866378"/>
                </a:cubicBezTo>
                <a:cubicBezTo>
                  <a:pt x="435325" y="929872"/>
                  <a:pt x="403732" y="963111"/>
                  <a:pt x="345384" y="964758"/>
                </a:cubicBezTo>
                <a:cubicBezTo>
                  <a:pt x="312659" y="965684"/>
                  <a:pt x="290020" y="954055"/>
                  <a:pt x="282713" y="921742"/>
                </a:cubicBezTo>
                <a:cubicBezTo>
                  <a:pt x="274172" y="884181"/>
                  <a:pt x="268512" y="844768"/>
                  <a:pt x="270159" y="806486"/>
                </a:cubicBezTo>
                <a:cubicBezTo>
                  <a:pt x="273040" y="736818"/>
                  <a:pt x="283742" y="667561"/>
                  <a:pt x="288270" y="597893"/>
                </a:cubicBezTo>
                <a:cubicBezTo>
                  <a:pt x="293827" y="511759"/>
                  <a:pt x="300619" y="425522"/>
                  <a:pt x="286109" y="339492"/>
                </a:cubicBezTo>
                <a:cubicBezTo>
                  <a:pt x="284977" y="332906"/>
                  <a:pt x="283536" y="326217"/>
                  <a:pt x="281169" y="319940"/>
                </a:cubicBezTo>
                <a:cubicBezTo>
                  <a:pt x="271188" y="293286"/>
                  <a:pt x="250297" y="288450"/>
                  <a:pt x="231362" y="309649"/>
                </a:cubicBezTo>
                <a:cubicBezTo>
                  <a:pt x="220557" y="321792"/>
                  <a:pt x="211193" y="336199"/>
                  <a:pt x="204915" y="351121"/>
                </a:cubicBezTo>
                <a:cubicBezTo>
                  <a:pt x="193081" y="379317"/>
                  <a:pt x="183922" y="408749"/>
                  <a:pt x="173528" y="437666"/>
                </a:cubicBezTo>
                <a:cubicBezTo>
                  <a:pt x="163341" y="466274"/>
                  <a:pt x="176410" y="489634"/>
                  <a:pt x="188553" y="514229"/>
                </a:cubicBezTo>
                <a:cubicBezTo>
                  <a:pt x="206356" y="550349"/>
                  <a:pt x="221792" y="587602"/>
                  <a:pt x="237640" y="624649"/>
                </a:cubicBezTo>
                <a:cubicBezTo>
                  <a:pt x="240213" y="630617"/>
                  <a:pt x="240521" y="637821"/>
                  <a:pt x="241344" y="644407"/>
                </a:cubicBezTo>
                <a:cubicBezTo>
                  <a:pt x="246696" y="688143"/>
                  <a:pt x="233421" y="717368"/>
                  <a:pt x="201931" y="731467"/>
                </a:cubicBezTo>
                <a:cubicBezTo>
                  <a:pt x="170647" y="745462"/>
                  <a:pt x="136173" y="737950"/>
                  <a:pt x="110549" y="703579"/>
                </a:cubicBezTo>
                <a:cubicBezTo>
                  <a:pt x="87395" y="672603"/>
                  <a:pt x="68254" y="638026"/>
                  <a:pt x="51892" y="602935"/>
                </a:cubicBezTo>
                <a:cubicBezTo>
                  <a:pt x="34192" y="565065"/>
                  <a:pt x="19682" y="525343"/>
                  <a:pt x="7642" y="485312"/>
                </a:cubicBezTo>
                <a:cubicBezTo>
                  <a:pt x="-7486" y="434887"/>
                  <a:pt x="2805" y="384051"/>
                  <a:pt x="13096" y="333935"/>
                </a:cubicBezTo>
                <a:cubicBezTo>
                  <a:pt x="22049" y="290714"/>
                  <a:pt x="38205" y="248316"/>
                  <a:pt x="41292" y="204889"/>
                </a:cubicBezTo>
                <a:cubicBezTo>
                  <a:pt x="46232" y="137588"/>
                  <a:pt x="42733" y="69977"/>
                  <a:pt x="42733" y="0"/>
                </a:cubicBezTo>
                <a:close/>
              </a:path>
            </a:pathLst>
          </a:custGeom>
          <a:solidFill>
            <a:srgbClr val="F7AC2D"/>
          </a:solidFill>
          <a:ln w="10289" cap="flat">
            <a:noFill/>
            <a:prstDash val="solid"/>
            <a:miter/>
          </a:ln>
        </p:spPr>
        <p:txBody>
          <a:bodyPr rtlCol="0" anchor="ctr"/>
          <a:lstStyle/>
          <a:p>
            <a:endParaRPr lang="es-ES"/>
          </a:p>
        </p:txBody>
      </p:sp>
      <p:sp>
        <p:nvSpPr>
          <p:cNvPr id="2951" name="Forma libre: forma 2950">
            <a:extLst>
              <a:ext uri="{FF2B5EF4-FFF2-40B4-BE49-F238E27FC236}">
                <a16:creationId xmlns:a16="http://schemas.microsoft.com/office/drawing/2014/main" id="{BC4EF15B-F5CF-4006-B691-D17B807B14D7}"/>
              </a:ext>
            </a:extLst>
          </p:cNvPr>
          <p:cNvSpPr/>
          <p:nvPr/>
        </p:nvSpPr>
        <p:spPr>
          <a:xfrm>
            <a:off x="2521862" y="4133988"/>
            <a:ext cx="1423004" cy="739115"/>
          </a:xfrm>
          <a:custGeom>
            <a:avLst/>
            <a:gdLst>
              <a:gd name="connsiteX0" fmla="*/ 708929 w 1423004"/>
              <a:gd name="connsiteY0" fmla="*/ 53752 h 739115"/>
              <a:gd name="connsiteX1" fmla="*/ 539441 w 1423004"/>
              <a:gd name="connsiteY1" fmla="*/ 174668 h 739115"/>
              <a:gd name="connsiteX2" fmla="*/ 457115 w 1423004"/>
              <a:gd name="connsiteY2" fmla="*/ 244645 h 739115"/>
              <a:gd name="connsiteX3" fmla="*/ 442399 w 1423004"/>
              <a:gd name="connsiteY3" fmla="*/ 313182 h 739115"/>
              <a:gd name="connsiteX4" fmla="*/ 520712 w 1423004"/>
              <a:gd name="connsiteY4" fmla="*/ 487507 h 739115"/>
              <a:gd name="connsiteX5" fmla="*/ 534501 w 1423004"/>
              <a:gd name="connsiteY5" fmla="*/ 515909 h 739115"/>
              <a:gd name="connsiteX6" fmla="*/ 544586 w 1423004"/>
              <a:gd name="connsiteY6" fmla="*/ 643823 h 739115"/>
              <a:gd name="connsiteX7" fmla="*/ 1423004 w 1423004"/>
              <a:gd name="connsiteY7" fmla="*/ 643823 h 739115"/>
              <a:gd name="connsiteX8" fmla="*/ 1423004 w 1423004"/>
              <a:gd name="connsiteY8" fmla="*/ 739115 h 739115"/>
              <a:gd name="connsiteX9" fmla="*/ 0 w 1423004"/>
              <a:gd name="connsiteY9" fmla="*/ 739115 h 739115"/>
              <a:gd name="connsiteX10" fmla="*/ 0 w 1423004"/>
              <a:gd name="connsiteY10" fmla="*/ 643926 h 739115"/>
              <a:gd name="connsiteX11" fmla="*/ 24801 w 1423004"/>
              <a:gd name="connsiteY11" fmla="*/ 643926 h 739115"/>
              <a:gd name="connsiteX12" fmla="*/ 230101 w 1423004"/>
              <a:gd name="connsiteY12" fmla="*/ 644132 h 739115"/>
              <a:gd name="connsiteX13" fmla="*/ 258709 w 1423004"/>
              <a:gd name="connsiteY13" fmla="*/ 628799 h 739115"/>
              <a:gd name="connsiteX14" fmla="*/ 337434 w 1423004"/>
              <a:gd name="connsiteY14" fmla="*/ 588047 h 739115"/>
              <a:gd name="connsiteX15" fmla="*/ 359559 w 1423004"/>
              <a:gd name="connsiteY15" fmla="*/ 584446 h 739115"/>
              <a:gd name="connsiteX16" fmla="*/ 383639 w 1423004"/>
              <a:gd name="connsiteY16" fmla="*/ 543694 h 739115"/>
              <a:gd name="connsiteX17" fmla="*/ 330230 w 1423004"/>
              <a:gd name="connsiteY17" fmla="*/ 447990 h 739115"/>
              <a:gd name="connsiteX18" fmla="*/ 249653 w 1423004"/>
              <a:gd name="connsiteY18" fmla="*/ 271092 h 739115"/>
              <a:gd name="connsiteX19" fmla="*/ 280629 w 1423004"/>
              <a:gd name="connsiteY19" fmla="*/ 160158 h 739115"/>
              <a:gd name="connsiteX20" fmla="*/ 464421 w 1423004"/>
              <a:gd name="connsiteY20" fmla="*/ 4356 h 739115"/>
              <a:gd name="connsiteX21" fmla="*/ 484385 w 1423004"/>
              <a:gd name="connsiteY21" fmla="*/ 549 h 739115"/>
              <a:gd name="connsiteX22" fmla="*/ 708929 w 1423004"/>
              <a:gd name="connsiteY22" fmla="*/ 53752 h 73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3004" h="739115">
                <a:moveTo>
                  <a:pt x="708929" y="53752"/>
                </a:moveTo>
                <a:cubicBezTo>
                  <a:pt x="651507" y="94606"/>
                  <a:pt x="594702" y="133608"/>
                  <a:pt x="539441" y="174668"/>
                </a:cubicBezTo>
                <a:cubicBezTo>
                  <a:pt x="510627" y="196073"/>
                  <a:pt x="484591" y="221285"/>
                  <a:pt x="457115" y="244645"/>
                </a:cubicBezTo>
                <a:cubicBezTo>
                  <a:pt x="434578" y="263786"/>
                  <a:pt x="430462" y="286529"/>
                  <a:pt x="442399" y="313182"/>
                </a:cubicBezTo>
                <a:cubicBezTo>
                  <a:pt x="468640" y="371221"/>
                  <a:pt x="494573" y="429467"/>
                  <a:pt x="520712" y="487507"/>
                </a:cubicBezTo>
                <a:cubicBezTo>
                  <a:pt x="525034" y="497077"/>
                  <a:pt x="529253" y="506751"/>
                  <a:pt x="534501" y="515909"/>
                </a:cubicBezTo>
                <a:cubicBezTo>
                  <a:pt x="557553" y="555837"/>
                  <a:pt x="560948" y="597721"/>
                  <a:pt x="544586" y="643823"/>
                </a:cubicBezTo>
                <a:cubicBezTo>
                  <a:pt x="839005" y="643823"/>
                  <a:pt x="1130336" y="643823"/>
                  <a:pt x="1423004" y="643823"/>
                </a:cubicBezTo>
                <a:cubicBezTo>
                  <a:pt x="1423004" y="676651"/>
                  <a:pt x="1423004" y="707008"/>
                  <a:pt x="1423004" y="739115"/>
                </a:cubicBezTo>
                <a:cubicBezTo>
                  <a:pt x="949013" y="739115"/>
                  <a:pt x="475124" y="739115"/>
                  <a:pt x="0" y="739115"/>
                </a:cubicBezTo>
                <a:cubicBezTo>
                  <a:pt x="0" y="707832"/>
                  <a:pt x="0" y="677371"/>
                  <a:pt x="0" y="643926"/>
                </a:cubicBezTo>
                <a:cubicBezTo>
                  <a:pt x="8644" y="643926"/>
                  <a:pt x="16774" y="643926"/>
                  <a:pt x="24801" y="643926"/>
                </a:cubicBezTo>
                <a:cubicBezTo>
                  <a:pt x="93234" y="643926"/>
                  <a:pt x="161668" y="643720"/>
                  <a:pt x="230101" y="644132"/>
                </a:cubicBezTo>
                <a:cubicBezTo>
                  <a:pt x="243067" y="644235"/>
                  <a:pt x="251609" y="642177"/>
                  <a:pt x="258709" y="628799"/>
                </a:cubicBezTo>
                <a:cubicBezTo>
                  <a:pt x="275072" y="598132"/>
                  <a:pt x="306664" y="593090"/>
                  <a:pt x="337434" y="588047"/>
                </a:cubicBezTo>
                <a:cubicBezTo>
                  <a:pt x="344843" y="586813"/>
                  <a:pt x="352355" y="586195"/>
                  <a:pt x="359559" y="584446"/>
                </a:cubicBezTo>
                <a:cubicBezTo>
                  <a:pt x="383536" y="578580"/>
                  <a:pt x="393518" y="565716"/>
                  <a:pt x="383639" y="543694"/>
                </a:cubicBezTo>
                <a:cubicBezTo>
                  <a:pt x="368717" y="510455"/>
                  <a:pt x="350812" y="478039"/>
                  <a:pt x="330230" y="447990"/>
                </a:cubicBezTo>
                <a:cubicBezTo>
                  <a:pt x="292875" y="393449"/>
                  <a:pt x="263958" y="335821"/>
                  <a:pt x="249653" y="271092"/>
                </a:cubicBezTo>
                <a:cubicBezTo>
                  <a:pt x="240186" y="228386"/>
                  <a:pt x="246463" y="189795"/>
                  <a:pt x="280629" y="160158"/>
                </a:cubicBezTo>
                <a:cubicBezTo>
                  <a:pt x="341344" y="107572"/>
                  <a:pt x="402780" y="55913"/>
                  <a:pt x="464421" y="4356"/>
                </a:cubicBezTo>
                <a:cubicBezTo>
                  <a:pt x="469052" y="549"/>
                  <a:pt x="478211" y="-892"/>
                  <a:pt x="484385" y="549"/>
                </a:cubicBezTo>
                <a:cubicBezTo>
                  <a:pt x="558685" y="17734"/>
                  <a:pt x="632984" y="35640"/>
                  <a:pt x="708929" y="53752"/>
                </a:cubicBezTo>
                <a:close/>
              </a:path>
            </a:pathLst>
          </a:custGeom>
          <a:solidFill>
            <a:srgbClr val="F7AC2D"/>
          </a:solidFill>
          <a:ln w="10289" cap="flat">
            <a:noFill/>
            <a:prstDash val="solid"/>
            <a:miter/>
          </a:ln>
        </p:spPr>
        <p:txBody>
          <a:bodyPr rtlCol="0" anchor="ctr"/>
          <a:lstStyle/>
          <a:p>
            <a:endParaRPr lang="es-ES"/>
          </a:p>
        </p:txBody>
      </p:sp>
      <p:sp>
        <p:nvSpPr>
          <p:cNvPr id="2952" name="Forma libre: forma 2951">
            <a:extLst>
              <a:ext uri="{FF2B5EF4-FFF2-40B4-BE49-F238E27FC236}">
                <a16:creationId xmlns:a16="http://schemas.microsoft.com/office/drawing/2014/main" id="{AA5C3278-7651-4501-8364-DB754893AAE4}"/>
              </a:ext>
            </a:extLst>
          </p:cNvPr>
          <p:cNvSpPr/>
          <p:nvPr/>
        </p:nvSpPr>
        <p:spPr>
          <a:xfrm>
            <a:off x="926977" y="4022161"/>
            <a:ext cx="460888" cy="876981"/>
          </a:xfrm>
          <a:custGeom>
            <a:avLst/>
            <a:gdLst>
              <a:gd name="connsiteX0" fmla="*/ 32236 w 460888"/>
              <a:gd name="connsiteY0" fmla="*/ 20581 h 876981"/>
              <a:gd name="connsiteX1" fmla="*/ 427400 w 460888"/>
              <a:gd name="connsiteY1" fmla="*/ 0 h 876981"/>
              <a:gd name="connsiteX2" fmla="*/ 438205 w 460888"/>
              <a:gd name="connsiteY2" fmla="*/ 76254 h 876981"/>
              <a:gd name="connsiteX3" fmla="*/ 447056 w 460888"/>
              <a:gd name="connsiteY3" fmla="*/ 701006 h 876981"/>
              <a:gd name="connsiteX4" fmla="*/ 433780 w 460888"/>
              <a:gd name="connsiteY4" fmla="*/ 792285 h 876981"/>
              <a:gd name="connsiteX5" fmla="*/ 359996 w 460888"/>
              <a:gd name="connsiteY5" fmla="*/ 872553 h 876981"/>
              <a:gd name="connsiteX6" fmla="*/ 283639 w 460888"/>
              <a:gd name="connsiteY6" fmla="*/ 840651 h 876981"/>
              <a:gd name="connsiteX7" fmla="*/ 268305 w 460888"/>
              <a:gd name="connsiteY7" fmla="*/ 762236 h 876981"/>
              <a:gd name="connsiteX8" fmla="*/ 278596 w 460888"/>
              <a:gd name="connsiteY8" fmla="*/ 546336 h 876981"/>
              <a:gd name="connsiteX9" fmla="*/ 285388 w 460888"/>
              <a:gd name="connsiteY9" fmla="*/ 265295 h 876981"/>
              <a:gd name="connsiteX10" fmla="*/ 279522 w 460888"/>
              <a:gd name="connsiteY10" fmla="*/ 232262 h 876981"/>
              <a:gd name="connsiteX11" fmla="*/ 222100 w 460888"/>
              <a:gd name="connsiteY11" fmla="*/ 217752 h 876981"/>
              <a:gd name="connsiteX12" fmla="*/ 175586 w 460888"/>
              <a:gd name="connsiteY12" fmla="*/ 373657 h 876981"/>
              <a:gd name="connsiteX13" fmla="*/ 224981 w 460888"/>
              <a:gd name="connsiteY13" fmla="*/ 534604 h 876981"/>
              <a:gd name="connsiteX14" fmla="*/ 232391 w 460888"/>
              <a:gd name="connsiteY14" fmla="*/ 562801 h 876981"/>
              <a:gd name="connsiteX15" fmla="*/ 157577 w 460888"/>
              <a:gd name="connsiteY15" fmla="*/ 629073 h 876981"/>
              <a:gd name="connsiteX16" fmla="*/ 78338 w 460888"/>
              <a:gd name="connsiteY16" fmla="*/ 573092 h 876981"/>
              <a:gd name="connsiteX17" fmla="*/ 10213 w 460888"/>
              <a:gd name="connsiteY17" fmla="*/ 395988 h 876981"/>
              <a:gd name="connsiteX18" fmla="*/ 12272 w 460888"/>
              <a:gd name="connsiteY18" fmla="*/ 156522 h 876981"/>
              <a:gd name="connsiteX19" fmla="*/ 32236 w 460888"/>
              <a:gd name="connsiteY19" fmla="*/ 20581 h 87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0888" h="876981">
                <a:moveTo>
                  <a:pt x="32236" y="20581"/>
                </a:moveTo>
                <a:cubicBezTo>
                  <a:pt x="165295" y="13687"/>
                  <a:pt x="294855" y="6895"/>
                  <a:pt x="427400" y="0"/>
                </a:cubicBezTo>
                <a:cubicBezTo>
                  <a:pt x="430693" y="23669"/>
                  <a:pt x="434295" y="50013"/>
                  <a:pt x="438205" y="76254"/>
                </a:cubicBezTo>
                <a:cubicBezTo>
                  <a:pt x="468975" y="284128"/>
                  <a:pt x="464859" y="492515"/>
                  <a:pt x="447056" y="701006"/>
                </a:cubicBezTo>
                <a:cubicBezTo>
                  <a:pt x="444483" y="731569"/>
                  <a:pt x="439749" y="762133"/>
                  <a:pt x="433780" y="792285"/>
                </a:cubicBezTo>
                <a:cubicBezTo>
                  <a:pt x="425651" y="833448"/>
                  <a:pt x="399204" y="859586"/>
                  <a:pt x="359996" y="872553"/>
                </a:cubicBezTo>
                <a:cubicBezTo>
                  <a:pt x="325933" y="883872"/>
                  <a:pt x="296502" y="873582"/>
                  <a:pt x="283639" y="840651"/>
                </a:cubicBezTo>
                <a:cubicBezTo>
                  <a:pt x="274068" y="816159"/>
                  <a:pt x="267791" y="788374"/>
                  <a:pt x="268305" y="762236"/>
                </a:cubicBezTo>
                <a:cubicBezTo>
                  <a:pt x="269540" y="690201"/>
                  <a:pt x="276023" y="618268"/>
                  <a:pt x="278596" y="546336"/>
                </a:cubicBezTo>
                <a:cubicBezTo>
                  <a:pt x="281889" y="452690"/>
                  <a:pt x="283639" y="358941"/>
                  <a:pt x="285388" y="265295"/>
                </a:cubicBezTo>
                <a:cubicBezTo>
                  <a:pt x="285594" y="254285"/>
                  <a:pt x="282712" y="242965"/>
                  <a:pt x="279522" y="232262"/>
                </a:cubicBezTo>
                <a:cubicBezTo>
                  <a:pt x="269952" y="200567"/>
                  <a:pt x="242887" y="192437"/>
                  <a:pt x="222100" y="217752"/>
                </a:cubicBezTo>
                <a:cubicBezTo>
                  <a:pt x="185259" y="262620"/>
                  <a:pt x="161384" y="314485"/>
                  <a:pt x="175586" y="373657"/>
                </a:cubicBezTo>
                <a:cubicBezTo>
                  <a:pt x="188552" y="428095"/>
                  <a:pt x="208310" y="480990"/>
                  <a:pt x="224981" y="534604"/>
                </a:cubicBezTo>
                <a:cubicBezTo>
                  <a:pt x="227863" y="543866"/>
                  <a:pt x="231053" y="553231"/>
                  <a:pt x="232391" y="562801"/>
                </a:cubicBezTo>
                <a:cubicBezTo>
                  <a:pt x="238977" y="610344"/>
                  <a:pt x="204091" y="641011"/>
                  <a:pt x="157577" y="629073"/>
                </a:cubicBezTo>
                <a:cubicBezTo>
                  <a:pt x="124029" y="620429"/>
                  <a:pt x="98302" y="600774"/>
                  <a:pt x="78338" y="573092"/>
                </a:cubicBezTo>
                <a:cubicBezTo>
                  <a:pt x="40057" y="520094"/>
                  <a:pt x="24929" y="458144"/>
                  <a:pt x="10213" y="395988"/>
                </a:cubicBezTo>
                <a:cubicBezTo>
                  <a:pt x="-8722" y="315926"/>
                  <a:pt x="2701" y="236173"/>
                  <a:pt x="12272" y="156522"/>
                </a:cubicBezTo>
                <a:cubicBezTo>
                  <a:pt x="17623" y="110934"/>
                  <a:pt x="25444" y="65861"/>
                  <a:pt x="32236" y="20581"/>
                </a:cubicBezTo>
                <a:close/>
              </a:path>
            </a:pathLst>
          </a:custGeom>
          <a:solidFill>
            <a:srgbClr val="F7AC2D"/>
          </a:solidFill>
          <a:ln w="10289" cap="flat">
            <a:noFill/>
            <a:prstDash val="solid"/>
            <a:miter/>
          </a:ln>
        </p:spPr>
        <p:txBody>
          <a:bodyPr rtlCol="0" anchor="ctr"/>
          <a:lstStyle/>
          <a:p>
            <a:endParaRPr lang="es-ES"/>
          </a:p>
        </p:txBody>
      </p:sp>
      <p:sp>
        <p:nvSpPr>
          <p:cNvPr id="2953" name="Forma libre: forma 2952">
            <a:extLst>
              <a:ext uri="{FF2B5EF4-FFF2-40B4-BE49-F238E27FC236}">
                <a16:creationId xmlns:a16="http://schemas.microsoft.com/office/drawing/2014/main" id="{B2C55BC3-AD9F-4C64-9260-E4D874A115B2}"/>
              </a:ext>
            </a:extLst>
          </p:cNvPr>
          <p:cNvSpPr/>
          <p:nvPr/>
        </p:nvSpPr>
        <p:spPr>
          <a:xfrm>
            <a:off x="2829731" y="3595714"/>
            <a:ext cx="1047525" cy="591802"/>
          </a:xfrm>
          <a:custGeom>
            <a:avLst/>
            <a:gdLst>
              <a:gd name="connsiteX0" fmla="*/ 1047525 w 1047525"/>
              <a:gd name="connsiteY0" fmla="*/ 591510 h 591802"/>
              <a:gd name="connsiteX1" fmla="*/ 992984 w 1047525"/>
              <a:gd name="connsiteY1" fmla="*/ 591407 h 591802"/>
              <a:gd name="connsiteX2" fmla="*/ 644128 w 1047525"/>
              <a:gd name="connsiteY2" fmla="*/ 575045 h 591802"/>
              <a:gd name="connsiteX3" fmla="*/ 185572 w 1047525"/>
              <a:gd name="connsiteY3" fmla="*/ 499099 h 591802"/>
              <a:gd name="connsiteX4" fmla="*/ 59614 w 1047525"/>
              <a:gd name="connsiteY4" fmla="*/ 428299 h 591802"/>
              <a:gd name="connsiteX5" fmla="*/ 33784 w 1047525"/>
              <a:gd name="connsiteY5" fmla="*/ 350501 h 591802"/>
              <a:gd name="connsiteX6" fmla="*/ 49426 w 1047525"/>
              <a:gd name="connsiteY6" fmla="*/ 327965 h 591802"/>
              <a:gd name="connsiteX7" fmla="*/ 68464 w 1047525"/>
              <a:gd name="connsiteY7" fmla="*/ 343606 h 591802"/>
              <a:gd name="connsiteX8" fmla="*/ 152231 w 1047525"/>
              <a:gd name="connsiteY8" fmla="*/ 422639 h 591802"/>
              <a:gd name="connsiteX9" fmla="*/ 32343 w 1047525"/>
              <a:gd name="connsiteY9" fmla="*/ 202109 h 591802"/>
              <a:gd name="connsiteX10" fmla="*/ 1780 w 1047525"/>
              <a:gd name="connsiteY10" fmla="*/ 59582 h 591802"/>
              <a:gd name="connsiteX11" fmla="*/ 62084 w 1047525"/>
              <a:gd name="connsiteY11" fmla="*/ 2674 h 591802"/>
              <a:gd name="connsiteX12" fmla="*/ 358251 w 1047525"/>
              <a:gd name="connsiteY12" fmla="*/ 52687 h 591802"/>
              <a:gd name="connsiteX13" fmla="*/ 716884 w 1047525"/>
              <a:gd name="connsiteY13" fmla="*/ 300797 h 591802"/>
              <a:gd name="connsiteX14" fmla="*/ 739832 w 1047525"/>
              <a:gd name="connsiteY14" fmla="*/ 328582 h 591802"/>
              <a:gd name="connsiteX15" fmla="*/ 718530 w 1047525"/>
              <a:gd name="connsiteY15" fmla="*/ 400926 h 591802"/>
              <a:gd name="connsiteX16" fmla="*/ 624679 w 1047525"/>
              <a:gd name="connsiteY16" fmla="*/ 383843 h 591802"/>
              <a:gd name="connsiteX17" fmla="*/ 324189 w 1047525"/>
              <a:gd name="connsiteY17" fmla="*/ 182659 h 591802"/>
              <a:gd name="connsiteX18" fmla="*/ 206360 w 1047525"/>
              <a:gd name="connsiteY18" fmla="*/ 175456 h 591802"/>
              <a:gd name="connsiteX19" fmla="*/ 219635 w 1047525"/>
              <a:gd name="connsiteY19" fmla="*/ 179057 h 591802"/>
              <a:gd name="connsiteX20" fmla="*/ 362470 w 1047525"/>
              <a:gd name="connsiteY20" fmla="*/ 292153 h 591802"/>
              <a:gd name="connsiteX21" fmla="*/ 416394 w 1047525"/>
              <a:gd name="connsiteY21" fmla="*/ 422948 h 591802"/>
              <a:gd name="connsiteX22" fmla="*/ 507982 w 1047525"/>
              <a:gd name="connsiteY22" fmla="*/ 505171 h 591802"/>
              <a:gd name="connsiteX23" fmla="*/ 780275 w 1047525"/>
              <a:gd name="connsiteY23" fmla="*/ 552920 h 591802"/>
              <a:gd name="connsiteX24" fmla="*/ 1047217 w 1047525"/>
              <a:gd name="connsiteY24" fmla="*/ 587394 h 591802"/>
              <a:gd name="connsiteX25" fmla="*/ 1047525 w 1047525"/>
              <a:gd name="connsiteY25" fmla="*/ 591510 h 59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7525" h="591802">
                <a:moveTo>
                  <a:pt x="1047525" y="591510"/>
                </a:moveTo>
                <a:cubicBezTo>
                  <a:pt x="1029311" y="591510"/>
                  <a:pt x="1011199" y="592231"/>
                  <a:pt x="992984" y="591407"/>
                </a:cubicBezTo>
                <a:cubicBezTo>
                  <a:pt x="876699" y="586262"/>
                  <a:pt x="760208" y="583278"/>
                  <a:pt x="644128" y="575045"/>
                </a:cubicBezTo>
                <a:cubicBezTo>
                  <a:pt x="489149" y="564034"/>
                  <a:pt x="335200" y="543659"/>
                  <a:pt x="185572" y="499099"/>
                </a:cubicBezTo>
                <a:cubicBezTo>
                  <a:pt x="138544" y="485104"/>
                  <a:pt x="93470" y="466169"/>
                  <a:pt x="59614" y="428299"/>
                </a:cubicBezTo>
                <a:cubicBezTo>
                  <a:pt x="39855" y="406174"/>
                  <a:pt x="26786" y="380962"/>
                  <a:pt x="33784" y="350501"/>
                </a:cubicBezTo>
                <a:cubicBezTo>
                  <a:pt x="35636" y="342166"/>
                  <a:pt x="44075" y="335374"/>
                  <a:pt x="49426" y="327965"/>
                </a:cubicBezTo>
                <a:cubicBezTo>
                  <a:pt x="55909" y="333110"/>
                  <a:pt x="64347" y="337020"/>
                  <a:pt x="68464" y="343606"/>
                </a:cubicBezTo>
                <a:cubicBezTo>
                  <a:pt x="89354" y="377051"/>
                  <a:pt x="114669" y="405248"/>
                  <a:pt x="152231" y="422639"/>
                </a:cubicBezTo>
                <a:cubicBezTo>
                  <a:pt x="111582" y="347928"/>
                  <a:pt x="71963" y="275070"/>
                  <a:pt x="32343" y="202109"/>
                </a:cubicBezTo>
                <a:cubicBezTo>
                  <a:pt x="8160" y="157653"/>
                  <a:pt x="-5012" y="110727"/>
                  <a:pt x="1780" y="59582"/>
                </a:cubicBezTo>
                <a:cubicBezTo>
                  <a:pt x="6822" y="22123"/>
                  <a:pt x="24625" y="6379"/>
                  <a:pt x="62084" y="2674"/>
                </a:cubicBezTo>
                <a:cubicBezTo>
                  <a:pt x="165506" y="-7720"/>
                  <a:pt x="263679" y="12862"/>
                  <a:pt x="358251" y="52687"/>
                </a:cubicBezTo>
                <a:cubicBezTo>
                  <a:pt x="495015" y="110315"/>
                  <a:pt x="614079" y="193979"/>
                  <a:pt x="716884" y="300797"/>
                </a:cubicBezTo>
                <a:cubicBezTo>
                  <a:pt x="725219" y="309441"/>
                  <a:pt x="732937" y="318703"/>
                  <a:pt x="739832" y="328582"/>
                </a:cubicBezTo>
                <a:cubicBezTo>
                  <a:pt x="761134" y="358837"/>
                  <a:pt x="753004" y="386519"/>
                  <a:pt x="718530" y="400926"/>
                </a:cubicBezTo>
                <a:cubicBezTo>
                  <a:pt x="683747" y="415436"/>
                  <a:pt x="651949" y="408644"/>
                  <a:pt x="624679" y="383843"/>
                </a:cubicBezTo>
                <a:cubicBezTo>
                  <a:pt x="534429" y="301826"/>
                  <a:pt x="430801" y="239875"/>
                  <a:pt x="324189" y="182659"/>
                </a:cubicBezTo>
                <a:cubicBezTo>
                  <a:pt x="287142" y="162798"/>
                  <a:pt x="247317" y="161872"/>
                  <a:pt x="206360" y="175456"/>
                </a:cubicBezTo>
                <a:cubicBezTo>
                  <a:pt x="210785" y="176690"/>
                  <a:pt x="215107" y="178131"/>
                  <a:pt x="219635" y="179057"/>
                </a:cubicBezTo>
                <a:cubicBezTo>
                  <a:pt x="286525" y="192435"/>
                  <a:pt x="333450" y="232157"/>
                  <a:pt x="362470" y="292153"/>
                </a:cubicBezTo>
                <a:cubicBezTo>
                  <a:pt x="382949" y="334550"/>
                  <a:pt x="400238" y="378698"/>
                  <a:pt x="416394" y="422948"/>
                </a:cubicBezTo>
                <a:cubicBezTo>
                  <a:pt x="432653" y="467301"/>
                  <a:pt x="459306" y="496938"/>
                  <a:pt x="507982" y="505171"/>
                </a:cubicBezTo>
                <a:cubicBezTo>
                  <a:pt x="598849" y="520504"/>
                  <a:pt x="689202" y="539028"/>
                  <a:pt x="780275" y="552920"/>
                </a:cubicBezTo>
                <a:cubicBezTo>
                  <a:pt x="868878" y="566504"/>
                  <a:pt x="958202" y="576074"/>
                  <a:pt x="1047217" y="587394"/>
                </a:cubicBezTo>
                <a:cubicBezTo>
                  <a:pt x="1047422" y="588526"/>
                  <a:pt x="1047525" y="590070"/>
                  <a:pt x="1047525" y="591510"/>
                </a:cubicBezTo>
                <a:close/>
              </a:path>
            </a:pathLst>
          </a:custGeom>
          <a:solidFill>
            <a:srgbClr val="F7AC2D"/>
          </a:solidFill>
          <a:ln w="10289" cap="flat">
            <a:noFill/>
            <a:prstDash val="solid"/>
            <a:miter/>
          </a:ln>
        </p:spPr>
        <p:txBody>
          <a:bodyPr rtlCol="0" anchor="ctr"/>
          <a:lstStyle/>
          <a:p>
            <a:endParaRPr lang="es-ES"/>
          </a:p>
        </p:txBody>
      </p:sp>
      <p:sp>
        <p:nvSpPr>
          <p:cNvPr id="2954" name="Forma libre: forma 2953">
            <a:extLst>
              <a:ext uri="{FF2B5EF4-FFF2-40B4-BE49-F238E27FC236}">
                <a16:creationId xmlns:a16="http://schemas.microsoft.com/office/drawing/2014/main" id="{88BE4D41-B928-41B3-96D5-DAB2C4F43150}"/>
              </a:ext>
            </a:extLst>
          </p:cNvPr>
          <p:cNvSpPr/>
          <p:nvPr/>
        </p:nvSpPr>
        <p:spPr>
          <a:xfrm>
            <a:off x="1183864" y="2291772"/>
            <a:ext cx="372869" cy="770120"/>
          </a:xfrm>
          <a:custGeom>
            <a:avLst/>
            <a:gdLst>
              <a:gd name="connsiteX0" fmla="*/ 29222 w 372869"/>
              <a:gd name="connsiteY0" fmla="*/ 0 h 770120"/>
              <a:gd name="connsiteX1" fmla="*/ 363980 w 372869"/>
              <a:gd name="connsiteY1" fmla="*/ 0 h 770120"/>
              <a:gd name="connsiteX2" fmla="*/ 371595 w 372869"/>
              <a:gd name="connsiteY2" fmla="*/ 171650 h 770120"/>
              <a:gd name="connsiteX3" fmla="*/ 370051 w 372869"/>
              <a:gd name="connsiteY3" fmla="*/ 507128 h 770120"/>
              <a:gd name="connsiteX4" fmla="*/ 344427 w 372869"/>
              <a:gd name="connsiteY4" fmla="*/ 705328 h 770120"/>
              <a:gd name="connsiteX5" fmla="*/ 339591 w 372869"/>
              <a:gd name="connsiteY5" fmla="*/ 722616 h 770120"/>
              <a:gd name="connsiteX6" fmla="*/ 280110 w 372869"/>
              <a:gd name="connsiteY6" fmla="*/ 769542 h 770120"/>
              <a:gd name="connsiteX7" fmla="*/ 224952 w 372869"/>
              <a:gd name="connsiteY7" fmla="*/ 706871 h 770120"/>
              <a:gd name="connsiteX8" fmla="*/ 229583 w 372869"/>
              <a:gd name="connsiteY8" fmla="*/ 574121 h 770120"/>
              <a:gd name="connsiteX9" fmla="*/ 217645 w 372869"/>
              <a:gd name="connsiteY9" fmla="*/ 127502 h 770120"/>
              <a:gd name="connsiteX10" fmla="*/ 205605 w 372869"/>
              <a:gd name="connsiteY10" fmla="*/ 79033 h 770120"/>
              <a:gd name="connsiteX11" fmla="*/ 196138 w 372869"/>
              <a:gd name="connsiteY11" fmla="*/ 78313 h 770120"/>
              <a:gd name="connsiteX12" fmla="*/ 173910 w 372869"/>
              <a:gd name="connsiteY12" fmla="*/ 141909 h 770120"/>
              <a:gd name="connsiteX13" fmla="*/ 134290 w 372869"/>
              <a:gd name="connsiteY13" fmla="*/ 360691 h 770120"/>
              <a:gd name="connsiteX14" fmla="*/ 147874 w 372869"/>
              <a:gd name="connsiteY14" fmla="*/ 446310 h 770120"/>
              <a:gd name="connsiteX15" fmla="*/ 179673 w 372869"/>
              <a:gd name="connsiteY15" fmla="*/ 539853 h 770120"/>
              <a:gd name="connsiteX16" fmla="*/ 186876 w 372869"/>
              <a:gd name="connsiteY16" fmla="*/ 561154 h 770120"/>
              <a:gd name="connsiteX17" fmla="*/ 174630 w 372869"/>
              <a:gd name="connsiteY17" fmla="*/ 621458 h 770120"/>
              <a:gd name="connsiteX18" fmla="*/ 101875 w 372869"/>
              <a:gd name="connsiteY18" fmla="*/ 602832 h 770120"/>
              <a:gd name="connsiteX19" fmla="*/ 51347 w 372869"/>
              <a:gd name="connsiteY19" fmla="*/ 505276 h 770120"/>
              <a:gd name="connsiteX20" fmla="*/ 41365 w 372869"/>
              <a:gd name="connsiteY20" fmla="*/ 480269 h 770120"/>
              <a:gd name="connsiteX21" fmla="*/ 6891 w 372869"/>
              <a:gd name="connsiteY21" fmla="*/ 196965 h 770120"/>
              <a:gd name="connsiteX22" fmla="*/ 29222 w 372869"/>
              <a:gd name="connsiteY22" fmla="*/ 0 h 77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2869" h="770120">
                <a:moveTo>
                  <a:pt x="29222" y="0"/>
                </a:moveTo>
                <a:cubicBezTo>
                  <a:pt x="139024" y="0"/>
                  <a:pt x="249958" y="0"/>
                  <a:pt x="363980" y="0"/>
                </a:cubicBezTo>
                <a:cubicBezTo>
                  <a:pt x="366655" y="57834"/>
                  <a:pt x="371080" y="114742"/>
                  <a:pt x="371595" y="171650"/>
                </a:cubicBezTo>
                <a:cubicBezTo>
                  <a:pt x="372624" y="283510"/>
                  <a:pt x="374476" y="395474"/>
                  <a:pt x="370051" y="507128"/>
                </a:cubicBezTo>
                <a:cubicBezTo>
                  <a:pt x="367376" y="573400"/>
                  <a:pt x="353483" y="639364"/>
                  <a:pt x="344427" y="705328"/>
                </a:cubicBezTo>
                <a:cubicBezTo>
                  <a:pt x="343604" y="711194"/>
                  <a:pt x="341546" y="716956"/>
                  <a:pt x="339591" y="722616"/>
                </a:cubicBezTo>
                <a:cubicBezTo>
                  <a:pt x="327962" y="757502"/>
                  <a:pt x="307689" y="773453"/>
                  <a:pt x="280110" y="769542"/>
                </a:cubicBezTo>
                <a:cubicBezTo>
                  <a:pt x="251811" y="765529"/>
                  <a:pt x="225158" y="737744"/>
                  <a:pt x="224952" y="706871"/>
                </a:cubicBezTo>
                <a:cubicBezTo>
                  <a:pt x="224643" y="662621"/>
                  <a:pt x="225055" y="618062"/>
                  <a:pt x="229583" y="574121"/>
                </a:cubicBezTo>
                <a:cubicBezTo>
                  <a:pt x="245225" y="424596"/>
                  <a:pt x="240388" y="275792"/>
                  <a:pt x="217645" y="127502"/>
                </a:cubicBezTo>
                <a:cubicBezTo>
                  <a:pt x="215176" y="111140"/>
                  <a:pt x="209619" y="95189"/>
                  <a:pt x="205605" y="79033"/>
                </a:cubicBezTo>
                <a:cubicBezTo>
                  <a:pt x="202415" y="78827"/>
                  <a:pt x="199328" y="78518"/>
                  <a:pt x="196138" y="78313"/>
                </a:cubicBezTo>
                <a:cubicBezTo>
                  <a:pt x="188523" y="99512"/>
                  <a:pt x="178335" y="120093"/>
                  <a:pt x="173910" y="141909"/>
                </a:cubicBezTo>
                <a:cubicBezTo>
                  <a:pt x="159091" y="214562"/>
                  <a:pt x="143758" y="287318"/>
                  <a:pt x="134290" y="360691"/>
                </a:cubicBezTo>
                <a:cubicBezTo>
                  <a:pt x="130689" y="388270"/>
                  <a:pt x="140465" y="418319"/>
                  <a:pt x="147874" y="446310"/>
                </a:cubicBezTo>
                <a:cubicBezTo>
                  <a:pt x="156312" y="478108"/>
                  <a:pt x="168970" y="508672"/>
                  <a:pt x="179673" y="539853"/>
                </a:cubicBezTo>
                <a:cubicBezTo>
                  <a:pt x="182142" y="546953"/>
                  <a:pt x="184612" y="554054"/>
                  <a:pt x="186876" y="561154"/>
                </a:cubicBezTo>
                <a:cubicBezTo>
                  <a:pt x="196755" y="592233"/>
                  <a:pt x="192845" y="611682"/>
                  <a:pt x="174630" y="621458"/>
                </a:cubicBezTo>
                <a:cubicBezTo>
                  <a:pt x="153431" y="632778"/>
                  <a:pt x="115561" y="625369"/>
                  <a:pt x="101875" y="602832"/>
                </a:cubicBezTo>
                <a:cubicBezTo>
                  <a:pt x="82940" y="571548"/>
                  <a:pt x="67709" y="538000"/>
                  <a:pt x="51347" y="505276"/>
                </a:cubicBezTo>
                <a:cubicBezTo>
                  <a:pt x="47334" y="497249"/>
                  <a:pt x="45584" y="488090"/>
                  <a:pt x="41365" y="480269"/>
                </a:cubicBezTo>
                <a:cubicBezTo>
                  <a:pt x="-7310" y="390328"/>
                  <a:pt x="-4326" y="294212"/>
                  <a:pt x="6891" y="196965"/>
                </a:cubicBezTo>
                <a:cubicBezTo>
                  <a:pt x="14506" y="132236"/>
                  <a:pt x="21607" y="67507"/>
                  <a:pt x="29222" y="0"/>
                </a:cubicBezTo>
                <a:close/>
              </a:path>
            </a:pathLst>
          </a:custGeom>
          <a:solidFill>
            <a:srgbClr val="F7AC2D"/>
          </a:solidFill>
          <a:ln w="10289" cap="flat">
            <a:noFill/>
            <a:prstDash val="solid"/>
            <a:miter/>
          </a:ln>
        </p:spPr>
        <p:txBody>
          <a:bodyPr rtlCol="0" anchor="ctr"/>
          <a:lstStyle/>
          <a:p>
            <a:endParaRPr lang="es-ES"/>
          </a:p>
        </p:txBody>
      </p:sp>
      <p:sp>
        <p:nvSpPr>
          <p:cNvPr id="2955" name="Forma libre: forma 2954">
            <a:extLst>
              <a:ext uri="{FF2B5EF4-FFF2-40B4-BE49-F238E27FC236}">
                <a16:creationId xmlns:a16="http://schemas.microsoft.com/office/drawing/2014/main" id="{D4C1BADD-0FA3-4480-876D-FA9982281DAB}"/>
              </a:ext>
            </a:extLst>
          </p:cNvPr>
          <p:cNvSpPr/>
          <p:nvPr/>
        </p:nvSpPr>
        <p:spPr>
          <a:xfrm>
            <a:off x="227850" y="2205844"/>
            <a:ext cx="2265301" cy="74504"/>
          </a:xfrm>
          <a:custGeom>
            <a:avLst/>
            <a:gdLst>
              <a:gd name="connsiteX0" fmla="*/ 2265302 w 2265301"/>
              <a:gd name="connsiteY0" fmla="*/ 0 h 74504"/>
              <a:gd name="connsiteX1" fmla="*/ 2265302 w 2265301"/>
              <a:gd name="connsiteY1" fmla="*/ 74505 h 74504"/>
              <a:gd name="connsiteX2" fmla="*/ 0 w 2265301"/>
              <a:gd name="connsiteY2" fmla="*/ 74505 h 74504"/>
              <a:gd name="connsiteX3" fmla="*/ 0 w 2265301"/>
              <a:gd name="connsiteY3" fmla="*/ 0 h 74504"/>
              <a:gd name="connsiteX4" fmla="*/ 2265302 w 2265301"/>
              <a:gd name="connsiteY4" fmla="*/ 0 h 7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301" h="74504">
                <a:moveTo>
                  <a:pt x="2265302" y="0"/>
                </a:moveTo>
                <a:cubicBezTo>
                  <a:pt x="2265302" y="25624"/>
                  <a:pt x="2265302" y="49396"/>
                  <a:pt x="2265302" y="74505"/>
                </a:cubicBezTo>
                <a:cubicBezTo>
                  <a:pt x="1509961" y="74505"/>
                  <a:pt x="755649" y="74505"/>
                  <a:pt x="0" y="74505"/>
                </a:cubicBezTo>
                <a:cubicBezTo>
                  <a:pt x="0" y="49704"/>
                  <a:pt x="0" y="25315"/>
                  <a:pt x="0" y="0"/>
                </a:cubicBezTo>
                <a:cubicBezTo>
                  <a:pt x="755341" y="0"/>
                  <a:pt x="1508932" y="0"/>
                  <a:pt x="2265302" y="0"/>
                </a:cubicBezTo>
                <a:close/>
              </a:path>
            </a:pathLst>
          </a:custGeom>
          <a:solidFill>
            <a:srgbClr val="F7AC2D"/>
          </a:solidFill>
          <a:ln w="10289" cap="flat">
            <a:noFill/>
            <a:prstDash val="solid"/>
            <a:miter/>
          </a:ln>
        </p:spPr>
        <p:txBody>
          <a:bodyPr rtlCol="0" anchor="ctr"/>
          <a:lstStyle/>
          <a:p>
            <a:endParaRPr lang="es-ES"/>
          </a:p>
        </p:txBody>
      </p:sp>
      <p:sp>
        <p:nvSpPr>
          <p:cNvPr id="2956" name="Forma libre: forma 2955">
            <a:extLst>
              <a:ext uri="{FF2B5EF4-FFF2-40B4-BE49-F238E27FC236}">
                <a16:creationId xmlns:a16="http://schemas.microsoft.com/office/drawing/2014/main" id="{420EAD00-DE3B-4AA2-A92D-99742B72A6D5}"/>
              </a:ext>
            </a:extLst>
          </p:cNvPr>
          <p:cNvSpPr/>
          <p:nvPr/>
        </p:nvSpPr>
        <p:spPr>
          <a:xfrm>
            <a:off x="1718738" y="1879712"/>
            <a:ext cx="440891" cy="298430"/>
          </a:xfrm>
          <a:custGeom>
            <a:avLst/>
            <a:gdLst>
              <a:gd name="connsiteX0" fmla="*/ 222520 w 440891"/>
              <a:gd name="connsiteY0" fmla="*/ 297524 h 298430"/>
              <a:gd name="connsiteX1" fmla="*/ 71555 w 440891"/>
              <a:gd name="connsiteY1" fmla="*/ 297833 h 298430"/>
              <a:gd name="connsiteX2" fmla="*/ 43667 w 440891"/>
              <a:gd name="connsiteY2" fmla="*/ 281573 h 298430"/>
              <a:gd name="connsiteX3" fmla="*/ 11663 w 440891"/>
              <a:gd name="connsiteY3" fmla="*/ 217153 h 298430"/>
              <a:gd name="connsiteX4" fmla="*/ 24012 w 440891"/>
              <a:gd name="connsiteY4" fmla="*/ 115172 h 298430"/>
              <a:gd name="connsiteX5" fmla="*/ 95327 w 440891"/>
              <a:gd name="connsiteY5" fmla="*/ 40358 h 298430"/>
              <a:gd name="connsiteX6" fmla="*/ 159541 w 440891"/>
              <a:gd name="connsiteY6" fmla="*/ 7531 h 298430"/>
              <a:gd name="connsiteX7" fmla="*/ 364327 w 440891"/>
              <a:gd name="connsiteY7" fmla="*/ 26260 h 298430"/>
              <a:gd name="connsiteX8" fmla="*/ 429158 w 440891"/>
              <a:gd name="connsiteY8" fmla="*/ 107763 h 298430"/>
              <a:gd name="connsiteX9" fmla="*/ 440787 w 440891"/>
              <a:gd name="connsiteY9" fmla="*/ 223636 h 298430"/>
              <a:gd name="connsiteX10" fmla="*/ 362166 w 440891"/>
              <a:gd name="connsiteY10" fmla="*/ 298244 h 298430"/>
              <a:gd name="connsiteX11" fmla="*/ 222520 w 440891"/>
              <a:gd name="connsiteY11" fmla="*/ 297524 h 29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91" h="298430">
                <a:moveTo>
                  <a:pt x="222520" y="297524"/>
                </a:moveTo>
                <a:cubicBezTo>
                  <a:pt x="172199" y="297524"/>
                  <a:pt x="121877" y="297112"/>
                  <a:pt x="71555" y="297833"/>
                </a:cubicBezTo>
                <a:cubicBezTo>
                  <a:pt x="57971" y="298039"/>
                  <a:pt x="49533" y="294848"/>
                  <a:pt x="43667" y="281573"/>
                </a:cubicBezTo>
                <a:cubicBezTo>
                  <a:pt x="34097" y="259654"/>
                  <a:pt x="22468" y="238558"/>
                  <a:pt x="11663" y="217153"/>
                </a:cubicBezTo>
                <a:cubicBezTo>
                  <a:pt x="-6758" y="180415"/>
                  <a:pt x="-3876" y="146044"/>
                  <a:pt x="24012" y="115172"/>
                </a:cubicBezTo>
                <a:cubicBezTo>
                  <a:pt x="47166" y="89651"/>
                  <a:pt x="69085" y="62483"/>
                  <a:pt x="95327" y="40358"/>
                </a:cubicBezTo>
                <a:cubicBezTo>
                  <a:pt x="113438" y="25128"/>
                  <a:pt x="136798" y="10927"/>
                  <a:pt x="159541" y="7531"/>
                </a:cubicBezTo>
                <a:cubicBezTo>
                  <a:pt x="228695" y="-2554"/>
                  <a:pt x="298672" y="-7597"/>
                  <a:pt x="364327" y="26260"/>
                </a:cubicBezTo>
                <a:cubicBezTo>
                  <a:pt x="398080" y="43651"/>
                  <a:pt x="422881" y="69893"/>
                  <a:pt x="429158" y="107763"/>
                </a:cubicBezTo>
                <a:cubicBezTo>
                  <a:pt x="435539" y="145941"/>
                  <a:pt x="438317" y="184943"/>
                  <a:pt x="440787" y="223636"/>
                </a:cubicBezTo>
                <a:cubicBezTo>
                  <a:pt x="443257" y="263153"/>
                  <a:pt x="401373" y="301435"/>
                  <a:pt x="362166" y="298244"/>
                </a:cubicBezTo>
                <a:cubicBezTo>
                  <a:pt x="315857" y="294643"/>
                  <a:pt x="269137" y="297524"/>
                  <a:pt x="222520" y="297524"/>
                </a:cubicBezTo>
                <a:close/>
              </a:path>
            </a:pathLst>
          </a:custGeom>
          <a:solidFill>
            <a:srgbClr val="F7AC2D"/>
          </a:solidFill>
          <a:ln w="10289" cap="flat">
            <a:noFill/>
            <a:prstDash val="solid"/>
            <a:miter/>
          </a:ln>
        </p:spPr>
        <p:txBody>
          <a:bodyPr rtlCol="0" anchor="ctr"/>
          <a:lstStyle/>
          <a:p>
            <a:endParaRPr lang="es-ES"/>
          </a:p>
        </p:txBody>
      </p:sp>
      <p:sp>
        <p:nvSpPr>
          <p:cNvPr id="2957" name="Forma libre: forma 2956">
            <a:extLst>
              <a:ext uri="{FF2B5EF4-FFF2-40B4-BE49-F238E27FC236}">
                <a16:creationId xmlns:a16="http://schemas.microsoft.com/office/drawing/2014/main" id="{A1138018-FEFF-4728-8200-3BD7E7BE8D29}"/>
              </a:ext>
            </a:extLst>
          </p:cNvPr>
          <p:cNvSpPr/>
          <p:nvPr/>
        </p:nvSpPr>
        <p:spPr>
          <a:xfrm>
            <a:off x="5015048" y="3043979"/>
            <a:ext cx="323494" cy="363871"/>
          </a:xfrm>
          <a:custGeom>
            <a:avLst/>
            <a:gdLst>
              <a:gd name="connsiteX0" fmla="*/ 323494 w 323494"/>
              <a:gd name="connsiteY0" fmla="*/ 184252 h 363871"/>
              <a:gd name="connsiteX1" fmla="*/ 251253 w 323494"/>
              <a:gd name="connsiteY1" fmla="*/ 339333 h 363871"/>
              <a:gd name="connsiteX2" fmla="*/ 983 w 323494"/>
              <a:gd name="connsiteY2" fmla="*/ 217799 h 363871"/>
              <a:gd name="connsiteX3" fmla="*/ 4790 w 323494"/>
              <a:gd name="connsiteY3" fmla="*/ 125800 h 363871"/>
              <a:gd name="connsiteX4" fmla="*/ 160798 w 323494"/>
              <a:gd name="connsiteY4" fmla="*/ 253 h 363871"/>
              <a:gd name="connsiteX5" fmla="*/ 209885 w 323494"/>
              <a:gd name="connsiteY5" fmla="*/ 6325 h 363871"/>
              <a:gd name="connsiteX6" fmla="*/ 320201 w 323494"/>
              <a:gd name="connsiteY6" fmla="*/ 139693 h 363871"/>
              <a:gd name="connsiteX7" fmla="*/ 323494 w 323494"/>
              <a:gd name="connsiteY7" fmla="*/ 184252 h 36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94" h="363871">
                <a:moveTo>
                  <a:pt x="323494" y="184252"/>
                </a:moveTo>
                <a:cubicBezTo>
                  <a:pt x="322568" y="250524"/>
                  <a:pt x="301987" y="301360"/>
                  <a:pt x="251253" y="339333"/>
                </a:cubicBezTo>
                <a:cubicBezTo>
                  <a:pt x="176543" y="395315"/>
                  <a:pt x="10141" y="355798"/>
                  <a:pt x="983" y="217799"/>
                </a:cubicBezTo>
                <a:cubicBezTo>
                  <a:pt x="-1076" y="187339"/>
                  <a:pt x="56" y="155952"/>
                  <a:pt x="4790" y="125800"/>
                </a:cubicBezTo>
                <a:cubicBezTo>
                  <a:pt x="18477" y="40078"/>
                  <a:pt x="74150" y="-3760"/>
                  <a:pt x="160798" y="253"/>
                </a:cubicBezTo>
                <a:cubicBezTo>
                  <a:pt x="177263" y="973"/>
                  <a:pt x="193934" y="2620"/>
                  <a:pt x="209885" y="6325"/>
                </a:cubicBezTo>
                <a:cubicBezTo>
                  <a:pt x="276260" y="21761"/>
                  <a:pt x="311763" y="65085"/>
                  <a:pt x="320201" y="139693"/>
                </a:cubicBezTo>
                <a:cubicBezTo>
                  <a:pt x="322054" y="156261"/>
                  <a:pt x="322671" y="172726"/>
                  <a:pt x="323494" y="184252"/>
                </a:cubicBezTo>
                <a:close/>
              </a:path>
            </a:pathLst>
          </a:custGeom>
          <a:solidFill>
            <a:srgbClr val="F7AC2D"/>
          </a:solidFill>
          <a:ln w="10289" cap="flat">
            <a:noFill/>
            <a:prstDash val="solid"/>
            <a:miter/>
          </a:ln>
        </p:spPr>
        <p:txBody>
          <a:bodyPr rtlCol="0" anchor="ctr"/>
          <a:lstStyle/>
          <a:p>
            <a:endParaRPr lang="es-ES"/>
          </a:p>
        </p:txBody>
      </p:sp>
      <p:sp>
        <p:nvSpPr>
          <p:cNvPr id="2958" name="Forma libre: forma 2957">
            <a:extLst>
              <a:ext uri="{FF2B5EF4-FFF2-40B4-BE49-F238E27FC236}">
                <a16:creationId xmlns:a16="http://schemas.microsoft.com/office/drawing/2014/main" id="{59A88F32-13D2-4C55-89DA-FE6C95258F58}"/>
              </a:ext>
            </a:extLst>
          </p:cNvPr>
          <p:cNvSpPr/>
          <p:nvPr/>
        </p:nvSpPr>
        <p:spPr>
          <a:xfrm>
            <a:off x="3169047" y="4174670"/>
            <a:ext cx="537998" cy="537477"/>
          </a:xfrm>
          <a:custGeom>
            <a:avLst/>
            <a:gdLst>
              <a:gd name="connsiteX0" fmla="*/ 0 w 537998"/>
              <a:gd name="connsiteY0" fmla="*/ 104451 h 537477"/>
              <a:gd name="connsiteX1" fmla="*/ 129149 w 537998"/>
              <a:gd name="connsiteY1" fmla="*/ 0 h 537477"/>
              <a:gd name="connsiteX2" fmla="*/ 163005 w 537998"/>
              <a:gd name="connsiteY2" fmla="*/ 103113 h 537477"/>
              <a:gd name="connsiteX3" fmla="*/ 236481 w 537998"/>
              <a:gd name="connsiteY3" fmla="*/ 168151 h 537477"/>
              <a:gd name="connsiteX4" fmla="*/ 410498 w 537998"/>
              <a:gd name="connsiteY4" fmla="*/ 238334 h 537477"/>
              <a:gd name="connsiteX5" fmla="*/ 483048 w 537998"/>
              <a:gd name="connsiteY5" fmla="*/ 274043 h 537477"/>
              <a:gd name="connsiteX6" fmla="*/ 519991 w 537998"/>
              <a:gd name="connsiteY6" fmla="*/ 295345 h 537477"/>
              <a:gd name="connsiteX7" fmla="*/ 535633 w 537998"/>
              <a:gd name="connsiteY7" fmla="*/ 338154 h 537477"/>
              <a:gd name="connsiteX8" fmla="*/ 434578 w 537998"/>
              <a:gd name="connsiteY8" fmla="*/ 524931 h 537477"/>
              <a:gd name="connsiteX9" fmla="*/ 406381 w 537998"/>
              <a:gd name="connsiteY9" fmla="*/ 536765 h 537477"/>
              <a:gd name="connsiteX10" fmla="*/ 390225 w 537998"/>
              <a:gd name="connsiteY10" fmla="*/ 508363 h 537477"/>
              <a:gd name="connsiteX11" fmla="*/ 393209 w 537998"/>
              <a:gd name="connsiteY11" fmla="*/ 425214 h 537477"/>
              <a:gd name="connsiteX12" fmla="*/ 332391 w 537998"/>
              <a:gd name="connsiteY12" fmla="*/ 340212 h 537477"/>
              <a:gd name="connsiteX13" fmla="*/ 154052 w 537998"/>
              <a:gd name="connsiteY13" fmla="*/ 294521 h 537477"/>
              <a:gd name="connsiteX14" fmla="*/ 18832 w 537998"/>
              <a:gd name="connsiteY14" fmla="*/ 134088 h 537477"/>
              <a:gd name="connsiteX15" fmla="*/ 0 w 537998"/>
              <a:gd name="connsiteY15" fmla="*/ 104451 h 53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8" h="537477">
                <a:moveTo>
                  <a:pt x="0" y="104451"/>
                </a:moveTo>
                <a:cubicBezTo>
                  <a:pt x="44456" y="68536"/>
                  <a:pt x="86751" y="34268"/>
                  <a:pt x="129149" y="0"/>
                </a:cubicBezTo>
                <a:cubicBezTo>
                  <a:pt x="140366" y="34165"/>
                  <a:pt x="151685" y="68639"/>
                  <a:pt x="163005" y="103113"/>
                </a:cubicBezTo>
                <a:cubicBezTo>
                  <a:pt x="174737" y="139131"/>
                  <a:pt x="195421" y="161050"/>
                  <a:pt x="236481" y="168151"/>
                </a:cubicBezTo>
                <a:cubicBezTo>
                  <a:pt x="298740" y="178956"/>
                  <a:pt x="356574" y="204271"/>
                  <a:pt x="410498" y="238334"/>
                </a:cubicBezTo>
                <a:cubicBezTo>
                  <a:pt x="433137" y="252638"/>
                  <a:pt x="458967" y="261900"/>
                  <a:pt x="483048" y="274043"/>
                </a:cubicBezTo>
                <a:cubicBezTo>
                  <a:pt x="495705" y="280423"/>
                  <a:pt x="507951" y="287729"/>
                  <a:pt x="519991" y="295345"/>
                </a:cubicBezTo>
                <a:cubicBezTo>
                  <a:pt x="535942" y="305429"/>
                  <a:pt x="541705" y="320557"/>
                  <a:pt x="535633" y="338154"/>
                </a:cubicBezTo>
                <a:cubicBezTo>
                  <a:pt x="512170" y="405867"/>
                  <a:pt x="478211" y="468126"/>
                  <a:pt x="434578" y="524931"/>
                </a:cubicBezTo>
                <a:cubicBezTo>
                  <a:pt x="428816" y="532340"/>
                  <a:pt x="412556" y="539853"/>
                  <a:pt x="406381" y="536765"/>
                </a:cubicBezTo>
                <a:cubicBezTo>
                  <a:pt x="398046" y="532752"/>
                  <a:pt x="390637" y="518448"/>
                  <a:pt x="390225" y="508363"/>
                </a:cubicBezTo>
                <a:cubicBezTo>
                  <a:pt x="389093" y="480784"/>
                  <a:pt x="391872" y="452999"/>
                  <a:pt x="393209" y="425214"/>
                </a:cubicBezTo>
                <a:cubicBezTo>
                  <a:pt x="395988" y="369644"/>
                  <a:pt x="385800" y="354413"/>
                  <a:pt x="332391" y="340212"/>
                </a:cubicBezTo>
                <a:cubicBezTo>
                  <a:pt x="273116" y="324364"/>
                  <a:pt x="213121" y="311192"/>
                  <a:pt x="154052" y="294521"/>
                </a:cubicBezTo>
                <a:cubicBezTo>
                  <a:pt x="57628" y="267354"/>
                  <a:pt x="30769" y="234115"/>
                  <a:pt x="18832" y="134088"/>
                </a:cubicBezTo>
                <a:cubicBezTo>
                  <a:pt x="17391" y="122769"/>
                  <a:pt x="22125" y="105892"/>
                  <a:pt x="0" y="104451"/>
                </a:cubicBezTo>
                <a:close/>
              </a:path>
            </a:pathLst>
          </a:custGeom>
          <a:solidFill>
            <a:srgbClr val="F7AC2D"/>
          </a:solidFill>
          <a:ln w="10289" cap="flat">
            <a:noFill/>
            <a:prstDash val="solid"/>
            <a:miter/>
          </a:ln>
        </p:spPr>
        <p:txBody>
          <a:bodyPr rtlCol="0" anchor="ctr"/>
          <a:lstStyle/>
          <a:p>
            <a:endParaRPr lang="es-ES"/>
          </a:p>
        </p:txBody>
      </p:sp>
      <p:sp>
        <p:nvSpPr>
          <p:cNvPr id="2959" name="Forma libre: forma 2958">
            <a:extLst>
              <a:ext uri="{FF2B5EF4-FFF2-40B4-BE49-F238E27FC236}">
                <a16:creationId xmlns:a16="http://schemas.microsoft.com/office/drawing/2014/main" id="{7F9899C8-6733-400C-8142-63C057D368AF}"/>
              </a:ext>
            </a:extLst>
          </p:cNvPr>
          <p:cNvSpPr/>
          <p:nvPr/>
        </p:nvSpPr>
        <p:spPr>
          <a:xfrm>
            <a:off x="1036459" y="3097495"/>
            <a:ext cx="317883" cy="358772"/>
          </a:xfrm>
          <a:custGeom>
            <a:avLst/>
            <a:gdLst>
              <a:gd name="connsiteX0" fmla="*/ 317095 w 317883"/>
              <a:gd name="connsiteY0" fmla="*/ 170870 h 358772"/>
              <a:gd name="connsiteX1" fmla="*/ 209659 w 317883"/>
              <a:gd name="connsiteY1" fmla="*/ 351369 h 358772"/>
              <a:gd name="connsiteX2" fmla="*/ 552 w 317883"/>
              <a:gd name="connsiteY2" fmla="*/ 207402 h 358772"/>
              <a:gd name="connsiteX3" fmla="*/ 6006 w 317883"/>
              <a:gd name="connsiteY3" fmla="*/ 115711 h 358772"/>
              <a:gd name="connsiteX4" fmla="*/ 174362 w 317883"/>
              <a:gd name="connsiteY4" fmla="*/ 1484 h 358772"/>
              <a:gd name="connsiteX5" fmla="*/ 315757 w 317883"/>
              <a:gd name="connsiteY5" fmla="*/ 150802 h 358772"/>
              <a:gd name="connsiteX6" fmla="*/ 317095 w 317883"/>
              <a:gd name="connsiteY6" fmla="*/ 170870 h 35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883" h="358772">
                <a:moveTo>
                  <a:pt x="317095" y="170870"/>
                </a:moveTo>
                <a:cubicBezTo>
                  <a:pt x="324401" y="254945"/>
                  <a:pt x="280357" y="328935"/>
                  <a:pt x="209659" y="351369"/>
                </a:cubicBezTo>
                <a:cubicBezTo>
                  <a:pt x="110765" y="382653"/>
                  <a:pt x="5491" y="311029"/>
                  <a:pt x="552" y="207402"/>
                </a:cubicBezTo>
                <a:cubicBezTo>
                  <a:pt x="-889" y="176941"/>
                  <a:pt x="346" y="145554"/>
                  <a:pt x="6006" y="115711"/>
                </a:cubicBezTo>
                <a:cubicBezTo>
                  <a:pt x="21751" y="33076"/>
                  <a:pt x="84936" y="-8601"/>
                  <a:pt x="174362" y="1484"/>
                </a:cubicBezTo>
                <a:cubicBezTo>
                  <a:pt x="266464" y="11877"/>
                  <a:pt x="310097" y="57877"/>
                  <a:pt x="315757" y="150802"/>
                </a:cubicBezTo>
                <a:cubicBezTo>
                  <a:pt x="316169" y="157492"/>
                  <a:pt x="316683" y="164180"/>
                  <a:pt x="317095" y="170870"/>
                </a:cubicBezTo>
                <a:close/>
              </a:path>
            </a:pathLst>
          </a:custGeom>
          <a:solidFill>
            <a:srgbClr val="F7AC2D"/>
          </a:solidFill>
          <a:ln w="10289" cap="flat">
            <a:noFill/>
            <a:prstDash val="solid"/>
            <a:miter/>
          </a:ln>
        </p:spPr>
        <p:txBody>
          <a:bodyPr rtlCol="0" anchor="ctr"/>
          <a:lstStyle/>
          <a:p>
            <a:endParaRPr lang="es-ES"/>
          </a:p>
        </p:txBody>
      </p:sp>
      <p:sp>
        <p:nvSpPr>
          <p:cNvPr id="2960" name="Forma libre: forma 2959">
            <a:extLst>
              <a:ext uri="{FF2B5EF4-FFF2-40B4-BE49-F238E27FC236}">
                <a16:creationId xmlns:a16="http://schemas.microsoft.com/office/drawing/2014/main" id="{483FB76B-F061-4EA5-981B-4557ED36994A}"/>
              </a:ext>
            </a:extLst>
          </p:cNvPr>
          <p:cNvSpPr/>
          <p:nvPr/>
        </p:nvSpPr>
        <p:spPr>
          <a:xfrm>
            <a:off x="699142" y="2291566"/>
            <a:ext cx="241016" cy="512890"/>
          </a:xfrm>
          <a:custGeom>
            <a:avLst/>
            <a:gdLst>
              <a:gd name="connsiteX0" fmla="*/ 229096 w 241016"/>
              <a:gd name="connsiteY0" fmla="*/ 0 h 512890"/>
              <a:gd name="connsiteX1" fmla="*/ 238666 w 241016"/>
              <a:gd name="connsiteY1" fmla="*/ 247287 h 512890"/>
              <a:gd name="connsiteX2" fmla="*/ 177436 w 241016"/>
              <a:gd name="connsiteY2" fmla="*/ 402780 h 512890"/>
              <a:gd name="connsiteX3" fmla="*/ 129584 w 241016"/>
              <a:gd name="connsiteY3" fmla="*/ 416672 h 512890"/>
              <a:gd name="connsiteX4" fmla="*/ 120837 w 241016"/>
              <a:gd name="connsiteY4" fmla="*/ 377156 h 512890"/>
              <a:gd name="connsiteX5" fmla="*/ 140081 w 241016"/>
              <a:gd name="connsiteY5" fmla="*/ 321998 h 512890"/>
              <a:gd name="connsiteX6" fmla="*/ 152636 w 241016"/>
              <a:gd name="connsiteY6" fmla="*/ 220942 h 512890"/>
              <a:gd name="connsiteX7" fmla="*/ 125571 w 241016"/>
              <a:gd name="connsiteY7" fmla="*/ 70492 h 512890"/>
              <a:gd name="connsiteX8" fmla="*/ 115177 w 241016"/>
              <a:gd name="connsiteY8" fmla="*/ 39208 h 512890"/>
              <a:gd name="connsiteX9" fmla="*/ 108283 w 241016"/>
              <a:gd name="connsiteY9" fmla="*/ 39002 h 512890"/>
              <a:gd name="connsiteX10" fmla="*/ 98095 w 241016"/>
              <a:gd name="connsiteY10" fmla="*/ 96527 h 512890"/>
              <a:gd name="connsiteX11" fmla="*/ 96757 w 241016"/>
              <a:gd name="connsiteY11" fmla="*/ 438180 h 512890"/>
              <a:gd name="connsiteX12" fmla="*/ 96963 w 241016"/>
              <a:gd name="connsiteY12" fmla="*/ 474198 h 512890"/>
              <a:gd name="connsiteX13" fmla="*/ 58681 w 241016"/>
              <a:gd name="connsiteY13" fmla="*/ 512788 h 512890"/>
              <a:gd name="connsiteX14" fmla="*/ 22561 w 241016"/>
              <a:gd name="connsiteY14" fmla="*/ 482533 h 512890"/>
              <a:gd name="connsiteX15" fmla="*/ 641 w 241016"/>
              <a:gd name="connsiteY15" fmla="*/ 320145 h 512890"/>
              <a:gd name="connsiteX16" fmla="*/ 4449 w 241016"/>
              <a:gd name="connsiteY16" fmla="*/ 18318 h 512890"/>
              <a:gd name="connsiteX17" fmla="*/ 7742 w 241016"/>
              <a:gd name="connsiteY17" fmla="*/ 103 h 512890"/>
              <a:gd name="connsiteX18" fmla="*/ 229096 w 241016"/>
              <a:gd name="connsiteY18" fmla="*/ 0 h 51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1016" h="512890">
                <a:moveTo>
                  <a:pt x="229096" y="0"/>
                </a:moveTo>
                <a:cubicBezTo>
                  <a:pt x="233315" y="83149"/>
                  <a:pt x="246281" y="166196"/>
                  <a:pt x="238666" y="247287"/>
                </a:cubicBezTo>
                <a:cubicBezTo>
                  <a:pt x="233727" y="300593"/>
                  <a:pt x="200282" y="351635"/>
                  <a:pt x="177436" y="402780"/>
                </a:cubicBezTo>
                <a:cubicBezTo>
                  <a:pt x="170439" y="418525"/>
                  <a:pt x="143683" y="424288"/>
                  <a:pt x="129584" y="416672"/>
                </a:cubicBezTo>
                <a:cubicBezTo>
                  <a:pt x="112090" y="407205"/>
                  <a:pt x="116206" y="391769"/>
                  <a:pt x="120837" y="377156"/>
                </a:cubicBezTo>
                <a:cubicBezTo>
                  <a:pt x="126806" y="358633"/>
                  <a:pt x="133598" y="340315"/>
                  <a:pt x="140081" y="321998"/>
                </a:cubicBezTo>
                <a:cubicBezTo>
                  <a:pt x="151709" y="289273"/>
                  <a:pt x="160045" y="256651"/>
                  <a:pt x="152636" y="220942"/>
                </a:cubicBezTo>
                <a:cubicBezTo>
                  <a:pt x="142242" y="171135"/>
                  <a:pt x="134833" y="120608"/>
                  <a:pt x="125571" y="70492"/>
                </a:cubicBezTo>
                <a:cubicBezTo>
                  <a:pt x="123616" y="59789"/>
                  <a:pt x="118779" y="49601"/>
                  <a:pt x="115177" y="39208"/>
                </a:cubicBezTo>
                <a:cubicBezTo>
                  <a:pt x="112913" y="39105"/>
                  <a:pt x="110546" y="39105"/>
                  <a:pt x="108283" y="39002"/>
                </a:cubicBezTo>
                <a:cubicBezTo>
                  <a:pt x="104784" y="58143"/>
                  <a:pt x="100564" y="77181"/>
                  <a:pt x="98095" y="96527"/>
                </a:cubicBezTo>
                <a:cubicBezTo>
                  <a:pt x="83070" y="210343"/>
                  <a:pt x="87392" y="324261"/>
                  <a:pt x="96757" y="438180"/>
                </a:cubicBezTo>
                <a:cubicBezTo>
                  <a:pt x="97683" y="450117"/>
                  <a:pt x="98300" y="462363"/>
                  <a:pt x="96963" y="474198"/>
                </a:cubicBezTo>
                <a:cubicBezTo>
                  <a:pt x="94802" y="494265"/>
                  <a:pt x="77102" y="511553"/>
                  <a:pt x="58681" y="512788"/>
                </a:cubicBezTo>
                <a:cubicBezTo>
                  <a:pt x="37276" y="514229"/>
                  <a:pt x="25442" y="500336"/>
                  <a:pt x="22561" y="482533"/>
                </a:cubicBezTo>
                <a:cubicBezTo>
                  <a:pt x="13608" y="428610"/>
                  <a:pt x="1876" y="374377"/>
                  <a:pt x="641" y="320145"/>
                </a:cubicBezTo>
                <a:cubicBezTo>
                  <a:pt x="-1623" y="219605"/>
                  <a:pt x="2699" y="118961"/>
                  <a:pt x="4449" y="18318"/>
                </a:cubicBezTo>
                <a:cubicBezTo>
                  <a:pt x="4552" y="12452"/>
                  <a:pt x="6507" y="6689"/>
                  <a:pt x="7742" y="103"/>
                </a:cubicBezTo>
                <a:cubicBezTo>
                  <a:pt x="79674" y="0"/>
                  <a:pt x="150886" y="0"/>
                  <a:pt x="229096" y="0"/>
                </a:cubicBezTo>
                <a:close/>
              </a:path>
            </a:pathLst>
          </a:custGeom>
          <a:solidFill>
            <a:srgbClr val="F7AC2D"/>
          </a:solidFill>
          <a:ln w="10289" cap="flat">
            <a:noFill/>
            <a:prstDash val="solid"/>
            <a:miter/>
          </a:ln>
        </p:spPr>
        <p:txBody>
          <a:bodyPr rtlCol="0" anchor="ctr"/>
          <a:lstStyle/>
          <a:p>
            <a:endParaRPr lang="es-ES"/>
          </a:p>
        </p:txBody>
      </p:sp>
      <p:sp>
        <p:nvSpPr>
          <p:cNvPr id="2961" name="Forma libre: forma 2960">
            <a:extLst>
              <a:ext uri="{FF2B5EF4-FFF2-40B4-BE49-F238E27FC236}">
                <a16:creationId xmlns:a16="http://schemas.microsoft.com/office/drawing/2014/main" id="{D53B6860-7F87-42E5-AB9F-CA30BCCC1B4B}"/>
              </a:ext>
            </a:extLst>
          </p:cNvPr>
          <p:cNvSpPr/>
          <p:nvPr/>
        </p:nvSpPr>
        <p:spPr>
          <a:xfrm>
            <a:off x="1835773" y="2291361"/>
            <a:ext cx="238235" cy="512970"/>
          </a:xfrm>
          <a:custGeom>
            <a:avLst/>
            <a:gdLst>
              <a:gd name="connsiteX0" fmla="*/ 17706 w 238235"/>
              <a:gd name="connsiteY0" fmla="*/ 0 h 512970"/>
              <a:gd name="connsiteX1" fmla="*/ 234326 w 238235"/>
              <a:gd name="connsiteY1" fmla="*/ 0 h 512970"/>
              <a:gd name="connsiteX2" fmla="*/ 237413 w 238235"/>
              <a:gd name="connsiteY2" fmla="*/ 26447 h 512970"/>
              <a:gd name="connsiteX3" fmla="*/ 237104 w 238235"/>
              <a:gd name="connsiteY3" fmla="*/ 368718 h 512970"/>
              <a:gd name="connsiteX4" fmla="*/ 219816 w 238235"/>
              <a:gd name="connsiteY4" fmla="*/ 479549 h 512970"/>
              <a:gd name="connsiteX5" fmla="*/ 181432 w 238235"/>
              <a:gd name="connsiteY5" fmla="*/ 512788 h 512970"/>
              <a:gd name="connsiteX6" fmla="*/ 144282 w 238235"/>
              <a:gd name="connsiteY6" fmla="*/ 468744 h 512970"/>
              <a:gd name="connsiteX7" fmla="*/ 152720 w 238235"/>
              <a:gd name="connsiteY7" fmla="*/ 295550 h 512970"/>
              <a:gd name="connsiteX8" fmla="*/ 137490 w 238235"/>
              <a:gd name="connsiteY8" fmla="*/ 57628 h 512970"/>
              <a:gd name="connsiteX9" fmla="*/ 130081 w 238235"/>
              <a:gd name="connsiteY9" fmla="*/ 33445 h 512970"/>
              <a:gd name="connsiteX10" fmla="*/ 116909 w 238235"/>
              <a:gd name="connsiteY10" fmla="*/ 65140 h 512970"/>
              <a:gd name="connsiteX11" fmla="*/ 86345 w 238235"/>
              <a:gd name="connsiteY11" fmla="*/ 246875 h 512970"/>
              <a:gd name="connsiteX12" fmla="*/ 98900 w 238235"/>
              <a:gd name="connsiteY12" fmla="*/ 314588 h 512970"/>
              <a:gd name="connsiteX13" fmla="*/ 120099 w 238235"/>
              <a:gd name="connsiteY13" fmla="*/ 378494 h 512970"/>
              <a:gd name="connsiteX14" fmla="*/ 114439 w 238235"/>
              <a:gd name="connsiteY14" fmla="*/ 413791 h 512970"/>
              <a:gd name="connsiteX15" fmla="*/ 70291 w 238235"/>
              <a:gd name="connsiteY15" fmla="*/ 410395 h 512970"/>
              <a:gd name="connsiteX16" fmla="*/ 64117 w 238235"/>
              <a:gd name="connsiteY16" fmla="*/ 404118 h 512970"/>
              <a:gd name="connsiteX17" fmla="*/ 6 w 238235"/>
              <a:gd name="connsiteY17" fmla="*/ 226499 h 512970"/>
              <a:gd name="connsiteX18" fmla="*/ 14104 w 238235"/>
              <a:gd name="connsiteY18" fmla="*/ 11011 h 512970"/>
              <a:gd name="connsiteX19" fmla="*/ 17706 w 238235"/>
              <a:gd name="connsiteY19" fmla="*/ 0 h 51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8235" h="512970">
                <a:moveTo>
                  <a:pt x="17706" y="0"/>
                </a:moveTo>
                <a:cubicBezTo>
                  <a:pt x="89432" y="0"/>
                  <a:pt x="160747" y="0"/>
                  <a:pt x="234326" y="0"/>
                </a:cubicBezTo>
                <a:cubicBezTo>
                  <a:pt x="235458" y="9056"/>
                  <a:pt x="237413" y="17700"/>
                  <a:pt x="237413" y="26447"/>
                </a:cubicBezTo>
                <a:cubicBezTo>
                  <a:pt x="237722" y="140572"/>
                  <a:pt x="239266" y="254696"/>
                  <a:pt x="237104" y="368718"/>
                </a:cubicBezTo>
                <a:cubicBezTo>
                  <a:pt x="236384" y="405764"/>
                  <a:pt x="227019" y="442811"/>
                  <a:pt x="219816" y="479549"/>
                </a:cubicBezTo>
                <a:cubicBezTo>
                  <a:pt x="216008" y="499204"/>
                  <a:pt x="205203" y="514846"/>
                  <a:pt x="181432" y="512788"/>
                </a:cubicBezTo>
                <a:cubicBezTo>
                  <a:pt x="160850" y="510936"/>
                  <a:pt x="143459" y="492104"/>
                  <a:pt x="144282" y="468744"/>
                </a:cubicBezTo>
                <a:cubicBezTo>
                  <a:pt x="146443" y="411013"/>
                  <a:pt x="153955" y="353178"/>
                  <a:pt x="152720" y="295550"/>
                </a:cubicBezTo>
                <a:cubicBezTo>
                  <a:pt x="150971" y="216209"/>
                  <a:pt x="143047" y="136970"/>
                  <a:pt x="137490" y="57628"/>
                </a:cubicBezTo>
                <a:cubicBezTo>
                  <a:pt x="137078" y="51865"/>
                  <a:pt x="134094" y="46308"/>
                  <a:pt x="130081" y="33445"/>
                </a:cubicBezTo>
                <a:cubicBezTo>
                  <a:pt x="124009" y="47646"/>
                  <a:pt x="118555" y="56085"/>
                  <a:pt x="116909" y="65140"/>
                </a:cubicBezTo>
                <a:cubicBezTo>
                  <a:pt x="105897" y="125547"/>
                  <a:pt x="93549" y="185954"/>
                  <a:pt x="86345" y="246875"/>
                </a:cubicBezTo>
                <a:cubicBezTo>
                  <a:pt x="83772" y="268692"/>
                  <a:pt x="92931" y="292360"/>
                  <a:pt x="98900" y="314588"/>
                </a:cubicBezTo>
                <a:cubicBezTo>
                  <a:pt x="104765" y="336199"/>
                  <a:pt x="115365" y="356677"/>
                  <a:pt x="120099" y="378494"/>
                </a:cubicBezTo>
                <a:cubicBezTo>
                  <a:pt x="122568" y="389917"/>
                  <a:pt x="119378" y="412556"/>
                  <a:pt x="114439" y="413791"/>
                </a:cubicBezTo>
                <a:cubicBezTo>
                  <a:pt x="100855" y="417290"/>
                  <a:pt x="85110" y="412556"/>
                  <a:pt x="70291" y="410395"/>
                </a:cubicBezTo>
                <a:cubicBezTo>
                  <a:pt x="67925" y="410086"/>
                  <a:pt x="65455" y="406587"/>
                  <a:pt x="64117" y="404118"/>
                </a:cubicBezTo>
                <a:cubicBezTo>
                  <a:pt x="34068" y="348033"/>
                  <a:pt x="-509" y="292154"/>
                  <a:pt x="6" y="226499"/>
                </a:cubicBezTo>
                <a:cubicBezTo>
                  <a:pt x="623" y="154670"/>
                  <a:pt x="8959" y="82841"/>
                  <a:pt x="14104" y="11011"/>
                </a:cubicBezTo>
                <a:cubicBezTo>
                  <a:pt x="14413" y="7512"/>
                  <a:pt x="16368" y="4013"/>
                  <a:pt x="17706" y="0"/>
                </a:cubicBezTo>
                <a:close/>
              </a:path>
            </a:pathLst>
          </a:custGeom>
          <a:solidFill>
            <a:srgbClr val="F7AC2D"/>
          </a:solidFill>
          <a:ln w="10289" cap="flat">
            <a:noFill/>
            <a:prstDash val="solid"/>
            <a:miter/>
          </a:ln>
        </p:spPr>
        <p:txBody>
          <a:bodyPr rtlCol="0" anchor="ctr"/>
          <a:lstStyle/>
          <a:p>
            <a:endParaRPr lang="es-ES"/>
          </a:p>
        </p:txBody>
      </p:sp>
      <p:sp>
        <p:nvSpPr>
          <p:cNvPr id="2962" name="Forma libre: forma 2961">
            <a:extLst>
              <a:ext uri="{FF2B5EF4-FFF2-40B4-BE49-F238E27FC236}">
                <a16:creationId xmlns:a16="http://schemas.microsoft.com/office/drawing/2014/main" id="{0A26CDC1-B9A3-404F-B3B6-C66F239F5F7C}"/>
              </a:ext>
            </a:extLst>
          </p:cNvPr>
          <p:cNvSpPr/>
          <p:nvPr/>
        </p:nvSpPr>
        <p:spPr>
          <a:xfrm>
            <a:off x="3091867" y="1151521"/>
            <a:ext cx="304936" cy="338571"/>
          </a:xfrm>
          <a:custGeom>
            <a:avLst/>
            <a:gdLst>
              <a:gd name="connsiteX0" fmla="*/ 0 w 304936"/>
              <a:gd name="connsiteY0" fmla="*/ 168187 h 338571"/>
              <a:gd name="connsiteX1" fmla="*/ 8027 w 304936"/>
              <a:gd name="connsiteY1" fmla="*/ 105516 h 338571"/>
              <a:gd name="connsiteX2" fmla="*/ 150759 w 304936"/>
              <a:gd name="connsiteY2" fmla="*/ 139 h 338571"/>
              <a:gd name="connsiteX3" fmla="*/ 199743 w 304936"/>
              <a:gd name="connsiteY3" fmla="*/ 5593 h 338571"/>
              <a:gd name="connsiteX4" fmla="*/ 290919 w 304936"/>
              <a:gd name="connsiteY4" fmla="*/ 88536 h 338571"/>
              <a:gd name="connsiteX5" fmla="*/ 267971 w 304936"/>
              <a:gd name="connsiteY5" fmla="*/ 285604 h 338571"/>
              <a:gd name="connsiteX6" fmla="*/ 121225 w 304936"/>
              <a:gd name="connsiteY6" fmla="*/ 333456 h 338571"/>
              <a:gd name="connsiteX7" fmla="*/ 6586 w 304936"/>
              <a:gd name="connsiteY7" fmla="*/ 223757 h 338571"/>
              <a:gd name="connsiteX8" fmla="*/ 0 w 304936"/>
              <a:gd name="connsiteY8" fmla="*/ 168187 h 33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936" h="338571">
                <a:moveTo>
                  <a:pt x="0" y="168187"/>
                </a:moveTo>
                <a:cubicBezTo>
                  <a:pt x="2573" y="146988"/>
                  <a:pt x="3499" y="125789"/>
                  <a:pt x="8027" y="105516"/>
                </a:cubicBezTo>
                <a:cubicBezTo>
                  <a:pt x="24183" y="33481"/>
                  <a:pt x="73373" y="-2537"/>
                  <a:pt x="150759" y="139"/>
                </a:cubicBezTo>
                <a:cubicBezTo>
                  <a:pt x="167122" y="653"/>
                  <a:pt x="183690" y="2506"/>
                  <a:pt x="199743" y="5593"/>
                </a:cubicBezTo>
                <a:cubicBezTo>
                  <a:pt x="246566" y="14752"/>
                  <a:pt x="277953" y="42845"/>
                  <a:pt x="290919" y="88536"/>
                </a:cubicBezTo>
                <a:cubicBezTo>
                  <a:pt x="310472" y="157073"/>
                  <a:pt x="315103" y="225198"/>
                  <a:pt x="267971" y="285604"/>
                </a:cubicBezTo>
                <a:cubicBezTo>
                  <a:pt x="230410" y="333765"/>
                  <a:pt x="179574" y="347246"/>
                  <a:pt x="121225" y="333456"/>
                </a:cubicBezTo>
                <a:cubicBezTo>
                  <a:pt x="61744" y="319461"/>
                  <a:pt x="20067" y="285707"/>
                  <a:pt x="6586" y="223757"/>
                </a:cubicBezTo>
                <a:cubicBezTo>
                  <a:pt x="2676" y="205645"/>
                  <a:pt x="2058" y="186710"/>
                  <a:pt x="0" y="168187"/>
                </a:cubicBezTo>
                <a:close/>
              </a:path>
            </a:pathLst>
          </a:custGeom>
          <a:solidFill>
            <a:srgbClr val="F7AC2D"/>
          </a:solidFill>
          <a:ln w="10289" cap="flat">
            <a:noFill/>
            <a:prstDash val="solid"/>
            <a:miter/>
          </a:ln>
        </p:spPr>
        <p:txBody>
          <a:bodyPr rtlCol="0" anchor="ctr"/>
          <a:lstStyle/>
          <a:p>
            <a:endParaRPr lang="es-ES"/>
          </a:p>
        </p:txBody>
      </p:sp>
      <p:sp>
        <p:nvSpPr>
          <p:cNvPr id="2963" name="Forma libre: forma 2962">
            <a:extLst>
              <a:ext uri="{FF2B5EF4-FFF2-40B4-BE49-F238E27FC236}">
                <a16:creationId xmlns:a16="http://schemas.microsoft.com/office/drawing/2014/main" id="{B7BC8046-2404-4583-BD39-D57CBECBC688}"/>
              </a:ext>
            </a:extLst>
          </p:cNvPr>
          <p:cNvSpPr/>
          <p:nvPr/>
        </p:nvSpPr>
        <p:spPr>
          <a:xfrm>
            <a:off x="5343125" y="2396223"/>
            <a:ext cx="656083" cy="556523"/>
          </a:xfrm>
          <a:custGeom>
            <a:avLst/>
            <a:gdLst>
              <a:gd name="connsiteX0" fmla="*/ 656083 w 656083"/>
              <a:gd name="connsiteY0" fmla="*/ 500851 h 556523"/>
              <a:gd name="connsiteX1" fmla="*/ 456854 w 656083"/>
              <a:gd name="connsiteY1" fmla="*/ 556524 h 556523"/>
              <a:gd name="connsiteX2" fmla="*/ 24129 w 656083"/>
              <a:gd name="connsiteY2" fmla="*/ 30461 h 556523"/>
              <a:gd name="connsiteX3" fmla="*/ 974 w 656083"/>
              <a:gd name="connsiteY3" fmla="*/ 9159 h 556523"/>
              <a:gd name="connsiteX4" fmla="*/ 974 w 656083"/>
              <a:gd name="connsiteY4" fmla="*/ 0 h 556523"/>
              <a:gd name="connsiteX5" fmla="*/ 125698 w 656083"/>
              <a:gd name="connsiteY5" fmla="*/ 55673 h 556523"/>
              <a:gd name="connsiteX6" fmla="*/ 450062 w 656083"/>
              <a:gd name="connsiteY6" fmla="*/ 293183 h 556523"/>
              <a:gd name="connsiteX7" fmla="*/ 635605 w 656083"/>
              <a:gd name="connsiteY7" fmla="*/ 477182 h 556523"/>
              <a:gd name="connsiteX8" fmla="*/ 656083 w 656083"/>
              <a:gd name="connsiteY8" fmla="*/ 500851 h 55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083" h="556523">
                <a:moveTo>
                  <a:pt x="656083" y="500851"/>
                </a:moveTo>
                <a:cubicBezTo>
                  <a:pt x="587135" y="520094"/>
                  <a:pt x="521686" y="538412"/>
                  <a:pt x="456854" y="556524"/>
                </a:cubicBezTo>
                <a:cubicBezTo>
                  <a:pt x="355799" y="344740"/>
                  <a:pt x="190015" y="187600"/>
                  <a:pt x="24129" y="30461"/>
                </a:cubicBezTo>
                <a:cubicBezTo>
                  <a:pt x="16513" y="23257"/>
                  <a:pt x="8589" y="16259"/>
                  <a:pt x="974" y="9159"/>
                </a:cubicBezTo>
                <a:cubicBezTo>
                  <a:pt x="-55" y="8233"/>
                  <a:pt x="-570" y="6689"/>
                  <a:pt x="974" y="0"/>
                </a:cubicBezTo>
                <a:cubicBezTo>
                  <a:pt x="42652" y="18420"/>
                  <a:pt x="85358" y="34680"/>
                  <a:pt x="125698" y="55673"/>
                </a:cubicBezTo>
                <a:cubicBezTo>
                  <a:pt x="245894" y="118138"/>
                  <a:pt x="351271" y="201596"/>
                  <a:pt x="450062" y="293183"/>
                </a:cubicBezTo>
                <a:cubicBezTo>
                  <a:pt x="513865" y="352355"/>
                  <a:pt x="573963" y="415643"/>
                  <a:pt x="635605" y="477182"/>
                </a:cubicBezTo>
                <a:cubicBezTo>
                  <a:pt x="641882" y="483459"/>
                  <a:pt x="647336" y="490560"/>
                  <a:pt x="656083" y="500851"/>
                </a:cubicBezTo>
                <a:close/>
              </a:path>
            </a:pathLst>
          </a:custGeom>
          <a:solidFill>
            <a:srgbClr val="F7AC2D"/>
          </a:solidFill>
          <a:ln w="10289" cap="flat">
            <a:noFill/>
            <a:prstDash val="solid"/>
            <a:miter/>
          </a:ln>
        </p:spPr>
        <p:txBody>
          <a:bodyPr rtlCol="0" anchor="ctr"/>
          <a:lstStyle/>
          <a:p>
            <a:endParaRPr lang="es-ES"/>
          </a:p>
        </p:txBody>
      </p:sp>
      <p:sp>
        <p:nvSpPr>
          <p:cNvPr id="2964" name="Forma libre: forma 2963">
            <a:extLst>
              <a:ext uri="{FF2B5EF4-FFF2-40B4-BE49-F238E27FC236}">
                <a16:creationId xmlns:a16="http://schemas.microsoft.com/office/drawing/2014/main" id="{6DECC7A4-4EA9-4A64-B6DA-E8DA68E066EB}"/>
              </a:ext>
            </a:extLst>
          </p:cNvPr>
          <p:cNvSpPr/>
          <p:nvPr/>
        </p:nvSpPr>
        <p:spPr>
          <a:xfrm>
            <a:off x="4086365" y="2399928"/>
            <a:ext cx="659842" cy="552716"/>
          </a:xfrm>
          <a:custGeom>
            <a:avLst/>
            <a:gdLst>
              <a:gd name="connsiteX0" fmla="*/ 659843 w 659842"/>
              <a:gd name="connsiteY0" fmla="*/ 0 h 552716"/>
              <a:gd name="connsiteX1" fmla="*/ 199846 w 659842"/>
              <a:gd name="connsiteY1" fmla="*/ 552716 h 552716"/>
              <a:gd name="connsiteX2" fmla="*/ 0 w 659842"/>
              <a:gd name="connsiteY2" fmla="*/ 496940 h 552716"/>
              <a:gd name="connsiteX3" fmla="*/ 57628 w 659842"/>
              <a:gd name="connsiteY3" fmla="*/ 434578 h 552716"/>
              <a:gd name="connsiteX4" fmla="*/ 456497 w 659842"/>
              <a:gd name="connsiteY4" fmla="*/ 94675 h 552716"/>
              <a:gd name="connsiteX5" fmla="*/ 652639 w 659842"/>
              <a:gd name="connsiteY5" fmla="*/ 617 h 552716"/>
              <a:gd name="connsiteX6" fmla="*/ 659843 w 659842"/>
              <a:gd name="connsiteY6" fmla="*/ 0 h 55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842" h="552716">
                <a:moveTo>
                  <a:pt x="659843" y="0"/>
                </a:moveTo>
                <a:cubicBezTo>
                  <a:pt x="485517" y="166916"/>
                  <a:pt x="306870" y="328686"/>
                  <a:pt x="199846" y="552716"/>
                </a:cubicBezTo>
                <a:cubicBezTo>
                  <a:pt x="135426" y="534707"/>
                  <a:pt x="70080" y="516493"/>
                  <a:pt x="0" y="496940"/>
                </a:cubicBezTo>
                <a:cubicBezTo>
                  <a:pt x="20478" y="474712"/>
                  <a:pt x="38693" y="454234"/>
                  <a:pt x="57628" y="434578"/>
                </a:cubicBezTo>
                <a:cubicBezTo>
                  <a:pt x="179162" y="307899"/>
                  <a:pt x="308002" y="189761"/>
                  <a:pt x="456497" y="94675"/>
                </a:cubicBezTo>
                <a:cubicBezTo>
                  <a:pt x="517933" y="55364"/>
                  <a:pt x="582353" y="21713"/>
                  <a:pt x="652639" y="617"/>
                </a:cubicBezTo>
                <a:cubicBezTo>
                  <a:pt x="654491" y="103"/>
                  <a:pt x="656755" y="309"/>
                  <a:pt x="659843" y="0"/>
                </a:cubicBezTo>
                <a:close/>
              </a:path>
            </a:pathLst>
          </a:custGeom>
          <a:solidFill>
            <a:srgbClr val="F7AC2D"/>
          </a:solidFill>
          <a:ln w="10289" cap="flat">
            <a:noFill/>
            <a:prstDash val="solid"/>
            <a:miter/>
          </a:ln>
        </p:spPr>
        <p:txBody>
          <a:bodyPr rtlCol="0" anchor="ctr"/>
          <a:lstStyle/>
          <a:p>
            <a:endParaRPr lang="es-ES"/>
          </a:p>
        </p:txBody>
      </p:sp>
      <p:sp>
        <p:nvSpPr>
          <p:cNvPr id="2965" name="Forma libre: forma 2964">
            <a:extLst>
              <a:ext uri="{FF2B5EF4-FFF2-40B4-BE49-F238E27FC236}">
                <a16:creationId xmlns:a16="http://schemas.microsoft.com/office/drawing/2014/main" id="{144C5289-A49F-4970-9C24-C13FF39B0779}"/>
              </a:ext>
            </a:extLst>
          </p:cNvPr>
          <p:cNvSpPr/>
          <p:nvPr/>
        </p:nvSpPr>
        <p:spPr>
          <a:xfrm>
            <a:off x="2697011" y="3249610"/>
            <a:ext cx="255376" cy="314239"/>
          </a:xfrm>
          <a:custGeom>
            <a:avLst/>
            <a:gdLst>
              <a:gd name="connsiteX0" fmla="*/ 0 w 255376"/>
              <a:gd name="connsiteY0" fmla="*/ 157062 h 314239"/>
              <a:gd name="connsiteX1" fmla="*/ 30358 w 255376"/>
              <a:gd name="connsiteY1" fmla="*/ 44995 h 314239"/>
              <a:gd name="connsiteX2" fmla="*/ 78724 w 255376"/>
              <a:gd name="connsiteY2" fmla="*/ 7743 h 314239"/>
              <a:gd name="connsiteX3" fmla="*/ 249654 w 255376"/>
              <a:gd name="connsiteY3" fmla="*/ 103344 h 314239"/>
              <a:gd name="connsiteX4" fmla="*/ 237819 w 255376"/>
              <a:gd name="connsiteY4" fmla="*/ 244327 h 314239"/>
              <a:gd name="connsiteX5" fmla="*/ 133986 w 255376"/>
              <a:gd name="connsiteY5" fmla="*/ 314201 h 314239"/>
              <a:gd name="connsiteX6" fmla="*/ 14098 w 255376"/>
              <a:gd name="connsiteY6" fmla="*/ 231773 h 314239"/>
              <a:gd name="connsiteX7" fmla="*/ 0 w 255376"/>
              <a:gd name="connsiteY7" fmla="*/ 157062 h 31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376" h="314239">
                <a:moveTo>
                  <a:pt x="0" y="157062"/>
                </a:moveTo>
                <a:cubicBezTo>
                  <a:pt x="3705" y="117134"/>
                  <a:pt x="5145" y="77206"/>
                  <a:pt x="30358" y="44995"/>
                </a:cubicBezTo>
                <a:cubicBezTo>
                  <a:pt x="42707" y="29251"/>
                  <a:pt x="60407" y="12683"/>
                  <a:pt x="78724" y="7743"/>
                </a:cubicBezTo>
                <a:cubicBezTo>
                  <a:pt x="152920" y="-12324"/>
                  <a:pt x="233085" y="2289"/>
                  <a:pt x="249654" y="103344"/>
                </a:cubicBezTo>
                <a:cubicBezTo>
                  <a:pt x="257474" y="151299"/>
                  <a:pt x="260356" y="199151"/>
                  <a:pt x="237819" y="244327"/>
                </a:cubicBezTo>
                <a:cubicBezTo>
                  <a:pt x="216620" y="286828"/>
                  <a:pt x="184204" y="315436"/>
                  <a:pt x="133986" y="314201"/>
                </a:cubicBezTo>
                <a:cubicBezTo>
                  <a:pt x="76049" y="312658"/>
                  <a:pt x="30152" y="281477"/>
                  <a:pt x="14098" y="231773"/>
                </a:cubicBezTo>
                <a:cubicBezTo>
                  <a:pt x="6380" y="207795"/>
                  <a:pt x="4528" y="181965"/>
                  <a:pt x="0" y="157062"/>
                </a:cubicBezTo>
                <a:close/>
              </a:path>
            </a:pathLst>
          </a:custGeom>
          <a:solidFill>
            <a:srgbClr val="F7AC2D"/>
          </a:solidFill>
          <a:ln w="10289" cap="flat">
            <a:noFill/>
            <a:prstDash val="solid"/>
            <a:miter/>
          </a:ln>
        </p:spPr>
        <p:txBody>
          <a:bodyPr rtlCol="0" anchor="ctr"/>
          <a:lstStyle/>
          <a:p>
            <a:endParaRPr lang="es-ES"/>
          </a:p>
        </p:txBody>
      </p:sp>
      <p:sp>
        <p:nvSpPr>
          <p:cNvPr id="2966" name="Forma libre: forma 2965">
            <a:extLst>
              <a:ext uri="{FF2B5EF4-FFF2-40B4-BE49-F238E27FC236}">
                <a16:creationId xmlns:a16="http://schemas.microsoft.com/office/drawing/2014/main" id="{00108D1B-9F1A-4AF3-9CA8-5AEBDB261C3D}"/>
              </a:ext>
            </a:extLst>
          </p:cNvPr>
          <p:cNvSpPr/>
          <p:nvPr/>
        </p:nvSpPr>
        <p:spPr>
          <a:xfrm>
            <a:off x="4910036" y="1166543"/>
            <a:ext cx="259818" cy="291180"/>
          </a:xfrm>
          <a:custGeom>
            <a:avLst/>
            <a:gdLst>
              <a:gd name="connsiteX0" fmla="*/ 0 w 259818"/>
              <a:gd name="connsiteY0" fmla="*/ 146476 h 291180"/>
              <a:gd name="connsiteX1" fmla="*/ 8130 w 259818"/>
              <a:gd name="connsiteY1" fmla="*/ 88745 h 291180"/>
              <a:gd name="connsiteX2" fmla="*/ 147261 w 259818"/>
              <a:gd name="connsiteY2" fmla="*/ 1274 h 291180"/>
              <a:gd name="connsiteX3" fmla="*/ 258503 w 259818"/>
              <a:gd name="connsiteY3" fmla="*/ 116839 h 291180"/>
              <a:gd name="connsiteX4" fmla="*/ 255828 w 259818"/>
              <a:gd name="connsiteY4" fmla="*/ 192682 h 291180"/>
              <a:gd name="connsiteX5" fmla="*/ 131413 w 259818"/>
              <a:gd name="connsiteY5" fmla="*/ 290753 h 291180"/>
              <a:gd name="connsiteX6" fmla="*/ 2264 w 259818"/>
              <a:gd name="connsiteY6" fmla="*/ 169219 h 291180"/>
              <a:gd name="connsiteX7" fmla="*/ 2161 w 259818"/>
              <a:gd name="connsiteY7" fmla="*/ 146682 h 291180"/>
              <a:gd name="connsiteX8" fmla="*/ 0 w 259818"/>
              <a:gd name="connsiteY8" fmla="*/ 146476 h 29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18" h="291180">
                <a:moveTo>
                  <a:pt x="0" y="146476"/>
                </a:moveTo>
                <a:cubicBezTo>
                  <a:pt x="2573" y="127233"/>
                  <a:pt x="3499" y="107577"/>
                  <a:pt x="8130" y="88745"/>
                </a:cubicBezTo>
                <a:cubicBezTo>
                  <a:pt x="23772" y="24119"/>
                  <a:pt x="73888" y="-6856"/>
                  <a:pt x="147261" y="1274"/>
                </a:cubicBezTo>
                <a:cubicBezTo>
                  <a:pt x="217238" y="9095"/>
                  <a:pt x="254079" y="46450"/>
                  <a:pt x="258503" y="116839"/>
                </a:cubicBezTo>
                <a:cubicBezTo>
                  <a:pt x="260047" y="142051"/>
                  <a:pt x="261282" y="168396"/>
                  <a:pt x="255828" y="192682"/>
                </a:cubicBezTo>
                <a:cubicBezTo>
                  <a:pt x="241730" y="255867"/>
                  <a:pt x="188732" y="295795"/>
                  <a:pt x="131413" y="290753"/>
                </a:cubicBezTo>
                <a:cubicBezTo>
                  <a:pt x="53821" y="283961"/>
                  <a:pt x="7615" y="240431"/>
                  <a:pt x="2264" y="169219"/>
                </a:cubicBezTo>
                <a:cubicBezTo>
                  <a:pt x="1750" y="161707"/>
                  <a:pt x="2161" y="154194"/>
                  <a:pt x="2161" y="146682"/>
                </a:cubicBezTo>
                <a:cubicBezTo>
                  <a:pt x="1441" y="146579"/>
                  <a:pt x="720" y="146579"/>
                  <a:pt x="0" y="146476"/>
                </a:cubicBezTo>
                <a:close/>
              </a:path>
            </a:pathLst>
          </a:custGeom>
          <a:solidFill>
            <a:srgbClr val="F7AC2D"/>
          </a:solidFill>
          <a:ln w="10289" cap="flat">
            <a:noFill/>
            <a:prstDash val="solid"/>
            <a:miter/>
          </a:ln>
        </p:spPr>
        <p:txBody>
          <a:bodyPr rtlCol="0" anchor="ctr"/>
          <a:lstStyle/>
          <a:p>
            <a:endParaRPr lang="es-ES"/>
          </a:p>
        </p:txBody>
      </p:sp>
      <p:sp>
        <p:nvSpPr>
          <p:cNvPr id="2967" name="Forma libre: forma 2966">
            <a:extLst>
              <a:ext uri="{FF2B5EF4-FFF2-40B4-BE49-F238E27FC236}">
                <a16:creationId xmlns:a16="http://schemas.microsoft.com/office/drawing/2014/main" id="{02504A60-0A13-49E8-A31F-7955EE46007D}"/>
              </a:ext>
            </a:extLst>
          </p:cNvPr>
          <p:cNvSpPr/>
          <p:nvPr/>
        </p:nvSpPr>
        <p:spPr>
          <a:xfrm>
            <a:off x="1241722" y="1367251"/>
            <a:ext cx="257973" cy="290385"/>
          </a:xfrm>
          <a:custGeom>
            <a:avLst/>
            <a:gdLst>
              <a:gd name="connsiteX0" fmla="*/ 124695 w 257973"/>
              <a:gd name="connsiteY0" fmla="*/ 0 h 290385"/>
              <a:gd name="connsiteX1" fmla="*/ 255696 w 257973"/>
              <a:gd name="connsiteY1" fmla="*/ 116697 h 290385"/>
              <a:gd name="connsiteX2" fmla="*/ 218444 w 257973"/>
              <a:gd name="connsiteY2" fmla="*/ 254593 h 290385"/>
              <a:gd name="connsiteX3" fmla="*/ 92074 w 257973"/>
              <a:gd name="connsiteY3" fmla="*/ 283510 h 290385"/>
              <a:gd name="connsiteX4" fmla="*/ 3573 w 257973"/>
              <a:gd name="connsiteY4" fmla="*/ 191717 h 290385"/>
              <a:gd name="connsiteX5" fmla="*/ 4808 w 257973"/>
              <a:gd name="connsiteY5" fmla="*/ 91485 h 290385"/>
              <a:gd name="connsiteX6" fmla="*/ 124695 w 257973"/>
              <a:gd name="connsiteY6" fmla="*/ 0 h 29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73" h="290385">
                <a:moveTo>
                  <a:pt x="124695" y="0"/>
                </a:moveTo>
                <a:cubicBezTo>
                  <a:pt x="206507" y="-103"/>
                  <a:pt x="245303" y="35195"/>
                  <a:pt x="255696" y="116697"/>
                </a:cubicBezTo>
                <a:cubicBezTo>
                  <a:pt x="262180" y="168254"/>
                  <a:pt x="256314" y="215591"/>
                  <a:pt x="218444" y="254593"/>
                </a:cubicBezTo>
                <a:cubicBezTo>
                  <a:pt x="182632" y="291434"/>
                  <a:pt x="139823" y="297403"/>
                  <a:pt x="92074" y="283510"/>
                </a:cubicBezTo>
                <a:cubicBezTo>
                  <a:pt x="44736" y="269721"/>
                  <a:pt x="11394" y="240495"/>
                  <a:pt x="3573" y="191717"/>
                </a:cubicBezTo>
                <a:cubicBezTo>
                  <a:pt x="-1572" y="159095"/>
                  <a:pt x="-1161" y="124004"/>
                  <a:pt x="4808" y="91485"/>
                </a:cubicBezTo>
                <a:cubicBezTo>
                  <a:pt x="16539" y="28403"/>
                  <a:pt x="56879" y="103"/>
                  <a:pt x="124695" y="0"/>
                </a:cubicBezTo>
                <a:close/>
              </a:path>
            </a:pathLst>
          </a:custGeom>
          <a:solidFill>
            <a:srgbClr val="F7AC2D"/>
          </a:solidFill>
          <a:ln w="10289" cap="flat">
            <a:noFill/>
            <a:prstDash val="solid"/>
            <a:miter/>
          </a:ln>
        </p:spPr>
        <p:txBody>
          <a:bodyPr rtlCol="0" anchor="ctr"/>
          <a:lstStyle/>
          <a:p>
            <a:endParaRPr lang="es-ES"/>
          </a:p>
        </p:txBody>
      </p:sp>
      <p:sp>
        <p:nvSpPr>
          <p:cNvPr id="2969" name="Forma libre: forma 2968">
            <a:extLst>
              <a:ext uri="{FF2B5EF4-FFF2-40B4-BE49-F238E27FC236}">
                <a16:creationId xmlns:a16="http://schemas.microsoft.com/office/drawing/2014/main" id="{D9AB49EE-B159-4AE2-A41D-B434A6B3B53A}"/>
              </a:ext>
            </a:extLst>
          </p:cNvPr>
          <p:cNvSpPr/>
          <p:nvPr/>
        </p:nvSpPr>
        <p:spPr>
          <a:xfrm>
            <a:off x="2424225" y="3703971"/>
            <a:ext cx="450301" cy="271221"/>
          </a:xfrm>
          <a:custGeom>
            <a:avLst/>
            <a:gdLst>
              <a:gd name="connsiteX0" fmla="*/ 373944 w 450301"/>
              <a:gd name="connsiteY0" fmla="*/ 0 h 271221"/>
              <a:gd name="connsiteX1" fmla="*/ 450301 w 450301"/>
              <a:gd name="connsiteY1" fmla="*/ 168357 h 271221"/>
              <a:gd name="connsiteX2" fmla="*/ 370651 w 450301"/>
              <a:gd name="connsiteY2" fmla="*/ 264369 h 271221"/>
              <a:gd name="connsiteX3" fmla="*/ 303555 w 450301"/>
              <a:gd name="connsiteY3" fmla="*/ 267765 h 271221"/>
              <a:gd name="connsiteX4" fmla="*/ 41038 w 450301"/>
              <a:gd name="connsiteY4" fmla="*/ 183484 h 271221"/>
              <a:gd name="connsiteX5" fmla="*/ 11916 w 450301"/>
              <a:gd name="connsiteY5" fmla="*/ 81812 h 271221"/>
              <a:gd name="connsiteX6" fmla="*/ 68206 w 450301"/>
              <a:gd name="connsiteY6" fmla="*/ 60098 h 271221"/>
              <a:gd name="connsiteX7" fmla="*/ 165248 w 450301"/>
              <a:gd name="connsiteY7" fmla="*/ 101467 h 271221"/>
              <a:gd name="connsiteX8" fmla="*/ 246133 w 450301"/>
              <a:gd name="connsiteY8" fmla="*/ 134706 h 271221"/>
              <a:gd name="connsiteX9" fmla="*/ 322387 w 450301"/>
              <a:gd name="connsiteY9" fmla="*/ 108876 h 271221"/>
              <a:gd name="connsiteX10" fmla="*/ 363036 w 450301"/>
              <a:gd name="connsiteY10" fmla="*/ 29123 h 271221"/>
              <a:gd name="connsiteX11" fmla="*/ 373944 w 450301"/>
              <a:gd name="connsiteY11" fmla="*/ 0 h 27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0301" h="271221">
                <a:moveTo>
                  <a:pt x="373944" y="0"/>
                </a:moveTo>
                <a:cubicBezTo>
                  <a:pt x="392056" y="98174"/>
                  <a:pt x="403581" y="123695"/>
                  <a:pt x="450301" y="168357"/>
                </a:cubicBezTo>
                <a:cubicBezTo>
                  <a:pt x="430234" y="205506"/>
                  <a:pt x="409550" y="244508"/>
                  <a:pt x="370651" y="264369"/>
                </a:cubicBezTo>
                <a:cubicBezTo>
                  <a:pt x="352333" y="273734"/>
                  <a:pt x="325166" y="272088"/>
                  <a:pt x="303555" y="267765"/>
                </a:cubicBezTo>
                <a:cubicBezTo>
                  <a:pt x="212997" y="249551"/>
                  <a:pt x="125114" y="222074"/>
                  <a:pt x="41038" y="183484"/>
                </a:cubicBezTo>
                <a:cubicBezTo>
                  <a:pt x="802" y="164961"/>
                  <a:pt x="-11753" y="119682"/>
                  <a:pt x="11916" y="81812"/>
                </a:cubicBezTo>
                <a:cubicBezTo>
                  <a:pt x="24367" y="61950"/>
                  <a:pt x="45463" y="51763"/>
                  <a:pt x="68206" y="60098"/>
                </a:cubicBezTo>
                <a:cubicBezTo>
                  <a:pt x="101239" y="72138"/>
                  <a:pt x="132832" y="87677"/>
                  <a:pt x="165248" y="101467"/>
                </a:cubicBezTo>
                <a:cubicBezTo>
                  <a:pt x="192107" y="112890"/>
                  <a:pt x="218451" y="125650"/>
                  <a:pt x="246133" y="134706"/>
                </a:cubicBezTo>
                <a:cubicBezTo>
                  <a:pt x="279990" y="145820"/>
                  <a:pt x="302732" y="138822"/>
                  <a:pt x="322387" y="108876"/>
                </a:cubicBezTo>
                <a:cubicBezTo>
                  <a:pt x="338647" y="84075"/>
                  <a:pt x="349967" y="55982"/>
                  <a:pt x="363036" y="29123"/>
                </a:cubicBezTo>
                <a:cubicBezTo>
                  <a:pt x="367049" y="20479"/>
                  <a:pt x="369725" y="11217"/>
                  <a:pt x="373944" y="0"/>
                </a:cubicBezTo>
                <a:close/>
              </a:path>
            </a:pathLst>
          </a:custGeom>
          <a:solidFill>
            <a:srgbClr val="F7AC2D"/>
          </a:solidFill>
          <a:ln w="10289" cap="flat">
            <a:noFill/>
            <a:prstDash val="solid"/>
            <a:miter/>
          </a:ln>
        </p:spPr>
        <p:txBody>
          <a:bodyPr rtlCol="0" anchor="ctr"/>
          <a:lstStyle/>
          <a:p>
            <a:endParaRPr lang="es-ES"/>
          </a:p>
        </p:txBody>
      </p:sp>
      <p:sp>
        <p:nvSpPr>
          <p:cNvPr id="2970" name="Forma libre: forma 2969">
            <a:extLst>
              <a:ext uri="{FF2B5EF4-FFF2-40B4-BE49-F238E27FC236}">
                <a16:creationId xmlns:a16="http://schemas.microsoft.com/office/drawing/2014/main" id="{12419390-3BE9-4D27-8FA5-6781ACB25892}"/>
              </a:ext>
            </a:extLst>
          </p:cNvPr>
          <p:cNvSpPr/>
          <p:nvPr/>
        </p:nvSpPr>
        <p:spPr>
          <a:xfrm>
            <a:off x="736179" y="1662896"/>
            <a:ext cx="170345" cy="189697"/>
          </a:xfrm>
          <a:custGeom>
            <a:avLst/>
            <a:gdLst>
              <a:gd name="connsiteX0" fmla="*/ 170345 w 170345"/>
              <a:gd name="connsiteY0" fmla="*/ 95815 h 189697"/>
              <a:gd name="connsiteX1" fmla="*/ 117554 w 170345"/>
              <a:gd name="connsiteY1" fmla="*/ 181743 h 189697"/>
              <a:gd name="connsiteX2" fmla="*/ 23188 w 170345"/>
              <a:gd name="connsiteY2" fmla="*/ 163528 h 189697"/>
              <a:gd name="connsiteX3" fmla="*/ 22365 w 170345"/>
              <a:gd name="connsiteY3" fmla="*/ 23883 h 189697"/>
              <a:gd name="connsiteX4" fmla="*/ 116525 w 170345"/>
              <a:gd name="connsiteY4" fmla="*/ 4845 h 189697"/>
              <a:gd name="connsiteX5" fmla="*/ 165509 w 170345"/>
              <a:gd name="connsiteY5" fmla="*/ 62576 h 189697"/>
              <a:gd name="connsiteX6" fmla="*/ 170345 w 170345"/>
              <a:gd name="connsiteY6" fmla="*/ 95815 h 18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45" h="189697">
                <a:moveTo>
                  <a:pt x="170345" y="95815"/>
                </a:moveTo>
                <a:cubicBezTo>
                  <a:pt x="169419" y="140683"/>
                  <a:pt x="152954" y="167953"/>
                  <a:pt x="117554" y="181743"/>
                </a:cubicBezTo>
                <a:cubicBezTo>
                  <a:pt x="79478" y="196664"/>
                  <a:pt x="48297" y="190593"/>
                  <a:pt x="23188" y="163528"/>
                </a:cubicBezTo>
                <a:cubicBezTo>
                  <a:pt x="-6861" y="131215"/>
                  <a:pt x="-8302" y="55475"/>
                  <a:pt x="22365" y="23883"/>
                </a:cubicBezTo>
                <a:cubicBezTo>
                  <a:pt x="48709" y="-3182"/>
                  <a:pt x="82463" y="-3594"/>
                  <a:pt x="116525" y="4845"/>
                </a:cubicBezTo>
                <a:cubicBezTo>
                  <a:pt x="146059" y="12151"/>
                  <a:pt x="160775" y="33556"/>
                  <a:pt x="165509" y="62576"/>
                </a:cubicBezTo>
                <a:cubicBezTo>
                  <a:pt x="167361" y="73690"/>
                  <a:pt x="168699" y="84701"/>
                  <a:pt x="170345" y="95815"/>
                </a:cubicBezTo>
                <a:close/>
              </a:path>
            </a:pathLst>
          </a:custGeom>
          <a:solidFill>
            <a:srgbClr val="F7AC2D"/>
          </a:solidFill>
          <a:ln w="10289" cap="flat">
            <a:noFill/>
            <a:prstDash val="solid"/>
            <a:miter/>
          </a:ln>
        </p:spPr>
        <p:txBody>
          <a:bodyPr rtlCol="0" anchor="ctr"/>
          <a:lstStyle/>
          <a:p>
            <a:endParaRPr lang="es-ES"/>
          </a:p>
        </p:txBody>
      </p:sp>
      <p:sp>
        <p:nvSpPr>
          <p:cNvPr id="2971" name="Forma libre: forma 2970">
            <a:extLst>
              <a:ext uri="{FF2B5EF4-FFF2-40B4-BE49-F238E27FC236}">
                <a16:creationId xmlns:a16="http://schemas.microsoft.com/office/drawing/2014/main" id="{59FBB0D1-6DA5-49D0-985E-9EAAF7E7785E}"/>
              </a:ext>
            </a:extLst>
          </p:cNvPr>
          <p:cNvSpPr/>
          <p:nvPr/>
        </p:nvSpPr>
        <p:spPr>
          <a:xfrm>
            <a:off x="1870226" y="1662490"/>
            <a:ext cx="169118" cy="190015"/>
          </a:xfrm>
          <a:custGeom>
            <a:avLst/>
            <a:gdLst>
              <a:gd name="connsiteX0" fmla="*/ 168897 w 169118"/>
              <a:gd name="connsiteY0" fmla="*/ 90356 h 190015"/>
              <a:gd name="connsiteX1" fmla="*/ 124030 w 169118"/>
              <a:gd name="connsiteY1" fmla="*/ 181532 h 190015"/>
              <a:gd name="connsiteX2" fmla="*/ 29046 w 169118"/>
              <a:gd name="connsiteY2" fmla="*/ 168668 h 190015"/>
              <a:gd name="connsiteX3" fmla="*/ 16286 w 169118"/>
              <a:gd name="connsiteY3" fmla="*/ 31081 h 190015"/>
              <a:gd name="connsiteX4" fmla="*/ 130822 w 169118"/>
              <a:gd name="connsiteY4" fmla="*/ 11014 h 190015"/>
              <a:gd name="connsiteX5" fmla="*/ 168897 w 169118"/>
              <a:gd name="connsiteY5" fmla="*/ 90356 h 19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18" h="190015">
                <a:moveTo>
                  <a:pt x="168897" y="90356"/>
                </a:moveTo>
                <a:cubicBezTo>
                  <a:pt x="170853" y="129049"/>
                  <a:pt x="160150" y="161773"/>
                  <a:pt x="124030" y="181532"/>
                </a:cubicBezTo>
                <a:cubicBezTo>
                  <a:pt x="96348" y="196762"/>
                  <a:pt x="55905" y="190896"/>
                  <a:pt x="29046" y="168668"/>
                </a:cubicBezTo>
                <a:cubicBezTo>
                  <a:pt x="-3473" y="141809"/>
                  <a:pt x="-10059" y="71112"/>
                  <a:pt x="16286" y="31081"/>
                </a:cubicBezTo>
                <a:cubicBezTo>
                  <a:pt x="36558" y="312"/>
                  <a:pt x="92643" y="-9979"/>
                  <a:pt x="130822" y="11014"/>
                </a:cubicBezTo>
                <a:cubicBezTo>
                  <a:pt x="162106" y="28200"/>
                  <a:pt x="167045" y="58660"/>
                  <a:pt x="168897" y="90356"/>
                </a:cubicBezTo>
                <a:close/>
              </a:path>
            </a:pathLst>
          </a:custGeom>
          <a:solidFill>
            <a:srgbClr val="F7AC2D"/>
          </a:solidFill>
          <a:ln w="10289" cap="flat">
            <a:noFill/>
            <a:prstDash val="solid"/>
            <a:miter/>
          </a:ln>
        </p:spPr>
        <p:txBody>
          <a:bodyPr rtlCol="0" anchor="ctr"/>
          <a:lstStyle/>
          <a:p>
            <a:endParaRPr lang="es-ES"/>
          </a:p>
        </p:txBody>
      </p:sp>
      <p:sp>
        <p:nvSpPr>
          <p:cNvPr id="2972" name="Forma libre: forma 2971">
            <a:extLst>
              <a:ext uri="{FF2B5EF4-FFF2-40B4-BE49-F238E27FC236}">
                <a16:creationId xmlns:a16="http://schemas.microsoft.com/office/drawing/2014/main" id="{ACB34206-9F5A-4D3F-9696-F96D1CFCD716}"/>
              </a:ext>
            </a:extLst>
          </p:cNvPr>
          <p:cNvSpPr/>
          <p:nvPr/>
        </p:nvSpPr>
        <p:spPr>
          <a:xfrm>
            <a:off x="2924642" y="2858029"/>
            <a:ext cx="241112" cy="144874"/>
          </a:xfrm>
          <a:custGeom>
            <a:avLst/>
            <a:gdLst>
              <a:gd name="connsiteX0" fmla="*/ 241112 w 241112"/>
              <a:gd name="connsiteY0" fmla="*/ 558 h 144874"/>
              <a:gd name="connsiteX1" fmla="*/ 133780 w 241112"/>
              <a:gd name="connsiteY1" fmla="*/ 137631 h 144874"/>
              <a:gd name="connsiteX2" fmla="*/ 121431 w 241112"/>
              <a:gd name="connsiteY2" fmla="*/ 144526 h 144874"/>
              <a:gd name="connsiteX3" fmla="*/ 0 w 241112"/>
              <a:gd name="connsiteY3" fmla="*/ 144834 h 144874"/>
              <a:gd name="connsiteX4" fmla="*/ 94058 w 241112"/>
              <a:gd name="connsiteY4" fmla="*/ 23301 h 144874"/>
              <a:gd name="connsiteX5" fmla="*/ 142012 w 241112"/>
              <a:gd name="connsiteY5" fmla="*/ 146 h 144874"/>
              <a:gd name="connsiteX6" fmla="*/ 241112 w 241112"/>
              <a:gd name="connsiteY6" fmla="*/ 558 h 14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12" h="144874">
                <a:moveTo>
                  <a:pt x="241112" y="558"/>
                </a:moveTo>
                <a:cubicBezTo>
                  <a:pt x="203037" y="49233"/>
                  <a:pt x="168562" y="93586"/>
                  <a:pt x="133780" y="137631"/>
                </a:cubicBezTo>
                <a:cubicBezTo>
                  <a:pt x="131001" y="141130"/>
                  <a:pt x="125650" y="144423"/>
                  <a:pt x="121431" y="144526"/>
                </a:cubicBezTo>
                <a:cubicBezTo>
                  <a:pt x="82635" y="145040"/>
                  <a:pt x="43736" y="144834"/>
                  <a:pt x="0" y="144834"/>
                </a:cubicBezTo>
                <a:cubicBezTo>
                  <a:pt x="33342" y="102128"/>
                  <a:pt x="65038" y="63743"/>
                  <a:pt x="94058" y="23301"/>
                </a:cubicBezTo>
                <a:cubicBezTo>
                  <a:pt x="106921" y="5395"/>
                  <a:pt x="120505" y="-1089"/>
                  <a:pt x="142012" y="146"/>
                </a:cubicBezTo>
                <a:cubicBezTo>
                  <a:pt x="173193" y="1896"/>
                  <a:pt x="204580" y="558"/>
                  <a:pt x="241112" y="558"/>
                </a:cubicBezTo>
                <a:close/>
              </a:path>
            </a:pathLst>
          </a:custGeom>
          <a:solidFill>
            <a:srgbClr val="F7AC2D"/>
          </a:solidFill>
          <a:ln w="10289" cap="flat">
            <a:noFill/>
            <a:prstDash val="solid"/>
            <a:miter/>
          </a:ln>
        </p:spPr>
        <p:txBody>
          <a:bodyPr rtlCol="0" anchor="ctr"/>
          <a:lstStyle/>
          <a:p>
            <a:endParaRPr lang="es-ES"/>
          </a:p>
        </p:txBody>
      </p:sp>
      <p:sp>
        <p:nvSpPr>
          <p:cNvPr id="2973" name="Forma libre: forma 2972">
            <a:extLst>
              <a:ext uri="{FF2B5EF4-FFF2-40B4-BE49-F238E27FC236}">
                <a16:creationId xmlns:a16="http://schemas.microsoft.com/office/drawing/2014/main" id="{82A27FC5-88D4-4280-9A83-7B381B0AAEC6}"/>
              </a:ext>
            </a:extLst>
          </p:cNvPr>
          <p:cNvSpPr/>
          <p:nvPr/>
        </p:nvSpPr>
        <p:spPr>
          <a:xfrm>
            <a:off x="3682658" y="2856323"/>
            <a:ext cx="240700" cy="146591"/>
          </a:xfrm>
          <a:custGeom>
            <a:avLst/>
            <a:gdLst>
              <a:gd name="connsiteX0" fmla="*/ 240700 w 240700"/>
              <a:gd name="connsiteY0" fmla="*/ 2264 h 146591"/>
              <a:gd name="connsiteX1" fmla="*/ 132648 w 240700"/>
              <a:gd name="connsiteY1" fmla="*/ 141086 h 146591"/>
              <a:gd name="connsiteX2" fmla="*/ 119270 w 240700"/>
              <a:gd name="connsiteY2" fmla="*/ 146334 h 146591"/>
              <a:gd name="connsiteX3" fmla="*/ 0 w 240700"/>
              <a:gd name="connsiteY3" fmla="*/ 146540 h 146591"/>
              <a:gd name="connsiteX4" fmla="*/ 75431 w 240700"/>
              <a:gd name="connsiteY4" fmla="*/ 48057 h 146591"/>
              <a:gd name="connsiteX5" fmla="*/ 170929 w 240700"/>
              <a:gd name="connsiteY5" fmla="*/ 1646 h 146591"/>
              <a:gd name="connsiteX6" fmla="*/ 240700 w 240700"/>
              <a:gd name="connsiteY6" fmla="*/ 2264 h 14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700" h="146591">
                <a:moveTo>
                  <a:pt x="240700" y="2264"/>
                </a:moveTo>
                <a:cubicBezTo>
                  <a:pt x="202625" y="51453"/>
                  <a:pt x="167842" y="96424"/>
                  <a:pt x="132648" y="141086"/>
                </a:cubicBezTo>
                <a:cubicBezTo>
                  <a:pt x="130075" y="144379"/>
                  <a:pt x="123798" y="146334"/>
                  <a:pt x="119270" y="146334"/>
                </a:cubicBezTo>
                <a:cubicBezTo>
                  <a:pt x="81194" y="146746"/>
                  <a:pt x="43015" y="146540"/>
                  <a:pt x="0" y="146540"/>
                </a:cubicBezTo>
                <a:cubicBezTo>
                  <a:pt x="27065" y="111654"/>
                  <a:pt x="54026" y="81605"/>
                  <a:pt x="75431" y="48057"/>
                </a:cubicBezTo>
                <a:cubicBezTo>
                  <a:pt x="98688" y="11628"/>
                  <a:pt x="126988" y="-5660"/>
                  <a:pt x="170929" y="1646"/>
                </a:cubicBezTo>
                <a:cubicBezTo>
                  <a:pt x="192025" y="5145"/>
                  <a:pt x="214150" y="2264"/>
                  <a:pt x="240700" y="2264"/>
                </a:cubicBezTo>
                <a:close/>
              </a:path>
            </a:pathLst>
          </a:custGeom>
          <a:solidFill>
            <a:srgbClr val="F7AC2D"/>
          </a:solidFill>
          <a:ln w="10289" cap="flat">
            <a:noFill/>
            <a:prstDash val="solid"/>
            <a:miter/>
          </a:ln>
        </p:spPr>
        <p:txBody>
          <a:bodyPr rtlCol="0" anchor="ctr"/>
          <a:lstStyle/>
          <a:p>
            <a:endParaRPr lang="es-ES"/>
          </a:p>
        </p:txBody>
      </p:sp>
      <p:sp>
        <p:nvSpPr>
          <p:cNvPr id="2974" name="Forma libre: forma 2973">
            <a:extLst>
              <a:ext uri="{FF2B5EF4-FFF2-40B4-BE49-F238E27FC236}">
                <a16:creationId xmlns:a16="http://schemas.microsoft.com/office/drawing/2014/main" id="{3FA0C438-7257-42F7-9961-85536D3B16D8}"/>
              </a:ext>
            </a:extLst>
          </p:cNvPr>
          <p:cNvSpPr/>
          <p:nvPr/>
        </p:nvSpPr>
        <p:spPr>
          <a:xfrm>
            <a:off x="2735395" y="2858570"/>
            <a:ext cx="240186" cy="144206"/>
          </a:xfrm>
          <a:custGeom>
            <a:avLst/>
            <a:gdLst>
              <a:gd name="connsiteX0" fmla="*/ 0 w 240186"/>
              <a:gd name="connsiteY0" fmla="*/ 144190 h 144206"/>
              <a:gd name="connsiteX1" fmla="*/ 108259 w 240186"/>
              <a:gd name="connsiteY1" fmla="*/ 4442 h 144206"/>
              <a:gd name="connsiteX2" fmla="*/ 117726 w 240186"/>
              <a:gd name="connsiteY2" fmla="*/ 222 h 144206"/>
              <a:gd name="connsiteX3" fmla="*/ 240186 w 240186"/>
              <a:gd name="connsiteY3" fmla="*/ 16 h 144206"/>
              <a:gd name="connsiteX4" fmla="*/ 132030 w 240186"/>
              <a:gd name="connsiteY4" fmla="*/ 139662 h 144206"/>
              <a:gd name="connsiteX5" fmla="*/ 122563 w 240186"/>
              <a:gd name="connsiteY5" fmla="*/ 143984 h 144206"/>
              <a:gd name="connsiteX6" fmla="*/ 0 w 240186"/>
              <a:gd name="connsiteY6" fmla="*/ 144190 h 1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186" h="144206">
                <a:moveTo>
                  <a:pt x="0" y="144190"/>
                </a:moveTo>
                <a:cubicBezTo>
                  <a:pt x="37870" y="95206"/>
                  <a:pt x="72961" y="49721"/>
                  <a:pt x="108259" y="4442"/>
                </a:cubicBezTo>
                <a:cubicBezTo>
                  <a:pt x="110214" y="1972"/>
                  <a:pt x="114536" y="222"/>
                  <a:pt x="117726" y="222"/>
                </a:cubicBezTo>
                <a:cubicBezTo>
                  <a:pt x="157140" y="-86"/>
                  <a:pt x="196656" y="16"/>
                  <a:pt x="240186" y="16"/>
                </a:cubicBezTo>
                <a:cubicBezTo>
                  <a:pt x="202419" y="48897"/>
                  <a:pt x="167327" y="94383"/>
                  <a:pt x="132030" y="139662"/>
                </a:cubicBezTo>
                <a:cubicBezTo>
                  <a:pt x="130075" y="142132"/>
                  <a:pt x="125753" y="143984"/>
                  <a:pt x="122563" y="143984"/>
                </a:cubicBezTo>
                <a:cubicBezTo>
                  <a:pt x="83252" y="144293"/>
                  <a:pt x="43839" y="144190"/>
                  <a:pt x="0" y="144190"/>
                </a:cubicBezTo>
                <a:close/>
              </a:path>
            </a:pathLst>
          </a:custGeom>
          <a:solidFill>
            <a:srgbClr val="F7AC2D"/>
          </a:solidFill>
          <a:ln w="10289" cap="flat">
            <a:noFill/>
            <a:prstDash val="solid"/>
            <a:miter/>
          </a:ln>
        </p:spPr>
        <p:txBody>
          <a:bodyPr rtlCol="0" anchor="ctr"/>
          <a:lstStyle/>
          <a:p>
            <a:endParaRPr lang="es-ES"/>
          </a:p>
        </p:txBody>
      </p:sp>
      <p:sp>
        <p:nvSpPr>
          <p:cNvPr id="2975" name="Forma libre: forma 2974">
            <a:extLst>
              <a:ext uri="{FF2B5EF4-FFF2-40B4-BE49-F238E27FC236}">
                <a16:creationId xmlns:a16="http://schemas.microsoft.com/office/drawing/2014/main" id="{419E0919-CDA2-4CFC-81F4-748AAD91FEA0}"/>
              </a:ext>
            </a:extLst>
          </p:cNvPr>
          <p:cNvSpPr/>
          <p:nvPr/>
        </p:nvSpPr>
        <p:spPr>
          <a:xfrm>
            <a:off x="3495161" y="2858495"/>
            <a:ext cx="238539" cy="144486"/>
          </a:xfrm>
          <a:custGeom>
            <a:avLst/>
            <a:gdLst>
              <a:gd name="connsiteX0" fmla="*/ 238539 w 238539"/>
              <a:gd name="connsiteY0" fmla="*/ 91 h 144486"/>
              <a:gd name="connsiteX1" fmla="*/ 130075 w 238539"/>
              <a:gd name="connsiteY1" fmla="*/ 139942 h 144486"/>
              <a:gd name="connsiteX2" fmla="*/ 116080 w 238539"/>
              <a:gd name="connsiteY2" fmla="*/ 144264 h 144486"/>
              <a:gd name="connsiteX3" fmla="*/ 0 w 238539"/>
              <a:gd name="connsiteY3" fmla="*/ 144470 h 144486"/>
              <a:gd name="connsiteX4" fmla="*/ 11217 w 238539"/>
              <a:gd name="connsiteY4" fmla="*/ 126976 h 144486"/>
              <a:gd name="connsiteX5" fmla="*/ 103113 w 238539"/>
              <a:gd name="connsiteY5" fmla="*/ 10279 h 144486"/>
              <a:gd name="connsiteX6" fmla="*/ 120711 w 238539"/>
              <a:gd name="connsiteY6" fmla="*/ 606 h 144486"/>
              <a:gd name="connsiteX7" fmla="*/ 238539 w 238539"/>
              <a:gd name="connsiteY7" fmla="*/ 91 h 1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39" h="144486">
                <a:moveTo>
                  <a:pt x="238539" y="91"/>
                </a:moveTo>
                <a:cubicBezTo>
                  <a:pt x="200567" y="49178"/>
                  <a:pt x="165578" y="94766"/>
                  <a:pt x="130075" y="139942"/>
                </a:cubicBezTo>
                <a:cubicBezTo>
                  <a:pt x="127605" y="143132"/>
                  <a:pt x="120916" y="144162"/>
                  <a:pt x="116080" y="144264"/>
                </a:cubicBezTo>
                <a:cubicBezTo>
                  <a:pt x="78518" y="144573"/>
                  <a:pt x="41060" y="144470"/>
                  <a:pt x="0" y="144470"/>
                </a:cubicBezTo>
                <a:cubicBezTo>
                  <a:pt x="4631" y="137267"/>
                  <a:pt x="7512" y="131813"/>
                  <a:pt x="11217" y="126976"/>
                </a:cubicBezTo>
                <a:cubicBezTo>
                  <a:pt x="41677" y="87974"/>
                  <a:pt x="72035" y="48869"/>
                  <a:pt x="103113" y="10279"/>
                </a:cubicBezTo>
                <a:cubicBezTo>
                  <a:pt x="107024" y="5339"/>
                  <a:pt x="114639" y="709"/>
                  <a:pt x="120711" y="606"/>
                </a:cubicBezTo>
                <a:cubicBezTo>
                  <a:pt x="158169" y="-320"/>
                  <a:pt x="195730" y="91"/>
                  <a:pt x="238539" y="91"/>
                </a:cubicBezTo>
                <a:close/>
              </a:path>
            </a:pathLst>
          </a:custGeom>
          <a:solidFill>
            <a:srgbClr val="F7AC2D"/>
          </a:solidFill>
          <a:ln w="10289" cap="flat">
            <a:noFill/>
            <a:prstDash val="solid"/>
            <a:miter/>
          </a:ln>
        </p:spPr>
        <p:txBody>
          <a:bodyPr rtlCol="0" anchor="ctr"/>
          <a:lstStyle/>
          <a:p>
            <a:endParaRPr lang="es-ES"/>
          </a:p>
        </p:txBody>
      </p:sp>
      <p:sp>
        <p:nvSpPr>
          <p:cNvPr id="2976" name="Forma libre: forma 2975">
            <a:extLst>
              <a:ext uri="{FF2B5EF4-FFF2-40B4-BE49-F238E27FC236}">
                <a16:creationId xmlns:a16="http://schemas.microsoft.com/office/drawing/2014/main" id="{952DE6D5-240B-4360-A807-B5040F0AA94A}"/>
              </a:ext>
            </a:extLst>
          </p:cNvPr>
          <p:cNvSpPr/>
          <p:nvPr/>
        </p:nvSpPr>
        <p:spPr>
          <a:xfrm>
            <a:off x="2546046" y="2858570"/>
            <a:ext cx="237819" cy="144383"/>
          </a:xfrm>
          <a:custGeom>
            <a:avLst/>
            <a:gdLst>
              <a:gd name="connsiteX0" fmla="*/ 0 w 237819"/>
              <a:gd name="connsiteY0" fmla="*/ 144293 h 144383"/>
              <a:gd name="connsiteX1" fmla="*/ 108362 w 237819"/>
              <a:gd name="connsiteY1" fmla="*/ 4339 h 144383"/>
              <a:gd name="connsiteX2" fmla="*/ 122357 w 237819"/>
              <a:gd name="connsiteY2" fmla="*/ 222 h 144383"/>
              <a:gd name="connsiteX3" fmla="*/ 237819 w 237819"/>
              <a:gd name="connsiteY3" fmla="*/ 16 h 144383"/>
              <a:gd name="connsiteX4" fmla="*/ 229792 w 237819"/>
              <a:gd name="connsiteY4" fmla="*/ 13806 h 144383"/>
              <a:gd name="connsiteX5" fmla="*/ 135529 w 237819"/>
              <a:gd name="connsiteY5" fmla="*/ 134311 h 144383"/>
              <a:gd name="connsiteX6" fmla="*/ 117829 w 237819"/>
              <a:gd name="connsiteY6" fmla="*/ 143778 h 144383"/>
              <a:gd name="connsiteX7" fmla="*/ 0 w 237819"/>
              <a:gd name="connsiteY7" fmla="*/ 144293 h 14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819" h="144383">
                <a:moveTo>
                  <a:pt x="0" y="144293"/>
                </a:moveTo>
                <a:cubicBezTo>
                  <a:pt x="37870" y="95103"/>
                  <a:pt x="72858" y="49515"/>
                  <a:pt x="108362" y="4339"/>
                </a:cubicBezTo>
                <a:cubicBezTo>
                  <a:pt x="110831" y="1148"/>
                  <a:pt x="117623" y="222"/>
                  <a:pt x="122357" y="222"/>
                </a:cubicBezTo>
                <a:cubicBezTo>
                  <a:pt x="159815" y="-86"/>
                  <a:pt x="197376" y="16"/>
                  <a:pt x="237819" y="16"/>
                </a:cubicBezTo>
                <a:cubicBezTo>
                  <a:pt x="234423" y="5985"/>
                  <a:pt x="232571" y="10307"/>
                  <a:pt x="229792" y="13806"/>
                </a:cubicBezTo>
                <a:cubicBezTo>
                  <a:pt x="198508" y="54146"/>
                  <a:pt x="167327" y="94486"/>
                  <a:pt x="135529" y="134311"/>
                </a:cubicBezTo>
                <a:cubicBezTo>
                  <a:pt x="131619" y="139250"/>
                  <a:pt x="123901" y="143675"/>
                  <a:pt x="117829" y="143778"/>
                </a:cubicBezTo>
                <a:cubicBezTo>
                  <a:pt x="80268" y="144704"/>
                  <a:pt x="42809" y="144293"/>
                  <a:pt x="0" y="144293"/>
                </a:cubicBezTo>
                <a:close/>
              </a:path>
            </a:pathLst>
          </a:custGeom>
          <a:solidFill>
            <a:srgbClr val="F7AC2D"/>
          </a:solidFill>
          <a:ln w="10289" cap="flat">
            <a:noFill/>
            <a:prstDash val="solid"/>
            <a:miter/>
          </a:ln>
        </p:spPr>
        <p:txBody>
          <a:bodyPr rtlCol="0" anchor="ctr"/>
          <a:lstStyle/>
          <a:p>
            <a:endParaRPr lang="es-ES"/>
          </a:p>
        </p:txBody>
      </p:sp>
      <p:sp>
        <p:nvSpPr>
          <p:cNvPr id="2977" name="Forma libre: forma 2976">
            <a:extLst>
              <a:ext uri="{FF2B5EF4-FFF2-40B4-BE49-F238E27FC236}">
                <a16:creationId xmlns:a16="http://schemas.microsoft.com/office/drawing/2014/main" id="{94885490-DD3A-4A2C-9BB8-EE59ED5F83DC}"/>
              </a:ext>
            </a:extLst>
          </p:cNvPr>
          <p:cNvSpPr/>
          <p:nvPr/>
        </p:nvSpPr>
        <p:spPr>
          <a:xfrm>
            <a:off x="5677108" y="4062192"/>
            <a:ext cx="158580" cy="123797"/>
          </a:xfrm>
          <a:custGeom>
            <a:avLst/>
            <a:gdLst>
              <a:gd name="connsiteX0" fmla="*/ 158580 w 158580"/>
              <a:gd name="connsiteY0" fmla="*/ 0 h 123797"/>
              <a:gd name="connsiteX1" fmla="*/ 79444 w 158580"/>
              <a:gd name="connsiteY1" fmla="*/ 123798 h 123797"/>
              <a:gd name="connsiteX2" fmla="*/ 0 w 158580"/>
              <a:gd name="connsiteY2" fmla="*/ 0 h 123797"/>
              <a:gd name="connsiteX3" fmla="*/ 158580 w 158580"/>
              <a:gd name="connsiteY3" fmla="*/ 0 h 123797"/>
            </a:gdLst>
            <a:ahLst/>
            <a:cxnLst>
              <a:cxn ang="0">
                <a:pos x="connsiteX0" y="connsiteY0"/>
              </a:cxn>
              <a:cxn ang="0">
                <a:pos x="connsiteX1" y="connsiteY1"/>
              </a:cxn>
              <a:cxn ang="0">
                <a:pos x="connsiteX2" y="connsiteY2"/>
              </a:cxn>
              <a:cxn ang="0">
                <a:pos x="connsiteX3" y="connsiteY3"/>
              </a:cxn>
            </a:cxnLst>
            <a:rect l="l" t="t" r="r" b="b"/>
            <a:pathLst>
              <a:path w="158580" h="123797">
                <a:moveTo>
                  <a:pt x="158580" y="0"/>
                </a:moveTo>
                <a:cubicBezTo>
                  <a:pt x="131104" y="43015"/>
                  <a:pt x="106200" y="81914"/>
                  <a:pt x="79444" y="123798"/>
                </a:cubicBezTo>
                <a:cubicBezTo>
                  <a:pt x="52791" y="82223"/>
                  <a:pt x="27270" y="42501"/>
                  <a:pt x="0" y="0"/>
                </a:cubicBezTo>
                <a:cubicBezTo>
                  <a:pt x="53511" y="0"/>
                  <a:pt x="103730" y="0"/>
                  <a:pt x="158580" y="0"/>
                </a:cubicBezTo>
                <a:close/>
              </a:path>
            </a:pathLst>
          </a:custGeom>
          <a:solidFill>
            <a:srgbClr val="F7AC2D"/>
          </a:solidFill>
          <a:ln w="10289" cap="flat">
            <a:noFill/>
            <a:prstDash val="solid"/>
            <a:miter/>
          </a:ln>
        </p:spPr>
        <p:txBody>
          <a:bodyPr rtlCol="0" anchor="ctr"/>
          <a:lstStyle/>
          <a:p>
            <a:endParaRPr lang="es-ES"/>
          </a:p>
        </p:txBody>
      </p:sp>
      <p:sp>
        <p:nvSpPr>
          <p:cNvPr id="2978" name="Forma libre: forma 2977">
            <a:extLst>
              <a:ext uri="{FF2B5EF4-FFF2-40B4-BE49-F238E27FC236}">
                <a16:creationId xmlns:a16="http://schemas.microsoft.com/office/drawing/2014/main" id="{0F315B6D-E5A5-497E-B082-6C5D3C00F1AF}"/>
              </a:ext>
            </a:extLst>
          </p:cNvPr>
          <p:cNvSpPr/>
          <p:nvPr/>
        </p:nvSpPr>
        <p:spPr>
          <a:xfrm>
            <a:off x="5592003" y="3913697"/>
            <a:ext cx="157962" cy="123385"/>
          </a:xfrm>
          <a:custGeom>
            <a:avLst/>
            <a:gdLst>
              <a:gd name="connsiteX0" fmla="*/ 157963 w 157962"/>
              <a:gd name="connsiteY0" fmla="*/ 123386 h 123385"/>
              <a:gd name="connsiteX1" fmla="*/ 0 w 157962"/>
              <a:gd name="connsiteY1" fmla="*/ 123386 h 123385"/>
              <a:gd name="connsiteX2" fmla="*/ 78930 w 157962"/>
              <a:gd name="connsiteY2" fmla="*/ 0 h 123385"/>
              <a:gd name="connsiteX3" fmla="*/ 157963 w 157962"/>
              <a:gd name="connsiteY3" fmla="*/ 123386 h 123385"/>
            </a:gdLst>
            <a:ahLst/>
            <a:cxnLst>
              <a:cxn ang="0">
                <a:pos x="connsiteX0" y="connsiteY0"/>
              </a:cxn>
              <a:cxn ang="0">
                <a:pos x="connsiteX1" y="connsiteY1"/>
              </a:cxn>
              <a:cxn ang="0">
                <a:pos x="connsiteX2" y="connsiteY2"/>
              </a:cxn>
              <a:cxn ang="0">
                <a:pos x="connsiteX3" y="connsiteY3"/>
              </a:cxn>
            </a:cxnLst>
            <a:rect l="l" t="t" r="r" b="b"/>
            <a:pathLst>
              <a:path w="157962" h="123385">
                <a:moveTo>
                  <a:pt x="157963" y="123386"/>
                </a:moveTo>
                <a:cubicBezTo>
                  <a:pt x="103628" y="123386"/>
                  <a:pt x="54026" y="123386"/>
                  <a:pt x="0" y="123386"/>
                </a:cubicBezTo>
                <a:cubicBezTo>
                  <a:pt x="26962" y="81297"/>
                  <a:pt x="52277" y="41574"/>
                  <a:pt x="78930" y="0"/>
                </a:cubicBezTo>
                <a:cubicBezTo>
                  <a:pt x="105686" y="41780"/>
                  <a:pt x="130795" y="80988"/>
                  <a:pt x="157963" y="123386"/>
                </a:cubicBezTo>
                <a:close/>
              </a:path>
            </a:pathLst>
          </a:custGeom>
          <a:solidFill>
            <a:srgbClr val="F7AC2D"/>
          </a:solidFill>
          <a:ln w="10289" cap="flat">
            <a:noFill/>
            <a:prstDash val="solid"/>
            <a:miter/>
          </a:ln>
        </p:spPr>
        <p:txBody>
          <a:bodyPr rtlCol="0" anchor="ctr"/>
          <a:lstStyle/>
          <a:p>
            <a:endParaRPr lang="es-ES"/>
          </a:p>
        </p:txBody>
      </p:sp>
      <p:sp>
        <p:nvSpPr>
          <p:cNvPr id="2979" name="Forma libre: forma 2978">
            <a:extLst>
              <a:ext uri="{FF2B5EF4-FFF2-40B4-BE49-F238E27FC236}">
                <a16:creationId xmlns:a16="http://schemas.microsoft.com/office/drawing/2014/main" id="{6962D980-0F30-44EC-8D90-2ADED74E33C5}"/>
              </a:ext>
            </a:extLst>
          </p:cNvPr>
          <p:cNvSpPr/>
          <p:nvPr/>
        </p:nvSpPr>
        <p:spPr>
          <a:xfrm>
            <a:off x="5761389" y="3913800"/>
            <a:ext cx="157654" cy="122974"/>
          </a:xfrm>
          <a:custGeom>
            <a:avLst/>
            <a:gdLst>
              <a:gd name="connsiteX0" fmla="*/ 78621 w 157654"/>
              <a:gd name="connsiteY0" fmla="*/ 0 h 122974"/>
              <a:gd name="connsiteX1" fmla="*/ 157654 w 157654"/>
              <a:gd name="connsiteY1" fmla="*/ 122975 h 122974"/>
              <a:gd name="connsiteX2" fmla="*/ 0 w 157654"/>
              <a:gd name="connsiteY2" fmla="*/ 122975 h 122974"/>
              <a:gd name="connsiteX3" fmla="*/ 78621 w 157654"/>
              <a:gd name="connsiteY3" fmla="*/ 0 h 122974"/>
            </a:gdLst>
            <a:ahLst/>
            <a:cxnLst>
              <a:cxn ang="0">
                <a:pos x="connsiteX0" y="connsiteY0"/>
              </a:cxn>
              <a:cxn ang="0">
                <a:pos x="connsiteX1" y="connsiteY1"/>
              </a:cxn>
              <a:cxn ang="0">
                <a:pos x="connsiteX2" y="connsiteY2"/>
              </a:cxn>
              <a:cxn ang="0">
                <a:pos x="connsiteX3" y="connsiteY3"/>
              </a:cxn>
            </a:cxnLst>
            <a:rect l="l" t="t" r="r" b="b"/>
            <a:pathLst>
              <a:path w="157654" h="122974">
                <a:moveTo>
                  <a:pt x="78621" y="0"/>
                </a:moveTo>
                <a:cubicBezTo>
                  <a:pt x="105378" y="41678"/>
                  <a:pt x="130693" y="80885"/>
                  <a:pt x="157654" y="122975"/>
                </a:cubicBezTo>
                <a:cubicBezTo>
                  <a:pt x="104348" y="122975"/>
                  <a:pt x="54232" y="122975"/>
                  <a:pt x="0" y="122975"/>
                </a:cubicBezTo>
                <a:cubicBezTo>
                  <a:pt x="26756" y="81297"/>
                  <a:pt x="51763" y="42089"/>
                  <a:pt x="78621" y="0"/>
                </a:cubicBezTo>
                <a:close/>
              </a:path>
            </a:pathLst>
          </a:custGeom>
          <a:solidFill>
            <a:srgbClr val="F7AC2D"/>
          </a:solidFill>
          <a:ln w="10289" cap="flat">
            <a:noFill/>
            <a:prstDash val="solid"/>
            <a:miter/>
          </a:ln>
        </p:spPr>
        <p:txBody>
          <a:bodyPr rtlCol="0" anchor="ctr"/>
          <a:lstStyle/>
          <a:p>
            <a:endParaRPr lang="es-ES"/>
          </a:p>
        </p:txBody>
      </p:sp>
      <p:sp>
        <p:nvSpPr>
          <p:cNvPr id="2980" name="Forma libre: forma 2979">
            <a:extLst>
              <a:ext uri="{FF2B5EF4-FFF2-40B4-BE49-F238E27FC236}">
                <a16:creationId xmlns:a16="http://schemas.microsoft.com/office/drawing/2014/main" id="{834FEF93-02B6-4F0C-8094-5379AAD47B97}"/>
              </a:ext>
            </a:extLst>
          </p:cNvPr>
          <p:cNvSpPr/>
          <p:nvPr/>
        </p:nvSpPr>
        <p:spPr>
          <a:xfrm>
            <a:off x="5844950" y="3879532"/>
            <a:ext cx="158991" cy="124209"/>
          </a:xfrm>
          <a:custGeom>
            <a:avLst/>
            <a:gdLst>
              <a:gd name="connsiteX0" fmla="*/ 0 w 158991"/>
              <a:gd name="connsiteY0" fmla="*/ 0 h 124209"/>
              <a:gd name="connsiteX1" fmla="*/ 158992 w 158991"/>
              <a:gd name="connsiteY1" fmla="*/ 0 h 124209"/>
              <a:gd name="connsiteX2" fmla="*/ 79753 w 158991"/>
              <a:gd name="connsiteY2" fmla="*/ 124209 h 124209"/>
              <a:gd name="connsiteX3" fmla="*/ 0 w 158991"/>
              <a:gd name="connsiteY3" fmla="*/ 0 h 124209"/>
            </a:gdLst>
            <a:ahLst/>
            <a:cxnLst>
              <a:cxn ang="0">
                <a:pos x="connsiteX0" y="connsiteY0"/>
              </a:cxn>
              <a:cxn ang="0">
                <a:pos x="connsiteX1" y="connsiteY1"/>
              </a:cxn>
              <a:cxn ang="0">
                <a:pos x="connsiteX2" y="connsiteY2"/>
              </a:cxn>
              <a:cxn ang="0">
                <a:pos x="connsiteX3" y="connsiteY3"/>
              </a:cxn>
            </a:cxnLst>
            <a:rect l="l" t="t" r="r" b="b"/>
            <a:pathLst>
              <a:path w="158991" h="124209">
                <a:moveTo>
                  <a:pt x="0" y="0"/>
                </a:moveTo>
                <a:cubicBezTo>
                  <a:pt x="54644" y="0"/>
                  <a:pt x="104554" y="0"/>
                  <a:pt x="158992" y="0"/>
                </a:cubicBezTo>
                <a:cubicBezTo>
                  <a:pt x="132236" y="41986"/>
                  <a:pt x="106817" y="81811"/>
                  <a:pt x="79753" y="124209"/>
                </a:cubicBezTo>
                <a:cubicBezTo>
                  <a:pt x="52997" y="82532"/>
                  <a:pt x="27785" y="43221"/>
                  <a:pt x="0" y="0"/>
                </a:cubicBezTo>
                <a:close/>
              </a:path>
            </a:pathLst>
          </a:custGeom>
          <a:solidFill>
            <a:srgbClr val="F7AC2D"/>
          </a:solidFill>
          <a:ln w="10289" cap="flat">
            <a:noFill/>
            <a:prstDash val="solid"/>
            <a:miter/>
          </a:ln>
        </p:spPr>
        <p:txBody>
          <a:bodyPr rtlCol="0" anchor="ctr"/>
          <a:lstStyle/>
          <a:p>
            <a:endParaRPr lang="es-ES"/>
          </a:p>
        </p:txBody>
      </p:sp>
      <p:sp>
        <p:nvSpPr>
          <p:cNvPr id="2981" name="Forma libre: forma 2980">
            <a:extLst>
              <a:ext uri="{FF2B5EF4-FFF2-40B4-BE49-F238E27FC236}">
                <a16:creationId xmlns:a16="http://schemas.microsoft.com/office/drawing/2014/main" id="{F19E9F85-772D-48D5-8E1B-544692B3BA75}"/>
              </a:ext>
            </a:extLst>
          </p:cNvPr>
          <p:cNvSpPr/>
          <p:nvPr/>
        </p:nvSpPr>
        <p:spPr>
          <a:xfrm>
            <a:off x="5677313" y="3880252"/>
            <a:ext cx="158065" cy="123385"/>
          </a:xfrm>
          <a:custGeom>
            <a:avLst/>
            <a:gdLst>
              <a:gd name="connsiteX0" fmla="*/ 79239 w 158065"/>
              <a:gd name="connsiteY0" fmla="*/ 123386 h 123385"/>
              <a:gd name="connsiteX1" fmla="*/ 0 w 158065"/>
              <a:gd name="connsiteY1" fmla="*/ 0 h 123385"/>
              <a:gd name="connsiteX2" fmla="*/ 158066 w 158065"/>
              <a:gd name="connsiteY2" fmla="*/ 0 h 123385"/>
              <a:gd name="connsiteX3" fmla="*/ 79239 w 158065"/>
              <a:gd name="connsiteY3" fmla="*/ 123386 h 123385"/>
            </a:gdLst>
            <a:ahLst/>
            <a:cxnLst>
              <a:cxn ang="0">
                <a:pos x="connsiteX0" y="connsiteY0"/>
              </a:cxn>
              <a:cxn ang="0">
                <a:pos x="connsiteX1" y="connsiteY1"/>
              </a:cxn>
              <a:cxn ang="0">
                <a:pos x="connsiteX2" y="connsiteY2"/>
              </a:cxn>
              <a:cxn ang="0">
                <a:pos x="connsiteX3" y="connsiteY3"/>
              </a:cxn>
            </a:cxnLst>
            <a:rect l="l" t="t" r="r" b="b"/>
            <a:pathLst>
              <a:path w="158065" h="123385">
                <a:moveTo>
                  <a:pt x="79239" y="123386"/>
                </a:moveTo>
                <a:cubicBezTo>
                  <a:pt x="52380" y="81503"/>
                  <a:pt x="27065" y="42089"/>
                  <a:pt x="0" y="0"/>
                </a:cubicBezTo>
                <a:cubicBezTo>
                  <a:pt x="53615" y="0"/>
                  <a:pt x="103834" y="0"/>
                  <a:pt x="158066" y="0"/>
                </a:cubicBezTo>
                <a:cubicBezTo>
                  <a:pt x="131619" y="41574"/>
                  <a:pt x="106407" y="80885"/>
                  <a:pt x="79239" y="123386"/>
                </a:cubicBezTo>
                <a:close/>
              </a:path>
            </a:pathLst>
          </a:custGeom>
          <a:solidFill>
            <a:srgbClr val="F7AC2D"/>
          </a:solidFill>
          <a:ln w="10289" cap="flat">
            <a:noFill/>
            <a:prstDash val="solid"/>
            <a:miter/>
          </a:ln>
        </p:spPr>
        <p:txBody>
          <a:bodyPr rtlCol="0" anchor="ctr"/>
          <a:lstStyle/>
          <a:p>
            <a:endParaRPr lang="es-ES"/>
          </a:p>
        </p:txBody>
      </p:sp>
      <p:sp>
        <p:nvSpPr>
          <p:cNvPr id="2982" name="Forma libre: forma 2981">
            <a:extLst>
              <a:ext uri="{FF2B5EF4-FFF2-40B4-BE49-F238E27FC236}">
                <a16:creationId xmlns:a16="http://schemas.microsoft.com/office/drawing/2014/main" id="{68CDFC8F-88DD-4DFF-9246-E374D46CE5ED}"/>
              </a:ext>
            </a:extLst>
          </p:cNvPr>
          <p:cNvSpPr/>
          <p:nvPr/>
        </p:nvSpPr>
        <p:spPr>
          <a:xfrm>
            <a:off x="5508751" y="3879532"/>
            <a:ext cx="158992" cy="124003"/>
          </a:xfrm>
          <a:custGeom>
            <a:avLst/>
            <a:gdLst>
              <a:gd name="connsiteX0" fmla="*/ 0 w 158992"/>
              <a:gd name="connsiteY0" fmla="*/ 0 h 124003"/>
              <a:gd name="connsiteX1" fmla="*/ 158992 w 158992"/>
              <a:gd name="connsiteY1" fmla="*/ 0 h 124003"/>
              <a:gd name="connsiteX2" fmla="*/ 79753 w 158992"/>
              <a:gd name="connsiteY2" fmla="*/ 124003 h 124003"/>
              <a:gd name="connsiteX3" fmla="*/ 0 w 158992"/>
              <a:gd name="connsiteY3" fmla="*/ 0 h 124003"/>
            </a:gdLst>
            <a:ahLst/>
            <a:cxnLst>
              <a:cxn ang="0">
                <a:pos x="connsiteX0" y="connsiteY0"/>
              </a:cxn>
              <a:cxn ang="0">
                <a:pos x="connsiteX1" y="connsiteY1"/>
              </a:cxn>
              <a:cxn ang="0">
                <a:pos x="connsiteX2" y="connsiteY2"/>
              </a:cxn>
              <a:cxn ang="0">
                <a:pos x="connsiteX3" y="connsiteY3"/>
              </a:cxn>
            </a:cxnLst>
            <a:rect l="l" t="t" r="r" b="b"/>
            <a:pathLst>
              <a:path w="158992" h="124003">
                <a:moveTo>
                  <a:pt x="0" y="0"/>
                </a:moveTo>
                <a:cubicBezTo>
                  <a:pt x="54850" y="0"/>
                  <a:pt x="104657" y="0"/>
                  <a:pt x="158992" y="0"/>
                </a:cubicBezTo>
                <a:cubicBezTo>
                  <a:pt x="132133" y="41986"/>
                  <a:pt x="107127" y="81297"/>
                  <a:pt x="79753" y="124003"/>
                </a:cubicBezTo>
                <a:cubicBezTo>
                  <a:pt x="52895" y="82326"/>
                  <a:pt x="27682" y="43118"/>
                  <a:pt x="0" y="0"/>
                </a:cubicBezTo>
                <a:close/>
              </a:path>
            </a:pathLst>
          </a:custGeom>
          <a:solidFill>
            <a:srgbClr val="F7AC2D"/>
          </a:solidFill>
          <a:ln w="10289" cap="flat">
            <a:noFill/>
            <a:prstDash val="solid"/>
            <a:miter/>
          </a:ln>
        </p:spPr>
        <p:txBody>
          <a:bodyPr rtlCol="0" anchor="ctr"/>
          <a:lstStyle/>
          <a:p>
            <a:endParaRPr lang="es-ES"/>
          </a:p>
        </p:txBody>
      </p:sp>
      <p:sp>
        <p:nvSpPr>
          <p:cNvPr id="2983" name="Forma libre: forma 2982">
            <a:extLst>
              <a:ext uri="{FF2B5EF4-FFF2-40B4-BE49-F238E27FC236}">
                <a16:creationId xmlns:a16="http://schemas.microsoft.com/office/drawing/2014/main" id="{6BD9484C-28DA-4894-800C-C06B4707955F}"/>
              </a:ext>
            </a:extLst>
          </p:cNvPr>
          <p:cNvSpPr/>
          <p:nvPr/>
        </p:nvSpPr>
        <p:spPr>
          <a:xfrm>
            <a:off x="3873552" y="2892340"/>
            <a:ext cx="89220" cy="108567"/>
          </a:xfrm>
          <a:custGeom>
            <a:avLst/>
            <a:gdLst>
              <a:gd name="connsiteX0" fmla="*/ 89221 w 89220"/>
              <a:gd name="connsiteY0" fmla="*/ 1749 h 108567"/>
              <a:gd name="connsiteX1" fmla="*/ 89221 w 89220"/>
              <a:gd name="connsiteY1" fmla="*/ 108567 h 108567"/>
              <a:gd name="connsiteX2" fmla="*/ 0 w 89220"/>
              <a:gd name="connsiteY2" fmla="*/ 108567 h 108567"/>
              <a:gd name="connsiteX3" fmla="*/ 84693 w 89220"/>
              <a:gd name="connsiteY3" fmla="*/ 0 h 108567"/>
              <a:gd name="connsiteX4" fmla="*/ 89221 w 89220"/>
              <a:gd name="connsiteY4" fmla="*/ 1749 h 1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0" h="108567">
                <a:moveTo>
                  <a:pt x="89221" y="1749"/>
                </a:moveTo>
                <a:cubicBezTo>
                  <a:pt x="89221" y="36738"/>
                  <a:pt x="89221" y="71624"/>
                  <a:pt x="89221" y="108567"/>
                </a:cubicBezTo>
                <a:cubicBezTo>
                  <a:pt x="60510" y="108567"/>
                  <a:pt x="31901" y="108567"/>
                  <a:pt x="0" y="108567"/>
                </a:cubicBezTo>
                <a:cubicBezTo>
                  <a:pt x="29020" y="71315"/>
                  <a:pt x="56908" y="35606"/>
                  <a:pt x="84693" y="0"/>
                </a:cubicBezTo>
                <a:cubicBezTo>
                  <a:pt x="86134" y="617"/>
                  <a:pt x="87677" y="1132"/>
                  <a:pt x="89221" y="1749"/>
                </a:cubicBezTo>
                <a:close/>
              </a:path>
            </a:pathLst>
          </a:custGeom>
          <a:solidFill>
            <a:srgbClr val="F7AC2D"/>
          </a:solidFill>
          <a:ln w="10289" cap="flat">
            <a:noFill/>
            <a:prstDash val="solid"/>
            <a:miter/>
          </a:ln>
        </p:spPr>
        <p:txBody>
          <a:bodyPr rtlCol="0" anchor="ctr"/>
          <a:lstStyle/>
          <a:p>
            <a:endParaRPr lang="es-ES"/>
          </a:p>
        </p:txBody>
      </p:sp>
      <p:sp>
        <p:nvSpPr>
          <p:cNvPr id="2984" name="Forma libre: forma 2983">
            <a:extLst>
              <a:ext uri="{FF2B5EF4-FFF2-40B4-BE49-F238E27FC236}">
                <a16:creationId xmlns:a16="http://schemas.microsoft.com/office/drawing/2014/main" id="{BAA1D093-F2BC-4426-B53D-ED1D1817F32D}"/>
              </a:ext>
            </a:extLst>
          </p:cNvPr>
          <p:cNvSpPr/>
          <p:nvPr/>
        </p:nvSpPr>
        <p:spPr>
          <a:xfrm>
            <a:off x="2526596" y="2859924"/>
            <a:ext cx="69256" cy="87985"/>
          </a:xfrm>
          <a:custGeom>
            <a:avLst/>
            <a:gdLst>
              <a:gd name="connsiteX0" fmla="*/ 0 w 69256"/>
              <a:gd name="connsiteY0" fmla="*/ 87986 h 87985"/>
              <a:gd name="connsiteX1" fmla="*/ 0 w 69256"/>
              <a:gd name="connsiteY1" fmla="*/ 0 h 87985"/>
              <a:gd name="connsiteX2" fmla="*/ 69257 w 69256"/>
              <a:gd name="connsiteY2" fmla="*/ 0 h 87985"/>
              <a:gd name="connsiteX3" fmla="*/ 36018 w 69256"/>
              <a:gd name="connsiteY3" fmla="*/ 43118 h 87985"/>
              <a:gd name="connsiteX4" fmla="*/ 0 w 69256"/>
              <a:gd name="connsiteY4" fmla="*/ 87986 h 8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56" h="87985">
                <a:moveTo>
                  <a:pt x="0" y="87986"/>
                </a:moveTo>
                <a:cubicBezTo>
                  <a:pt x="0" y="54747"/>
                  <a:pt x="0" y="28094"/>
                  <a:pt x="0" y="0"/>
                </a:cubicBezTo>
                <a:cubicBezTo>
                  <a:pt x="22434" y="0"/>
                  <a:pt x="43839" y="0"/>
                  <a:pt x="69257" y="0"/>
                </a:cubicBezTo>
                <a:cubicBezTo>
                  <a:pt x="57422" y="15436"/>
                  <a:pt x="46823" y="29432"/>
                  <a:pt x="36018" y="43118"/>
                </a:cubicBezTo>
                <a:cubicBezTo>
                  <a:pt x="25521" y="56702"/>
                  <a:pt x="14613" y="69977"/>
                  <a:pt x="0" y="87986"/>
                </a:cubicBezTo>
                <a:close/>
              </a:path>
            </a:pathLst>
          </a:custGeom>
          <a:solidFill>
            <a:srgbClr val="F7AC2D"/>
          </a:solidFill>
          <a:ln w="10289" cap="flat">
            <a:noFill/>
            <a:prstDash val="solid"/>
            <a:miter/>
          </a:ln>
        </p:spPr>
        <p:txBody>
          <a:bodyPr rtlCol="0" anchor="ctr"/>
          <a:lstStyle/>
          <a:p>
            <a:endParaRPr lang="es-ES"/>
          </a:p>
        </p:txBody>
      </p:sp>
      <p:grpSp>
        <p:nvGrpSpPr>
          <p:cNvPr id="2999" name="Grupo 2998">
            <a:extLst>
              <a:ext uri="{FF2B5EF4-FFF2-40B4-BE49-F238E27FC236}">
                <a16:creationId xmlns:a16="http://schemas.microsoft.com/office/drawing/2014/main" id="{B52605A2-AD8E-4A17-92A3-40ECB18C8986}"/>
              </a:ext>
            </a:extLst>
          </p:cNvPr>
          <p:cNvGrpSpPr/>
          <p:nvPr/>
        </p:nvGrpSpPr>
        <p:grpSpPr>
          <a:xfrm>
            <a:off x="6120136" y="361480"/>
            <a:ext cx="2730333" cy="2442851"/>
            <a:chOff x="6016625" y="523876"/>
            <a:chExt cx="2970213" cy="2657474"/>
          </a:xfrm>
        </p:grpSpPr>
        <p:sp>
          <p:nvSpPr>
            <p:cNvPr id="2989" name="Freeform 5">
              <a:extLst>
                <a:ext uri="{FF2B5EF4-FFF2-40B4-BE49-F238E27FC236}">
                  <a16:creationId xmlns:a16="http://schemas.microsoft.com/office/drawing/2014/main" id="{6F3BE0C8-E94C-4F32-8731-3F7DA663696F}"/>
                </a:ext>
              </a:extLst>
            </p:cNvPr>
            <p:cNvSpPr>
              <a:spLocks/>
            </p:cNvSpPr>
            <p:nvPr/>
          </p:nvSpPr>
          <p:spPr bwMode="auto">
            <a:xfrm>
              <a:off x="6829425" y="1322388"/>
              <a:ext cx="2157413" cy="1104900"/>
            </a:xfrm>
            <a:custGeom>
              <a:avLst/>
              <a:gdLst>
                <a:gd name="T0" fmla="*/ 1116 w 1116"/>
                <a:gd name="T1" fmla="*/ 67 h 572"/>
                <a:gd name="T2" fmla="*/ 1070 w 1116"/>
                <a:gd name="T3" fmla="*/ 162 h 572"/>
                <a:gd name="T4" fmla="*/ 855 w 1116"/>
                <a:gd name="T5" fmla="*/ 387 h 572"/>
                <a:gd name="T6" fmla="*/ 577 w 1116"/>
                <a:gd name="T7" fmla="*/ 442 h 572"/>
                <a:gd name="T8" fmla="*/ 394 w 1116"/>
                <a:gd name="T9" fmla="*/ 430 h 572"/>
                <a:gd name="T10" fmla="*/ 164 w 1116"/>
                <a:gd name="T11" fmla="*/ 489 h 572"/>
                <a:gd name="T12" fmla="*/ 101 w 1116"/>
                <a:gd name="T13" fmla="*/ 539 h 572"/>
                <a:gd name="T14" fmla="*/ 90 w 1116"/>
                <a:gd name="T15" fmla="*/ 550 h 572"/>
                <a:gd name="T16" fmla="*/ 27 w 1116"/>
                <a:gd name="T17" fmla="*/ 556 h 572"/>
                <a:gd name="T18" fmla="*/ 18 w 1116"/>
                <a:gd name="T19" fmla="*/ 482 h 572"/>
                <a:gd name="T20" fmla="*/ 72 w 1116"/>
                <a:gd name="T21" fmla="*/ 429 h 572"/>
                <a:gd name="T22" fmla="*/ 296 w 1116"/>
                <a:gd name="T23" fmla="*/ 337 h 572"/>
                <a:gd name="T24" fmla="*/ 545 w 1116"/>
                <a:gd name="T25" fmla="*/ 335 h 572"/>
                <a:gd name="T26" fmla="*/ 740 w 1116"/>
                <a:gd name="T27" fmla="*/ 327 h 572"/>
                <a:gd name="T28" fmla="*/ 916 w 1116"/>
                <a:gd name="T29" fmla="*/ 207 h 572"/>
                <a:gd name="T30" fmla="*/ 1013 w 1116"/>
                <a:gd name="T31" fmla="*/ 47 h 572"/>
                <a:gd name="T32" fmla="*/ 1063 w 1116"/>
                <a:gd name="T33" fmla="*/ 2 h 572"/>
                <a:gd name="T34" fmla="*/ 1116 w 1116"/>
                <a:gd name="T35" fmla="*/ 40 h 572"/>
                <a:gd name="T36" fmla="*/ 1116 w 1116"/>
                <a:gd name="T37" fmla="*/ 67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6" h="572">
                  <a:moveTo>
                    <a:pt x="1116" y="67"/>
                  </a:moveTo>
                  <a:cubicBezTo>
                    <a:pt x="1101" y="98"/>
                    <a:pt x="1087" y="131"/>
                    <a:pt x="1070" y="162"/>
                  </a:cubicBezTo>
                  <a:cubicBezTo>
                    <a:pt x="1018" y="255"/>
                    <a:pt x="950" y="334"/>
                    <a:pt x="855" y="387"/>
                  </a:cubicBezTo>
                  <a:cubicBezTo>
                    <a:pt x="769" y="436"/>
                    <a:pt x="676" y="451"/>
                    <a:pt x="577" y="442"/>
                  </a:cubicBezTo>
                  <a:cubicBezTo>
                    <a:pt x="516" y="436"/>
                    <a:pt x="455" y="429"/>
                    <a:pt x="394" y="430"/>
                  </a:cubicBezTo>
                  <a:cubicBezTo>
                    <a:pt x="313" y="430"/>
                    <a:pt x="234" y="447"/>
                    <a:pt x="164" y="489"/>
                  </a:cubicBezTo>
                  <a:cubicBezTo>
                    <a:pt x="141" y="503"/>
                    <a:pt x="122" y="523"/>
                    <a:pt x="101" y="539"/>
                  </a:cubicBezTo>
                  <a:cubicBezTo>
                    <a:pt x="97" y="543"/>
                    <a:pt x="94" y="547"/>
                    <a:pt x="90" y="550"/>
                  </a:cubicBezTo>
                  <a:cubicBezTo>
                    <a:pt x="67" y="570"/>
                    <a:pt x="45" y="572"/>
                    <a:pt x="27" y="556"/>
                  </a:cubicBezTo>
                  <a:cubicBezTo>
                    <a:pt x="6" y="536"/>
                    <a:pt x="0" y="504"/>
                    <a:pt x="18" y="482"/>
                  </a:cubicBezTo>
                  <a:cubicBezTo>
                    <a:pt x="34" y="462"/>
                    <a:pt x="52" y="444"/>
                    <a:pt x="72" y="429"/>
                  </a:cubicBezTo>
                  <a:cubicBezTo>
                    <a:pt x="138" y="377"/>
                    <a:pt x="215" y="350"/>
                    <a:pt x="296" y="337"/>
                  </a:cubicBezTo>
                  <a:cubicBezTo>
                    <a:pt x="379" y="323"/>
                    <a:pt x="462" y="324"/>
                    <a:pt x="545" y="335"/>
                  </a:cubicBezTo>
                  <a:cubicBezTo>
                    <a:pt x="611" y="344"/>
                    <a:pt x="676" y="347"/>
                    <a:pt x="740" y="327"/>
                  </a:cubicBezTo>
                  <a:cubicBezTo>
                    <a:pt x="811" y="304"/>
                    <a:pt x="867" y="262"/>
                    <a:pt x="916" y="207"/>
                  </a:cubicBezTo>
                  <a:cubicBezTo>
                    <a:pt x="957" y="159"/>
                    <a:pt x="990" y="105"/>
                    <a:pt x="1013" y="47"/>
                  </a:cubicBezTo>
                  <a:cubicBezTo>
                    <a:pt x="1022" y="22"/>
                    <a:pt x="1035" y="4"/>
                    <a:pt x="1063" y="2"/>
                  </a:cubicBezTo>
                  <a:cubicBezTo>
                    <a:pt x="1090" y="0"/>
                    <a:pt x="1106" y="17"/>
                    <a:pt x="1116" y="40"/>
                  </a:cubicBezTo>
                  <a:cubicBezTo>
                    <a:pt x="1116" y="49"/>
                    <a:pt x="1116" y="58"/>
                    <a:pt x="1116" y="67"/>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2990" name="Freeform 6">
              <a:extLst>
                <a:ext uri="{FF2B5EF4-FFF2-40B4-BE49-F238E27FC236}">
                  <a16:creationId xmlns:a16="http://schemas.microsoft.com/office/drawing/2014/main" id="{215CE8E2-A156-4568-BBBA-CA5DFF0C4F80}"/>
                </a:ext>
              </a:extLst>
            </p:cNvPr>
            <p:cNvSpPr>
              <a:spLocks/>
            </p:cNvSpPr>
            <p:nvPr/>
          </p:nvSpPr>
          <p:spPr bwMode="auto">
            <a:xfrm>
              <a:off x="6016625" y="957263"/>
              <a:ext cx="1296988" cy="1443037"/>
            </a:xfrm>
            <a:custGeom>
              <a:avLst/>
              <a:gdLst>
                <a:gd name="T0" fmla="*/ 506 w 671"/>
                <a:gd name="T1" fmla="*/ 340 h 747"/>
                <a:gd name="T2" fmla="*/ 486 w 671"/>
                <a:gd name="T3" fmla="*/ 443 h 747"/>
                <a:gd name="T4" fmla="*/ 489 w 671"/>
                <a:gd name="T5" fmla="*/ 456 h 747"/>
                <a:gd name="T6" fmla="*/ 514 w 671"/>
                <a:gd name="T7" fmla="*/ 531 h 747"/>
                <a:gd name="T8" fmla="*/ 510 w 671"/>
                <a:gd name="T9" fmla="*/ 545 h 747"/>
                <a:gd name="T10" fmla="*/ 420 w 671"/>
                <a:gd name="T11" fmla="*/ 609 h 747"/>
                <a:gd name="T12" fmla="*/ 415 w 671"/>
                <a:gd name="T13" fmla="*/ 597 h 747"/>
                <a:gd name="T14" fmla="*/ 372 w 671"/>
                <a:gd name="T15" fmla="*/ 468 h 747"/>
                <a:gd name="T16" fmla="*/ 337 w 671"/>
                <a:gd name="T17" fmla="*/ 444 h 747"/>
                <a:gd name="T18" fmla="*/ 339 w 671"/>
                <a:gd name="T19" fmla="*/ 501 h 747"/>
                <a:gd name="T20" fmla="*/ 347 w 671"/>
                <a:gd name="T21" fmla="*/ 633 h 747"/>
                <a:gd name="T22" fmla="*/ 287 w 671"/>
                <a:gd name="T23" fmla="*/ 712 h 747"/>
                <a:gd name="T24" fmla="*/ 67 w 671"/>
                <a:gd name="T25" fmla="*/ 743 h 747"/>
                <a:gd name="T26" fmla="*/ 4 w 671"/>
                <a:gd name="T27" fmla="*/ 695 h 747"/>
                <a:gd name="T28" fmla="*/ 49 w 671"/>
                <a:gd name="T29" fmla="*/ 630 h 747"/>
                <a:gd name="T30" fmla="*/ 194 w 671"/>
                <a:gd name="T31" fmla="*/ 609 h 747"/>
                <a:gd name="T32" fmla="*/ 228 w 671"/>
                <a:gd name="T33" fmla="*/ 570 h 747"/>
                <a:gd name="T34" fmla="*/ 221 w 671"/>
                <a:gd name="T35" fmla="*/ 434 h 747"/>
                <a:gd name="T36" fmla="*/ 229 w 671"/>
                <a:gd name="T37" fmla="*/ 364 h 747"/>
                <a:gd name="T38" fmla="*/ 270 w 671"/>
                <a:gd name="T39" fmla="*/ 217 h 747"/>
                <a:gd name="T40" fmla="*/ 290 w 671"/>
                <a:gd name="T41" fmla="*/ 195 h 747"/>
                <a:gd name="T42" fmla="*/ 403 w 671"/>
                <a:gd name="T43" fmla="*/ 136 h 747"/>
                <a:gd name="T44" fmla="*/ 346 w 671"/>
                <a:gd name="T45" fmla="*/ 148 h 747"/>
                <a:gd name="T46" fmla="*/ 251 w 671"/>
                <a:gd name="T47" fmla="*/ 168 h 747"/>
                <a:gd name="T48" fmla="*/ 237 w 671"/>
                <a:gd name="T49" fmla="*/ 180 h 747"/>
                <a:gd name="T50" fmla="*/ 181 w 671"/>
                <a:gd name="T51" fmla="*/ 320 h 747"/>
                <a:gd name="T52" fmla="*/ 116 w 671"/>
                <a:gd name="T53" fmla="*/ 348 h 747"/>
                <a:gd name="T54" fmla="*/ 90 w 671"/>
                <a:gd name="T55" fmla="*/ 291 h 747"/>
                <a:gd name="T56" fmla="*/ 163 w 671"/>
                <a:gd name="T57" fmla="*/ 108 h 747"/>
                <a:gd name="T58" fmla="*/ 204 w 671"/>
                <a:gd name="T59" fmla="*/ 79 h 747"/>
                <a:gd name="T60" fmla="*/ 379 w 671"/>
                <a:gd name="T61" fmla="*/ 40 h 747"/>
                <a:gd name="T62" fmla="*/ 297 w 671"/>
                <a:gd name="T63" fmla="*/ 40 h 747"/>
                <a:gd name="T64" fmla="*/ 366 w 671"/>
                <a:gd name="T65" fmla="*/ 5 h 747"/>
                <a:gd name="T66" fmla="*/ 491 w 671"/>
                <a:gd name="T67" fmla="*/ 29 h 747"/>
                <a:gd name="T68" fmla="*/ 548 w 671"/>
                <a:gd name="T69" fmla="*/ 119 h 747"/>
                <a:gd name="T70" fmla="*/ 540 w 671"/>
                <a:gd name="T71" fmla="*/ 157 h 747"/>
                <a:gd name="T72" fmla="*/ 556 w 671"/>
                <a:gd name="T73" fmla="*/ 234 h 747"/>
                <a:gd name="T74" fmla="*/ 671 w 671"/>
                <a:gd name="T75" fmla="*/ 188 h 747"/>
                <a:gd name="T76" fmla="*/ 670 w 671"/>
                <a:gd name="T77" fmla="*/ 197 h 747"/>
                <a:gd name="T78" fmla="*/ 628 w 671"/>
                <a:gd name="T79" fmla="*/ 301 h 747"/>
                <a:gd name="T80" fmla="*/ 615 w 671"/>
                <a:gd name="T81" fmla="*/ 313 h 747"/>
                <a:gd name="T82" fmla="*/ 568 w 671"/>
                <a:gd name="T83" fmla="*/ 332 h 747"/>
                <a:gd name="T84" fmla="*/ 506 w 671"/>
                <a:gd name="T85" fmla="*/ 34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1" h="747">
                  <a:moveTo>
                    <a:pt x="506" y="340"/>
                  </a:moveTo>
                  <a:cubicBezTo>
                    <a:pt x="499" y="376"/>
                    <a:pt x="492" y="410"/>
                    <a:pt x="486" y="443"/>
                  </a:cubicBezTo>
                  <a:cubicBezTo>
                    <a:pt x="486" y="447"/>
                    <a:pt x="488" y="452"/>
                    <a:pt x="489" y="456"/>
                  </a:cubicBezTo>
                  <a:cubicBezTo>
                    <a:pt x="498" y="481"/>
                    <a:pt x="506" y="506"/>
                    <a:pt x="514" y="531"/>
                  </a:cubicBezTo>
                  <a:cubicBezTo>
                    <a:pt x="515" y="535"/>
                    <a:pt x="513" y="543"/>
                    <a:pt x="510" y="545"/>
                  </a:cubicBezTo>
                  <a:cubicBezTo>
                    <a:pt x="480" y="567"/>
                    <a:pt x="451" y="588"/>
                    <a:pt x="420" y="609"/>
                  </a:cubicBezTo>
                  <a:cubicBezTo>
                    <a:pt x="419" y="607"/>
                    <a:pt x="417" y="602"/>
                    <a:pt x="415" y="597"/>
                  </a:cubicBezTo>
                  <a:cubicBezTo>
                    <a:pt x="401" y="554"/>
                    <a:pt x="387" y="511"/>
                    <a:pt x="372" y="468"/>
                  </a:cubicBezTo>
                  <a:cubicBezTo>
                    <a:pt x="364" y="445"/>
                    <a:pt x="365" y="445"/>
                    <a:pt x="337" y="444"/>
                  </a:cubicBezTo>
                  <a:cubicBezTo>
                    <a:pt x="338" y="463"/>
                    <a:pt x="338" y="482"/>
                    <a:pt x="339" y="501"/>
                  </a:cubicBezTo>
                  <a:cubicBezTo>
                    <a:pt x="342" y="545"/>
                    <a:pt x="344" y="589"/>
                    <a:pt x="347" y="633"/>
                  </a:cubicBezTo>
                  <a:cubicBezTo>
                    <a:pt x="351" y="682"/>
                    <a:pt x="335" y="704"/>
                    <a:pt x="287" y="712"/>
                  </a:cubicBezTo>
                  <a:cubicBezTo>
                    <a:pt x="214" y="723"/>
                    <a:pt x="140" y="733"/>
                    <a:pt x="67" y="743"/>
                  </a:cubicBezTo>
                  <a:cubicBezTo>
                    <a:pt x="37" y="747"/>
                    <a:pt x="9" y="724"/>
                    <a:pt x="4" y="695"/>
                  </a:cubicBezTo>
                  <a:cubicBezTo>
                    <a:pt x="0" y="665"/>
                    <a:pt x="19" y="635"/>
                    <a:pt x="49" y="630"/>
                  </a:cubicBezTo>
                  <a:cubicBezTo>
                    <a:pt x="97" y="622"/>
                    <a:pt x="145" y="616"/>
                    <a:pt x="194" y="609"/>
                  </a:cubicBezTo>
                  <a:cubicBezTo>
                    <a:pt x="229" y="605"/>
                    <a:pt x="230" y="606"/>
                    <a:pt x="228" y="570"/>
                  </a:cubicBezTo>
                  <a:cubicBezTo>
                    <a:pt x="226" y="524"/>
                    <a:pt x="222" y="479"/>
                    <a:pt x="221" y="434"/>
                  </a:cubicBezTo>
                  <a:cubicBezTo>
                    <a:pt x="221" y="411"/>
                    <a:pt x="226" y="388"/>
                    <a:pt x="229" y="364"/>
                  </a:cubicBezTo>
                  <a:cubicBezTo>
                    <a:pt x="235" y="313"/>
                    <a:pt x="248" y="264"/>
                    <a:pt x="270" y="217"/>
                  </a:cubicBezTo>
                  <a:cubicBezTo>
                    <a:pt x="275" y="207"/>
                    <a:pt x="280" y="200"/>
                    <a:pt x="290" y="195"/>
                  </a:cubicBezTo>
                  <a:cubicBezTo>
                    <a:pt x="328" y="177"/>
                    <a:pt x="366" y="157"/>
                    <a:pt x="403" y="136"/>
                  </a:cubicBezTo>
                  <a:cubicBezTo>
                    <a:pt x="384" y="140"/>
                    <a:pt x="365" y="144"/>
                    <a:pt x="346" y="148"/>
                  </a:cubicBezTo>
                  <a:cubicBezTo>
                    <a:pt x="314" y="154"/>
                    <a:pt x="283" y="160"/>
                    <a:pt x="251" y="168"/>
                  </a:cubicBezTo>
                  <a:cubicBezTo>
                    <a:pt x="246" y="169"/>
                    <a:pt x="239" y="175"/>
                    <a:pt x="237" y="180"/>
                  </a:cubicBezTo>
                  <a:cubicBezTo>
                    <a:pt x="218" y="226"/>
                    <a:pt x="200" y="273"/>
                    <a:pt x="181" y="320"/>
                  </a:cubicBezTo>
                  <a:cubicBezTo>
                    <a:pt x="169" y="348"/>
                    <a:pt x="142" y="359"/>
                    <a:pt x="116" y="348"/>
                  </a:cubicBezTo>
                  <a:cubicBezTo>
                    <a:pt x="94" y="338"/>
                    <a:pt x="82" y="314"/>
                    <a:pt x="90" y="291"/>
                  </a:cubicBezTo>
                  <a:cubicBezTo>
                    <a:pt x="114" y="230"/>
                    <a:pt x="138" y="169"/>
                    <a:pt x="163" y="108"/>
                  </a:cubicBezTo>
                  <a:cubicBezTo>
                    <a:pt x="170" y="90"/>
                    <a:pt x="186" y="83"/>
                    <a:pt x="204" y="79"/>
                  </a:cubicBezTo>
                  <a:cubicBezTo>
                    <a:pt x="262" y="67"/>
                    <a:pt x="320" y="55"/>
                    <a:pt x="379" y="40"/>
                  </a:cubicBezTo>
                  <a:cubicBezTo>
                    <a:pt x="352" y="40"/>
                    <a:pt x="325" y="40"/>
                    <a:pt x="297" y="40"/>
                  </a:cubicBezTo>
                  <a:cubicBezTo>
                    <a:pt x="307" y="15"/>
                    <a:pt x="338" y="0"/>
                    <a:pt x="366" y="5"/>
                  </a:cubicBezTo>
                  <a:cubicBezTo>
                    <a:pt x="408" y="13"/>
                    <a:pt x="449" y="20"/>
                    <a:pt x="491" y="29"/>
                  </a:cubicBezTo>
                  <a:cubicBezTo>
                    <a:pt x="534" y="38"/>
                    <a:pt x="556" y="74"/>
                    <a:pt x="548" y="119"/>
                  </a:cubicBezTo>
                  <a:cubicBezTo>
                    <a:pt x="545" y="132"/>
                    <a:pt x="543" y="144"/>
                    <a:pt x="540" y="157"/>
                  </a:cubicBezTo>
                  <a:cubicBezTo>
                    <a:pt x="532" y="185"/>
                    <a:pt x="551" y="207"/>
                    <a:pt x="556" y="234"/>
                  </a:cubicBezTo>
                  <a:cubicBezTo>
                    <a:pt x="595" y="218"/>
                    <a:pt x="632" y="203"/>
                    <a:pt x="671" y="188"/>
                  </a:cubicBezTo>
                  <a:cubicBezTo>
                    <a:pt x="671" y="192"/>
                    <a:pt x="671" y="194"/>
                    <a:pt x="670" y="197"/>
                  </a:cubicBezTo>
                  <a:cubicBezTo>
                    <a:pt x="656" y="231"/>
                    <a:pt x="643" y="266"/>
                    <a:pt x="628" y="301"/>
                  </a:cubicBezTo>
                  <a:cubicBezTo>
                    <a:pt x="626" y="306"/>
                    <a:pt x="620" y="311"/>
                    <a:pt x="615" y="313"/>
                  </a:cubicBezTo>
                  <a:cubicBezTo>
                    <a:pt x="600" y="320"/>
                    <a:pt x="584" y="326"/>
                    <a:pt x="568" y="332"/>
                  </a:cubicBezTo>
                  <a:cubicBezTo>
                    <a:pt x="549" y="340"/>
                    <a:pt x="529" y="351"/>
                    <a:pt x="506" y="34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2991" name="Freeform 7">
              <a:extLst>
                <a:ext uri="{FF2B5EF4-FFF2-40B4-BE49-F238E27FC236}">
                  <a16:creationId xmlns:a16="http://schemas.microsoft.com/office/drawing/2014/main" id="{BB648946-5739-49EC-BD20-C88DE8F8B6E1}"/>
                </a:ext>
              </a:extLst>
            </p:cNvPr>
            <p:cNvSpPr>
              <a:spLocks/>
            </p:cNvSpPr>
            <p:nvPr/>
          </p:nvSpPr>
          <p:spPr bwMode="auto">
            <a:xfrm>
              <a:off x="7235825" y="1135063"/>
              <a:ext cx="1439863" cy="752475"/>
            </a:xfrm>
            <a:custGeom>
              <a:avLst/>
              <a:gdLst>
                <a:gd name="T0" fmla="*/ 317 w 745"/>
                <a:gd name="T1" fmla="*/ 40 h 390"/>
                <a:gd name="T2" fmla="*/ 230 w 745"/>
                <a:gd name="T3" fmla="*/ 40 h 390"/>
                <a:gd name="T4" fmla="*/ 298 w 745"/>
                <a:gd name="T5" fmla="*/ 4 h 390"/>
                <a:gd name="T6" fmla="*/ 441 w 745"/>
                <a:gd name="T7" fmla="*/ 31 h 390"/>
                <a:gd name="T8" fmla="*/ 499 w 745"/>
                <a:gd name="T9" fmla="*/ 118 h 390"/>
                <a:gd name="T10" fmla="*/ 496 w 745"/>
                <a:gd name="T11" fmla="*/ 134 h 390"/>
                <a:gd name="T12" fmla="*/ 509 w 745"/>
                <a:gd name="T13" fmla="*/ 247 h 390"/>
                <a:gd name="T14" fmla="*/ 520 w 745"/>
                <a:gd name="T15" fmla="*/ 243 h 390"/>
                <a:gd name="T16" fmla="*/ 668 w 745"/>
                <a:gd name="T17" fmla="*/ 184 h 390"/>
                <a:gd name="T18" fmla="*/ 739 w 745"/>
                <a:gd name="T19" fmla="*/ 219 h 390"/>
                <a:gd name="T20" fmla="*/ 707 w 745"/>
                <a:gd name="T21" fmla="*/ 278 h 390"/>
                <a:gd name="T22" fmla="*/ 538 w 745"/>
                <a:gd name="T23" fmla="*/ 346 h 390"/>
                <a:gd name="T24" fmla="*/ 504 w 745"/>
                <a:gd name="T25" fmla="*/ 360 h 390"/>
                <a:gd name="T26" fmla="*/ 455 w 745"/>
                <a:gd name="T27" fmla="*/ 362 h 390"/>
                <a:gd name="T28" fmla="*/ 448 w 745"/>
                <a:gd name="T29" fmla="*/ 390 h 390"/>
                <a:gd name="T30" fmla="*/ 359 w 745"/>
                <a:gd name="T31" fmla="*/ 384 h 390"/>
                <a:gd name="T32" fmla="*/ 161 w 745"/>
                <a:gd name="T33" fmla="*/ 374 h 390"/>
                <a:gd name="T34" fmla="*/ 152 w 745"/>
                <a:gd name="T35" fmla="*/ 373 h 390"/>
                <a:gd name="T36" fmla="*/ 194 w 745"/>
                <a:gd name="T37" fmla="*/ 253 h 390"/>
                <a:gd name="T38" fmla="*/ 246 w 745"/>
                <a:gd name="T39" fmla="*/ 195 h 390"/>
                <a:gd name="T40" fmla="*/ 346 w 745"/>
                <a:gd name="T41" fmla="*/ 143 h 390"/>
                <a:gd name="T42" fmla="*/ 241 w 745"/>
                <a:gd name="T43" fmla="*/ 165 h 390"/>
                <a:gd name="T44" fmla="*/ 182 w 745"/>
                <a:gd name="T45" fmla="*/ 177 h 390"/>
                <a:gd name="T46" fmla="*/ 166 w 745"/>
                <a:gd name="T47" fmla="*/ 191 h 390"/>
                <a:gd name="T48" fmla="*/ 107 w 745"/>
                <a:gd name="T49" fmla="*/ 339 h 390"/>
                <a:gd name="T50" fmla="*/ 40 w 745"/>
                <a:gd name="T51" fmla="*/ 371 h 390"/>
                <a:gd name="T52" fmla="*/ 10 w 745"/>
                <a:gd name="T53" fmla="*/ 309 h 390"/>
                <a:gd name="T54" fmla="*/ 88 w 745"/>
                <a:gd name="T55" fmla="*/ 114 h 390"/>
                <a:gd name="T56" fmla="*/ 131 w 745"/>
                <a:gd name="T57" fmla="*/ 83 h 390"/>
                <a:gd name="T58" fmla="*/ 306 w 745"/>
                <a:gd name="T59" fmla="*/ 47 h 390"/>
                <a:gd name="T60" fmla="*/ 317 w 745"/>
                <a:gd name="T61" fmla="*/ 43 h 390"/>
                <a:gd name="T62" fmla="*/ 317 w 745"/>
                <a:gd name="T63" fmla="*/ 4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5" h="390">
                  <a:moveTo>
                    <a:pt x="317" y="40"/>
                  </a:moveTo>
                  <a:cubicBezTo>
                    <a:pt x="288" y="40"/>
                    <a:pt x="259" y="40"/>
                    <a:pt x="230" y="40"/>
                  </a:cubicBezTo>
                  <a:cubicBezTo>
                    <a:pt x="239" y="15"/>
                    <a:pt x="276" y="0"/>
                    <a:pt x="298" y="4"/>
                  </a:cubicBezTo>
                  <a:cubicBezTo>
                    <a:pt x="346" y="12"/>
                    <a:pt x="394" y="20"/>
                    <a:pt x="441" y="31"/>
                  </a:cubicBezTo>
                  <a:cubicBezTo>
                    <a:pt x="483" y="40"/>
                    <a:pt x="505" y="76"/>
                    <a:pt x="499" y="118"/>
                  </a:cubicBezTo>
                  <a:cubicBezTo>
                    <a:pt x="498" y="124"/>
                    <a:pt x="498" y="129"/>
                    <a:pt x="496" y="134"/>
                  </a:cubicBezTo>
                  <a:cubicBezTo>
                    <a:pt x="483" y="173"/>
                    <a:pt x="490" y="210"/>
                    <a:pt x="509" y="247"/>
                  </a:cubicBezTo>
                  <a:cubicBezTo>
                    <a:pt x="512" y="246"/>
                    <a:pt x="516" y="245"/>
                    <a:pt x="520" y="243"/>
                  </a:cubicBezTo>
                  <a:cubicBezTo>
                    <a:pt x="570" y="224"/>
                    <a:pt x="619" y="203"/>
                    <a:pt x="668" y="184"/>
                  </a:cubicBezTo>
                  <a:cubicBezTo>
                    <a:pt x="701" y="171"/>
                    <a:pt x="731" y="187"/>
                    <a:pt x="739" y="219"/>
                  </a:cubicBezTo>
                  <a:cubicBezTo>
                    <a:pt x="745" y="243"/>
                    <a:pt x="733" y="267"/>
                    <a:pt x="707" y="278"/>
                  </a:cubicBezTo>
                  <a:cubicBezTo>
                    <a:pt x="651" y="301"/>
                    <a:pt x="594" y="323"/>
                    <a:pt x="538" y="346"/>
                  </a:cubicBezTo>
                  <a:cubicBezTo>
                    <a:pt x="527" y="351"/>
                    <a:pt x="515" y="356"/>
                    <a:pt x="504" y="360"/>
                  </a:cubicBezTo>
                  <a:cubicBezTo>
                    <a:pt x="488" y="367"/>
                    <a:pt x="472" y="370"/>
                    <a:pt x="455" y="362"/>
                  </a:cubicBezTo>
                  <a:cubicBezTo>
                    <a:pt x="452" y="371"/>
                    <a:pt x="450" y="379"/>
                    <a:pt x="448" y="390"/>
                  </a:cubicBezTo>
                  <a:cubicBezTo>
                    <a:pt x="418" y="388"/>
                    <a:pt x="388" y="388"/>
                    <a:pt x="359" y="384"/>
                  </a:cubicBezTo>
                  <a:cubicBezTo>
                    <a:pt x="293" y="376"/>
                    <a:pt x="227" y="371"/>
                    <a:pt x="161" y="374"/>
                  </a:cubicBezTo>
                  <a:cubicBezTo>
                    <a:pt x="158" y="374"/>
                    <a:pt x="156" y="373"/>
                    <a:pt x="152" y="373"/>
                  </a:cubicBezTo>
                  <a:cubicBezTo>
                    <a:pt x="166" y="332"/>
                    <a:pt x="182" y="293"/>
                    <a:pt x="194" y="253"/>
                  </a:cubicBezTo>
                  <a:cubicBezTo>
                    <a:pt x="202" y="224"/>
                    <a:pt x="218" y="207"/>
                    <a:pt x="246" y="195"/>
                  </a:cubicBezTo>
                  <a:cubicBezTo>
                    <a:pt x="280" y="181"/>
                    <a:pt x="313" y="162"/>
                    <a:pt x="346" y="143"/>
                  </a:cubicBezTo>
                  <a:cubicBezTo>
                    <a:pt x="311" y="150"/>
                    <a:pt x="276" y="157"/>
                    <a:pt x="241" y="165"/>
                  </a:cubicBezTo>
                  <a:cubicBezTo>
                    <a:pt x="221" y="169"/>
                    <a:pt x="202" y="174"/>
                    <a:pt x="182" y="177"/>
                  </a:cubicBezTo>
                  <a:cubicBezTo>
                    <a:pt x="173" y="179"/>
                    <a:pt x="169" y="183"/>
                    <a:pt x="166" y="191"/>
                  </a:cubicBezTo>
                  <a:cubicBezTo>
                    <a:pt x="147" y="241"/>
                    <a:pt x="127" y="290"/>
                    <a:pt x="107" y="339"/>
                  </a:cubicBezTo>
                  <a:cubicBezTo>
                    <a:pt x="95" y="369"/>
                    <a:pt x="67" y="381"/>
                    <a:pt x="40" y="371"/>
                  </a:cubicBezTo>
                  <a:cubicBezTo>
                    <a:pt x="15" y="361"/>
                    <a:pt x="0" y="335"/>
                    <a:pt x="10" y="309"/>
                  </a:cubicBezTo>
                  <a:cubicBezTo>
                    <a:pt x="35" y="244"/>
                    <a:pt x="61" y="179"/>
                    <a:pt x="88" y="114"/>
                  </a:cubicBezTo>
                  <a:cubicBezTo>
                    <a:pt x="95" y="95"/>
                    <a:pt x="112" y="87"/>
                    <a:pt x="131" y="83"/>
                  </a:cubicBezTo>
                  <a:cubicBezTo>
                    <a:pt x="189" y="71"/>
                    <a:pt x="248" y="59"/>
                    <a:pt x="306" y="47"/>
                  </a:cubicBezTo>
                  <a:cubicBezTo>
                    <a:pt x="310" y="46"/>
                    <a:pt x="314" y="45"/>
                    <a:pt x="317" y="43"/>
                  </a:cubicBezTo>
                  <a:cubicBezTo>
                    <a:pt x="317" y="42"/>
                    <a:pt x="317" y="41"/>
                    <a:pt x="317" y="4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2992" name="Freeform 8">
              <a:extLst>
                <a:ext uri="{FF2B5EF4-FFF2-40B4-BE49-F238E27FC236}">
                  <a16:creationId xmlns:a16="http://schemas.microsoft.com/office/drawing/2014/main" id="{31BFA912-FB52-4906-B2B7-B596C7BBF122}"/>
                </a:ext>
              </a:extLst>
            </p:cNvPr>
            <p:cNvSpPr>
              <a:spLocks/>
            </p:cNvSpPr>
            <p:nvPr/>
          </p:nvSpPr>
          <p:spPr bwMode="auto">
            <a:xfrm>
              <a:off x="7896225" y="2274888"/>
              <a:ext cx="381000" cy="906462"/>
            </a:xfrm>
            <a:custGeom>
              <a:avLst/>
              <a:gdLst>
                <a:gd name="T0" fmla="*/ 0 w 197"/>
                <a:gd name="T1" fmla="*/ 0 h 469"/>
                <a:gd name="T2" fmla="*/ 121 w 197"/>
                <a:gd name="T3" fmla="*/ 1 h 469"/>
                <a:gd name="T4" fmla="*/ 131 w 197"/>
                <a:gd name="T5" fmla="*/ 8 h 469"/>
                <a:gd name="T6" fmla="*/ 166 w 197"/>
                <a:gd name="T7" fmla="*/ 154 h 469"/>
                <a:gd name="T8" fmla="*/ 191 w 197"/>
                <a:gd name="T9" fmla="*/ 360 h 469"/>
                <a:gd name="T10" fmla="*/ 195 w 197"/>
                <a:gd name="T11" fmla="*/ 400 h 469"/>
                <a:gd name="T12" fmla="*/ 141 w 197"/>
                <a:gd name="T13" fmla="*/ 466 h 469"/>
                <a:gd name="T14" fmla="*/ 73 w 197"/>
                <a:gd name="T15" fmla="*/ 409 h 469"/>
                <a:gd name="T16" fmla="*/ 36 w 197"/>
                <a:gd name="T17" fmla="*/ 116 h 469"/>
                <a:gd name="T18" fmla="*/ 6 w 197"/>
                <a:gd name="T19" fmla="*/ 18 h 469"/>
                <a:gd name="T20" fmla="*/ 0 w 197"/>
                <a:gd name="T21"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469">
                  <a:moveTo>
                    <a:pt x="0" y="0"/>
                  </a:moveTo>
                  <a:cubicBezTo>
                    <a:pt x="41" y="0"/>
                    <a:pt x="81" y="0"/>
                    <a:pt x="121" y="1"/>
                  </a:cubicBezTo>
                  <a:cubicBezTo>
                    <a:pt x="125" y="1"/>
                    <a:pt x="130" y="5"/>
                    <a:pt x="131" y="8"/>
                  </a:cubicBezTo>
                  <a:cubicBezTo>
                    <a:pt x="149" y="55"/>
                    <a:pt x="161" y="104"/>
                    <a:pt x="166" y="154"/>
                  </a:cubicBezTo>
                  <a:cubicBezTo>
                    <a:pt x="173" y="223"/>
                    <a:pt x="182" y="292"/>
                    <a:pt x="191" y="360"/>
                  </a:cubicBezTo>
                  <a:cubicBezTo>
                    <a:pt x="192" y="374"/>
                    <a:pt x="195" y="387"/>
                    <a:pt x="195" y="400"/>
                  </a:cubicBezTo>
                  <a:cubicBezTo>
                    <a:pt x="197" y="436"/>
                    <a:pt x="174" y="464"/>
                    <a:pt x="141" y="466"/>
                  </a:cubicBezTo>
                  <a:cubicBezTo>
                    <a:pt x="105" y="469"/>
                    <a:pt x="78" y="446"/>
                    <a:pt x="73" y="409"/>
                  </a:cubicBezTo>
                  <a:cubicBezTo>
                    <a:pt x="61" y="311"/>
                    <a:pt x="51" y="213"/>
                    <a:pt x="36" y="116"/>
                  </a:cubicBezTo>
                  <a:cubicBezTo>
                    <a:pt x="31" y="82"/>
                    <a:pt x="16" y="50"/>
                    <a:pt x="6" y="18"/>
                  </a:cubicBezTo>
                  <a:cubicBezTo>
                    <a:pt x="3" y="11"/>
                    <a:pt x="2" y="5"/>
                    <a:pt x="0" y="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2993" name="Freeform 9">
              <a:extLst>
                <a:ext uri="{FF2B5EF4-FFF2-40B4-BE49-F238E27FC236}">
                  <a16:creationId xmlns:a16="http://schemas.microsoft.com/office/drawing/2014/main" id="{01AB2D99-E8FF-4F32-B4E0-D7E6BF24F86C}"/>
                </a:ext>
              </a:extLst>
            </p:cNvPr>
            <p:cNvSpPr>
              <a:spLocks/>
            </p:cNvSpPr>
            <p:nvPr/>
          </p:nvSpPr>
          <p:spPr bwMode="auto">
            <a:xfrm>
              <a:off x="7067550" y="2249488"/>
              <a:ext cx="720725" cy="422275"/>
            </a:xfrm>
            <a:custGeom>
              <a:avLst/>
              <a:gdLst>
                <a:gd name="T0" fmla="*/ 245 w 373"/>
                <a:gd name="T1" fmla="*/ 66 h 219"/>
                <a:gd name="T2" fmla="*/ 245 w 373"/>
                <a:gd name="T3" fmla="*/ 2 h 219"/>
                <a:gd name="T4" fmla="*/ 248 w 373"/>
                <a:gd name="T5" fmla="*/ 1 h 219"/>
                <a:gd name="T6" fmla="*/ 354 w 373"/>
                <a:gd name="T7" fmla="*/ 1 h 219"/>
                <a:gd name="T8" fmla="*/ 367 w 373"/>
                <a:gd name="T9" fmla="*/ 12 h 219"/>
                <a:gd name="T10" fmla="*/ 372 w 373"/>
                <a:gd name="T11" fmla="*/ 117 h 219"/>
                <a:gd name="T12" fmla="*/ 309 w 373"/>
                <a:gd name="T13" fmla="*/ 182 h 219"/>
                <a:gd name="T14" fmla="*/ 76 w 373"/>
                <a:gd name="T15" fmla="*/ 215 h 219"/>
                <a:gd name="T16" fmla="*/ 5 w 373"/>
                <a:gd name="T17" fmla="*/ 163 h 219"/>
                <a:gd name="T18" fmla="*/ 59 w 373"/>
                <a:gd name="T19" fmla="*/ 93 h 219"/>
                <a:gd name="T20" fmla="*/ 234 w 373"/>
                <a:gd name="T21" fmla="*/ 69 h 219"/>
                <a:gd name="T22" fmla="*/ 245 w 373"/>
                <a:gd name="T23" fmla="*/ 6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219">
                  <a:moveTo>
                    <a:pt x="245" y="66"/>
                  </a:moveTo>
                  <a:cubicBezTo>
                    <a:pt x="245" y="43"/>
                    <a:pt x="245" y="23"/>
                    <a:pt x="245" y="2"/>
                  </a:cubicBezTo>
                  <a:cubicBezTo>
                    <a:pt x="245" y="2"/>
                    <a:pt x="246" y="1"/>
                    <a:pt x="248" y="1"/>
                  </a:cubicBezTo>
                  <a:cubicBezTo>
                    <a:pt x="283" y="0"/>
                    <a:pt x="318" y="1"/>
                    <a:pt x="354" y="1"/>
                  </a:cubicBezTo>
                  <a:cubicBezTo>
                    <a:pt x="362" y="1"/>
                    <a:pt x="366" y="3"/>
                    <a:pt x="367" y="12"/>
                  </a:cubicBezTo>
                  <a:cubicBezTo>
                    <a:pt x="368" y="47"/>
                    <a:pt x="371" y="82"/>
                    <a:pt x="372" y="117"/>
                  </a:cubicBezTo>
                  <a:cubicBezTo>
                    <a:pt x="373" y="153"/>
                    <a:pt x="349" y="176"/>
                    <a:pt x="309" y="182"/>
                  </a:cubicBezTo>
                  <a:cubicBezTo>
                    <a:pt x="231" y="193"/>
                    <a:pt x="154" y="204"/>
                    <a:pt x="76" y="215"/>
                  </a:cubicBezTo>
                  <a:cubicBezTo>
                    <a:pt x="42" y="219"/>
                    <a:pt x="10" y="196"/>
                    <a:pt x="5" y="163"/>
                  </a:cubicBezTo>
                  <a:cubicBezTo>
                    <a:pt x="0" y="128"/>
                    <a:pt x="24" y="98"/>
                    <a:pt x="59" y="93"/>
                  </a:cubicBezTo>
                  <a:cubicBezTo>
                    <a:pt x="117" y="85"/>
                    <a:pt x="176" y="77"/>
                    <a:pt x="234" y="69"/>
                  </a:cubicBezTo>
                  <a:cubicBezTo>
                    <a:pt x="238" y="68"/>
                    <a:pt x="241" y="67"/>
                    <a:pt x="245" y="66"/>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2994" name="Freeform 10">
              <a:extLst>
                <a:ext uri="{FF2B5EF4-FFF2-40B4-BE49-F238E27FC236}">
                  <a16:creationId xmlns:a16="http://schemas.microsoft.com/office/drawing/2014/main" id="{E32BA458-1EE1-4DE9-B9AC-0B19ECCF025C}"/>
                </a:ext>
              </a:extLst>
            </p:cNvPr>
            <p:cNvSpPr>
              <a:spLocks/>
            </p:cNvSpPr>
            <p:nvPr/>
          </p:nvSpPr>
          <p:spPr bwMode="auto">
            <a:xfrm>
              <a:off x="7829550" y="668338"/>
              <a:ext cx="434975" cy="434975"/>
            </a:xfrm>
            <a:custGeom>
              <a:avLst/>
              <a:gdLst>
                <a:gd name="T0" fmla="*/ 225 w 225"/>
                <a:gd name="T1" fmla="*/ 112 h 225"/>
                <a:gd name="T2" fmla="*/ 113 w 225"/>
                <a:gd name="T3" fmla="*/ 225 h 225"/>
                <a:gd name="T4" fmla="*/ 1 w 225"/>
                <a:gd name="T5" fmla="*/ 112 h 225"/>
                <a:gd name="T6" fmla="*/ 113 w 225"/>
                <a:gd name="T7" fmla="*/ 0 h 225"/>
                <a:gd name="T8" fmla="*/ 225 w 225"/>
                <a:gd name="T9" fmla="*/ 112 h 225"/>
              </a:gdLst>
              <a:ahLst/>
              <a:cxnLst>
                <a:cxn ang="0">
                  <a:pos x="T0" y="T1"/>
                </a:cxn>
                <a:cxn ang="0">
                  <a:pos x="T2" y="T3"/>
                </a:cxn>
                <a:cxn ang="0">
                  <a:pos x="T4" y="T5"/>
                </a:cxn>
                <a:cxn ang="0">
                  <a:pos x="T6" y="T7"/>
                </a:cxn>
                <a:cxn ang="0">
                  <a:pos x="T8" y="T9"/>
                </a:cxn>
              </a:cxnLst>
              <a:rect l="0" t="0" r="r" b="b"/>
              <a:pathLst>
                <a:path w="225" h="225">
                  <a:moveTo>
                    <a:pt x="225" y="112"/>
                  </a:moveTo>
                  <a:cubicBezTo>
                    <a:pt x="225" y="174"/>
                    <a:pt x="175" y="225"/>
                    <a:pt x="113" y="225"/>
                  </a:cubicBezTo>
                  <a:cubicBezTo>
                    <a:pt x="52" y="225"/>
                    <a:pt x="1" y="173"/>
                    <a:pt x="1" y="112"/>
                  </a:cubicBezTo>
                  <a:cubicBezTo>
                    <a:pt x="0" y="51"/>
                    <a:pt x="51" y="0"/>
                    <a:pt x="113" y="0"/>
                  </a:cubicBezTo>
                  <a:cubicBezTo>
                    <a:pt x="175" y="0"/>
                    <a:pt x="225" y="50"/>
                    <a:pt x="225" y="112"/>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2995" name="Freeform 11">
              <a:extLst>
                <a:ext uri="{FF2B5EF4-FFF2-40B4-BE49-F238E27FC236}">
                  <a16:creationId xmlns:a16="http://schemas.microsoft.com/office/drawing/2014/main" id="{9F0F2D1E-6AE3-4A79-AD67-E5F14EE779D1}"/>
                </a:ext>
              </a:extLst>
            </p:cNvPr>
            <p:cNvSpPr>
              <a:spLocks/>
            </p:cNvSpPr>
            <p:nvPr/>
          </p:nvSpPr>
          <p:spPr bwMode="auto">
            <a:xfrm>
              <a:off x="6729413" y="523876"/>
              <a:ext cx="406400" cy="404812"/>
            </a:xfrm>
            <a:custGeom>
              <a:avLst/>
              <a:gdLst>
                <a:gd name="T0" fmla="*/ 105 w 210"/>
                <a:gd name="T1" fmla="*/ 0 h 210"/>
                <a:gd name="T2" fmla="*/ 210 w 210"/>
                <a:gd name="T3" fmla="*/ 104 h 210"/>
                <a:gd name="T4" fmla="*/ 106 w 210"/>
                <a:gd name="T5" fmla="*/ 210 h 210"/>
                <a:gd name="T6" fmla="*/ 0 w 210"/>
                <a:gd name="T7" fmla="*/ 106 h 210"/>
                <a:gd name="T8" fmla="*/ 105 w 210"/>
                <a:gd name="T9" fmla="*/ 0 h 210"/>
              </a:gdLst>
              <a:ahLst/>
              <a:cxnLst>
                <a:cxn ang="0">
                  <a:pos x="T0" y="T1"/>
                </a:cxn>
                <a:cxn ang="0">
                  <a:pos x="T2" y="T3"/>
                </a:cxn>
                <a:cxn ang="0">
                  <a:pos x="T4" y="T5"/>
                </a:cxn>
                <a:cxn ang="0">
                  <a:pos x="T6" y="T7"/>
                </a:cxn>
                <a:cxn ang="0">
                  <a:pos x="T8" y="T9"/>
                </a:cxn>
              </a:cxnLst>
              <a:rect l="0" t="0" r="r" b="b"/>
              <a:pathLst>
                <a:path w="210" h="210">
                  <a:moveTo>
                    <a:pt x="105" y="0"/>
                  </a:moveTo>
                  <a:cubicBezTo>
                    <a:pt x="163" y="0"/>
                    <a:pt x="210" y="46"/>
                    <a:pt x="210" y="104"/>
                  </a:cubicBezTo>
                  <a:cubicBezTo>
                    <a:pt x="210" y="162"/>
                    <a:pt x="163" y="210"/>
                    <a:pt x="106" y="210"/>
                  </a:cubicBezTo>
                  <a:cubicBezTo>
                    <a:pt x="49" y="210"/>
                    <a:pt x="1" y="163"/>
                    <a:pt x="0" y="106"/>
                  </a:cubicBezTo>
                  <a:cubicBezTo>
                    <a:pt x="0" y="47"/>
                    <a:pt x="47" y="0"/>
                    <a:pt x="105" y="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2996" name="Freeform 12">
              <a:extLst>
                <a:ext uri="{FF2B5EF4-FFF2-40B4-BE49-F238E27FC236}">
                  <a16:creationId xmlns:a16="http://schemas.microsoft.com/office/drawing/2014/main" id="{4C8F91BF-5DBD-478D-867B-3E56C9931C09}"/>
                </a:ext>
              </a:extLst>
            </p:cNvPr>
            <p:cNvSpPr>
              <a:spLocks/>
            </p:cNvSpPr>
            <p:nvPr/>
          </p:nvSpPr>
          <p:spPr bwMode="auto">
            <a:xfrm>
              <a:off x="6891338" y="2498725"/>
              <a:ext cx="257175" cy="376237"/>
            </a:xfrm>
            <a:custGeom>
              <a:avLst/>
              <a:gdLst>
                <a:gd name="T0" fmla="*/ 0 w 133"/>
                <a:gd name="T1" fmla="*/ 4 h 195"/>
                <a:gd name="T2" fmla="*/ 47 w 133"/>
                <a:gd name="T3" fmla="*/ 0 h 195"/>
                <a:gd name="T4" fmla="*/ 50 w 133"/>
                <a:gd name="T5" fmla="*/ 50 h 195"/>
                <a:gd name="T6" fmla="*/ 121 w 133"/>
                <a:gd name="T7" fmla="*/ 128 h 195"/>
                <a:gd name="T8" fmla="*/ 131 w 133"/>
                <a:gd name="T9" fmla="*/ 147 h 195"/>
                <a:gd name="T10" fmla="*/ 73 w 133"/>
                <a:gd name="T11" fmla="*/ 194 h 195"/>
                <a:gd name="T12" fmla="*/ 18 w 133"/>
                <a:gd name="T13" fmla="*/ 144 h 195"/>
                <a:gd name="T14" fmla="*/ 0 w 133"/>
                <a:gd name="T15" fmla="*/ 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95">
                  <a:moveTo>
                    <a:pt x="0" y="4"/>
                  </a:moveTo>
                  <a:cubicBezTo>
                    <a:pt x="17" y="2"/>
                    <a:pt x="32" y="1"/>
                    <a:pt x="47" y="0"/>
                  </a:cubicBezTo>
                  <a:cubicBezTo>
                    <a:pt x="48" y="16"/>
                    <a:pt x="47" y="33"/>
                    <a:pt x="50" y="50"/>
                  </a:cubicBezTo>
                  <a:cubicBezTo>
                    <a:pt x="59" y="89"/>
                    <a:pt x="83" y="115"/>
                    <a:pt x="121" y="128"/>
                  </a:cubicBezTo>
                  <a:cubicBezTo>
                    <a:pt x="132" y="132"/>
                    <a:pt x="133" y="137"/>
                    <a:pt x="131" y="147"/>
                  </a:cubicBezTo>
                  <a:cubicBezTo>
                    <a:pt x="125" y="174"/>
                    <a:pt x="100" y="195"/>
                    <a:pt x="73" y="194"/>
                  </a:cubicBezTo>
                  <a:cubicBezTo>
                    <a:pt x="45" y="193"/>
                    <a:pt x="22" y="172"/>
                    <a:pt x="18" y="144"/>
                  </a:cubicBezTo>
                  <a:cubicBezTo>
                    <a:pt x="12" y="97"/>
                    <a:pt x="6" y="50"/>
                    <a:pt x="0" y="4"/>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3002" name="Freeform 16">
            <a:extLst>
              <a:ext uri="{FF2B5EF4-FFF2-40B4-BE49-F238E27FC236}">
                <a16:creationId xmlns:a16="http://schemas.microsoft.com/office/drawing/2014/main" id="{560E371F-E1BE-42E2-8896-39135C57DF41}"/>
              </a:ext>
            </a:extLst>
          </p:cNvPr>
          <p:cNvSpPr>
            <a:spLocks/>
          </p:cNvSpPr>
          <p:nvPr/>
        </p:nvSpPr>
        <p:spPr bwMode="auto">
          <a:xfrm>
            <a:off x="6500812" y="2959101"/>
            <a:ext cx="2200276" cy="1470025"/>
          </a:xfrm>
          <a:custGeom>
            <a:avLst/>
            <a:gdLst>
              <a:gd name="T0" fmla="*/ 986 w 1350"/>
              <a:gd name="T1" fmla="*/ 73 h 901"/>
              <a:gd name="T2" fmla="*/ 853 w 1350"/>
              <a:gd name="T3" fmla="*/ 404 h 901"/>
              <a:gd name="T4" fmla="*/ 739 w 1350"/>
              <a:gd name="T5" fmla="*/ 499 h 901"/>
              <a:gd name="T6" fmla="*/ 577 w 1350"/>
              <a:gd name="T7" fmla="*/ 481 h 901"/>
              <a:gd name="T8" fmla="*/ 443 w 1350"/>
              <a:gd name="T9" fmla="*/ 320 h 901"/>
              <a:gd name="T10" fmla="*/ 367 w 1350"/>
              <a:gd name="T11" fmla="*/ 88 h 901"/>
              <a:gd name="T12" fmla="*/ 364 w 1350"/>
              <a:gd name="T13" fmla="*/ 71 h 901"/>
              <a:gd name="T14" fmla="*/ 282 w 1350"/>
              <a:gd name="T15" fmla="*/ 88 h 901"/>
              <a:gd name="T16" fmla="*/ 163 w 1350"/>
              <a:gd name="T17" fmla="*/ 123 h 901"/>
              <a:gd name="T18" fmla="*/ 151 w 1350"/>
              <a:gd name="T19" fmla="*/ 141 h 901"/>
              <a:gd name="T20" fmla="*/ 154 w 1350"/>
              <a:gd name="T21" fmla="*/ 358 h 901"/>
              <a:gd name="T22" fmla="*/ 111 w 1350"/>
              <a:gd name="T23" fmla="*/ 704 h 901"/>
              <a:gd name="T24" fmla="*/ 68 w 1350"/>
              <a:gd name="T25" fmla="*/ 869 h 901"/>
              <a:gd name="T26" fmla="*/ 26 w 1350"/>
              <a:gd name="T27" fmla="*/ 895 h 901"/>
              <a:gd name="T28" fmla="*/ 7 w 1350"/>
              <a:gd name="T29" fmla="*/ 850 h 901"/>
              <a:gd name="T30" fmla="*/ 76 w 1350"/>
              <a:gd name="T31" fmla="*/ 529 h 901"/>
              <a:gd name="T32" fmla="*/ 87 w 1350"/>
              <a:gd name="T33" fmla="*/ 153 h 901"/>
              <a:gd name="T34" fmla="*/ 84 w 1350"/>
              <a:gd name="T35" fmla="*/ 111 h 901"/>
              <a:gd name="T36" fmla="*/ 105 w 1350"/>
              <a:gd name="T37" fmla="*/ 76 h 901"/>
              <a:gd name="T38" fmla="*/ 386 w 1350"/>
              <a:gd name="T39" fmla="*/ 4 h 901"/>
              <a:gd name="T40" fmla="*/ 428 w 1350"/>
              <a:gd name="T41" fmla="*/ 41 h 901"/>
              <a:gd name="T42" fmla="*/ 565 w 1350"/>
              <a:gd name="T43" fmla="*/ 391 h 901"/>
              <a:gd name="T44" fmla="*/ 646 w 1350"/>
              <a:gd name="T45" fmla="*/ 444 h 901"/>
              <a:gd name="T46" fmla="*/ 731 w 1350"/>
              <a:gd name="T47" fmla="*/ 433 h 901"/>
              <a:gd name="T48" fmla="*/ 811 w 1350"/>
              <a:gd name="T49" fmla="*/ 361 h 901"/>
              <a:gd name="T50" fmla="*/ 910 w 1350"/>
              <a:gd name="T51" fmla="*/ 140 h 901"/>
              <a:gd name="T52" fmla="*/ 910 w 1350"/>
              <a:gd name="T53" fmla="*/ 131 h 901"/>
              <a:gd name="T54" fmla="*/ 873 w 1350"/>
              <a:gd name="T55" fmla="*/ 161 h 901"/>
              <a:gd name="T56" fmla="*/ 696 w 1350"/>
              <a:gd name="T57" fmla="*/ 247 h 901"/>
              <a:gd name="T58" fmla="*/ 507 w 1350"/>
              <a:gd name="T59" fmla="*/ 206 h 901"/>
              <a:gd name="T60" fmla="*/ 497 w 1350"/>
              <a:gd name="T61" fmla="*/ 161 h 901"/>
              <a:gd name="T62" fmla="*/ 541 w 1350"/>
              <a:gd name="T63" fmla="*/ 151 h 901"/>
              <a:gd name="T64" fmla="*/ 625 w 1350"/>
              <a:gd name="T65" fmla="*/ 184 h 901"/>
              <a:gd name="T66" fmla="*/ 756 w 1350"/>
              <a:gd name="T67" fmla="*/ 160 h 901"/>
              <a:gd name="T68" fmla="*/ 924 w 1350"/>
              <a:gd name="T69" fmla="*/ 21 h 901"/>
              <a:gd name="T70" fmla="*/ 967 w 1350"/>
              <a:gd name="T71" fmla="*/ 3 h 901"/>
              <a:gd name="T72" fmla="*/ 1234 w 1350"/>
              <a:gd name="T73" fmla="*/ 72 h 901"/>
              <a:gd name="T74" fmla="*/ 1266 w 1350"/>
              <a:gd name="T75" fmla="*/ 121 h 901"/>
              <a:gd name="T76" fmla="*/ 1261 w 1350"/>
              <a:gd name="T77" fmla="*/ 360 h 901"/>
              <a:gd name="T78" fmla="*/ 1333 w 1350"/>
              <a:gd name="T79" fmla="*/ 816 h 901"/>
              <a:gd name="T80" fmla="*/ 1344 w 1350"/>
              <a:gd name="T81" fmla="*/ 853 h 901"/>
              <a:gd name="T82" fmla="*/ 1324 w 1350"/>
              <a:gd name="T83" fmla="*/ 895 h 901"/>
              <a:gd name="T84" fmla="*/ 1283 w 1350"/>
              <a:gd name="T85" fmla="*/ 873 h 901"/>
              <a:gd name="T86" fmla="*/ 1252 w 1350"/>
              <a:gd name="T87" fmla="*/ 761 h 901"/>
              <a:gd name="T88" fmla="*/ 1198 w 1350"/>
              <a:gd name="T89" fmla="*/ 416 h 901"/>
              <a:gd name="T90" fmla="*/ 1199 w 1350"/>
              <a:gd name="T91" fmla="*/ 139 h 901"/>
              <a:gd name="T92" fmla="*/ 1193 w 1350"/>
              <a:gd name="T93" fmla="*/ 126 h 901"/>
              <a:gd name="T94" fmla="*/ 990 w 1350"/>
              <a:gd name="T95" fmla="*/ 73 h 901"/>
              <a:gd name="T96" fmla="*/ 986 w 1350"/>
              <a:gd name="T97" fmla="*/ 7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0" h="901">
                <a:moveTo>
                  <a:pt x="986" y="73"/>
                </a:moveTo>
                <a:cubicBezTo>
                  <a:pt x="969" y="195"/>
                  <a:pt x="927" y="307"/>
                  <a:pt x="853" y="404"/>
                </a:cubicBezTo>
                <a:cubicBezTo>
                  <a:pt x="823" y="445"/>
                  <a:pt x="787" y="479"/>
                  <a:pt x="739" y="499"/>
                </a:cubicBezTo>
                <a:cubicBezTo>
                  <a:pt x="682" y="524"/>
                  <a:pt x="628" y="515"/>
                  <a:pt x="577" y="481"/>
                </a:cubicBezTo>
                <a:cubicBezTo>
                  <a:pt x="517" y="441"/>
                  <a:pt x="476" y="383"/>
                  <a:pt x="443" y="320"/>
                </a:cubicBezTo>
                <a:cubicBezTo>
                  <a:pt x="404" y="247"/>
                  <a:pt x="378" y="170"/>
                  <a:pt x="367" y="88"/>
                </a:cubicBezTo>
                <a:cubicBezTo>
                  <a:pt x="366" y="83"/>
                  <a:pt x="365" y="79"/>
                  <a:pt x="364" y="71"/>
                </a:cubicBezTo>
                <a:cubicBezTo>
                  <a:pt x="336" y="77"/>
                  <a:pt x="309" y="81"/>
                  <a:pt x="282" y="88"/>
                </a:cubicBezTo>
                <a:cubicBezTo>
                  <a:pt x="242" y="99"/>
                  <a:pt x="203" y="112"/>
                  <a:pt x="163" y="123"/>
                </a:cubicBezTo>
                <a:cubicBezTo>
                  <a:pt x="153" y="126"/>
                  <a:pt x="151" y="131"/>
                  <a:pt x="151" y="141"/>
                </a:cubicBezTo>
                <a:cubicBezTo>
                  <a:pt x="153" y="213"/>
                  <a:pt x="156" y="286"/>
                  <a:pt x="154" y="358"/>
                </a:cubicBezTo>
                <a:cubicBezTo>
                  <a:pt x="152" y="475"/>
                  <a:pt x="137" y="590"/>
                  <a:pt x="111" y="704"/>
                </a:cubicBezTo>
                <a:cubicBezTo>
                  <a:pt x="99" y="760"/>
                  <a:pt x="83" y="814"/>
                  <a:pt x="68" y="869"/>
                </a:cubicBezTo>
                <a:cubicBezTo>
                  <a:pt x="62" y="892"/>
                  <a:pt x="45" y="901"/>
                  <a:pt x="26" y="895"/>
                </a:cubicBezTo>
                <a:cubicBezTo>
                  <a:pt x="8" y="890"/>
                  <a:pt x="0" y="872"/>
                  <a:pt x="7" y="850"/>
                </a:cubicBezTo>
                <a:cubicBezTo>
                  <a:pt x="39" y="745"/>
                  <a:pt x="63" y="638"/>
                  <a:pt x="76" y="529"/>
                </a:cubicBezTo>
                <a:cubicBezTo>
                  <a:pt x="92" y="404"/>
                  <a:pt x="97" y="279"/>
                  <a:pt x="87" y="153"/>
                </a:cubicBezTo>
                <a:cubicBezTo>
                  <a:pt x="86" y="139"/>
                  <a:pt x="84" y="125"/>
                  <a:pt x="84" y="111"/>
                </a:cubicBezTo>
                <a:cubicBezTo>
                  <a:pt x="82" y="94"/>
                  <a:pt x="89" y="82"/>
                  <a:pt x="105" y="76"/>
                </a:cubicBezTo>
                <a:cubicBezTo>
                  <a:pt x="196" y="41"/>
                  <a:pt x="290" y="15"/>
                  <a:pt x="386" y="4"/>
                </a:cubicBezTo>
                <a:cubicBezTo>
                  <a:pt x="414" y="0"/>
                  <a:pt x="426" y="13"/>
                  <a:pt x="428" y="41"/>
                </a:cubicBezTo>
                <a:cubicBezTo>
                  <a:pt x="436" y="172"/>
                  <a:pt x="477" y="291"/>
                  <a:pt x="565" y="391"/>
                </a:cubicBezTo>
                <a:cubicBezTo>
                  <a:pt x="587" y="416"/>
                  <a:pt x="613" y="435"/>
                  <a:pt x="646" y="444"/>
                </a:cubicBezTo>
                <a:cubicBezTo>
                  <a:pt x="675" y="452"/>
                  <a:pt x="704" y="448"/>
                  <a:pt x="731" y="433"/>
                </a:cubicBezTo>
                <a:cubicBezTo>
                  <a:pt x="764" y="416"/>
                  <a:pt x="789" y="390"/>
                  <a:pt x="811" y="361"/>
                </a:cubicBezTo>
                <a:cubicBezTo>
                  <a:pt x="860" y="294"/>
                  <a:pt x="890" y="219"/>
                  <a:pt x="910" y="140"/>
                </a:cubicBezTo>
                <a:cubicBezTo>
                  <a:pt x="910" y="138"/>
                  <a:pt x="910" y="136"/>
                  <a:pt x="910" y="131"/>
                </a:cubicBezTo>
                <a:cubicBezTo>
                  <a:pt x="897" y="142"/>
                  <a:pt x="885" y="152"/>
                  <a:pt x="873" y="161"/>
                </a:cubicBezTo>
                <a:cubicBezTo>
                  <a:pt x="820" y="203"/>
                  <a:pt x="763" y="235"/>
                  <a:pt x="696" y="247"/>
                </a:cubicBezTo>
                <a:cubicBezTo>
                  <a:pt x="627" y="259"/>
                  <a:pt x="565" y="244"/>
                  <a:pt x="507" y="206"/>
                </a:cubicBezTo>
                <a:cubicBezTo>
                  <a:pt x="491" y="195"/>
                  <a:pt x="487" y="176"/>
                  <a:pt x="497" y="161"/>
                </a:cubicBezTo>
                <a:cubicBezTo>
                  <a:pt x="506" y="146"/>
                  <a:pt x="525" y="141"/>
                  <a:pt x="541" y="151"/>
                </a:cubicBezTo>
                <a:cubicBezTo>
                  <a:pt x="567" y="167"/>
                  <a:pt x="595" y="179"/>
                  <a:pt x="625" y="184"/>
                </a:cubicBezTo>
                <a:cubicBezTo>
                  <a:pt x="672" y="191"/>
                  <a:pt x="714" y="180"/>
                  <a:pt x="756" y="160"/>
                </a:cubicBezTo>
                <a:cubicBezTo>
                  <a:pt x="823" y="128"/>
                  <a:pt x="877" y="79"/>
                  <a:pt x="924" y="21"/>
                </a:cubicBezTo>
                <a:cubicBezTo>
                  <a:pt x="935" y="7"/>
                  <a:pt x="947" y="0"/>
                  <a:pt x="967" y="3"/>
                </a:cubicBezTo>
                <a:cubicBezTo>
                  <a:pt x="1058" y="17"/>
                  <a:pt x="1148" y="39"/>
                  <a:pt x="1234" y="72"/>
                </a:cubicBezTo>
                <a:cubicBezTo>
                  <a:pt x="1263" y="83"/>
                  <a:pt x="1267" y="89"/>
                  <a:pt x="1266" y="121"/>
                </a:cubicBezTo>
                <a:cubicBezTo>
                  <a:pt x="1264" y="200"/>
                  <a:pt x="1259" y="280"/>
                  <a:pt x="1261" y="360"/>
                </a:cubicBezTo>
                <a:cubicBezTo>
                  <a:pt x="1264" y="515"/>
                  <a:pt x="1290" y="667"/>
                  <a:pt x="1333" y="816"/>
                </a:cubicBezTo>
                <a:cubicBezTo>
                  <a:pt x="1337" y="828"/>
                  <a:pt x="1341" y="841"/>
                  <a:pt x="1344" y="853"/>
                </a:cubicBezTo>
                <a:cubicBezTo>
                  <a:pt x="1350" y="872"/>
                  <a:pt x="1341" y="890"/>
                  <a:pt x="1324" y="895"/>
                </a:cubicBezTo>
                <a:cubicBezTo>
                  <a:pt x="1306" y="901"/>
                  <a:pt x="1289" y="892"/>
                  <a:pt x="1283" y="873"/>
                </a:cubicBezTo>
                <a:cubicBezTo>
                  <a:pt x="1272" y="836"/>
                  <a:pt x="1261" y="799"/>
                  <a:pt x="1252" y="761"/>
                </a:cubicBezTo>
                <a:cubicBezTo>
                  <a:pt x="1223" y="648"/>
                  <a:pt x="1206" y="532"/>
                  <a:pt x="1198" y="416"/>
                </a:cubicBezTo>
                <a:cubicBezTo>
                  <a:pt x="1192" y="324"/>
                  <a:pt x="1192" y="232"/>
                  <a:pt x="1199" y="139"/>
                </a:cubicBezTo>
                <a:cubicBezTo>
                  <a:pt x="1199" y="135"/>
                  <a:pt x="1196" y="127"/>
                  <a:pt x="1193" y="126"/>
                </a:cubicBezTo>
                <a:cubicBezTo>
                  <a:pt x="1127" y="101"/>
                  <a:pt x="1059" y="84"/>
                  <a:pt x="990" y="73"/>
                </a:cubicBezTo>
                <a:cubicBezTo>
                  <a:pt x="989" y="73"/>
                  <a:pt x="988" y="73"/>
                  <a:pt x="986" y="73"/>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3003" name="Freeform 17">
            <a:extLst>
              <a:ext uri="{FF2B5EF4-FFF2-40B4-BE49-F238E27FC236}">
                <a16:creationId xmlns:a16="http://schemas.microsoft.com/office/drawing/2014/main" id="{D56A81EF-5E1E-41D9-9C01-FD5D21AF860A}"/>
              </a:ext>
            </a:extLst>
          </p:cNvPr>
          <p:cNvSpPr>
            <a:spLocks noEditPoints="1"/>
          </p:cNvSpPr>
          <p:nvPr/>
        </p:nvSpPr>
        <p:spPr bwMode="auto">
          <a:xfrm>
            <a:off x="6929438" y="4011613"/>
            <a:ext cx="1341438" cy="925513"/>
          </a:xfrm>
          <a:custGeom>
            <a:avLst/>
            <a:gdLst>
              <a:gd name="T0" fmla="*/ 413 w 823"/>
              <a:gd name="T1" fmla="*/ 0 h 568"/>
              <a:gd name="T2" fmla="*/ 786 w 823"/>
              <a:gd name="T3" fmla="*/ 0 h 568"/>
              <a:gd name="T4" fmla="*/ 823 w 823"/>
              <a:gd name="T5" fmla="*/ 37 h 568"/>
              <a:gd name="T6" fmla="*/ 823 w 823"/>
              <a:gd name="T7" fmla="*/ 532 h 568"/>
              <a:gd name="T8" fmla="*/ 787 w 823"/>
              <a:gd name="T9" fmla="*/ 568 h 568"/>
              <a:gd name="T10" fmla="*/ 39 w 823"/>
              <a:gd name="T11" fmla="*/ 568 h 568"/>
              <a:gd name="T12" fmla="*/ 0 w 823"/>
              <a:gd name="T13" fmla="*/ 530 h 568"/>
              <a:gd name="T14" fmla="*/ 0 w 823"/>
              <a:gd name="T15" fmla="*/ 37 h 568"/>
              <a:gd name="T16" fmla="*/ 37 w 823"/>
              <a:gd name="T17" fmla="*/ 0 h 568"/>
              <a:gd name="T18" fmla="*/ 413 w 823"/>
              <a:gd name="T19" fmla="*/ 0 h 568"/>
              <a:gd name="T20" fmla="*/ 413 w 823"/>
              <a:gd name="T21" fmla="*/ 0 h 568"/>
              <a:gd name="T22" fmla="*/ 58 w 823"/>
              <a:gd name="T23" fmla="*/ 57 h 568"/>
              <a:gd name="T24" fmla="*/ 58 w 823"/>
              <a:gd name="T25" fmla="*/ 510 h 568"/>
              <a:gd name="T26" fmla="*/ 766 w 823"/>
              <a:gd name="T27" fmla="*/ 510 h 568"/>
              <a:gd name="T28" fmla="*/ 766 w 823"/>
              <a:gd name="T29" fmla="*/ 57 h 568"/>
              <a:gd name="T30" fmla="*/ 58 w 823"/>
              <a:gd name="T31" fmla="*/ 5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3" h="568">
                <a:moveTo>
                  <a:pt x="413" y="0"/>
                </a:moveTo>
                <a:cubicBezTo>
                  <a:pt x="537" y="0"/>
                  <a:pt x="661" y="0"/>
                  <a:pt x="786" y="0"/>
                </a:cubicBezTo>
                <a:cubicBezTo>
                  <a:pt x="814" y="0"/>
                  <a:pt x="823" y="9"/>
                  <a:pt x="823" y="37"/>
                </a:cubicBezTo>
                <a:cubicBezTo>
                  <a:pt x="823" y="202"/>
                  <a:pt x="823" y="367"/>
                  <a:pt x="823" y="532"/>
                </a:cubicBezTo>
                <a:cubicBezTo>
                  <a:pt x="823" y="558"/>
                  <a:pt x="813" y="568"/>
                  <a:pt x="787" y="568"/>
                </a:cubicBezTo>
                <a:cubicBezTo>
                  <a:pt x="538" y="568"/>
                  <a:pt x="288" y="568"/>
                  <a:pt x="39" y="568"/>
                </a:cubicBezTo>
                <a:cubicBezTo>
                  <a:pt x="9" y="568"/>
                  <a:pt x="0" y="559"/>
                  <a:pt x="0" y="530"/>
                </a:cubicBezTo>
                <a:cubicBezTo>
                  <a:pt x="0" y="365"/>
                  <a:pt x="0" y="201"/>
                  <a:pt x="0" y="37"/>
                </a:cubicBezTo>
                <a:cubicBezTo>
                  <a:pt x="0" y="10"/>
                  <a:pt x="10" y="0"/>
                  <a:pt x="37" y="0"/>
                </a:cubicBezTo>
                <a:cubicBezTo>
                  <a:pt x="162" y="0"/>
                  <a:pt x="288" y="0"/>
                  <a:pt x="413" y="0"/>
                </a:cubicBezTo>
                <a:cubicBezTo>
                  <a:pt x="413" y="0"/>
                  <a:pt x="413" y="0"/>
                  <a:pt x="413" y="0"/>
                </a:cubicBezTo>
                <a:close/>
                <a:moveTo>
                  <a:pt x="58" y="57"/>
                </a:moveTo>
                <a:cubicBezTo>
                  <a:pt x="58" y="209"/>
                  <a:pt x="58" y="360"/>
                  <a:pt x="58" y="510"/>
                </a:cubicBezTo>
                <a:cubicBezTo>
                  <a:pt x="295" y="510"/>
                  <a:pt x="530" y="510"/>
                  <a:pt x="766" y="510"/>
                </a:cubicBezTo>
                <a:cubicBezTo>
                  <a:pt x="766" y="359"/>
                  <a:pt x="766" y="208"/>
                  <a:pt x="766" y="57"/>
                </a:cubicBezTo>
                <a:cubicBezTo>
                  <a:pt x="530" y="57"/>
                  <a:pt x="294" y="57"/>
                  <a:pt x="58" y="57"/>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3004" name="Freeform 18">
            <a:extLst>
              <a:ext uri="{FF2B5EF4-FFF2-40B4-BE49-F238E27FC236}">
                <a16:creationId xmlns:a16="http://schemas.microsoft.com/office/drawing/2014/main" id="{C31A7F36-8B0F-46BF-9D44-C42AC45540A7}"/>
              </a:ext>
            </a:extLst>
          </p:cNvPr>
          <p:cNvSpPr>
            <a:spLocks/>
          </p:cNvSpPr>
          <p:nvPr/>
        </p:nvSpPr>
        <p:spPr bwMode="auto">
          <a:xfrm>
            <a:off x="7397750" y="4240213"/>
            <a:ext cx="303213" cy="455613"/>
          </a:xfrm>
          <a:custGeom>
            <a:avLst/>
            <a:gdLst>
              <a:gd name="T0" fmla="*/ 96 w 186"/>
              <a:gd name="T1" fmla="*/ 218 h 279"/>
              <a:gd name="T2" fmla="*/ 148 w 186"/>
              <a:gd name="T3" fmla="*/ 218 h 279"/>
              <a:gd name="T4" fmla="*/ 183 w 186"/>
              <a:gd name="T5" fmla="*/ 248 h 279"/>
              <a:gd name="T6" fmla="*/ 149 w 186"/>
              <a:gd name="T7" fmla="*/ 278 h 279"/>
              <a:gd name="T8" fmla="*/ 37 w 186"/>
              <a:gd name="T9" fmla="*/ 279 h 279"/>
              <a:gd name="T10" fmla="*/ 6 w 186"/>
              <a:gd name="T11" fmla="*/ 262 h 279"/>
              <a:gd name="T12" fmla="*/ 13 w 186"/>
              <a:gd name="T13" fmla="*/ 226 h 279"/>
              <a:gd name="T14" fmla="*/ 113 w 186"/>
              <a:gd name="T15" fmla="*/ 101 h 279"/>
              <a:gd name="T16" fmla="*/ 120 w 186"/>
              <a:gd name="T17" fmla="*/ 74 h 279"/>
              <a:gd name="T18" fmla="*/ 88 w 186"/>
              <a:gd name="T19" fmla="*/ 62 h 279"/>
              <a:gd name="T20" fmla="*/ 66 w 186"/>
              <a:gd name="T21" fmla="*/ 78 h 279"/>
              <a:gd name="T22" fmla="*/ 63 w 186"/>
              <a:gd name="T23" fmla="*/ 90 h 279"/>
              <a:gd name="T24" fmla="*/ 25 w 186"/>
              <a:gd name="T25" fmla="*/ 110 h 279"/>
              <a:gd name="T26" fmla="*/ 4 w 186"/>
              <a:gd name="T27" fmla="*/ 74 h 279"/>
              <a:gd name="T28" fmla="*/ 94 w 186"/>
              <a:gd name="T29" fmla="*/ 1 h 279"/>
              <a:gd name="T30" fmla="*/ 182 w 186"/>
              <a:gd name="T31" fmla="*/ 74 h 279"/>
              <a:gd name="T32" fmla="*/ 164 w 186"/>
              <a:gd name="T33" fmla="*/ 134 h 279"/>
              <a:gd name="T34" fmla="*/ 96 w 186"/>
              <a:gd name="T35" fmla="*/ 21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279">
                <a:moveTo>
                  <a:pt x="96" y="218"/>
                </a:moveTo>
                <a:cubicBezTo>
                  <a:pt x="116" y="218"/>
                  <a:pt x="132" y="218"/>
                  <a:pt x="148" y="218"/>
                </a:cubicBezTo>
                <a:cubicBezTo>
                  <a:pt x="168" y="218"/>
                  <a:pt x="182" y="231"/>
                  <a:pt x="183" y="248"/>
                </a:cubicBezTo>
                <a:cubicBezTo>
                  <a:pt x="183" y="266"/>
                  <a:pt x="170" y="278"/>
                  <a:pt x="149" y="278"/>
                </a:cubicBezTo>
                <a:cubicBezTo>
                  <a:pt x="112" y="279"/>
                  <a:pt x="75" y="278"/>
                  <a:pt x="37" y="279"/>
                </a:cubicBezTo>
                <a:cubicBezTo>
                  <a:pt x="24" y="279"/>
                  <a:pt x="13" y="275"/>
                  <a:pt x="6" y="262"/>
                </a:cubicBezTo>
                <a:cubicBezTo>
                  <a:pt x="0" y="248"/>
                  <a:pt x="4" y="237"/>
                  <a:pt x="13" y="226"/>
                </a:cubicBezTo>
                <a:cubicBezTo>
                  <a:pt x="46" y="184"/>
                  <a:pt x="79" y="143"/>
                  <a:pt x="113" y="101"/>
                </a:cubicBezTo>
                <a:cubicBezTo>
                  <a:pt x="119" y="93"/>
                  <a:pt x="126" y="86"/>
                  <a:pt x="120" y="74"/>
                </a:cubicBezTo>
                <a:cubicBezTo>
                  <a:pt x="112" y="62"/>
                  <a:pt x="101" y="61"/>
                  <a:pt x="88" y="62"/>
                </a:cubicBezTo>
                <a:cubicBezTo>
                  <a:pt x="77" y="62"/>
                  <a:pt x="70" y="67"/>
                  <a:pt x="66" y="78"/>
                </a:cubicBezTo>
                <a:cubicBezTo>
                  <a:pt x="65" y="82"/>
                  <a:pt x="64" y="86"/>
                  <a:pt x="63" y="90"/>
                </a:cubicBezTo>
                <a:cubicBezTo>
                  <a:pt x="58" y="106"/>
                  <a:pt x="41" y="115"/>
                  <a:pt x="25" y="110"/>
                </a:cubicBezTo>
                <a:cubicBezTo>
                  <a:pt x="10" y="105"/>
                  <a:pt x="1" y="89"/>
                  <a:pt x="4" y="74"/>
                </a:cubicBezTo>
                <a:cubicBezTo>
                  <a:pt x="13" y="35"/>
                  <a:pt x="55" y="0"/>
                  <a:pt x="94" y="1"/>
                </a:cubicBezTo>
                <a:cubicBezTo>
                  <a:pt x="133" y="1"/>
                  <a:pt x="174" y="35"/>
                  <a:pt x="182" y="74"/>
                </a:cubicBezTo>
                <a:cubicBezTo>
                  <a:pt x="186" y="97"/>
                  <a:pt x="178" y="116"/>
                  <a:pt x="164" y="134"/>
                </a:cubicBezTo>
                <a:cubicBezTo>
                  <a:pt x="143" y="161"/>
                  <a:pt x="121" y="188"/>
                  <a:pt x="96" y="218"/>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3005" name="Freeform 19">
            <a:extLst>
              <a:ext uri="{FF2B5EF4-FFF2-40B4-BE49-F238E27FC236}">
                <a16:creationId xmlns:a16="http://schemas.microsoft.com/office/drawing/2014/main" id="{360DB25F-1300-4A85-8C5D-5E1717847E91}"/>
              </a:ext>
            </a:extLst>
          </p:cNvPr>
          <p:cNvSpPr>
            <a:spLocks/>
          </p:cNvSpPr>
          <p:nvPr/>
        </p:nvSpPr>
        <p:spPr bwMode="auto">
          <a:xfrm>
            <a:off x="7754938" y="4252913"/>
            <a:ext cx="292100" cy="460375"/>
          </a:xfrm>
          <a:custGeom>
            <a:avLst/>
            <a:gdLst>
              <a:gd name="T0" fmla="*/ 93 w 180"/>
              <a:gd name="T1" fmla="*/ 61 h 283"/>
              <a:gd name="T2" fmla="*/ 39 w 180"/>
              <a:gd name="T3" fmla="*/ 61 h 283"/>
              <a:gd name="T4" fmla="*/ 4 w 180"/>
              <a:gd name="T5" fmla="*/ 30 h 283"/>
              <a:gd name="T6" fmla="*/ 38 w 180"/>
              <a:gd name="T7" fmla="*/ 0 h 283"/>
              <a:gd name="T8" fmla="*/ 140 w 180"/>
              <a:gd name="T9" fmla="*/ 1 h 283"/>
              <a:gd name="T10" fmla="*/ 168 w 180"/>
              <a:gd name="T11" fmla="*/ 47 h 283"/>
              <a:gd name="T12" fmla="*/ 63 w 180"/>
              <a:gd name="T13" fmla="*/ 258 h 283"/>
              <a:gd name="T14" fmla="*/ 21 w 180"/>
              <a:gd name="T15" fmla="*/ 275 h 283"/>
              <a:gd name="T16" fmla="*/ 9 w 180"/>
              <a:gd name="T17" fmla="*/ 232 h 283"/>
              <a:gd name="T18" fmla="*/ 86 w 180"/>
              <a:gd name="T19" fmla="*/ 77 h 283"/>
              <a:gd name="T20" fmla="*/ 93 w 180"/>
              <a:gd name="T21" fmla="*/ 6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283">
                <a:moveTo>
                  <a:pt x="93" y="61"/>
                </a:moveTo>
                <a:cubicBezTo>
                  <a:pt x="73" y="61"/>
                  <a:pt x="56" y="61"/>
                  <a:pt x="39" y="61"/>
                </a:cubicBezTo>
                <a:cubicBezTo>
                  <a:pt x="18" y="61"/>
                  <a:pt x="3" y="47"/>
                  <a:pt x="4" y="30"/>
                </a:cubicBezTo>
                <a:cubicBezTo>
                  <a:pt x="4" y="12"/>
                  <a:pt x="17" y="1"/>
                  <a:pt x="38" y="0"/>
                </a:cubicBezTo>
                <a:cubicBezTo>
                  <a:pt x="72" y="0"/>
                  <a:pt x="106" y="0"/>
                  <a:pt x="140" y="1"/>
                </a:cubicBezTo>
                <a:cubicBezTo>
                  <a:pt x="167" y="1"/>
                  <a:pt x="180" y="23"/>
                  <a:pt x="168" y="47"/>
                </a:cubicBezTo>
                <a:cubicBezTo>
                  <a:pt x="133" y="117"/>
                  <a:pt x="98" y="188"/>
                  <a:pt x="63" y="258"/>
                </a:cubicBezTo>
                <a:cubicBezTo>
                  <a:pt x="54" y="276"/>
                  <a:pt x="37" y="283"/>
                  <a:pt x="21" y="275"/>
                </a:cubicBezTo>
                <a:cubicBezTo>
                  <a:pt x="5" y="267"/>
                  <a:pt x="0" y="250"/>
                  <a:pt x="9" y="232"/>
                </a:cubicBezTo>
                <a:cubicBezTo>
                  <a:pt x="34" y="180"/>
                  <a:pt x="60" y="128"/>
                  <a:pt x="86" y="77"/>
                </a:cubicBezTo>
                <a:cubicBezTo>
                  <a:pt x="88" y="72"/>
                  <a:pt x="90" y="68"/>
                  <a:pt x="93" y="61"/>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3006" name="Freeform 20">
            <a:extLst>
              <a:ext uri="{FF2B5EF4-FFF2-40B4-BE49-F238E27FC236}">
                <a16:creationId xmlns:a16="http://schemas.microsoft.com/office/drawing/2014/main" id="{6D5D2D12-B73F-4F02-960F-0505DF60AD89}"/>
              </a:ext>
            </a:extLst>
          </p:cNvPr>
          <p:cNvSpPr>
            <a:spLocks/>
          </p:cNvSpPr>
          <p:nvPr/>
        </p:nvSpPr>
        <p:spPr bwMode="auto">
          <a:xfrm>
            <a:off x="7215188" y="4241801"/>
            <a:ext cx="98425" cy="457200"/>
          </a:xfrm>
          <a:custGeom>
            <a:avLst/>
            <a:gdLst>
              <a:gd name="T0" fmla="*/ 61 w 61"/>
              <a:gd name="T1" fmla="*/ 141 h 280"/>
              <a:gd name="T2" fmla="*/ 61 w 61"/>
              <a:gd name="T3" fmla="*/ 247 h 280"/>
              <a:gd name="T4" fmla="*/ 40 w 61"/>
              <a:gd name="T5" fmla="*/ 276 h 280"/>
              <a:gd name="T6" fmla="*/ 6 w 61"/>
              <a:gd name="T7" fmla="*/ 264 h 280"/>
              <a:gd name="T8" fmla="*/ 1 w 61"/>
              <a:gd name="T9" fmla="*/ 245 h 280"/>
              <a:gd name="T10" fmla="*/ 1 w 61"/>
              <a:gd name="T11" fmla="*/ 33 h 280"/>
              <a:gd name="T12" fmla="*/ 30 w 61"/>
              <a:gd name="T13" fmla="*/ 0 h 280"/>
              <a:gd name="T14" fmla="*/ 61 w 61"/>
              <a:gd name="T15" fmla="*/ 33 h 280"/>
              <a:gd name="T16" fmla="*/ 61 w 61"/>
              <a:gd name="T17" fmla="*/ 14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80">
                <a:moveTo>
                  <a:pt x="61" y="141"/>
                </a:moveTo>
                <a:cubicBezTo>
                  <a:pt x="61" y="176"/>
                  <a:pt x="61" y="211"/>
                  <a:pt x="61" y="247"/>
                </a:cubicBezTo>
                <a:cubicBezTo>
                  <a:pt x="61" y="261"/>
                  <a:pt x="54" y="272"/>
                  <a:pt x="40" y="276"/>
                </a:cubicBezTo>
                <a:cubicBezTo>
                  <a:pt x="27" y="280"/>
                  <a:pt x="14" y="277"/>
                  <a:pt x="6" y="264"/>
                </a:cubicBezTo>
                <a:cubicBezTo>
                  <a:pt x="2" y="259"/>
                  <a:pt x="1" y="251"/>
                  <a:pt x="1" y="245"/>
                </a:cubicBezTo>
                <a:cubicBezTo>
                  <a:pt x="0" y="174"/>
                  <a:pt x="0" y="103"/>
                  <a:pt x="1" y="33"/>
                </a:cubicBezTo>
                <a:cubicBezTo>
                  <a:pt x="1" y="13"/>
                  <a:pt x="13" y="0"/>
                  <a:pt x="30" y="0"/>
                </a:cubicBezTo>
                <a:cubicBezTo>
                  <a:pt x="48" y="0"/>
                  <a:pt x="61" y="13"/>
                  <a:pt x="61" y="33"/>
                </a:cubicBezTo>
                <a:cubicBezTo>
                  <a:pt x="61" y="69"/>
                  <a:pt x="61" y="105"/>
                  <a:pt x="61" y="141"/>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248029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67"/>
        <p:cNvGrpSpPr/>
        <p:nvPr/>
      </p:nvGrpSpPr>
      <p:grpSpPr>
        <a:xfrm>
          <a:off x="0" y="0"/>
          <a:ext cx="0" cy="0"/>
          <a:chOff x="0" y="0"/>
          <a:chExt cx="0" cy="0"/>
        </a:xfrm>
      </p:grpSpPr>
      <p:sp>
        <p:nvSpPr>
          <p:cNvPr id="2968" name="Google Shape;2968;p70"/>
          <p:cNvSpPr txBox="1">
            <a:spLocks noGrp="1"/>
          </p:cNvSpPr>
          <p:nvPr>
            <p:ph type="title"/>
          </p:nvPr>
        </p:nvSpPr>
        <p:spPr>
          <a:xfrm>
            <a:off x="127957" y="246213"/>
            <a:ext cx="2817595" cy="572700"/>
          </a:xfrm>
          <a:prstGeom prst="rect">
            <a:avLst/>
          </a:prstGeom>
        </p:spPr>
        <p:txBody>
          <a:bodyPr spcFirstLastPara="1" wrap="square" lIns="91425" tIns="91425" rIns="91425" bIns="91425" anchor="t" anchorCtr="0">
            <a:noAutofit/>
          </a:bodyPr>
          <a:lstStyle/>
          <a:p>
            <a:r>
              <a:rPr lang="en" dirty="0">
                <a:solidFill>
                  <a:srgbClr val="1653A2"/>
                </a:solidFill>
              </a:rPr>
              <a:t>RESOURCES</a:t>
            </a:r>
            <a:endParaRPr dirty="0">
              <a:solidFill>
                <a:srgbClr val="1653A2"/>
              </a:solidFill>
            </a:endParaRPr>
          </a:p>
        </p:txBody>
      </p:sp>
      <p:sp>
        <p:nvSpPr>
          <p:cNvPr id="6" name="Freeform 5">
            <a:extLst>
              <a:ext uri="{FF2B5EF4-FFF2-40B4-BE49-F238E27FC236}">
                <a16:creationId xmlns:a16="http://schemas.microsoft.com/office/drawing/2014/main" id="{EA259600-DC6C-4E72-9F0E-168E7FB6A9FD}"/>
              </a:ext>
            </a:extLst>
          </p:cNvPr>
          <p:cNvSpPr>
            <a:spLocks/>
          </p:cNvSpPr>
          <p:nvPr/>
        </p:nvSpPr>
        <p:spPr bwMode="auto">
          <a:xfrm>
            <a:off x="4356100" y="1976438"/>
            <a:ext cx="215900" cy="176213"/>
          </a:xfrm>
          <a:custGeom>
            <a:avLst/>
            <a:gdLst>
              <a:gd name="T0" fmla="*/ 13 w 125"/>
              <a:gd name="T1" fmla="*/ 35 h 102"/>
              <a:gd name="T2" fmla="*/ 28 w 125"/>
              <a:gd name="T3" fmla="*/ 14 h 102"/>
              <a:gd name="T4" fmla="*/ 55 w 125"/>
              <a:gd name="T5" fmla="*/ 11 h 102"/>
              <a:gd name="T6" fmla="*/ 125 w 125"/>
              <a:gd name="T7" fmla="*/ 76 h 102"/>
              <a:gd name="T8" fmla="*/ 125 w 125"/>
              <a:gd name="T9" fmla="*/ 100 h 102"/>
              <a:gd name="T10" fmla="*/ 112 w 125"/>
              <a:gd name="T11" fmla="*/ 100 h 102"/>
              <a:gd name="T12" fmla="*/ 84 w 125"/>
              <a:gd name="T13" fmla="*/ 87 h 102"/>
              <a:gd name="T14" fmla="*/ 0 w 125"/>
              <a:gd name="T15" fmla="*/ 78 h 102"/>
              <a:gd name="T16" fmla="*/ 14 w 125"/>
              <a:gd name="T17" fmla="*/ 34 h 102"/>
              <a:gd name="T18" fmla="*/ 13 w 125"/>
              <a:gd name="T19"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02">
                <a:moveTo>
                  <a:pt x="13" y="35"/>
                </a:moveTo>
                <a:cubicBezTo>
                  <a:pt x="18" y="28"/>
                  <a:pt x="24" y="22"/>
                  <a:pt x="28" y="14"/>
                </a:cubicBezTo>
                <a:cubicBezTo>
                  <a:pt x="36" y="0"/>
                  <a:pt x="45" y="1"/>
                  <a:pt x="55" y="11"/>
                </a:cubicBezTo>
                <a:cubicBezTo>
                  <a:pt x="78" y="32"/>
                  <a:pt x="102" y="54"/>
                  <a:pt x="125" y="76"/>
                </a:cubicBezTo>
                <a:cubicBezTo>
                  <a:pt x="125" y="84"/>
                  <a:pt x="125" y="92"/>
                  <a:pt x="125" y="100"/>
                </a:cubicBezTo>
                <a:cubicBezTo>
                  <a:pt x="120" y="100"/>
                  <a:pt x="113" y="102"/>
                  <a:pt x="112" y="100"/>
                </a:cubicBezTo>
                <a:cubicBezTo>
                  <a:pt x="106" y="89"/>
                  <a:pt x="95" y="90"/>
                  <a:pt x="84" y="87"/>
                </a:cubicBezTo>
                <a:cubicBezTo>
                  <a:pt x="58" y="78"/>
                  <a:pt x="34" y="59"/>
                  <a:pt x="0" y="78"/>
                </a:cubicBezTo>
                <a:cubicBezTo>
                  <a:pt x="6" y="59"/>
                  <a:pt x="10" y="46"/>
                  <a:pt x="14" y="34"/>
                </a:cubicBezTo>
                <a:lnTo>
                  <a:pt x="13" y="35"/>
                </a:ln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Freeform 6">
            <a:extLst>
              <a:ext uri="{FF2B5EF4-FFF2-40B4-BE49-F238E27FC236}">
                <a16:creationId xmlns:a16="http://schemas.microsoft.com/office/drawing/2014/main" id="{39E8FD68-6B6F-444C-871C-6E593E519C71}"/>
              </a:ext>
            </a:extLst>
          </p:cNvPr>
          <p:cNvSpPr>
            <a:spLocks noEditPoints="1"/>
          </p:cNvSpPr>
          <p:nvPr/>
        </p:nvSpPr>
        <p:spPr bwMode="auto">
          <a:xfrm>
            <a:off x="2479675" y="996950"/>
            <a:ext cx="2081212" cy="1579563"/>
          </a:xfrm>
          <a:custGeom>
            <a:avLst/>
            <a:gdLst>
              <a:gd name="T0" fmla="*/ 1109 w 1206"/>
              <a:gd name="T1" fmla="*/ 706 h 914"/>
              <a:gd name="T2" fmla="*/ 1172 w 1206"/>
              <a:gd name="T3" fmla="*/ 888 h 914"/>
              <a:gd name="T4" fmla="*/ 1084 w 1206"/>
              <a:gd name="T5" fmla="*/ 884 h 914"/>
              <a:gd name="T6" fmla="*/ 1072 w 1206"/>
              <a:gd name="T7" fmla="*/ 777 h 914"/>
              <a:gd name="T8" fmla="*/ 996 w 1206"/>
              <a:gd name="T9" fmla="*/ 673 h 914"/>
              <a:gd name="T10" fmla="*/ 984 w 1206"/>
              <a:gd name="T11" fmla="*/ 783 h 914"/>
              <a:gd name="T12" fmla="*/ 730 w 1206"/>
              <a:gd name="T13" fmla="*/ 633 h 914"/>
              <a:gd name="T14" fmla="*/ 506 w 1206"/>
              <a:gd name="T15" fmla="*/ 584 h 914"/>
              <a:gd name="T16" fmla="*/ 448 w 1206"/>
              <a:gd name="T17" fmla="*/ 685 h 914"/>
              <a:gd name="T18" fmla="*/ 364 w 1206"/>
              <a:gd name="T19" fmla="*/ 830 h 914"/>
              <a:gd name="T20" fmla="*/ 383 w 1206"/>
              <a:gd name="T21" fmla="*/ 751 h 914"/>
              <a:gd name="T22" fmla="*/ 423 w 1206"/>
              <a:gd name="T23" fmla="*/ 590 h 914"/>
              <a:gd name="T24" fmla="*/ 304 w 1206"/>
              <a:gd name="T25" fmla="*/ 664 h 914"/>
              <a:gd name="T26" fmla="*/ 161 w 1206"/>
              <a:gd name="T27" fmla="*/ 616 h 914"/>
              <a:gd name="T28" fmla="*/ 125 w 1206"/>
              <a:gd name="T29" fmla="*/ 786 h 914"/>
              <a:gd name="T30" fmla="*/ 23 w 1206"/>
              <a:gd name="T31" fmla="*/ 909 h 914"/>
              <a:gd name="T32" fmla="*/ 52 w 1206"/>
              <a:gd name="T33" fmla="*/ 860 h 914"/>
              <a:gd name="T34" fmla="*/ 58 w 1206"/>
              <a:gd name="T35" fmla="*/ 630 h 914"/>
              <a:gd name="T36" fmla="*/ 128 w 1206"/>
              <a:gd name="T37" fmla="*/ 410 h 914"/>
              <a:gd name="T38" fmla="*/ 19 w 1206"/>
              <a:gd name="T39" fmla="*/ 482 h 914"/>
              <a:gd name="T40" fmla="*/ 88 w 1206"/>
              <a:gd name="T41" fmla="*/ 374 h 914"/>
              <a:gd name="T42" fmla="*/ 65 w 1206"/>
              <a:gd name="T43" fmla="*/ 210 h 914"/>
              <a:gd name="T44" fmla="*/ 13 w 1206"/>
              <a:gd name="T45" fmla="*/ 132 h 914"/>
              <a:gd name="T46" fmla="*/ 56 w 1206"/>
              <a:gd name="T47" fmla="*/ 47 h 914"/>
              <a:gd name="T48" fmla="*/ 137 w 1206"/>
              <a:gd name="T49" fmla="*/ 133 h 914"/>
              <a:gd name="T50" fmla="*/ 272 w 1206"/>
              <a:gd name="T51" fmla="*/ 329 h 914"/>
              <a:gd name="T52" fmla="*/ 255 w 1206"/>
              <a:gd name="T53" fmla="*/ 443 h 914"/>
              <a:gd name="T54" fmla="*/ 323 w 1206"/>
              <a:gd name="T55" fmla="*/ 588 h 914"/>
              <a:gd name="T56" fmla="*/ 413 w 1206"/>
              <a:gd name="T57" fmla="*/ 501 h 914"/>
              <a:gd name="T58" fmla="*/ 524 w 1206"/>
              <a:gd name="T59" fmla="*/ 315 h 914"/>
              <a:gd name="T60" fmla="*/ 351 w 1206"/>
              <a:gd name="T61" fmla="*/ 292 h 914"/>
              <a:gd name="T62" fmla="*/ 329 w 1206"/>
              <a:gd name="T63" fmla="*/ 231 h 914"/>
              <a:gd name="T64" fmla="*/ 425 w 1206"/>
              <a:gd name="T65" fmla="*/ 287 h 914"/>
              <a:gd name="T66" fmla="*/ 496 w 1206"/>
              <a:gd name="T67" fmla="*/ 178 h 914"/>
              <a:gd name="T68" fmla="*/ 481 w 1206"/>
              <a:gd name="T69" fmla="*/ 127 h 914"/>
              <a:gd name="T70" fmla="*/ 483 w 1206"/>
              <a:gd name="T71" fmla="*/ 29 h 914"/>
              <a:gd name="T72" fmla="*/ 588 w 1206"/>
              <a:gd name="T73" fmla="*/ 78 h 914"/>
              <a:gd name="T74" fmla="*/ 699 w 1206"/>
              <a:gd name="T75" fmla="*/ 186 h 914"/>
              <a:gd name="T76" fmla="*/ 770 w 1206"/>
              <a:gd name="T77" fmla="*/ 338 h 914"/>
              <a:gd name="T78" fmla="*/ 720 w 1206"/>
              <a:gd name="T79" fmla="*/ 337 h 914"/>
              <a:gd name="T80" fmla="*/ 631 w 1206"/>
              <a:gd name="T81" fmla="*/ 315 h 914"/>
              <a:gd name="T82" fmla="*/ 704 w 1206"/>
              <a:gd name="T83" fmla="*/ 419 h 914"/>
              <a:gd name="T84" fmla="*/ 793 w 1206"/>
              <a:gd name="T85" fmla="*/ 579 h 914"/>
              <a:gd name="T86" fmla="*/ 889 w 1206"/>
              <a:gd name="T87" fmla="*/ 625 h 914"/>
              <a:gd name="T88" fmla="*/ 991 w 1206"/>
              <a:gd name="T89" fmla="*/ 458 h 914"/>
              <a:gd name="T90" fmla="*/ 1040 w 1206"/>
              <a:gd name="T91" fmla="*/ 398 h 914"/>
              <a:gd name="T92" fmla="*/ 870 w 1206"/>
              <a:gd name="T93" fmla="*/ 443 h 914"/>
              <a:gd name="T94" fmla="*/ 868 w 1206"/>
              <a:gd name="T95" fmla="*/ 403 h 914"/>
              <a:gd name="T96" fmla="*/ 934 w 1206"/>
              <a:gd name="T97" fmla="*/ 320 h 914"/>
              <a:gd name="T98" fmla="*/ 923 w 1206"/>
              <a:gd name="T99" fmla="*/ 186 h 914"/>
              <a:gd name="T100" fmla="*/ 910 w 1206"/>
              <a:gd name="T101" fmla="*/ 60 h 914"/>
              <a:gd name="T102" fmla="*/ 1021 w 1206"/>
              <a:gd name="T103" fmla="*/ 186 h 914"/>
              <a:gd name="T104" fmla="*/ 1113 w 1206"/>
              <a:gd name="T105" fmla="*/ 390 h 914"/>
              <a:gd name="T106" fmla="*/ 1100 w 1206"/>
              <a:gd name="T107" fmla="*/ 602 h 914"/>
              <a:gd name="T108" fmla="*/ 1013 w 1206"/>
              <a:gd name="T109" fmla="*/ 528 h 914"/>
              <a:gd name="T110" fmla="*/ 163 w 1206"/>
              <a:gd name="T111" fmla="*/ 299 h 914"/>
              <a:gd name="T112" fmla="*/ 536 w 1206"/>
              <a:gd name="T113" fmla="*/ 285 h 914"/>
              <a:gd name="T114" fmla="*/ 551 w 1206"/>
              <a:gd name="T115" fmla="*/ 236 h 914"/>
              <a:gd name="T116" fmla="*/ 218 w 1206"/>
              <a:gd name="T117" fmla="*/ 366 h 914"/>
              <a:gd name="T118" fmla="*/ 210 w 1206"/>
              <a:gd name="T119" fmla="*/ 367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6" h="914">
                <a:moveTo>
                  <a:pt x="1101" y="601"/>
                </a:moveTo>
                <a:cubicBezTo>
                  <a:pt x="1100" y="602"/>
                  <a:pt x="1099" y="603"/>
                  <a:pt x="1098" y="604"/>
                </a:cubicBezTo>
                <a:cubicBezTo>
                  <a:pt x="1075" y="654"/>
                  <a:pt x="1054" y="654"/>
                  <a:pt x="1109" y="706"/>
                </a:cubicBezTo>
                <a:cubicBezTo>
                  <a:pt x="1121" y="716"/>
                  <a:pt x="1127" y="734"/>
                  <a:pt x="1131" y="750"/>
                </a:cubicBezTo>
                <a:cubicBezTo>
                  <a:pt x="1140" y="784"/>
                  <a:pt x="1157" y="813"/>
                  <a:pt x="1183" y="838"/>
                </a:cubicBezTo>
                <a:cubicBezTo>
                  <a:pt x="1206" y="860"/>
                  <a:pt x="1203" y="878"/>
                  <a:pt x="1172" y="888"/>
                </a:cubicBezTo>
                <a:cubicBezTo>
                  <a:pt x="1144" y="897"/>
                  <a:pt x="1118" y="914"/>
                  <a:pt x="1087" y="908"/>
                </a:cubicBezTo>
                <a:cubicBezTo>
                  <a:pt x="1081" y="907"/>
                  <a:pt x="1076" y="902"/>
                  <a:pt x="1071" y="900"/>
                </a:cubicBezTo>
                <a:cubicBezTo>
                  <a:pt x="1075" y="894"/>
                  <a:pt x="1079" y="889"/>
                  <a:pt x="1084" y="884"/>
                </a:cubicBezTo>
                <a:cubicBezTo>
                  <a:pt x="1086" y="882"/>
                  <a:pt x="1090" y="883"/>
                  <a:pt x="1093" y="881"/>
                </a:cubicBezTo>
                <a:cubicBezTo>
                  <a:pt x="1119" y="869"/>
                  <a:pt x="1127" y="849"/>
                  <a:pt x="1110" y="825"/>
                </a:cubicBezTo>
                <a:cubicBezTo>
                  <a:pt x="1099" y="808"/>
                  <a:pt x="1084" y="794"/>
                  <a:pt x="1072" y="777"/>
                </a:cubicBezTo>
                <a:cubicBezTo>
                  <a:pt x="1050" y="748"/>
                  <a:pt x="1029" y="717"/>
                  <a:pt x="1010" y="687"/>
                </a:cubicBezTo>
                <a:cubicBezTo>
                  <a:pt x="1005" y="679"/>
                  <a:pt x="1005" y="669"/>
                  <a:pt x="998" y="660"/>
                </a:cubicBezTo>
                <a:cubicBezTo>
                  <a:pt x="997" y="664"/>
                  <a:pt x="995" y="669"/>
                  <a:pt x="996" y="673"/>
                </a:cubicBezTo>
                <a:cubicBezTo>
                  <a:pt x="1000" y="690"/>
                  <a:pt x="1007" y="706"/>
                  <a:pt x="1010" y="723"/>
                </a:cubicBezTo>
                <a:cubicBezTo>
                  <a:pt x="1015" y="749"/>
                  <a:pt x="1017" y="774"/>
                  <a:pt x="995" y="798"/>
                </a:cubicBezTo>
                <a:cubicBezTo>
                  <a:pt x="991" y="792"/>
                  <a:pt x="985" y="788"/>
                  <a:pt x="984" y="783"/>
                </a:cubicBezTo>
                <a:cubicBezTo>
                  <a:pt x="971" y="725"/>
                  <a:pt x="932" y="694"/>
                  <a:pt x="876" y="678"/>
                </a:cubicBezTo>
                <a:cubicBezTo>
                  <a:pt x="832" y="667"/>
                  <a:pt x="788" y="653"/>
                  <a:pt x="744" y="639"/>
                </a:cubicBezTo>
                <a:cubicBezTo>
                  <a:pt x="739" y="638"/>
                  <a:pt x="734" y="636"/>
                  <a:pt x="730" y="633"/>
                </a:cubicBezTo>
                <a:cubicBezTo>
                  <a:pt x="689" y="589"/>
                  <a:pt x="648" y="545"/>
                  <a:pt x="609" y="504"/>
                </a:cubicBezTo>
                <a:cubicBezTo>
                  <a:pt x="576" y="538"/>
                  <a:pt x="527" y="544"/>
                  <a:pt x="477" y="554"/>
                </a:cubicBezTo>
                <a:cubicBezTo>
                  <a:pt x="487" y="564"/>
                  <a:pt x="496" y="574"/>
                  <a:pt x="506" y="584"/>
                </a:cubicBezTo>
                <a:cubicBezTo>
                  <a:pt x="505" y="586"/>
                  <a:pt x="504" y="587"/>
                  <a:pt x="503" y="589"/>
                </a:cubicBezTo>
                <a:cubicBezTo>
                  <a:pt x="491" y="589"/>
                  <a:pt x="480" y="589"/>
                  <a:pt x="466" y="589"/>
                </a:cubicBezTo>
                <a:cubicBezTo>
                  <a:pt x="472" y="624"/>
                  <a:pt x="458" y="654"/>
                  <a:pt x="448" y="685"/>
                </a:cubicBezTo>
                <a:cubicBezTo>
                  <a:pt x="441" y="706"/>
                  <a:pt x="441" y="726"/>
                  <a:pt x="450" y="747"/>
                </a:cubicBezTo>
                <a:cubicBezTo>
                  <a:pt x="462" y="774"/>
                  <a:pt x="457" y="784"/>
                  <a:pt x="431" y="796"/>
                </a:cubicBezTo>
                <a:cubicBezTo>
                  <a:pt x="408" y="807"/>
                  <a:pt x="386" y="819"/>
                  <a:pt x="364" y="830"/>
                </a:cubicBezTo>
                <a:cubicBezTo>
                  <a:pt x="348" y="839"/>
                  <a:pt x="333" y="841"/>
                  <a:pt x="317" y="830"/>
                </a:cubicBezTo>
                <a:cubicBezTo>
                  <a:pt x="318" y="827"/>
                  <a:pt x="318" y="824"/>
                  <a:pt x="319" y="824"/>
                </a:cubicBezTo>
                <a:cubicBezTo>
                  <a:pt x="355" y="813"/>
                  <a:pt x="363" y="776"/>
                  <a:pt x="383" y="751"/>
                </a:cubicBezTo>
                <a:cubicBezTo>
                  <a:pt x="392" y="740"/>
                  <a:pt x="391" y="720"/>
                  <a:pt x="391" y="704"/>
                </a:cubicBezTo>
                <a:cubicBezTo>
                  <a:pt x="392" y="686"/>
                  <a:pt x="388" y="668"/>
                  <a:pt x="387" y="650"/>
                </a:cubicBezTo>
                <a:cubicBezTo>
                  <a:pt x="387" y="624"/>
                  <a:pt x="385" y="596"/>
                  <a:pt x="423" y="590"/>
                </a:cubicBezTo>
                <a:cubicBezTo>
                  <a:pt x="421" y="588"/>
                  <a:pt x="419" y="586"/>
                  <a:pt x="418" y="584"/>
                </a:cubicBezTo>
                <a:cubicBezTo>
                  <a:pt x="404" y="591"/>
                  <a:pt x="388" y="596"/>
                  <a:pt x="375" y="606"/>
                </a:cubicBezTo>
                <a:cubicBezTo>
                  <a:pt x="351" y="624"/>
                  <a:pt x="329" y="646"/>
                  <a:pt x="304" y="664"/>
                </a:cubicBezTo>
                <a:cubicBezTo>
                  <a:pt x="280" y="681"/>
                  <a:pt x="255" y="699"/>
                  <a:pt x="228" y="710"/>
                </a:cubicBezTo>
                <a:cubicBezTo>
                  <a:pt x="192" y="724"/>
                  <a:pt x="182" y="715"/>
                  <a:pt x="174" y="678"/>
                </a:cubicBezTo>
                <a:cubicBezTo>
                  <a:pt x="170" y="656"/>
                  <a:pt x="165" y="635"/>
                  <a:pt x="161" y="616"/>
                </a:cubicBezTo>
                <a:cubicBezTo>
                  <a:pt x="153" y="625"/>
                  <a:pt x="143" y="633"/>
                  <a:pt x="136" y="643"/>
                </a:cubicBezTo>
                <a:cubicBezTo>
                  <a:pt x="132" y="648"/>
                  <a:pt x="128" y="657"/>
                  <a:pt x="130" y="663"/>
                </a:cubicBezTo>
                <a:cubicBezTo>
                  <a:pt x="144" y="705"/>
                  <a:pt x="137" y="746"/>
                  <a:pt x="125" y="786"/>
                </a:cubicBezTo>
                <a:cubicBezTo>
                  <a:pt x="117" y="813"/>
                  <a:pt x="117" y="839"/>
                  <a:pt x="128" y="866"/>
                </a:cubicBezTo>
                <a:cubicBezTo>
                  <a:pt x="140" y="896"/>
                  <a:pt x="127" y="910"/>
                  <a:pt x="96" y="904"/>
                </a:cubicBezTo>
                <a:cubicBezTo>
                  <a:pt x="71" y="900"/>
                  <a:pt x="47" y="901"/>
                  <a:pt x="23" y="909"/>
                </a:cubicBezTo>
                <a:cubicBezTo>
                  <a:pt x="7" y="914"/>
                  <a:pt x="0" y="909"/>
                  <a:pt x="3" y="892"/>
                </a:cubicBezTo>
                <a:cubicBezTo>
                  <a:pt x="6" y="889"/>
                  <a:pt x="8" y="887"/>
                  <a:pt x="11" y="884"/>
                </a:cubicBezTo>
                <a:cubicBezTo>
                  <a:pt x="25" y="876"/>
                  <a:pt x="39" y="868"/>
                  <a:pt x="52" y="860"/>
                </a:cubicBezTo>
                <a:cubicBezTo>
                  <a:pt x="69" y="850"/>
                  <a:pt x="76" y="836"/>
                  <a:pt x="73" y="816"/>
                </a:cubicBezTo>
                <a:cubicBezTo>
                  <a:pt x="66" y="765"/>
                  <a:pt x="60" y="714"/>
                  <a:pt x="55" y="664"/>
                </a:cubicBezTo>
                <a:cubicBezTo>
                  <a:pt x="54" y="653"/>
                  <a:pt x="54" y="641"/>
                  <a:pt x="58" y="630"/>
                </a:cubicBezTo>
                <a:cubicBezTo>
                  <a:pt x="75" y="581"/>
                  <a:pt x="93" y="533"/>
                  <a:pt x="110" y="484"/>
                </a:cubicBezTo>
                <a:cubicBezTo>
                  <a:pt x="114" y="476"/>
                  <a:pt x="114" y="466"/>
                  <a:pt x="116" y="457"/>
                </a:cubicBezTo>
                <a:cubicBezTo>
                  <a:pt x="120" y="441"/>
                  <a:pt x="124" y="425"/>
                  <a:pt x="128" y="410"/>
                </a:cubicBezTo>
                <a:cubicBezTo>
                  <a:pt x="111" y="428"/>
                  <a:pt x="92" y="450"/>
                  <a:pt x="71" y="470"/>
                </a:cubicBezTo>
                <a:cubicBezTo>
                  <a:pt x="49" y="492"/>
                  <a:pt x="41" y="521"/>
                  <a:pt x="36" y="551"/>
                </a:cubicBezTo>
                <a:cubicBezTo>
                  <a:pt x="10" y="540"/>
                  <a:pt x="3" y="504"/>
                  <a:pt x="19" y="482"/>
                </a:cubicBezTo>
                <a:cubicBezTo>
                  <a:pt x="50" y="439"/>
                  <a:pt x="80" y="396"/>
                  <a:pt x="109" y="353"/>
                </a:cubicBezTo>
                <a:cubicBezTo>
                  <a:pt x="113" y="347"/>
                  <a:pt x="110" y="337"/>
                  <a:pt x="108" y="330"/>
                </a:cubicBezTo>
                <a:cubicBezTo>
                  <a:pt x="101" y="345"/>
                  <a:pt x="95" y="359"/>
                  <a:pt x="88" y="374"/>
                </a:cubicBezTo>
                <a:cubicBezTo>
                  <a:pt x="82" y="371"/>
                  <a:pt x="80" y="370"/>
                  <a:pt x="80" y="369"/>
                </a:cubicBezTo>
                <a:cubicBezTo>
                  <a:pt x="72" y="333"/>
                  <a:pt x="52" y="299"/>
                  <a:pt x="53" y="260"/>
                </a:cubicBezTo>
                <a:cubicBezTo>
                  <a:pt x="54" y="244"/>
                  <a:pt x="60" y="227"/>
                  <a:pt x="65" y="210"/>
                </a:cubicBezTo>
                <a:cubicBezTo>
                  <a:pt x="74" y="185"/>
                  <a:pt x="70" y="180"/>
                  <a:pt x="44" y="178"/>
                </a:cubicBezTo>
                <a:cubicBezTo>
                  <a:pt x="38" y="178"/>
                  <a:pt x="29" y="173"/>
                  <a:pt x="26" y="168"/>
                </a:cubicBezTo>
                <a:cubicBezTo>
                  <a:pt x="20" y="157"/>
                  <a:pt x="16" y="144"/>
                  <a:pt x="13" y="132"/>
                </a:cubicBezTo>
                <a:cubicBezTo>
                  <a:pt x="12" y="129"/>
                  <a:pt x="14" y="126"/>
                  <a:pt x="15" y="123"/>
                </a:cubicBezTo>
                <a:cubicBezTo>
                  <a:pt x="19" y="110"/>
                  <a:pt x="25" y="97"/>
                  <a:pt x="28" y="84"/>
                </a:cubicBezTo>
                <a:cubicBezTo>
                  <a:pt x="31" y="66"/>
                  <a:pt x="33" y="51"/>
                  <a:pt x="56" y="47"/>
                </a:cubicBezTo>
                <a:cubicBezTo>
                  <a:pt x="84" y="40"/>
                  <a:pt x="112" y="33"/>
                  <a:pt x="136" y="57"/>
                </a:cubicBezTo>
                <a:cubicBezTo>
                  <a:pt x="152" y="74"/>
                  <a:pt x="157" y="94"/>
                  <a:pt x="148" y="117"/>
                </a:cubicBezTo>
                <a:cubicBezTo>
                  <a:pt x="146" y="123"/>
                  <a:pt x="141" y="128"/>
                  <a:pt x="137" y="133"/>
                </a:cubicBezTo>
                <a:cubicBezTo>
                  <a:pt x="123" y="149"/>
                  <a:pt x="124" y="165"/>
                  <a:pt x="139" y="180"/>
                </a:cubicBezTo>
                <a:cubicBezTo>
                  <a:pt x="171" y="211"/>
                  <a:pt x="204" y="241"/>
                  <a:pt x="234" y="273"/>
                </a:cubicBezTo>
                <a:cubicBezTo>
                  <a:pt x="249" y="289"/>
                  <a:pt x="262" y="309"/>
                  <a:pt x="272" y="329"/>
                </a:cubicBezTo>
                <a:cubicBezTo>
                  <a:pt x="288" y="358"/>
                  <a:pt x="282" y="374"/>
                  <a:pt x="252" y="388"/>
                </a:cubicBezTo>
                <a:cubicBezTo>
                  <a:pt x="244" y="392"/>
                  <a:pt x="235" y="394"/>
                  <a:pt x="224" y="398"/>
                </a:cubicBezTo>
                <a:cubicBezTo>
                  <a:pt x="234" y="413"/>
                  <a:pt x="243" y="428"/>
                  <a:pt x="255" y="443"/>
                </a:cubicBezTo>
                <a:cubicBezTo>
                  <a:pt x="266" y="457"/>
                  <a:pt x="271" y="472"/>
                  <a:pt x="267" y="489"/>
                </a:cubicBezTo>
                <a:cubicBezTo>
                  <a:pt x="258" y="535"/>
                  <a:pt x="248" y="580"/>
                  <a:pt x="239" y="623"/>
                </a:cubicBezTo>
                <a:cubicBezTo>
                  <a:pt x="268" y="611"/>
                  <a:pt x="295" y="598"/>
                  <a:pt x="323" y="588"/>
                </a:cubicBezTo>
                <a:cubicBezTo>
                  <a:pt x="342" y="581"/>
                  <a:pt x="356" y="570"/>
                  <a:pt x="366" y="552"/>
                </a:cubicBezTo>
                <a:cubicBezTo>
                  <a:pt x="371" y="543"/>
                  <a:pt x="380" y="536"/>
                  <a:pt x="389" y="529"/>
                </a:cubicBezTo>
                <a:cubicBezTo>
                  <a:pt x="397" y="520"/>
                  <a:pt x="404" y="508"/>
                  <a:pt x="413" y="501"/>
                </a:cubicBezTo>
                <a:cubicBezTo>
                  <a:pt x="446" y="478"/>
                  <a:pt x="480" y="457"/>
                  <a:pt x="513" y="435"/>
                </a:cubicBezTo>
                <a:cubicBezTo>
                  <a:pt x="539" y="419"/>
                  <a:pt x="542" y="412"/>
                  <a:pt x="527" y="387"/>
                </a:cubicBezTo>
                <a:cubicBezTo>
                  <a:pt x="513" y="363"/>
                  <a:pt x="514" y="340"/>
                  <a:pt x="524" y="315"/>
                </a:cubicBezTo>
                <a:cubicBezTo>
                  <a:pt x="521" y="319"/>
                  <a:pt x="517" y="323"/>
                  <a:pt x="516" y="327"/>
                </a:cubicBezTo>
                <a:cubicBezTo>
                  <a:pt x="514" y="349"/>
                  <a:pt x="502" y="350"/>
                  <a:pt x="483" y="347"/>
                </a:cubicBezTo>
                <a:cubicBezTo>
                  <a:pt x="435" y="339"/>
                  <a:pt x="387" y="330"/>
                  <a:pt x="351" y="292"/>
                </a:cubicBezTo>
                <a:cubicBezTo>
                  <a:pt x="348" y="289"/>
                  <a:pt x="342" y="289"/>
                  <a:pt x="339" y="286"/>
                </a:cubicBezTo>
                <a:cubicBezTo>
                  <a:pt x="331" y="277"/>
                  <a:pt x="320" y="268"/>
                  <a:pt x="318" y="257"/>
                </a:cubicBezTo>
                <a:cubicBezTo>
                  <a:pt x="315" y="250"/>
                  <a:pt x="322" y="237"/>
                  <a:pt x="329" y="231"/>
                </a:cubicBezTo>
                <a:cubicBezTo>
                  <a:pt x="333" y="227"/>
                  <a:pt x="346" y="231"/>
                  <a:pt x="353" y="236"/>
                </a:cubicBezTo>
                <a:cubicBezTo>
                  <a:pt x="361" y="241"/>
                  <a:pt x="368" y="250"/>
                  <a:pt x="372" y="258"/>
                </a:cubicBezTo>
                <a:cubicBezTo>
                  <a:pt x="383" y="280"/>
                  <a:pt x="402" y="287"/>
                  <a:pt x="425" y="287"/>
                </a:cubicBezTo>
                <a:cubicBezTo>
                  <a:pt x="427" y="287"/>
                  <a:pt x="430" y="287"/>
                  <a:pt x="433" y="287"/>
                </a:cubicBezTo>
                <a:cubicBezTo>
                  <a:pt x="475" y="286"/>
                  <a:pt x="478" y="295"/>
                  <a:pt x="482" y="247"/>
                </a:cubicBezTo>
                <a:cubicBezTo>
                  <a:pt x="484" y="224"/>
                  <a:pt x="491" y="201"/>
                  <a:pt x="496" y="178"/>
                </a:cubicBezTo>
                <a:cubicBezTo>
                  <a:pt x="498" y="170"/>
                  <a:pt x="504" y="164"/>
                  <a:pt x="509" y="158"/>
                </a:cubicBezTo>
                <a:cubicBezTo>
                  <a:pt x="520" y="141"/>
                  <a:pt x="517" y="134"/>
                  <a:pt x="498" y="130"/>
                </a:cubicBezTo>
                <a:cubicBezTo>
                  <a:pt x="492" y="129"/>
                  <a:pt x="486" y="129"/>
                  <a:pt x="481" y="127"/>
                </a:cubicBezTo>
                <a:cubicBezTo>
                  <a:pt x="477" y="126"/>
                  <a:pt x="472" y="123"/>
                  <a:pt x="472" y="121"/>
                </a:cubicBezTo>
                <a:cubicBezTo>
                  <a:pt x="472" y="100"/>
                  <a:pt x="472" y="80"/>
                  <a:pt x="474" y="59"/>
                </a:cubicBezTo>
                <a:cubicBezTo>
                  <a:pt x="475" y="49"/>
                  <a:pt x="483" y="39"/>
                  <a:pt x="483" y="29"/>
                </a:cubicBezTo>
                <a:cubicBezTo>
                  <a:pt x="483" y="9"/>
                  <a:pt x="494" y="3"/>
                  <a:pt x="509" y="2"/>
                </a:cubicBezTo>
                <a:cubicBezTo>
                  <a:pt x="525" y="0"/>
                  <a:pt x="542" y="0"/>
                  <a:pt x="557" y="4"/>
                </a:cubicBezTo>
                <a:cubicBezTo>
                  <a:pt x="591" y="13"/>
                  <a:pt x="604" y="45"/>
                  <a:pt x="588" y="78"/>
                </a:cubicBezTo>
                <a:cubicBezTo>
                  <a:pt x="583" y="90"/>
                  <a:pt x="572" y="108"/>
                  <a:pt x="576" y="115"/>
                </a:cubicBezTo>
                <a:cubicBezTo>
                  <a:pt x="587" y="130"/>
                  <a:pt x="604" y="143"/>
                  <a:pt x="621" y="152"/>
                </a:cubicBezTo>
                <a:cubicBezTo>
                  <a:pt x="646" y="166"/>
                  <a:pt x="673" y="176"/>
                  <a:pt x="699" y="186"/>
                </a:cubicBezTo>
                <a:cubicBezTo>
                  <a:pt x="725" y="196"/>
                  <a:pt x="736" y="215"/>
                  <a:pt x="740" y="241"/>
                </a:cubicBezTo>
                <a:cubicBezTo>
                  <a:pt x="742" y="262"/>
                  <a:pt x="746" y="283"/>
                  <a:pt x="747" y="304"/>
                </a:cubicBezTo>
                <a:cubicBezTo>
                  <a:pt x="749" y="320"/>
                  <a:pt x="756" y="330"/>
                  <a:pt x="770" y="338"/>
                </a:cubicBezTo>
                <a:cubicBezTo>
                  <a:pt x="777" y="343"/>
                  <a:pt x="780" y="353"/>
                  <a:pt x="785" y="361"/>
                </a:cubicBezTo>
                <a:cubicBezTo>
                  <a:pt x="777" y="365"/>
                  <a:pt x="769" y="371"/>
                  <a:pt x="760" y="372"/>
                </a:cubicBezTo>
                <a:cubicBezTo>
                  <a:pt x="741" y="373"/>
                  <a:pt x="728" y="360"/>
                  <a:pt x="720" y="337"/>
                </a:cubicBezTo>
                <a:cubicBezTo>
                  <a:pt x="713" y="316"/>
                  <a:pt x="709" y="294"/>
                  <a:pt x="702" y="273"/>
                </a:cubicBezTo>
                <a:cubicBezTo>
                  <a:pt x="692" y="241"/>
                  <a:pt x="674" y="227"/>
                  <a:pt x="642" y="227"/>
                </a:cubicBezTo>
                <a:cubicBezTo>
                  <a:pt x="633" y="256"/>
                  <a:pt x="622" y="285"/>
                  <a:pt x="631" y="315"/>
                </a:cubicBezTo>
                <a:cubicBezTo>
                  <a:pt x="636" y="330"/>
                  <a:pt x="647" y="344"/>
                  <a:pt x="658" y="357"/>
                </a:cubicBezTo>
                <a:cubicBezTo>
                  <a:pt x="664" y="365"/>
                  <a:pt x="675" y="371"/>
                  <a:pt x="684" y="378"/>
                </a:cubicBezTo>
                <a:cubicBezTo>
                  <a:pt x="698" y="388"/>
                  <a:pt x="706" y="402"/>
                  <a:pt x="704" y="419"/>
                </a:cubicBezTo>
                <a:cubicBezTo>
                  <a:pt x="701" y="442"/>
                  <a:pt x="711" y="459"/>
                  <a:pt x="723" y="478"/>
                </a:cubicBezTo>
                <a:cubicBezTo>
                  <a:pt x="738" y="500"/>
                  <a:pt x="750" y="525"/>
                  <a:pt x="761" y="550"/>
                </a:cubicBezTo>
                <a:cubicBezTo>
                  <a:pt x="768" y="564"/>
                  <a:pt x="775" y="577"/>
                  <a:pt x="793" y="579"/>
                </a:cubicBezTo>
                <a:cubicBezTo>
                  <a:pt x="830" y="583"/>
                  <a:pt x="859" y="603"/>
                  <a:pt x="884" y="629"/>
                </a:cubicBezTo>
                <a:cubicBezTo>
                  <a:pt x="889" y="635"/>
                  <a:pt x="896" y="639"/>
                  <a:pt x="906" y="641"/>
                </a:cubicBezTo>
                <a:cubicBezTo>
                  <a:pt x="900" y="636"/>
                  <a:pt x="895" y="630"/>
                  <a:pt x="889" y="625"/>
                </a:cubicBezTo>
                <a:cubicBezTo>
                  <a:pt x="876" y="613"/>
                  <a:pt x="878" y="602"/>
                  <a:pt x="889" y="591"/>
                </a:cubicBezTo>
                <a:cubicBezTo>
                  <a:pt x="918" y="561"/>
                  <a:pt x="947" y="532"/>
                  <a:pt x="975" y="503"/>
                </a:cubicBezTo>
                <a:cubicBezTo>
                  <a:pt x="987" y="491"/>
                  <a:pt x="1002" y="480"/>
                  <a:pt x="991" y="458"/>
                </a:cubicBezTo>
                <a:cubicBezTo>
                  <a:pt x="990" y="455"/>
                  <a:pt x="998" y="443"/>
                  <a:pt x="1004" y="440"/>
                </a:cubicBezTo>
                <a:cubicBezTo>
                  <a:pt x="1047" y="419"/>
                  <a:pt x="1057" y="400"/>
                  <a:pt x="1045" y="349"/>
                </a:cubicBezTo>
                <a:cubicBezTo>
                  <a:pt x="1043" y="366"/>
                  <a:pt x="1042" y="382"/>
                  <a:pt x="1040" y="398"/>
                </a:cubicBezTo>
                <a:cubicBezTo>
                  <a:pt x="1037" y="414"/>
                  <a:pt x="1029" y="422"/>
                  <a:pt x="1012" y="429"/>
                </a:cubicBezTo>
                <a:cubicBezTo>
                  <a:pt x="980" y="443"/>
                  <a:pt x="949" y="446"/>
                  <a:pt x="915" y="440"/>
                </a:cubicBezTo>
                <a:cubicBezTo>
                  <a:pt x="901" y="437"/>
                  <a:pt x="884" y="439"/>
                  <a:pt x="870" y="443"/>
                </a:cubicBezTo>
                <a:cubicBezTo>
                  <a:pt x="860" y="446"/>
                  <a:pt x="852" y="457"/>
                  <a:pt x="842" y="464"/>
                </a:cubicBezTo>
                <a:cubicBezTo>
                  <a:pt x="829" y="453"/>
                  <a:pt x="830" y="439"/>
                  <a:pt x="835" y="424"/>
                </a:cubicBezTo>
                <a:cubicBezTo>
                  <a:pt x="840" y="409"/>
                  <a:pt x="853" y="404"/>
                  <a:pt x="868" y="403"/>
                </a:cubicBezTo>
                <a:cubicBezTo>
                  <a:pt x="890" y="402"/>
                  <a:pt x="912" y="401"/>
                  <a:pt x="934" y="399"/>
                </a:cubicBezTo>
                <a:cubicBezTo>
                  <a:pt x="941" y="398"/>
                  <a:pt x="948" y="396"/>
                  <a:pt x="957" y="394"/>
                </a:cubicBezTo>
                <a:cubicBezTo>
                  <a:pt x="949" y="368"/>
                  <a:pt x="942" y="344"/>
                  <a:pt x="934" y="320"/>
                </a:cubicBezTo>
                <a:cubicBezTo>
                  <a:pt x="925" y="292"/>
                  <a:pt x="927" y="265"/>
                  <a:pt x="939" y="239"/>
                </a:cubicBezTo>
                <a:cubicBezTo>
                  <a:pt x="942" y="234"/>
                  <a:pt x="944" y="229"/>
                  <a:pt x="946" y="224"/>
                </a:cubicBezTo>
                <a:cubicBezTo>
                  <a:pt x="955" y="198"/>
                  <a:pt x="951" y="189"/>
                  <a:pt x="923" y="186"/>
                </a:cubicBezTo>
                <a:cubicBezTo>
                  <a:pt x="907" y="184"/>
                  <a:pt x="905" y="174"/>
                  <a:pt x="898" y="162"/>
                </a:cubicBezTo>
                <a:cubicBezTo>
                  <a:pt x="874" y="128"/>
                  <a:pt x="907" y="99"/>
                  <a:pt x="902" y="68"/>
                </a:cubicBezTo>
                <a:cubicBezTo>
                  <a:pt x="902" y="66"/>
                  <a:pt x="907" y="61"/>
                  <a:pt x="910" y="60"/>
                </a:cubicBezTo>
                <a:cubicBezTo>
                  <a:pt x="937" y="57"/>
                  <a:pt x="964" y="50"/>
                  <a:pt x="990" y="53"/>
                </a:cubicBezTo>
                <a:cubicBezTo>
                  <a:pt x="1015" y="55"/>
                  <a:pt x="1028" y="104"/>
                  <a:pt x="1014" y="127"/>
                </a:cubicBezTo>
                <a:cubicBezTo>
                  <a:pt x="995" y="159"/>
                  <a:pt x="995" y="160"/>
                  <a:pt x="1021" y="186"/>
                </a:cubicBezTo>
                <a:cubicBezTo>
                  <a:pt x="1045" y="210"/>
                  <a:pt x="1066" y="235"/>
                  <a:pt x="1073" y="269"/>
                </a:cubicBezTo>
                <a:cubicBezTo>
                  <a:pt x="1074" y="270"/>
                  <a:pt x="1074" y="272"/>
                  <a:pt x="1075" y="272"/>
                </a:cubicBezTo>
                <a:cubicBezTo>
                  <a:pt x="1106" y="306"/>
                  <a:pt x="1107" y="348"/>
                  <a:pt x="1113" y="390"/>
                </a:cubicBezTo>
                <a:cubicBezTo>
                  <a:pt x="1115" y="405"/>
                  <a:pt x="1124" y="419"/>
                  <a:pt x="1133" y="432"/>
                </a:cubicBezTo>
                <a:cubicBezTo>
                  <a:pt x="1158" y="469"/>
                  <a:pt x="1157" y="505"/>
                  <a:pt x="1125" y="536"/>
                </a:cubicBezTo>
                <a:cubicBezTo>
                  <a:pt x="1106" y="555"/>
                  <a:pt x="1104" y="578"/>
                  <a:pt x="1100" y="602"/>
                </a:cubicBezTo>
                <a:cubicBezTo>
                  <a:pt x="1100" y="602"/>
                  <a:pt x="1101" y="601"/>
                  <a:pt x="1101" y="601"/>
                </a:cubicBezTo>
                <a:close/>
                <a:moveTo>
                  <a:pt x="1006" y="603"/>
                </a:moveTo>
                <a:cubicBezTo>
                  <a:pt x="1008" y="578"/>
                  <a:pt x="1009" y="552"/>
                  <a:pt x="1013" y="528"/>
                </a:cubicBezTo>
                <a:cubicBezTo>
                  <a:pt x="1017" y="503"/>
                  <a:pt x="1026" y="479"/>
                  <a:pt x="1033" y="453"/>
                </a:cubicBezTo>
                <a:cubicBezTo>
                  <a:pt x="999" y="500"/>
                  <a:pt x="997" y="551"/>
                  <a:pt x="1006" y="603"/>
                </a:cubicBezTo>
                <a:close/>
                <a:moveTo>
                  <a:pt x="163" y="299"/>
                </a:moveTo>
                <a:cubicBezTo>
                  <a:pt x="181" y="339"/>
                  <a:pt x="172" y="373"/>
                  <a:pt x="140" y="402"/>
                </a:cubicBezTo>
                <a:cubicBezTo>
                  <a:pt x="184" y="379"/>
                  <a:pt x="193" y="344"/>
                  <a:pt x="163" y="299"/>
                </a:cubicBezTo>
                <a:close/>
                <a:moveTo>
                  <a:pt x="536" y="285"/>
                </a:moveTo>
                <a:cubicBezTo>
                  <a:pt x="538" y="285"/>
                  <a:pt x="541" y="286"/>
                  <a:pt x="543" y="287"/>
                </a:cubicBezTo>
                <a:cubicBezTo>
                  <a:pt x="548" y="271"/>
                  <a:pt x="554" y="255"/>
                  <a:pt x="559" y="238"/>
                </a:cubicBezTo>
                <a:cubicBezTo>
                  <a:pt x="556" y="237"/>
                  <a:pt x="554" y="236"/>
                  <a:pt x="551" y="236"/>
                </a:cubicBezTo>
                <a:cubicBezTo>
                  <a:pt x="546" y="252"/>
                  <a:pt x="541" y="268"/>
                  <a:pt x="536" y="285"/>
                </a:cubicBezTo>
                <a:close/>
                <a:moveTo>
                  <a:pt x="210" y="367"/>
                </a:moveTo>
                <a:cubicBezTo>
                  <a:pt x="212" y="366"/>
                  <a:pt x="215" y="366"/>
                  <a:pt x="218" y="366"/>
                </a:cubicBezTo>
                <a:cubicBezTo>
                  <a:pt x="217" y="350"/>
                  <a:pt x="215" y="333"/>
                  <a:pt x="214" y="316"/>
                </a:cubicBezTo>
                <a:cubicBezTo>
                  <a:pt x="211" y="317"/>
                  <a:pt x="209" y="317"/>
                  <a:pt x="206" y="317"/>
                </a:cubicBezTo>
                <a:cubicBezTo>
                  <a:pt x="207" y="333"/>
                  <a:pt x="208" y="350"/>
                  <a:pt x="210" y="367"/>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F760F94B-6F46-4063-A06A-68DA829F6577}"/>
              </a:ext>
            </a:extLst>
          </p:cNvPr>
          <p:cNvSpPr>
            <a:spLocks noEditPoints="1"/>
          </p:cNvSpPr>
          <p:nvPr/>
        </p:nvSpPr>
        <p:spPr bwMode="auto">
          <a:xfrm>
            <a:off x="915988" y="1030288"/>
            <a:ext cx="1049337" cy="1503363"/>
          </a:xfrm>
          <a:custGeom>
            <a:avLst/>
            <a:gdLst>
              <a:gd name="T0" fmla="*/ 595 w 608"/>
              <a:gd name="T1" fmla="*/ 625 h 870"/>
              <a:gd name="T2" fmla="*/ 464 w 608"/>
              <a:gd name="T3" fmla="*/ 625 h 870"/>
              <a:gd name="T4" fmla="*/ 320 w 608"/>
              <a:gd name="T5" fmla="*/ 672 h 870"/>
              <a:gd name="T6" fmla="*/ 272 w 608"/>
              <a:gd name="T7" fmla="*/ 651 h 870"/>
              <a:gd name="T8" fmla="*/ 245 w 608"/>
              <a:gd name="T9" fmla="*/ 607 h 870"/>
              <a:gd name="T10" fmla="*/ 222 w 608"/>
              <a:gd name="T11" fmla="*/ 559 h 870"/>
              <a:gd name="T12" fmla="*/ 150 w 608"/>
              <a:gd name="T13" fmla="*/ 615 h 870"/>
              <a:gd name="T14" fmla="*/ 145 w 608"/>
              <a:gd name="T15" fmla="*/ 626 h 870"/>
              <a:gd name="T16" fmla="*/ 85 w 608"/>
              <a:gd name="T17" fmla="*/ 764 h 870"/>
              <a:gd name="T18" fmla="*/ 72 w 608"/>
              <a:gd name="T19" fmla="*/ 815 h 870"/>
              <a:gd name="T20" fmla="*/ 51 w 608"/>
              <a:gd name="T21" fmla="*/ 850 h 870"/>
              <a:gd name="T22" fmla="*/ 0 w 608"/>
              <a:gd name="T23" fmla="*/ 870 h 870"/>
              <a:gd name="T24" fmla="*/ 6 w 608"/>
              <a:gd name="T25" fmla="*/ 853 h 870"/>
              <a:gd name="T26" fmla="*/ 9 w 608"/>
              <a:gd name="T27" fmla="*/ 809 h 870"/>
              <a:gd name="T28" fmla="*/ 14 w 608"/>
              <a:gd name="T29" fmla="*/ 791 h 870"/>
              <a:gd name="T30" fmla="*/ 42 w 608"/>
              <a:gd name="T31" fmla="*/ 735 h 870"/>
              <a:gd name="T32" fmla="*/ 82 w 608"/>
              <a:gd name="T33" fmla="*/ 587 h 870"/>
              <a:gd name="T34" fmla="*/ 88 w 608"/>
              <a:gd name="T35" fmla="*/ 572 h 870"/>
              <a:gd name="T36" fmla="*/ 174 w 608"/>
              <a:gd name="T37" fmla="*/ 439 h 870"/>
              <a:gd name="T38" fmla="*/ 162 w 608"/>
              <a:gd name="T39" fmla="*/ 418 h 870"/>
              <a:gd name="T40" fmla="*/ 152 w 608"/>
              <a:gd name="T41" fmla="*/ 353 h 870"/>
              <a:gd name="T42" fmla="*/ 56 w 608"/>
              <a:gd name="T43" fmla="*/ 401 h 870"/>
              <a:gd name="T44" fmla="*/ 31 w 608"/>
              <a:gd name="T45" fmla="*/ 400 h 870"/>
              <a:gd name="T46" fmla="*/ 20 w 608"/>
              <a:gd name="T47" fmla="*/ 382 h 870"/>
              <a:gd name="T48" fmla="*/ 55 w 608"/>
              <a:gd name="T49" fmla="*/ 344 h 870"/>
              <a:gd name="T50" fmla="*/ 120 w 608"/>
              <a:gd name="T51" fmla="*/ 316 h 870"/>
              <a:gd name="T52" fmla="*/ 127 w 608"/>
              <a:gd name="T53" fmla="*/ 293 h 870"/>
              <a:gd name="T54" fmla="*/ 133 w 608"/>
              <a:gd name="T55" fmla="*/ 176 h 870"/>
              <a:gd name="T56" fmla="*/ 137 w 608"/>
              <a:gd name="T57" fmla="*/ 137 h 870"/>
              <a:gd name="T58" fmla="*/ 99 w 608"/>
              <a:gd name="T59" fmla="*/ 110 h 870"/>
              <a:gd name="T60" fmla="*/ 105 w 608"/>
              <a:gd name="T61" fmla="*/ 19 h 870"/>
              <a:gd name="T62" fmla="*/ 115 w 608"/>
              <a:gd name="T63" fmla="*/ 9 h 870"/>
              <a:gd name="T64" fmla="*/ 170 w 608"/>
              <a:gd name="T65" fmla="*/ 2 h 870"/>
              <a:gd name="T66" fmla="*/ 207 w 608"/>
              <a:gd name="T67" fmla="*/ 101 h 870"/>
              <a:gd name="T68" fmla="*/ 216 w 608"/>
              <a:gd name="T69" fmla="*/ 151 h 870"/>
              <a:gd name="T70" fmla="*/ 227 w 608"/>
              <a:gd name="T71" fmla="*/ 160 h 870"/>
              <a:gd name="T72" fmla="*/ 315 w 608"/>
              <a:gd name="T73" fmla="*/ 239 h 870"/>
              <a:gd name="T74" fmla="*/ 340 w 608"/>
              <a:gd name="T75" fmla="*/ 296 h 870"/>
              <a:gd name="T76" fmla="*/ 321 w 608"/>
              <a:gd name="T77" fmla="*/ 363 h 870"/>
              <a:gd name="T78" fmla="*/ 314 w 608"/>
              <a:gd name="T79" fmla="*/ 396 h 870"/>
              <a:gd name="T80" fmla="*/ 344 w 608"/>
              <a:gd name="T81" fmla="*/ 417 h 870"/>
              <a:gd name="T82" fmla="*/ 351 w 608"/>
              <a:gd name="T83" fmla="*/ 419 h 870"/>
              <a:gd name="T84" fmla="*/ 299 w 608"/>
              <a:gd name="T85" fmla="*/ 431 h 870"/>
              <a:gd name="T86" fmla="*/ 325 w 608"/>
              <a:gd name="T87" fmla="*/ 592 h 870"/>
              <a:gd name="T88" fmla="*/ 434 w 608"/>
              <a:gd name="T89" fmla="*/ 578 h 870"/>
              <a:gd name="T90" fmla="*/ 513 w 608"/>
              <a:gd name="T91" fmla="*/ 564 h 870"/>
              <a:gd name="T92" fmla="*/ 576 w 608"/>
              <a:gd name="T93" fmla="*/ 584 h 870"/>
              <a:gd name="T94" fmla="*/ 604 w 608"/>
              <a:gd name="T95" fmla="*/ 609 h 870"/>
              <a:gd name="T96" fmla="*/ 608 w 608"/>
              <a:gd name="T97" fmla="*/ 625 h 870"/>
              <a:gd name="T98" fmla="*/ 596 w 608"/>
              <a:gd name="T99" fmla="*/ 625 h 870"/>
              <a:gd name="T100" fmla="*/ 595 w 608"/>
              <a:gd name="T101" fmla="*/ 625 h 870"/>
              <a:gd name="T102" fmla="*/ 259 w 608"/>
              <a:gd name="T103" fmla="*/ 272 h 870"/>
              <a:gd name="T104" fmla="*/ 274 w 608"/>
              <a:gd name="T105" fmla="*/ 388 h 870"/>
              <a:gd name="T106" fmla="*/ 282 w 608"/>
              <a:gd name="T107" fmla="*/ 297 h 870"/>
              <a:gd name="T108" fmla="*/ 259 w 608"/>
              <a:gd name="T109" fmla="*/ 27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8" h="870">
                <a:moveTo>
                  <a:pt x="595" y="625"/>
                </a:moveTo>
                <a:cubicBezTo>
                  <a:pt x="551" y="615"/>
                  <a:pt x="507" y="611"/>
                  <a:pt x="464" y="625"/>
                </a:cubicBezTo>
                <a:cubicBezTo>
                  <a:pt x="416" y="640"/>
                  <a:pt x="368" y="656"/>
                  <a:pt x="320" y="672"/>
                </a:cubicBezTo>
                <a:cubicBezTo>
                  <a:pt x="304" y="677"/>
                  <a:pt x="280" y="666"/>
                  <a:pt x="272" y="651"/>
                </a:cubicBezTo>
                <a:cubicBezTo>
                  <a:pt x="263" y="636"/>
                  <a:pt x="253" y="622"/>
                  <a:pt x="245" y="607"/>
                </a:cubicBezTo>
                <a:cubicBezTo>
                  <a:pt x="237" y="593"/>
                  <a:pt x="230" y="577"/>
                  <a:pt x="222" y="559"/>
                </a:cubicBezTo>
                <a:cubicBezTo>
                  <a:pt x="198" y="577"/>
                  <a:pt x="174" y="596"/>
                  <a:pt x="150" y="615"/>
                </a:cubicBezTo>
                <a:cubicBezTo>
                  <a:pt x="147" y="618"/>
                  <a:pt x="145" y="622"/>
                  <a:pt x="145" y="626"/>
                </a:cubicBezTo>
                <a:cubicBezTo>
                  <a:pt x="140" y="678"/>
                  <a:pt x="114" y="721"/>
                  <a:pt x="85" y="764"/>
                </a:cubicBezTo>
                <a:cubicBezTo>
                  <a:pt x="75" y="779"/>
                  <a:pt x="66" y="794"/>
                  <a:pt x="72" y="815"/>
                </a:cubicBezTo>
                <a:cubicBezTo>
                  <a:pt x="76" y="831"/>
                  <a:pt x="69" y="844"/>
                  <a:pt x="51" y="850"/>
                </a:cubicBezTo>
                <a:cubicBezTo>
                  <a:pt x="35" y="855"/>
                  <a:pt x="20" y="862"/>
                  <a:pt x="0" y="870"/>
                </a:cubicBezTo>
                <a:cubicBezTo>
                  <a:pt x="3" y="862"/>
                  <a:pt x="3" y="857"/>
                  <a:pt x="6" y="853"/>
                </a:cubicBezTo>
                <a:cubicBezTo>
                  <a:pt x="16" y="839"/>
                  <a:pt x="21" y="826"/>
                  <a:pt x="9" y="809"/>
                </a:cubicBezTo>
                <a:cubicBezTo>
                  <a:pt x="7" y="806"/>
                  <a:pt x="10" y="794"/>
                  <a:pt x="14" y="791"/>
                </a:cubicBezTo>
                <a:cubicBezTo>
                  <a:pt x="33" y="777"/>
                  <a:pt x="36" y="756"/>
                  <a:pt x="42" y="735"/>
                </a:cubicBezTo>
                <a:cubicBezTo>
                  <a:pt x="55" y="686"/>
                  <a:pt x="69" y="637"/>
                  <a:pt x="82" y="587"/>
                </a:cubicBezTo>
                <a:cubicBezTo>
                  <a:pt x="84" y="582"/>
                  <a:pt x="85" y="577"/>
                  <a:pt x="88" y="572"/>
                </a:cubicBezTo>
                <a:cubicBezTo>
                  <a:pt x="117" y="527"/>
                  <a:pt x="146" y="481"/>
                  <a:pt x="174" y="439"/>
                </a:cubicBezTo>
                <a:cubicBezTo>
                  <a:pt x="169" y="431"/>
                  <a:pt x="163" y="425"/>
                  <a:pt x="162" y="418"/>
                </a:cubicBezTo>
                <a:cubicBezTo>
                  <a:pt x="158" y="398"/>
                  <a:pt x="156" y="379"/>
                  <a:pt x="152" y="353"/>
                </a:cubicBezTo>
                <a:cubicBezTo>
                  <a:pt x="118" y="370"/>
                  <a:pt x="87" y="386"/>
                  <a:pt x="56" y="401"/>
                </a:cubicBezTo>
                <a:cubicBezTo>
                  <a:pt x="49" y="404"/>
                  <a:pt x="38" y="403"/>
                  <a:pt x="31" y="400"/>
                </a:cubicBezTo>
                <a:cubicBezTo>
                  <a:pt x="25" y="398"/>
                  <a:pt x="20" y="388"/>
                  <a:pt x="20" y="382"/>
                </a:cubicBezTo>
                <a:cubicBezTo>
                  <a:pt x="19" y="361"/>
                  <a:pt x="34" y="344"/>
                  <a:pt x="55" y="344"/>
                </a:cubicBezTo>
                <a:cubicBezTo>
                  <a:pt x="82" y="344"/>
                  <a:pt x="99" y="327"/>
                  <a:pt x="120" y="316"/>
                </a:cubicBezTo>
                <a:cubicBezTo>
                  <a:pt x="125" y="313"/>
                  <a:pt x="130" y="299"/>
                  <a:pt x="127" y="293"/>
                </a:cubicBezTo>
                <a:cubicBezTo>
                  <a:pt x="114" y="253"/>
                  <a:pt x="119" y="214"/>
                  <a:pt x="133" y="176"/>
                </a:cubicBezTo>
                <a:cubicBezTo>
                  <a:pt x="138" y="164"/>
                  <a:pt x="136" y="150"/>
                  <a:pt x="137" y="137"/>
                </a:cubicBezTo>
                <a:cubicBezTo>
                  <a:pt x="104" y="140"/>
                  <a:pt x="109" y="138"/>
                  <a:pt x="99" y="110"/>
                </a:cubicBezTo>
                <a:cubicBezTo>
                  <a:pt x="89" y="78"/>
                  <a:pt x="112" y="50"/>
                  <a:pt x="105" y="19"/>
                </a:cubicBezTo>
                <a:cubicBezTo>
                  <a:pt x="105" y="17"/>
                  <a:pt x="111" y="10"/>
                  <a:pt x="115" y="9"/>
                </a:cubicBezTo>
                <a:cubicBezTo>
                  <a:pt x="133" y="6"/>
                  <a:pt x="152" y="0"/>
                  <a:pt x="170" y="2"/>
                </a:cubicBezTo>
                <a:cubicBezTo>
                  <a:pt x="221" y="9"/>
                  <a:pt x="240" y="58"/>
                  <a:pt x="207" y="101"/>
                </a:cubicBezTo>
                <a:cubicBezTo>
                  <a:pt x="190" y="124"/>
                  <a:pt x="192" y="135"/>
                  <a:pt x="216" y="151"/>
                </a:cubicBezTo>
                <a:cubicBezTo>
                  <a:pt x="220" y="154"/>
                  <a:pt x="225" y="156"/>
                  <a:pt x="227" y="160"/>
                </a:cubicBezTo>
                <a:cubicBezTo>
                  <a:pt x="248" y="196"/>
                  <a:pt x="284" y="215"/>
                  <a:pt x="315" y="239"/>
                </a:cubicBezTo>
                <a:cubicBezTo>
                  <a:pt x="335" y="253"/>
                  <a:pt x="344" y="273"/>
                  <a:pt x="340" y="296"/>
                </a:cubicBezTo>
                <a:cubicBezTo>
                  <a:pt x="337" y="319"/>
                  <a:pt x="330" y="342"/>
                  <a:pt x="321" y="363"/>
                </a:cubicBezTo>
                <a:cubicBezTo>
                  <a:pt x="317" y="374"/>
                  <a:pt x="307" y="383"/>
                  <a:pt x="314" y="396"/>
                </a:cubicBezTo>
                <a:cubicBezTo>
                  <a:pt x="321" y="408"/>
                  <a:pt x="327" y="420"/>
                  <a:pt x="344" y="417"/>
                </a:cubicBezTo>
                <a:cubicBezTo>
                  <a:pt x="346" y="416"/>
                  <a:pt x="349" y="418"/>
                  <a:pt x="351" y="419"/>
                </a:cubicBezTo>
                <a:cubicBezTo>
                  <a:pt x="344" y="446"/>
                  <a:pt x="333" y="448"/>
                  <a:pt x="299" y="431"/>
                </a:cubicBezTo>
                <a:cubicBezTo>
                  <a:pt x="308" y="483"/>
                  <a:pt x="316" y="536"/>
                  <a:pt x="325" y="592"/>
                </a:cubicBezTo>
                <a:cubicBezTo>
                  <a:pt x="361" y="574"/>
                  <a:pt x="398" y="579"/>
                  <a:pt x="434" y="578"/>
                </a:cubicBezTo>
                <a:cubicBezTo>
                  <a:pt x="461" y="578"/>
                  <a:pt x="488" y="578"/>
                  <a:pt x="513" y="564"/>
                </a:cubicBezTo>
                <a:cubicBezTo>
                  <a:pt x="535" y="551"/>
                  <a:pt x="561" y="563"/>
                  <a:pt x="576" y="584"/>
                </a:cubicBezTo>
                <a:cubicBezTo>
                  <a:pt x="583" y="594"/>
                  <a:pt x="596" y="600"/>
                  <a:pt x="604" y="609"/>
                </a:cubicBezTo>
                <a:cubicBezTo>
                  <a:pt x="608" y="612"/>
                  <a:pt x="607" y="620"/>
                  <a:pt x="608" y="625"/>
                </a:cubicBezTo>
                <a:cubicBezTo>
                  <a:pt x="604" y="625"/>
                  <a:pt x="600" y="625"/>
                  <a:pt x="596" y="625"/>
                </a:cubicBezTo>
                <a:lnTo>
                  <a:pt x="595" y="625"/>
                </a:lnTo>
                <a:close/>
                <a:moveTo>
                  <a:pt x="259" y="272"/>
                </a:moveTo>
                <a:cubicBezTo>
                  <a:pt x="264" y="311"/>
                  <a:pt x="269" y="349"/>
                  <a:pt x="274" y="388"/>
                </a:cubicBezTo>
                <a:cubicBezTo>
                  <a:pt x="279" y="358"/>
                  <a:pt x="280" y="328"/>
                  <a:pt x="282" y="297"/>
                </a:cubicBezTo>
                <a:cubicBezTo>
                  <a:pt x="283" y="282"/>
                  <a:pt x="277" y="273"/>
                  <a:pt x="259" y="272"/>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98194039-3258-4F19-8851-C43965A96E4D}"/>
              </a:ext>
            </a:extLst>
          </p:cNvPr>
          <p:cNvSpPr>
            <a:spLocks/>
          </p:cNvSpPr>
          <p:nvPr/>
        </p:nvSpPr>
        <p:spPr bwMode="auto">
          <a:xfrm>
            <a:off x="1724025" y="1014413"/>
            <a:ext cx="822325" cy="1563688"/>
          </a:xfrm>
          <a:custGeom>
            <a:avLst/>
            <a:gdLst>
              <a:gd name="T0" fmla="*/ 449 w 476"/>
              <a:gd name="T1" fmla="*/ 874 h 905"/>
              <a:gd name="T2" fmla="*/ 441 w 476"/>
              <a:gd name="T3" fmla="*/ 882 h 905"/>
              <a:gd name="T4" fmla="*/ 402 w 476"/>
              <a:gd name="T5" fmla="*/ 899 h 905"/>
              <a:gd name="T6" fmla="*/ 410 w 476"/>
              <a:gd name="T7" fmla="*/ 838 h 905"/>
              <a:gd name="T8" fmla="*/ 384 w 476"/>
              <a:gd name="T9" fmla="*/ 778 h 905"/>
              <a:gd name="T10" fmla="*/ 285 w 476"/>
              <a:gd name="T11" fmla="*/ 688 h 905"/>
              <a:gd name="T12" fmla="*/ 195 w 476"/>
              <a:gd name="T13" fmla="*/ 581 h 905"/>
              <a:gd name="T14" fmla="*/ 168 w 476"/>
              <a:gd name="T15" fmla="*/ 540 h 905"/>
              <a:gd name="T16" fmla="*/ 202 w 476"/>
              <a:gd name="T17" fmla="*/ 515 h 905"/>
              <a:gd name="T18" fmla="*/ 200 w 476"/>
              <a:gd name="T19" fmla="*/ 512 h 905"/>
              <a:gd name="T20" fmla="*/ 166 w 476"/>
              <a:gd name="T21" fmla="*/ 530 h 905"/>
              <a:gd name="T22" fmla="*/ 119 w 476"/>
              <a:gd name="T23" fmla="*/ 556 h 905"/>
              <a:gd name="T24" fmla="*/ 85 w 476"/>
              <a:gd name="T25" fmla="*/ 559 h 905"/>
              <a:gd name="T26" fmla="*/ 43 w 476"/>
              <a:gd name="T27" fmla="*/ 566 h 905"/>
              <a:gd name="T28" fmla="*/ 7 w 476"/>
              <a:gd name="T29" fmla="*/ 581 h 905"/>
              <a:gd name="T30" fmla="*/ 0 w 476"/>
              <a:gd name="T31" fmla="*/ 578 h 905"/>
              <a:gd name="T32" fmla="*/ 6 w 476"/>
              <a:gd name="T33" fmla="*/ 551 h 905"/>
              <a:gd name="T34" fmla="*/ 113 w 476"/>
              <a:gd name="T35" fmla="*/ 442 h 905"/>
              <a:gd name="T36" fmla="*/ 111 w 476"/>
              <a:gd name="T37" fmla="*/ 409 h 905"/>
              <a:gd name="T38" fmla="*/ 95 w 476"/>
              <a:gd name="T39" fmla="*/ 345 h 905"/>
              <a:gd name="T40" fmla="*/ 75 w 476"/>
              <a:gd name="T41" fmla="*/ 227 h 905"/>
              <a:gd name="T42" fmla="*/ 96 w 476"/>
              <a:gd name="T43" fmla="*/ 164 h 905"/>
              <a:gd name="T44" fmla="*/ 82 w 476"/>
              <a:gd name="T45" fmla="*/ 149 h 905"/>
              <a:gd name="T46" fmla="*/ 52 w 476"/>
              <a:gd name="T47" fmla="*/ 120 h 905"/>
              <a:gd name="T48" fmla="*/ 58 w 476"/>
              <a:gd name="T49" fmla="*/ 26 h 905"/>
              <a:gd name="T50" fmla="*/ 67 w 476"/>
              <a:gd name="T51" fmla="*/ 17 h 905"/>
              <a:gd name="T52" fmla="*/ 148 w 476"/>
              <a:gd name="T53" fmla="*/ 11 h 905"/>
              <a:gd name="T54" fmla="*/ 171 w 476"/>
              <a:gd name="T55" fmla="*/ 77 h 905"/>
              <a:gd name="T56" fmla="*/ 182 w 476"/>
              <a:gd name="T57" fmla="*/ 161 h 905"/>
              <a:gd name="T58" fmla="*/ 266 w 476"/>
              <a:gd name="T59" fmla="*/ 242 h 905"/>
              <a:gd name="T60" fmla="*/ 299 w 476"/>
              <a:gd name="T61" fmla="*/ 354 h 905"/>
              <a:gd name="T62" fmla="*/ 318 w 476"/>
              <a:gd name="T63" fmla="*/ 414 h 905"/>
              <a:gd name="T64" fmla="*/ 342 w 476"/>
              <a:gd name="T65" fmla="*/ 445 h 905"/>
              <a:gd name="T66" fmla="*/ 332 w 476"/>
              <a:gd name="T67" fmla="*/ 459 h 905"/>
              <a:gd name="T68" fmla="*/ 275 w 476"/>
              <a:gd name="T69" fmla="*/ 426 h 905"/>
              <a:gd name="T70" fmla="*/ 240 w 476"/>
              <a:gd name="T71" fmla="*/ 310 h 905"/>
              <a:gd name="T72" fmla="*/ 192 w 476"/>
              <a:gd name="T73" fmla="*/ 261 h 905"/>
              <a:gd name="T74" fmla="*/ 192 w 476"/>
              <a:gd name="T75" fmla="*/ 265 h 905"/>
              <a:gd name="T76" fmla="*/ 222 w 476"/>
              <a:gd name="T77" fmla="*/ 318 h 905"/>
              <a:gd name="T78" fmla="*/ 249 w 476"/>
              <a:gd name="T79" fmla="*/ 401 h 905"/>
              <a:gd name="T80" fmla="*/ 272 w 476"/>
              <a:gd name="T81" fmla="*/ 483 h 905"/>
              <a:gd name="T82" fmla="*/ 278 w 476"/>
              <a:gd name="T83" fmla="*/ 518 h 905"/>
              <a:gd name="T84" fmla="*/ 301 w 476"/>
              <a:gd name="T85" fmla="*/ 587 h 905"/>
              <a:gd name="T86" fmla="*/ 327 w 476"/>
              <a:gd name="T87" fmla="*/ 627 h 905"/>
              <a:gd name="T88" fmla="*/ 392 w 476"/>
              <a:gd name="T89" fmla="*/ 701 h 905"/>
              <a:gd name="T90" fmla="*/ 418 w 476"/>
              <a:gd name="T91" fmla="*/ 744 h 905"/>
              <a:gd name="T92" fmla="*/ 449 w 476"/>
              <a:gd name="T93" fmla="*/ 765 h 905"/>
              <a:gd name="T94" fmla="*/ 467 w 476"/>
              <a:gd name="T95" fmla="*/ 805 h 905"/>
              <a:gd name="T96" fmla="*/ 449 w 476"/>
              <a:gd name="T97" fmla="*/ 874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6" h="905">
                <a:moveTo>
                  <a:pt x="449" y="874"/>
                </a:moveTo>
                <a:cubicBezTo>
                  <a:pt x="446" y="877"/>
                  <a:pt x="444" y="879"/>
                  <a:pt x="441" y="882"/>
                </a:cubicBezTo>
                <a:cubicBezTo>
                  <a:pt x="430" y="894"/>
                  <a:pt x="418" y="905"/>
                  <a:pt x="402" y="899"/>
                </a:cubicBezTo>
                <a:cubicBezTo>
                  <a:pt x="405" y="878"/>
                  <a:pt x="406" y="858"/>
                  <a:pt x="410" y="838"/>
                </a:cubicBezTo>
                <a:cubicBezTo>
                  <a:pt x="415" y="811"/>
                  <a:pt x="403" y="794"/>
                  <a:pt x="384" y="778"/>
                </a:cubicBezTo>
                <a:cubicBezTo>
                  <a:pt x="350" y="749"/>
                  <a:pt x="320" y="716"/>
                  <a:pt x="285" y="688"/>
                </a:cubicBezTo>
                <a:cubicBezTo>
                  <a:pt x="248" y="658"/>
                  <a:pt x="225" y="617"/>
                  <a:pt x="195" y="581"/>
                </a:cubicBezTo>
                <a:cubicBezTo>
                  <a:pt x="185" y="569"/>
                  <a:pt x="177" y="554"/>
                  <a:pt x="168" y="540"/>
                </a:cubicBezTo>
                <a:cubicBezTo>
                  <a:pt x="180" y="530"/>
                  <a:pt x="191" y="523"/>
                  <a:pt x="202" y="515"/>
                </a:cubicBezTo>
                <a:cubicBezTo>
                  <a:pt x="201" y="514"/>
                  <a:pt x="201" y="513"/>
                  <a:pt x="200" y="512"/>
                </a:cubicBezTo>
                <a:cubicBezTo>
                  <a:pt x="189" y="518"/>
                  <a:pt x="177" y="524"/>
                  <a:pt x="166" y="530"/>
                </a:cubicBezTo>
                <a:cubicBezTo>
                  <a:pt x="150" y="539"/>
                  <a:pt x="135" y="549"/>
                  <a:pt x="119" y="556"/>
                </a:cubicBezTo>
                <a:cubicBezTo>
                  <a:pt x="109" y="560"/>
                  <a:pt x="96" y="557"/>
                  <a:pt x="85" y="559"/>
                </a:cubicBezTo>
                <a:cubicBezTo>
                  <a:pt x="71" y="561"/>
                  <a:pt x="57" y="562"/>
                  <a:pt x="43" y="566"/>
                </a:cubicBezTo>
                <a:cubicBezTo>
                  <a:pt x="30" y="570"/>
                  <a:pt x="19" y="576"/>
                  <a:pt x="7" y="581"/>
                </a:cubicBezTo>
                <a:cubicBezTo>
                  <a:pt x="5" y="580"/>
                  <a:pt x="2" y="579"/>
                  <a:pt x="0" y="578"/>
                </a:cubicBezTo>
                <a:cubicBezTo>
                  <a:pt x="2" y="569"/>
                  <a:pt x="1" y="557"/>
                  <a:pt x="6" y="551"/>
                </a:cubicBezTo>
                <a:cubicBezTo>
                  <a:pt x="41" y="514"/>
                  <a:pt x="78" y="478"/>
                  <a:pt x="113" y="442"/>
                </a:cubicBezTo>
                <a:cubicBezTo>
                  <a:pt x="113" y="433"/>
                  <a:pt x="110" y="420"/>
                  <a:pt x="111" y="409"/>
                </a:cubicBezTo>
                <a:cubicBezTo>
                  <a:pt x="114" y="385"/>
                  <a:pt x="106" y="366"/>
                  <a:pt x="95" y="345"/>
                </a:cubicBezTo>
                <a:cubicBezTo>
                  <a:pt x="75" y="309"/>
                  <a:pt x="60" y="270"/>
                  <a:pt x="75" y="227"/>
                </a:cubicBezTo>
                <a:cubicBezTo>
                  <a:pt x="83" y="206"/>
                  <a:pt x="89" y="185"/>
                  <a:pt x="96" y="164"/>
                </a:cubicBezTo>
                <a:cubicBezTo>
                  <a:pt x="101" y="150"/>
                  <a:pt x="91" y="148"/>
                  <a:pt x="82" y="149"/>
                </a:cubicBezTo>
                <a:cubicBezTo>
                  <a:pt x="59" y="152"/>
                  <a:pt x="56" y="140"/>
                  <a:pt x="52" y="120"/>
                </a:cubicBezTo>
                <a:cubicBezTo>
                  <a:pt x="44" y="87"/>
                  <a:pt x="59" y="57"/>
                  <a:pt x="58" y="26"/>
                </a:cubicBezTo>
                <a:cubicBezTo>
                  <a:pt x="58" y="23"/>
                  <a:pt x="63" y="18"/>
                  <a:pt x="67" y="17"/>
                </a:cubicBezTo>
                <a:cubicBezTo>
                  <a:pt x="93" y="3"/>
                  <a:pt x="120" y="0"/>
                  <a:pt x="148" y="11"/>
                </a:cubicBezTo>
                <a:cubicBezTo>
                  <a:pt x="175" y="22"/>
                  <a:pt x="186" y="51"/>
                  <a:pt x="171" y="77"/>
                </a:cubicBezTo>
                <a:cubicBezTo>
                  <a:pt x="146" y="121"/>
                  <a:pt x="146" y="123"/>
                  <a:pt x="182" y="161"/>
                </a:cubicBezTo>
                <a:cubicBezTo>
                  <a:pt x="209" y="189"/>
                  <a:pt x="232" y="221"/>
                  <a:pt x="266" y="242"/>
                </a:cubicBezTo>
                <a:cubicBezTo>
                  <a:pt x="298" y="261"/>
                  <a:pt x="310" y="315"/>
                  <a:pt x="299" y="354"/>
                </a:cubicBezTo>
                <a:cubicBezTo>
                  <a:pt x="288" y="387"/>
                  <a:pt x="290" y="391"/>
                  <a:pt x="318" y="414"/>
                </a:cubicBezTo>
                <a:cubicBezTo>
                  <a:pt x="328" y="422"/>
                  <a:pt x="335" y="434"/>
                  <a:pt x="342" y="445"/>
                </a:cubicBezTo>
                <a:cubicBezTo>
                  <a:pt x="343" y="447"/>
                  <a:pt x="337" y="457"/>
                  <a:pt x="332" y="459"/>
                </a:cubicBezTo>
                <a:cubicBezTo>
                  <a:pt x="311" y="466"/>
                  <a:pt x="283" y="450"/>
                  <a:pt x="275" y="426"/>
                </a:cubicBezTo>
                <a:cubicBezTo>
                  <a:pt x="262" y="388"/>
                  <a:pt x="248" y="350"/>
                  <a:pt x="240" y="310"/>
                </a:cubicBezTo>
                <a:cubicBezTo>
                  <a:pt x="233" y="282"/>
                  <a:pt x="219" y="268"/>
                  <a:pt x="192" y="261"/>
                </a:cubicBezTo>
                <a:cubicBezTo>
                  <a:pt x="192" y="263"/>
                  <a:pt x="192" y="264"/>
                  <a:pt x="192" y="265"/>
                </a:cubicBezTo>
                <a:cubicBezTo>
                  <a:pt x="217" y="274"/>
                  <a:pt x="224" y="292"/>
                  <a:pt x="222" y="318"/>
                </a:cubicBezTo>
                <a:cubicBezTo>
                  <a:pt x="219" y="349"/>
                  <a:pt x="229" y="377"/>
                  <a:pt x="249" y="401"/>
                </a:cubicBezTo>
                <a:cubicBezTo>
                  <a:pt x="269" y="425"/>
                  <a:pt x="278" y="451"/>
                  <a:pt x="272" y="483"/>
                </a:cubicBezTo>
                <a:cubicBezTo>
                  <a:pt x="271" y="494"/>
                  <a:pt x="275" y="506"/>
                  <a:pt x="278" y="518"/>
                </a:cubicBezTo>
                <a:cubicBezTo>
                  <a:pt x="285" y="541"/>
                  <a:pt x="292" y="565"/>
                  <a:pt x="301" y="587"/>
                </a:cubicBezTo>
                <a:cubicBezTo>
                  <a:pt x="307" y="602"/>
                  <a:pt x="314" y="619"/>
                  <a:pt x="327" y="627"/>
                </a:cubicBezTo>
                <a:cubicBezTo>
                  <a:pt x="356" y="646"/>
                  <a:pt x="376" y="671"/>
                  <a:pt x="392" y="701"/>
                </a:cubicBezTo>
                <a:cubicBezTo>
                  <a:pt x="399" y="716"/>
                  <a:pt x="407" y="731"/>
                  <a:pt x="418" y="744"/>
                </a:cubicBezTo>
                <a:cubicBezTo>
                  <a:pt x="426" y="753"/>
                  <a:pt x="438" y="761"/>
                  <a:pt x="449" y="765"/>
                </a:cubicBezTo>
                <a:cubicBezTo>
                  <a:pt x="473" y="774"/>
                  <a:pt x="476" y="782"/>
                  <a:pt x="467" y="805"/>
                </a:cubicBezTo>
                <a:cubicBezTo>
                  <a:pt x="459" y="827"/>
                  <a:pt x="455" y="851"/>
                  <a:pt x="449" y="874"/>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8CB710F9-D832-4A79-BD65-D087A2F37701}"/>
              </a:ext>
            </a:extLst>
          </p:cNvPr>
          <p:cNvSpPr>
            <a:spLocks noEditPoints="1"/>
          </p:cNvSpPr>
          <p:nvPr/>
        </p:nvSpPr>
        <p:spPr bwMode="auto">
          <a:xfrm>
            <a:off x="298451" y="1063625"/>
            <a:ext cx="631825" cy="1508125"/>
          </a:xfrm>
          <a:custGeom>
            <a:avLst/>
            <a:gdLst>
              <a:gd name="T0" fmla="*/ 269 w 366"/>
              <a:gd name="T1" fmla="*/ 446 h 872"/>
              <a:gd name="T2" fmla="*/ 260 w 366"/>
              <a:gd name="T3" fmla="*/ 468 h 872"/>
              <a:gd name="T4" fmla="*/ 252 w 366"/>
              <a:gd name="T5" fmla="*/ 600 h 872"/>
              <a:gd name="T6" fmla="*/ 267 w 366"/>
              <a:gd name="T7" fmla="*/ 637 h 872"/>
              <a:gd name="T8" fmla="*/ 311 w 366"/>
              <a:gd name="T9" fmla="*/ 726 h 872"/>
              <a:gd name="T10" fmla="*/ 350 w 366"/>
              <a:gd name="T11" fmla="*/ 788 h 872"/>
              <a:gd name="T12" fmla="*/ 354 w 366"/>
              <a:gd name="T13" fmla="*/ 824 h 872"/>
              <a:gd name="T14" fmla="*/ 299 w 366"/>
              <a:gd name="T15" fmla="*/ 866 h 872"/>
              <a:gd name="T16" fmla="*/ 261 w 366"/>
              <a:gd name="T17" fmla="*/ 871 h 872"/>
              <a:gd name="T18" fmla="*/ 294 w 366"/>
              <a:gd name="T19" fmla="*/ 816 h 872"/>
              <a:gd name="T20" fmla="*/ 273 w 366"/>
              <a:gd name="T21" fmla="*/ 751 h 872"/>
              <a:gd name="T22" fmla="*/ 222 w 366"/>
              <a:gd name="T23" fmla="*/ 689 h 872"/>
              <a:gd name="T24" fmla="*/ 183 w 366"/>
              <a:gd name="T25" fmla="*/ 592 h 872"/>
              <a:gd name="T26" fmla="*/ 173 w 366"/>
              <a:gd name="T27" fmla="*/ 530 h 872"/>
              <a:gd name="T28" fmla="*/ 117 w 366"/>
              <a:gd name="T29" fmla="*/ 553 h 872"/>
              <a:gd name="T30" fmla="*/ 138 w 366"/>
              <a:gd name="T31" fmla="*/ 556 h 872"/>
              <a:gd name="T32" fmla="*/ 169 w 366"/>
              <a:gd name="T33" fmla="*/ 570 h 872"/>
              <a:gd name="T34" fmla="*/ 176 w 366"/>
              <a:gd name="T35" fmla="*/ 600 h 872"/>
              <a:gd name="T36" fmla="*/ 181 w 366"/>
              <a:gd name="T37" fmla="*/ 623 h 872"/>
              <a:gd name="T38" fmla="*/ 104 w 366"/>
              <a:gd name="T39" fmla="*/ 622 h 872"/>
              <a:gd name="T40" fmla="*/ 63 w 366"/>
              <a:gd name="T41" fmla="*/ 608 h 872"/>
              <a:gd name="T42" fmla="*/ 38 w 366"/>
              <a:gd name="T43" fmla="*/ 557 h 872"/>
              <a:gd name="T44" fmla="*/ 96 w 366"/>
              <a:gd name="T45" fmla="*/ 465 h 872"/>
              <a:gd name="T46" fmla="*/ 138 w 366"/>
              <a:gd name="T47" fmla="*/ 405 h 872"/>
              <a:gd name="T48" fmla="*/ 146 w 366"/>
              <a:gd name="T49" fmla="*/ 389 h 872"/>
              <a:gd name="T50" fmla="*/ 48 w 366"/>
              <a:gd name="T51" fmla="*/ 401 h 872"/>
              <a:gd name="T52" fmla="*/ 32 w 366"/>
              <a:gd name="T53" fmla="*/ 407 h 872"/>
              <a:gd name="T54" fmla="*/ 11 w 366"/>
              <a:gd name="T55" fmla="*/ 410 h 872"/>
              <a:gd name="T56" fmla="*/ 0 w 366"/>
              <a:gd name="T57" fmla="*/ 384 h 872"/>
              <a:gd name="T58" fmla="*/ 14 w 366"/>
              <a:gd name="T59" fmla="*/ 366 h 872"/>
              <a:gd name="T60" fmla="*/ 53 w 366"/>
              <a:gd name="T61" fmla="*/ 359 h 872"/>
              <a:gd name="T62" fmla="*/ 110 w 366"/>
              <a:gd name="T63" fmla="*/ 336 h 872"/>
              <a:gd name="T64" fmla="*/ 92 w 366"/>
              <a:gd name="T65" fmla="*/ 215 h 872"/>
              <a:gd name="T66" fmla="*/ 105 w 366"/>
              <a:gd name="T67" fmla="*/ 184 h 872"/>
              <a:gd name="T68" fmla="*/ 84 w 366"/>
              <a:gd name="T69" fmla="*/ 145 h 872"/>
              <a:gd name="T70" fmla="*/ 70 w 366"/>
              <a:gd name="T71" fmla="*/ 133 h 872"/>
              <a:gd name="T72" fmla="*/ 61 w 366"/>
              <a:gd name="T73" fmla="*/ 100 h 872"/>
              <a:gd name="T74" fmla="*/ 62 w 366"/>
              <a:gd name="T75" fmla="*/ 30 h 872"/>
              <a:gd name="T76" fmla="*/ 69 w 366"/>
              <a:gd name="T77" fmla="*/ 19 h 872"/>
              <a:gd name="T78" fmla="*/ 152 w 366"/>
              <a:gd name="T79" fmla="*/ 14 h 872"/>
              <a:gd name="T80" fmla="*/ 171 w 366"/>
              <a:gd name="T81" fmla="*/ 63 h 872"/>
              <a:gd name="T82" fmla="*/ 165 w 366"/>
              <a:gd name="T83" fmla="*/ 88 h 872"/>
              <a:gd name="T84" fmla="*/ 173 w 366"/>
              <a:gd name="T85" fmla="*/ 148 h 872"/>
              <a:gd name="T86" fmla="*/ 247 w 366"/>
              <a:gd name="T87" fmla="*/ 255 h 872"/>
              <a:gd name="T88" fmla="*/ 276 w 366"/>
              <a:gd name="T89" fmla="*/ 364 h 872"/>
              <a:gd name="T90" fmla="*/ 302 w 366"/>
              <a:gd name="T91" fmla="*/ 425 h 872"/>
              <a:gd name="T92" fmla="*/ 315 w 366"/>
              <a:gd name="T93" fmla="*/ 458 h 872"/>
              <a:gd name="T94" fmla="*/ 277 w 366"/>
              <a:gd name="T95" fmla="*/ 453 h 872"/>
              <a:gd name="T96" fmla="*/ 269 w 366"/>
              <a:gd name="T97" fmla="*/ 446 h 872"/>
              <a:gd name="T98" fmla="*/ 217 w 366"/>
              <a:gd name="T99" fmla="*/ 282 h 872"/>
              <a:gd name="T100" fmla="*/ 212 w 366"/>
              <a:gd name="T101" fmla="*/ 283 h 872"/>
              <a:gd name="T102" fmla="*/ 238 w 366"/>
              <a:gd name="T103" fmla="*/ 378 h 872"/>
              <a:gd name="T104" fmla="*/ 217 w 366"/>
              <a:gd name="T105" fmla="*/ 282 h 872"/>
              <a:gd name="T106" fmla="*/ 157 w 366"/>
              <a:gd name="T107" fmla="*/ 503 h 872"/>
              <a:gd name="T108" fmla="*/ 164 w 366"/>
              <a:gd name="T109" fmla="*/ 502 h 872"/>
              <a:gd name="T110" fmla="*/ 159 w 366"/>
              <a:gd name="T111" fmla="*/ 437 h 872"/>
              <a:gd name="T112" fmla="*/ 153 w 366"/>
              <a:gd name="T113" fmla="*/ 438 h 872"/>
              <a:gd name="T114" fmla="*/ 157 w 366"/>
              <a:gd name="T115" fmla="*/ 503 h 872"/>
              <a:gd name="T116" fmla="*/ 177 w 366"/>
              <a:gd name="T117" fmla="*/ 309 h 872"/>
              <a:gd name="T118" fmla="*/ 173 w 366"/>
              <a:gd name="T119" fmla="*/ 312 h 872"/>
              <a:gd name="T120" fmla="*/ 164 w 366"/>
              <a:gd name="T121" fmla="*/ 375 h 872"/>
              <a:gd name="T122" fmla="*/ 170 w 366"/>
              <a:gd name="T123" fmla="*/ 375 h 872"/>
              <a:gd name="T124" fmla="*/ 177 w 366"/>
              <a:gd name="T125" fmla="*/ 309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 h="872">
                <a:moveTo>
                  <a:pt x="269" y="446"/>
                </a:moveTo>
                <a:cubicBezTo>
                  <a:pt x="265" y="455"/>
                  <a:pt x="260" y="461"/>
                  <a:pt x="260" y="468"/>
                </a:cubicBezTo>
                <a:cubicBezTo>
                  <a:pt x="257" y="512"/>
                  <a:pt x="253" y="556"/>
                  <a:pt x="252" y="600"/>
                </a:cubicBezTo>
                <a:cubicBezTo>
                  <a:pt x="252" y="612"/>
                  <a:pt x="258" y="628"/>
                  <a:pt x="267" y="637"/>
                </a:cubicBezTo>
                <a:cubicBezTo>
                  <a:pt x="289" y="663"/>
                  <a:pt x="304" y="693"/>
                  <a:pt x="311" y="726"/>
                </a:cubicBezTo>
                <a:cubicBezTo>
                  <a:pt x="317" y="751"/>
                  <a:pt x="327" y="773"/>
                  <a:pt x="350" y="788"/>
                </a:cubicBezTo>
                <a:cubicBezTo>
                  <a:pt x="364" y="797"/>
                  <a:pt x="366" y="814"/>
                  <a:pt x="354" y="824"/>
                </a:cubicBezTo>
                <a:cubicBezTo>
                  <a:pt x="337" y="839"/>
                  <a:pt x="319" y="854"/>
                  <a:pt x="299" y="866"/>
                </a:cubicBezTo>
                <a:cubicBezTo>
                  <a:pt x="289" y="872"/>
                  <a:pt x="274" y="871"/>
                  <a:pt x="261" y="871"/>
                </a:cubicBezTo>
                <a:cubicBezTo>
                  <a:pt x="280" y="856"/>
                  <a:pt x="290" y="837"/>
                  <a:pt x="294" y="816"/>
                </a:cubicBezTo>
                <a:cubicBezTo>
                  <a:pt x="298" y="791"/>
                  <a:pt x="288" y="770"/>
                  <a:pt x="273" y="751"/>
                </a:cubicBezTo>
                <a:cubicBezTo>
                  <a:pt x="256" y="731"/>
                  <a:pt x="235" y="712"/>
                  <a:pt x="222" y="689"/>
                </a:cubicBezTo>
                <a:cubicBezTo>
                  <a:pt x="205" y="659"/>
                  <a:pt x="180" y="632"/>
                  <a:pt x="183" y="592"/>
                </a:cubicBezTo>
                <a:cubicBezTo>
                  <a:pt x="185" y="571"/>
                  <a:pt x="176" y="550"/>
                  <a:pt x="173" y="530"/>
                </a:cubicBezTo>
                <a:cubicBezTo>
                  <a:pt x="153" y="538"/>
                  <a:pt x="137" y="545"/>
                  <a:pt x="117" y="553"/>
                </a:cubicBezTo>
                <a:cubicBezTo>
                  <a:pt x="126" y="554"/>
                  <a:pt x="133" y="554"/>
                  <a:pt x="138" y="556"/>
                </a:cubicBezTo>
                <a:cubicBezTo>
                  <a:pt x="149" y="560"/>
                  <a:pt x="159" y="565"/>
                  <a:pt x="169" y="570"/>
                </a:cubicBezTo>
                <a:cubicBezTo>
                  <a:pt x="184" y="577"/>
                  <a:pt x="174" y="590"/>
                  <a:pt x="176" y="600"/>
                </a:cubicBezTo>
                <a:cubicBezTo>
                  <a:pt x="178" y="607"/>
                  <a:pt x="179" y="614"/>
                  <a:pt x="181" y="623"/>
                </a:cubicBezTo>
                <a:cubicBezTo>
                  <a:pt x="155" y="633"/>
                  <a:pt x="129" y="629"/>
                  <a:pt x="104" y="622"/>
                </a:cubicBezTo>
                <a:cubicBezTo>
                  <a:pt x="90" y="619"/>
                  <a:pt x="77" y="613"/>
                  <a:pt x="63" y="608"/>
                </a:cubicBezTo>
                <a:cubicBezTo>
                  <a:pt x="39" y="599"/>
                  <a:pt x="29" y="581"/>
                  <a:pt x="38" y="557"/>
                </a:cubicBezTo>
                <a:cubicBezTo>
                  <a:pt x="52" y="523"/>
                  <a:pt x="67" y="489"/>
                  <a:pt x="96" y="465"/>
                </a:cubicBezTo>
                <a:cubicBezTo>
                  <a:pt x="115" y="449"/>
                  <a:pt x="138" y="435"/>
                  <a:pt x="138" y="405"/>
                </a:cubicBezTo>
                <a:cubicBezTo>
                  <a:pt x="138" y="401"/>
                  <a:pt x="144" y="398"/>
                  <a:pt x="146" y="389"/>
                </a:cubicBezTo>
                <a:cubicBezTo>
                  <a:pt x="113" y="393"/>
                  <a:pt x="81" y="397"/>
                  <a:pt x="48" y="401"/>
                </a:cubicBezTo>
                <a:cubicBezTo>
                  <a:pt x="43" y="402"/>
                  <a:pt x="38" y="406"/>
                  <a:pt x="32" y="407"/>
                </a:cubicBezTo>
                <a:cubicBezTo>
                  <a:pt x="25" y="409"/>
                  <a:pt x="14" y="413"/>
                  <a:pt x="11" y="410"/>
                </a:cubicBezTo>
                <a:cubicBezTo>
                  <a:pt x="5" y="404"/>
                  <a:pt x="0" y="393"/>
                  <a:pt x="0" y="384"/>
                </a:cubicBezTo>
                <a:cubicBezTo>
                  <a:pt x="1" y="378"/>
                  <a:pt x="8" y="368"/>
                  <a:pt x="14" y="366"/>
                </a:cubicBezTo>
                <a:cubicBezTo>
                  <a:pt x="26" y="361"/>
                  <a:pt x="41" y="363"/>
                  <a:pt x="53" y="359"/>
                </a:cubicBezTo>
                <a:cubicBezTo>
                  <a:pt x="73" y="352"/>
                  <a:pt x="91" y="344"/>
                  <a:pt x="110" y="336"/>
                </a:cubicBezTo>
                <a:cubicBezTo>
                  <a:pt x="91" y="297"/>
                  <a:pt x="90" y="256"/>
                  <a:pt x="92" y="215"/>
                </a:cubicBezTo>
                <a:cubicBezTo>
                  <a:pt x="92" y="205"/>
                  <a:pt x="101" y="195"/>
                  <a:pt x="105" y="184"/>
                </a:cubicBezTo>
                <a:cubicBezTo>
                  <a:pt x="115" y="160"/>
                  <a:pt x="109" y="150"/>
                  <a:pt x="84" y="145"/>
                </a:cubicBezTo>
                <a:cubicBezTo>
                  <a:pt x="79" y="144"/>
                  <a:pt x="73" y="138"/>
                  <a:pt x="70" y="133"/>
                </a:cubicBezTo>
                <a:cubicBezTo>
                  <a:pt x="66" y="123"/>
                  <a:pt x="61" y="111"/>
                  <a:pt x="61" y="100"/>
                </a:cubicBezTo>
                <a:cubicBezTo>
                  <a:pt x="59" y="77"/>
                  <a:pt x="61" y="53"/>
                  <a:pt x="62" y="30"/>
                </a:cubicBezTo>
                <a:cubicBezTo>
                  <a:pt x="62" y="26"/>
                  <a:pt x="66" y="21"/>
                  <a:pt x="69" y="19"/>
                </a:cubicBezTo>
                <a:cubicBezTo>
                  <a:pt x="96" y="7"/>
                  <a:pt x="124" y="0"/>
                  <a:pt x="152" y="14"/>
                </a:cubicBezTo>
                <a:cubicBezTo>
                  <a:pt x="171" y="24"/>
                  <a:pt x="174" y="43"/>
                  <a:pt x="171" y="63"/>
                </a:cubicBezTo>
                <a:cubicBezTo>
                  <a:pt x="170" y="71"/>
                  <a:pt x="169" y="80"/>
                  <a:pt x="165" y="88"/>
                </a:cubicBezTo>
                <a:cubicBezTo>
                  <a:pt x="152" y="110"/>
                  <a:pt x="158" y="128"/>
                  <a:pt x="173" y="148"/>
                </a:cubicBezTo>
                <a:cubicBezTo>
                  <a:pt x="199" y="182"/>
                  <a:pt x="223" y="219"/>
                  <a:pt x="247" y="255"/>
                </a:cubicBezTo>
                <a:cubicBezTo>
                  <a:pt x="267" y="288"/>
                  <a:pt x="272" y="326"/>
                  <a:pt x="276" y="364"/>
                </a:cubicBezTo>
                <a:cubicBezTo>
                  <a:pt x="278" y="387"/>
                  <a:pt x="283" y="409"/>
                  <a:pt x="302" y="425"/>
                </a:cubicBezTo>
                <a:cubicBezTo>
                  <a:pt x="312" y="433"/>
                  <a:pt x="326" y="445"/>
                  <a:pt x="315" y="458"/>
                </a:cubicBezTo>
                <a:cubicBezTo>
                  <a:pt x="305" y="470"/>
                  <a:pt x="289" y="461"/>
                  <a:pt x="277" y="453"/>
                </a:cubicBezTo>
                <a:cubicBezTo>
                  <a:pt x="275" y="452"/>
                  <a:pt x="273" y="450"/>
                  <a:pt x="269" y="446"/>
                </a:cubicBezTo>
                <a:close/>
                <a:moveTo>
                  <a:pt x="217" y="282"/>
                </a:moveTo>
                <a:cubicBezTo>
                  <a:pt x="216" y="282"/>
                  <a:pt x="214" y="283"/>
                  <a:pt x="212" y="283"/>
                </a:cubicBezTo>
                <a:cubicBezTo>
                  <a:pt x="211" y="316"/>
                  <a:pt x="218" y="348"/>
                  <a:pt x="238" y="378"/>
                </a:cubicBezTo>
                <a:cubicBezTo>
                  <a:pt x="231" y="344"/>
                  <a:pt x="224" y="313"/>
                  <a:pt x="217" y="282"/>
                </a:cubicBezTo>
                <a:close/>
                <a:moveTo>
                  <a:pt x="157" y="503"/>
                </a:moveTo>
                <a:cubicBezTo>
                  <a:pt x="160" y="503"/>
                  <a:pt x="162" y="502"/>
                  <a:pt x="164" y="502"/>
                </a:cubicBezTo>
                <a:cubicBezTo>
                  <a:pt x="163" y="480"/>
                  <a:pt x="161" y="459"/>
                  <a:pt x="159" y="437"/>
                </a:cubicBezTo>
                <a:cubicBezTo>
                  <a:pt x="157" y="437"/>
                  <a:pt x="155" y="437"/>
                  <a:pt x="153" y="438"/>
                </a:cubicBezTo>
                <a:cubicBezTo>
                  <a:pt x="155" y="459"/>
                  <a:pt x="156" y="481"/>
                  <a:pt x="157" y="503"/>
                </a:cubicBezTo>
                <a:close/>
                <a:moveTo>
                  <a:pt x="177" y="309"/>
                </a:moveTo>
                <a:cubicBezTo>
                  <a:pt x="173" y="311"/>
                  <a:pt x="173" y="311"/>
                  <a:pt x="173" y="312"/>
                </a:cubicBezTo>
                <a:cubicBezTo>
                  <a:pt x="170" y="333"/>
                  <a:pt x="167" y="354"/>
                  <a:pt x="164" y="375"/>
                </a:cubicBezTo>
                <a:cubicBezTo>
                  <a:pt x="166" y="375"/>
                  <a:pt x="168" y="375"/>
                  <a:pt x="170" y="375"/>
                </a:cubicBezTo>
                <a:cubicBezTo>
                  <a:pt x="172" y="354"/>
                  <a:pt x="174" y="333"/>
                  <a:pt x="177" y="309"/>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1" name="Freeform 10">
            <a:extLst>
              <a:ext uri="{FF2B5EF4-FFF2-40B4-BE49-F238E27FC236}">
                <a16:creationId xmlns:a16="http://schemas.microsoft.com/office/drawing/2014/main" id="{E01EEFB1-70E5-46B2-A184-F3FE41C91A15}"/>
              </a:ext>
            </a:extLst>
          </p:cNvPr>
          <p:cNvSpPr>
            <a:spLocks/>
          </p:cNvSpPr>
          <p:nvPr/>
        </p:nvSpPr>
        <p:spPr bwMode="auto">
          <a:xfrm>
            <a:off x="1798638" y="2109788"/>
            <a:ext cx="300037" cy="346075"/>
          </a:xfrm>
          <a:custGeom>
            <a:avLst/>
            <a:gdLst>
              <a:gd name="T0" fmla="*/ 84 w 174"/>
              <a:gd name="T1" fmla="*/ 0 h 200"/>
              <a:gd name="T2" fmla="*/ 85 w 174"/>
              <a:gd name="T3" fmla="*/ 0 h 200"/>
              <a:gd name="T4" fmla="*/ 158 w 174"/>
              <a:gd name="T5" fmla="*/ 72 h 200"/>
              <a:gd name="T6" fmla="*/ 166 w 174"/>
              <a:gd name="T7" fmla="*/ 109 h 200"/>
              <a:gd name="T8" fmla="*/ 135 w 174"/>
              <a:gd name="T9" fmla="*/ 166 h 200"/>
              <a:gd name="T10" fmla="*/ 82 w 174"/>
              <a:gd name="T11" fmla="*/ 195 h 200"/>
              <a:gd name="T12" fmla="*/ 86 w 174"/>
              <a:gd name="T13" fmla="*/ 183 h 200"/>
              <a:gd name="T14" fmla="*/ 60 w 174"/>
              <a:gd name="T15" fmla="*/ 49 h 200"/>
              <a:gd name="T16" fmla="*/ 13 w 174"/>
              <a:gd name="T17" fmla="*/ 15 h 200"/>
              <a:gd name="T18" fmla="*/ 0 w 174"/>
              <a:gd name="T19" fmla="*/ 0 h 200"/>
              <a:gd name="T20" fmla="*/ 84 w 174"/>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00">
                <a:moveTo>
                  <a:pt x="84" y="0"/>
                </a:moveTo>
                <a:cubicBezTo>
                  <a:pt x="85" y="0"/>
                  <a:pt x="85" y="0"/>
                  <a:pt x="85" y="0"/>
                </a:cubicBezTo>
                <a:cubicBezTo>
                  <a:pt x="107" y="26"/>
                  <a:pt x="125" y="57"/>
                  <a:pt x="158" y="72"/>
                </a:cubicBezTo>
                <a:cubicBezTo>
                  <a:pt x="173" y="79"/>
                  <a:pt x="174" y="94"/>
                  <a:pt x="166" y="109"/>
                </a:cubicBezTo>
                <a:cubicBezTo>
                  <a:pt x="156" y="128"/>
                  <a:pt x="146" y="147"/>
                  <a:pt x="135" y="166"/>
                </a:cubicBezTo>
                <a:cubicBezTo>
                  <a:pt x="123" y="189"/>
                  <a:pt x="103" y="200"/>
                  <a:pt x="82" y="195"/>
                </a:cubicBezTo>
                <a:cubicBezTo>
                  <a:pt x="83" y="191"/>
                  <a:pt x="84" y="186"/>
                  <a:pt x="86" y="183"/>
                </a:cubicBezTo>
                <a:cubicBezTo>
                  <a:pt x="116" y="131"/>
                  <a:pt x="107" y="84"/>
                  <a:pt x="60" y="49"/>
                </a:cubicBezTo>
                <a:cubicBezTo>
                  <a:pt x="44" y="38"/>
                  <a:pt x="28" y="27"/>
                  <a:pt x="13" y="15"/>
                </a:cubicBezTo>
                <a:cubicBezTo>
                  <a:pt x="8" y="11"/>
                  <a:pt x="5" y="6"/>
                  <a:pt x="0" y="0"/>
                </a:cubicBezTo>
                <a:cubicBezTo>
                  <a:pt x="30" y="0"/>
                  <a:pt x="57" y="0"/>
                  <a:pt x="84" y="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2" name="Freeform 11">
            <a:extLst>
              <a:ext uri="{FF2B5EF4-FFF2-40B4-BE49-F238E27FC236}">
                <a16:creationId xmlns:a16="http://schemas.microsoft.com/office/drawing/2014/main" id="{73F742A4-3E93-4173-A932-353676A45378}"/>
              </a:ext>
            </a:extLst>
          </p:cNvPr>
          <p:cNvSpPr>
            <a:spLocks/>
          </p:cNvSpPr>
          <p:nvPr/>
        </p:nvSpPr>
        <p:spPr bwMode="auto">
          <a:xfrm>
            <a:off x="736600" y="2055813"/>
            <a:ext cx="58737" cy="123825"/>
          </a:xfrm>
          <a:custGeom>
            <a:avLst/>
            <a:gdLst>
              <a:gd name="T0" fmla="*/ 28 w 34"/>
              <a:gd name="T1" fmla="*/ 71 h 71"/>
              <a:gd name="T2" fmla="*/ 1 w 34"/>
              <a:gd name="T3" fmla="*/ 19 h 71"/>
              <a:gd name="T4" fmla="*/ 11 w 34"/>
              <a:gd name="T5" fmla="*/ 0 h 71"/>
              <a:gd name="T6" fmla="*/ 29 w 34"/>
              <a:gd name="T7" fmla="*/ 15 h 71"/>
              <a:gd name="T8" fmla="*/ 34 w 34"/>
              <a:gd name="T9" fmla="*/ 69 h 71"/>
              <a:gd name="T10" fmla="*/ 28 w 34"/>
              <a:gd name="T11" fmla="*/ 71 h 71"/>
            </a:gdLst>
            <a:ahLst/>
            <a:cxnLst>
              <a:cxn ang="0">
                <a:pos x="T0" y="T1"/>
              </a:cxn>
              <a:cxn ang="0">
                <a:pos x="T2" y="T3"/>
              </a:cxn>
              <a:cxn ang="0">
                <a:pos x="T4" y="T5"/>
              </a:cxn>
              <a:cxn ang="0">
                <a:pos x="T6" y="T7"/>
              </a:cxn>
              <a:cxn ang="0">
                <a:pos x="T8" y="T9"/>
              </a:cxn>
              <a:cxn ang="0">
                <a:pos x="T10" y="T11"/>
              </a:cxn>
            </a:cxnLst>
            <a:rect l="0" t="0" r="r" b="b"/>
            <a:pathLst>
              <a:path w="34" h="71">
                <a:moveTo>
                  <a:pt x="28" y="71"/>
                </a:moveTo>
                <a:cubicBezTo>
                  <a:pt x="15" y="56"/>
                  <a:pt x="0" y="42"/>
                  <a:pt x="1" y="19"/>
                </a:cubicBezTo>
                <a:cubicBezTo>
                  <a:pt x="2" y="13"/>
                  <a:pt x="7" y="7"/>
                  <a:pt x="11" y="0"/>
                </a:cubicBezTo>
                <a:cubicBezTo>
                  <a:pt x="17" y="5"/>
                  <a:pt x="28" y="9"/>
                  <a:pt x="29" y="15"/>
                </a:cubicBezTo>
                <a:cubicBezTo>
                  <a:pt x="33" y="32"/>
                  <a:pt x="33" y="51"/>
                  <a:pt x="34" y="69"/>
                </a:cubicBezTo>
                <a:cubicBezTo>
                  <a:pt x="32" y="70"/>
                  <a:pt x="30" y="70"/>
                  <a:pt x="28" y="71"/>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nvGrpSpPr>
          <p:cNvPr id="20" name="Grupo 19">
            <a:extLst>
              <a:ext uri="{FF2B5EF4-FFF2-40B4-BE49-F238E27FC236}">
                <a16:creationId xmlns:a16="http://schemas.microsoft.com/office/drawing/2014/main" id="{43C9301D-C4E3-49FC-ACF0-9AB202C807EB}"/>
              </a:ext>
            </a:extLst>
          </p:cNvPr>
          <p:cNvGrpSpPr/>
          <p:nvPr/>
        </p:nvGrpSpPr>
        <p:grpSpPr>
          <a:xfrm>
            <a:off x="6668646" y="397720"/>
            <a:ext cx="2509838" cy="4498974"/>
            <a:chOff x="6632575" y="531813"/>
            <a:chExt cx="2509838" cy="4498974"/>
          </a:xfrm>
        </p:grpSpPr>
        <p:sp>
          <p:nvSpPr>
            <p:cNvPr id="17" name="Freeform 15">
              <a:extLst>
                <a:ext uri="{FF2B5EF4-FFF2-40B4-BE49-F238E27FC236}">
                  <a16:creationId xmlns:a16="http://schemas.microsoft.com/office/drawing/2014/main" id="{5D8EBCC3-53BE-4652-B6DD-EEA0186EA0A5}"/>
                </a:ext>
              </a:extLst>
            </p:cNvPr>
            <p:cNvSpPr>
              <a:spLocks/>
            </p:cNvSpPr>
            <p:nvPr/>
          </p:nvSpPr>
          <p:spPr bwMode="auto">
            <a:xfrm>
              <a:off x="6969125" y="531813"/>
              <a:ext cx="1839913" cy="2330450"/>
            </a:xfrm>
            <a:custGeom>
              <a:avLst/>
              <a:gdLst>
                <a:gd name="T0" fmla="*/ 58 w 760"/>
                <a:gd name="T1" fmla="*/ 15 h 963"/>
                <a:gd name="T2" fmla="*/ 71 w 760"/>
                <a:gd name="T3" fmla="*/ 76 h 963"/>
                <a:gd name="T4" fmla="*/ 52 w 760"/>
                <a:gd name="T5" fmla="*/ 129 h 963"/>
                <a:gd name="T6" fmla="*/ 166 w 760"/>
                <a:gd name="T7" fmla="*/ 340 h 963"/>
                <a:gd name="T8" fmla="*/ 252 w 760"/>
                <a:gd name="T9" fmla="*/ 463 h 963"/>
                <a:gd name="T10" fmla="*/ 292 w 760"/>
                <a:gd name="T11" fmla="*/ 517 h 963"/>
                <a:gd name="T12" fmla="*/ 311 w 760"/>
                <a:gd name="T13" fmla="*/ 484 h 963"/>
                <a:gd name="T14" fmla="*/ 290 w 760"/>
                <a:gd name="T15" fmla="*/ 435 h 963"/>
                <a:gd name="T16" fmla="*/ 292 w 760"/>
                <a:gd name="T17" fmla="*/ 379 h 963"/>
                <a:gd name="T18" fmla="*/ 378 w 760"/>
                <a:gd name="T19" fmla="*/ 304 h 963"/>
                <a:gd name="T20" fmla="*/ 424 w 760"/>
                <a:gd name="T21" fmla="*/ 379 h 963"/>
                <a:gd name="T22" fmla="*/ 426 w 760"/>
                <a:gd name="T23" fmla="*/ 432 h 963"/>
                <a:gd name="T24" fmla="*/ 405 w 760"/>
                <a:gd name="T25" fmla="*/ 491 h 963"/>
                <a:gd name="T26" fmla="*/ 431 w 760"/>
                <a:gd name="T27" fmla="*/ 528 h 963"/>
                <a:gd name="T28" fmla="*/ 527 w 760"/>
                <a:gd name="T29" fmla="*/ 414 h 963"/>
                <a:gd name="T30" fmla="*/ 659 w 760"/>
                <a:gd name="T31" fmla="*/ 198 h 963"/>
                <a:gd name="T32" fmla="*/ 679 w 760"/>
                <a:gd name="T33" fmla="*/ 60 h 963"/>
                <a:gd name="T34" fmla="*/ 693 w 760"/>
                <a:gd name="T35" fmla="*/ 44 h 963"/>
                <a:gd name="T36" fmla="*/ 713 w 760"/>
                <a:gd name="T37" fmla="*/ 63 h 963"/>
                <a:gd name="T38" fmla="*/ 749 w 760"/>
                <a:gd name="T39" fmla="*/ 121 h 963"/>
                <a:gd name="T40" fmla="*/ 592 w 760"/>
                <a:gd name="T41" fmla="*/ 459 h 963"/>
                <a:gd name="T42" fmla="*/ 526 w 760"/>
                <a:gd name="T43" fmla="*/ 596 h 963"/>
                <a:gd name="T44" fmla="*/ 490 w 760"/>
                <a:gd name="T45" fmla="*/ 761 h 963"/>
                <a:gd name="T46" fmla="*/ 478 w 760"/>
                <a:gd name="T47" fmla="*/ 886 h 963"/>
                <a:gd name="T48" fmla="*/ 476 w 760"/>
                <a:gd name="T49" fmla="*/ 962 h 963"/>
                <a:gd name="T50" fmla="*/ 269 w 760"/>
                <a:gd name="T51" fmla="*/ 956 h 963"/>
                <a:gd name="T52" fmla="*/ 226 w 760"/>
                <a:gd name="T53" fmla="*/ 924 h 963"/>
                <a:gd name="T54" fmla="*/ 217 w 760"/>
                <a:gd name="T55" fmla="*/ 822 h 963"/>
                <a:gd name="T56" fmla="*/ 193 w 760"/>
                <a:gd name="T57" fmla="*/ 614 h 963"/>
                <a:gd name="T58" fmla="*/ 163 w 760"/>
                <a:gd name="T59" fmla="*/ 501 h 963"/>
                <a:gd name="T60" fmla="*/ 90 w 760"/>
                <a:gd name="T61" fmla="*/ 338 h 963"/>
                <a:gd name="T62" fmla="*/ 29 w 760"/>
                <a:gd name="T63" fmla="*/ 215 h 963"/>
                <a:gd name="T64" fmla="*/ 4 w 760"/>
                <a:gd name="T65" fmla="*/ 102 h 963"/>
                <a:gd name="T66" fmla="*/ 14 w 760"/>
                <a:gd name="T67" fmla="*/ 53 h 963"/>
                <a:gd name="T68" fmla="*/ 51 w 760"/>
                <a:gd name="T69"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0" h="963">
                  <a:moveTo>
                    <a:pt x="54" y="0"/>
                  </a:moveTo>
                  <a:cubicBezTo>
                    <a:pt x="55" y="5"/>
                    <a:pt x="57" y="10"/>
                    <a:pt x="58" y="15"/>
                  </a:cubicBezTo>
                  <a:cubicBezTo>
                    <a:pt x="59" y="25"/>
                    <a:pt x="63" y="33"/>
                    <a:pt x="70" y="41"/>
                  </a:cubicBezTo>
                  <a:cubicBezTo>
                    <a:pt x="81" y="55"/>
                    <a:pt x="80" y="62"/>
                    <a:pt x="71" y="76"/>
                  </a:cubicBezTo>
                  <a:cubicBezTo>
                    <a:pt x="65" y="85"/>
                    <a:pt x="59" y="94"/>
                    <a:pt x="54" y="103"/>
                  </a:cubicBezTo>
                  <a:cubicBezTo>
                    <a:pt x="48" y="111"/>
                    <a:pt x="47" y="120"/>
                    <a:pt x="52" y="129"/>
                  </a:cubicBezTo>
                  <a:cubicBezTo>
                    <a:pt x="64" y="151"/>
                    <a:pt x="75" y="174"/>
                    <a:pt x="87" y="197"/>
                  </a:cubicBezTo>
                  <a:cubicBezTo>
                    <a:pt x="113" y="245"/>
                    <a:pt x="139" y="293"/>
                    <a:pt x="166" y="340"/>
                  </a:cubicBezTo>
                  <a:cubicBezTo>
                    <a:pt x="180" y="364"/>
                    <a:pt x="197" y="385"/>
                    <a:pt x="210" y="408"/>
                  </a:cubicBezTo>
                  <a:cubicBezTo>
                    <a:pt x="221" y="429"/>
                    <a:pt x="236" y="446"/>
                    <a:pt x="252" y="463"/>
                  </a:cubicBezTo>
                  <a:cubicBezTo>
                    <a:pt x="265" y="476"/>
                    <a:pt x="275" y="493"/>
                    <a:pt x="287" y="509"/>
                  </a:cubicBezTo>
                  <a:cubicBezTo>
                    <a:pt x="289" y="511"/>
                    <a:pt x="290" y="514"/>
                    <a:pt x="292" y="517"/>
                  </a:cubicBezTo>
                  <a:cubicBezTo>
                    <a:pt x="305" y="512"/>
                    <a:pt x="314" y="499"/>
                    <a:pt x="312" y="487"/>
                  </a:cubicBezTo>
                  <a:cubicBezTo>
                    <a:pt x="312" y="486"/>
                    <a:pt x="311" y="485"/>
                    <a:pt x="311" y="484"/>
                  </a:cubicBezTo>
                  <a:cubicBezTo>
                    <a:pt x="306" y="473"/>
                    <a:pt x="301" y="462"/>
                    <a:pt x="297" y="451"/>
                  </a:cubicBezTo>
                  <a:cubicBezTo>
                    <a:pt x="294" y="446"/>
                    <a:pt x="292" y="440"/>
                    <a:pt x="290" y="435"/>
                  </a:cubicBezTo>
                  <a:cubicBezTo>
                    <a:pt x="282" y="421"/>
                    <a:pt x="280" y="405"/>
                    <a:pt x="281" y="389"/>
                  </a:cubicBezTo>
                  <a:cubicBezTo>
                    <a:pt x="282" y="382"/>
                    <a:pt x="285" y="378"/>
                    <a:pt x="292" y="379"/>
                  </a:cubicBezTo>
                  <a:cubicBezTo>
                    <a:pt x="294" y="369"/>
                    <a:pt x="295" y="360"/>
                    <a:pt x="297" y="350"/>
                  </a:cubicBezTo>
                  <a:cubicBezTo>
                    <a:pt x="306" y="311"/>
                    <a:pt x="339" y="292"/>
                    <a:pt x="378" y="304"/>
                  </a:cubicBezTo>
                  <a:cubicBezTo>
                    <a:pt x="402" y="312"/>
                    <a:pt x="416" y="328"/>
                    <a:pt x="420" y="352"/>
                  </a:cubicBezTo>
                  <a:cubicBezTo>
                    <a:pt x="422" y="361"/>
                    <a:pt x="423" y="370"/>
                    <a:pt x="424" y="379"/>
                  </a:cubicBezTo>
                  <a:cubicBezTo>
                    <a:pt x="432" y="379"/>
                    <a:pt x="434" y="384"/>
                    <a:pt x="434" y="391"/>
                  </a:cubicBezTo>
                  <a:cubicBezTo>
                    <a:pt x="435" y="406"/>
                    <a:pt x="434" y="421"/>
                    <a:pt x="426" y="432"/>
                  </a:cubicBezTo>
                  <a:cubicBezTo>
                    <a:pt x="414" y="449"/>
                    <a:pt x="414" y="468"/>
                    <a:pt x="406" y="486"/>
                  </a:cubicBezTo>
                  <a:cubicBezTo>
                    <a:pt x="405" y="487"/>
                    <a:pt x="405" y="489"/>
                    <a:pt x="405" y="491"/>
                  </a:cubicBezTo>
                  <a:cubicBezTo>
                    <a:pt x="406" y="495"/>
                    <a:pt x="407" y="500"/>
                    <a:pt x="408" y="504"/>
                  </a:cubicBezTo>
                  <a:cubicBezTo>
                    <a:pt x="411" y="523"/>
                    <a:pt x="411" y="523"/>
                    <a:pt x="431" y="528"/>
                  </a:cubicBezTo>
                  <a:cubicBezTo>
                    <a:pt x="441" y="506"/>
                    <a:pt x="460" y="492"/>
                    <a:pt x="477" y="477"/>
                  </a:cubicBezTo>
                  <a:cubicBezTo>
                    <a:pt x="498" y="460"/>
                    <a:pt x="512" y="436"/>
                    <a:pt x="527" y="414"/>
                  </a:cubicBezTo>
                  <a:cubicBezTo>
                    <a:pt x="553" y="375"/>
                    <a:pt x="580" y="337"/>
                    <a:pt x="605" y="298"/>
                  </a:cubicBezTo>
                  <a:cubicBezTo>
                    <a:pt x="626" y="266"/>
                    <a:pt x="645" y="233"/>
                    <a:pt x="659" y="198"/>
                  </a:cubicBezTo>
                  <a:cubicBezTo>
                    <a:pt x="667" y="174"/>
                    <a:pt x="675" y="151"/>
                    <a:pt x="672" y="126"/>
                  </a:cubicBezTo>
                  <a:cubicBezTo>
                    <a:pt x="668" y="103"/>
                    <a:pt x="672" y="81"/>
                    <a:pt x="679" y="60"/>
                  </a:cubicBezTo>
                  <a:cubicBezTo>
                    <a:pt x="680" y="58"/>
                    <a:pt x="681" y="55"/>
                    <a:pt x="682" y="53"/>
                  </a:cubicBezTo>
                  <a:cubicBezTo>
                    <a:pt x="684" y="48"/>
                    <a:pt x="686" y="43"/>
                    <a:pt x="693" y="44"/>
                  </a:cubicBezTo>
                  <a:cubicBezTo>
                    <a:pt x="698" y="44"/>
                    <a:pt x="704" y="50"/>
                    <a:pt x="706" y="56"/>
                  </a:cubicBezTo>
                  <a:cubicBezTo>
                    <a:pt x="707" y="59"/>
                    <a:pt x="710" y="62"/>
                    <a:pt x="713" y="63"/>
                  </a:cubicBezTo>
                  <a:cubicBezTo>
                    <a:pt x="723" y="69"/>
                    <a:pt x="734" y="73"/>
                    <a:pt x="743" y="80"/>
                  </a:cubicBezTo>
                  <a:cubicBezTo>
                    <a:pt x="757" y="91"/>
                    <a:pt x="760" y="107"/>
                    <a:pt x="749" y="121"/>
                  </a:cubicBezTo>
                  <a:cubicBezTo>
                    <a:pt x="731" y="144"/>
                    <a:pt x="719" y="171"/>
                    <a:pt x="708" y="198"/>
                  </a:cubicBezTo>
                  <a:cubicBezTo>
                    <a:pt x="669" y="285"/>
                    <a:pt x="631" y="372"/>
                    <a:pt x="592" y="459"/>
                  </a:cubicBezTo>
                  <a:cubicBezTo>
                    <a:pt x="580" y="486"/>
                    <a:pt x="564" y="510"/>
                    <a:pt x="551" y="537"/>
                  </a:cubicBezTo>
                  <a:cubicBezTo>
                    <a:pt x="542" y="556"/>
                    <a:pt x="533" y="576"/>
                    <a:pt x="526" y="596"/>
                  </a:cubicBezTo>
                  <a:cubicBezTo>
                    <a:pt x="517" y="623"/>
                    <a:pt x="512" y="651"/>
                    <a:pt x="509" y="680"/>
                  </a:cubicBezTo>
                  <a:cubicBezTo>
                    <a:pt x="506" y="708"/>
                    <a:pt x="496" y="734"/>
                    <a:pt x="490" y="761"/>
                  </a:cubicBezTo>
                  <a:cubicBezTo>
                    <a:pt x="485" y="781"/>
                    <a:pt x="478" y="800"/>
                    <a:pt x="477" y="820"/>
                  </a:cubicBezTo>
                  <a:cubicBezTo>
                    <a:pt x="475" y="841"/>
                    <a:pt x="477" y="864"/>
                    <a:pt x="478" y="886"/>
                  </a:cubicBezTo>
                  <a:cubicBezTo>
                    <a:pt x="480" y="911"/>
                    <a:pt x="482" y="936"/>
                    <a:pt x="484" y="962"/>
                  </a:cubicBezTo>
                  <a:cubicBezTo>
                    <a:pt x="481" y="962"/>
                    <a:pt x="478" y="963"/>
                    <a:pt x="476" y="962"/>
                  </a:cubicBezTo>
                  <a:cubicBezTo>
                    <a:pt x="416" y="962"/>
                    <a:pt x="356" y="961"/>
                    <a:pt x="296" y="960"/>
                  </a:cubicBezTo>
                  <a:cubicBezTo>
                    <a:pt x="287" y="959"/>
                    <a:pt x="278" y="958"/>
                    <a:pt x="269" y="956"/>
                  </a:cubicBezTo>
                  <a:cubicBezTo>
                    <a:pt x="256" y="954"/>
                    <a:pt x="246" y="947"/>
                    <a:pt x="237" y="937"/>
                  </a:cubicBezTo>
                  <a:cubicBezTo>
                    <a:pt x="234" y="933"/>
                    <a:pt x="230" y="928"/>
                    <a:pt x="226" y="924"/>
                  </a:cubicBezTo>
                  <a:cubicBezTo>
                    <a:pt x="221" y="920"/>
                    <a:pt x="219" y="915"/>
                    <a:pt x="220" y="908"/>
                  </a:cubicBezTo>
                  <a:cubicBezTo>
                    <a:pt x="224" y="879"/>
                    <a:pt x="220" y="851"/>
                    <a:pt x="217" y="822"/>
                  </a:cubicBezTo>
                  <a:cubicBezTo>
                    <a:pt x="214" y="789"/>
                    <a:pt x="212" y="757"/>
                    <a:pt x="209" y="724"/>
                  </a:cubicBezTo>
                  <a:cubicBezTo>
                    <a:pt x="206" y="687"/>
                    <a:pt x="203" y="650"/>
                    <a:pt x="193" y="614"/>
                  </a:cubicBezTo>
                  <a:cubicBezTo>
                    <a:pt x="191" y="604"/>
                    <a:pt x="192" y="593"/>
                    <a:pt x="191" y="583"/>
                  </a:cubicBezTo>
                  <a:cubicBezTo>
                    <a:pt x="186" y="554"/>
                    <a:pt x="175" y="527"/>
                    <a:pt x="163" y="501"/>
                  </a:cubicBezTo>
                  <a:cubicBezTo>
                    <a:pt x="145" y="461"/>
                    <a:pt x="128" y="420"/>
                    <a:pt x="114" y="379"/>
                  </a:cubicBezTo>
                  <a:cubicBezTo>
                    <a:pt x="109" y="364"/>
                    <a:pt x="99" y="351"/>
                    <a:pt x="90" y="338"/>
                  </a:cubicBezTo>
                  <a:cubicBezTo>
                    <a:pt x="76" y="319"/>
                    <a:pt x="61" y="300"/>
                    <a:pt x="52" y="278"/>
                  </a:cubicBezTo>
                  <a:cubicBezTo>
                    <a:pt x="44" y="257"/>
                    <a:pt x="36" y="236"/>
                    <a:pt x="29" y="215"/>
                  </a:cubicBezTo>
                  <a:cubicBezTo>
                    <a:pt x="20" y="186"/>
                    <a:pt x="11" y="157"/>
                    <a:pt x="2" y="128"/>
                  </a:cubicBezTo>
                  <a:cubicBezTo>
                    <a:pt x="0" y="119"/>
                    <a:pt x="0" y="111"/>
                    <a:pt x="4" y="102"/>
                  </a:cubicBezTo>
                  <a:cubicBezTo>
                    <a:pt x="9" y="94"/>
                    <a:pt x="11" y="84"/>
                    <a:pt x="6" y="74"/>
                  </a:cubicBezTo>
                  <a:cubicBezTo>
                    <a:pt x="0" y="64"/>
                    <a:pt x="3" y="57"/>
                    <a:pt x="14" y="53"/>
                  </a:cubicBezTo>
                  <a:cubicBezTo>
                    <a:pt x="23" y="49"/>
                    <a:pt x="33" y="47"/>
                    <a:pt x="43" y="44"/>
                  </a:cubicBezTo>
                  <a:cubicBezTo>
                    <a:pt x="44" y="29"/>
                    <a:pt x="37" y="13"/>
                    <a:pt x="51" y="0"/>
                  </a:cubicBezTo>
                  <a:cubicBezTo>
                    <a:pt x="52" y="0"/>
                    <a:pt x="53" y="0"/>
                    <a:pt x="54" y="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8" name="Freeform 16">
              <a:extLst>
                <a:ext uri="{FF2B5EF4-FFF2-40B4-BE49-F238E27FC236}">
                  <a16:creationId xmlns:a16="http://schemas.microsoft.com/office/drawing/2014/main" id="{449DD47E-2195-4A58-90A2-75B211414195}"/>
                </a:ext>
              </a:extLst>
            </p:cNvPr>
            <p:cNvSpPr>
              <a:spLocks/>
            </p:cNvSpPr>
            <p:nvPr/>
          </p:nvSpPr>
          <p:spPr bwMode="auto">
            <a:xfrm>
              <a:off x="7435850" y="3108325"/>
              <a:ext cx="722313" cy="1922462"/>
            </a:xfrm>
            <a:custGeom>
              <a:avLst/>
              <a:gdLst>
                <a:gd name="T0" fmla="*/ 176 w 298"/>
                <a:gd name="T1" fmla="*/ 794 h 794"/>
                <a:gd name="T2" fmla="*/ 150 w 298"/>
                <a:gd name="T3" fmla="*/ 786 h 794"/>
                <a:gd name="T4" fmla="*/ 124 w 298"/>
                <a:gd name="T5" fmla="*/ 736 h 794"/>
                <a:gd name="T6" fmla="*/ 144 w 298"/>
                <a:gd name="T7" fmla="*/ 665 h 794"/>
                <a:gd name="T8" fmla="*/ 160 w 298"/>
                <a:gd name="T9" fmla="*/ 623 h 794"/>
                <a:gd name="T10" fmla="*/ 160 w 298"/>
                <a:gd name="T11" fmla="*/ 580 h 794"/>
                <a:gd name="T12" fmla="*/ 170 w 298"/>
                <a:gd name="T13" fmla="*/ 405 h 794"/>
                <a:gd name="T14" fmla="*/ 167 w 298"/>
                <a:gd name="T15" fmla="*/ 305 h 794"/>
                <a:gd name="T16" fmla="*/ 154 w 298"/>
                <a:gd name="T17" fmla="*/ 267 h 794"/>
                <a:gd name="T18" fmla="*/ 146 w 298"/>
                <a:gd name="T19" fmla="*/ 319 h 794"/>
                <a:gd name="T20" fmla="*/ 133 w 298"/>
                <a:gd name="T21" fmla="*/ 382 h 794"/>
                <a:gd name="T22" fmla="*/ 106 w 298"/>
                <a:gd name="T23" fmla="*/ 411 h 794"/>
                <a:gd name="T24" fmla="*/ 66 w 298"/>
                <a:gd name="T25" fmla="*/ 414 h 794"/>
                <a:gd name="T26" fmla="*/ 31 w 298"/>
                <a:gd name="T27" fmla="*/ 384 h 794"/>
                <a:gd name="T28" fmla="*/ 14 w 298"/>
                <a:gd name="T29" fmla="*/ 319 h 794"/>
                <a:gd name="T30" fmla="*/ 4 w 298"/>
                <a:gd name="T31" fmla="*/ 197 h 794"/>
                <a:gd name="T32" fmla="*/ 9 w 298"/>
                <a:gd name="T33" fmla="*/ 5 h 794"/>
                <a:gd name="T34" fmla="*/ 10 w 298"/>
                <a:gd name="T35" fmla="*/ 0 h 794"/>
                <a:gd name="T36" fmla="*/ 297 w 298"/>
                <a:gd name="T37" fmla="*/ 14 h 794"/>
                <a:gd name="T38" fmla="*/ 297 w 298"/>
                <a:gd name="T39" fmla="*/ 70 h 794"/>
                <a:gd name="T40" fmla="*/ 293 w 298"/>
                <a:gd name="T41" fmla="*/ 163 h 794"/>
                <a:gd name="T42" fmla="*/ 276 w 298"/>
                <a:gd name="T43" fmla="*/ 287 h 794"/>
                <a:gd name="T44" fmla="*/ 271 w 298"/>
                <a:gd name="T45" fmla="*/ 365 h 794"/>
                <a:gd name="T46" fmla="*/ 274 w 298"/>
                <a:gd name="T47" fmla="*/ 437 h 794"/>
                <a:gd name="T48" fmla="*/ 262 w 298"/>
                <a:gd name="T49" fmla="*/ 502 h 794"/>
                <a:gd name="T50" fmla="*/ 221 w 298"/>
                <a:gd name="T51" fmla="*/ 636 h 794"/>
                <a:gd name="T52" fmla="*/ 220 w 298"/>
                <a:gd name="T53" fmla="*/ 703 h 794"/>
                <a:gd name="T54" fmla="*/ 225 w 298"/>
                <a:gd name="T55" fmla="*/ 716 h 794"/>
                <a:gd name="T56" fmla="*/ 237 w 298"/>
                <a:gd name="T57" fmla="*/ 748 h 794"/>
                <a:gd name="T58" fmla="*/ 201 w 298"/>
                <a:gd name="T59" fmla="*/ 793 h 794"/>
                <a:gd name="T60" fmla="*/ 196 w 298"/>
                <a:gd name="T61" fmla="*/ 794 h 794"/>
                <a:gd name="T62" fmla="*/ 176 w 298"/>
                <a:gd name="T6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8" h="794">
                  <a:moveTo>
                    <a:pt x="176" y="794"/>
                  </a:moveTo>
                  <a:cubicBezTo>
                    <a:pt x="167" y="792"/>
                    <a:pt x="158" y="789"/>
                    <a:pt x="150" y="786"/>
                  </a:cubicBezTo>
                  <a:cubicBezTo>
                    <a:pt x="133" y="778"/>
                    <a:pt x="119" y="761"/>
                    <a:pt x="124" y="736"/>
                  </a:cubicBezTo>
                  <a:cubicBezTo>
                    <a:pt x="128" y="711"/>
                    <a:pt x="135" y="688"/>
                    <a:pt x="144" y="665"/>
                  </a:cubicBezTo>
                  <a:cubicBezTo>
                    <a:pt x="150" y="651"/>
                    <a:pt x="155" y="637"/>
                    <a:pt x="160" y="623"/>
                  </a:cubicBezTo>
                  <a:cubicBezTo>
                    <a:pt x="165" y="609"/>
                    <a:pt x="162" y="595"/>
                    <a:pt x="160" y="580"/>
                  </a:cubicBezTo>
                  <a:cubicBezTo>
                    <a:pt x="154" y="521"/>
                    <a:pt x="154" y="463"/>
                    <a:pt x="170" y="405"/>
                  </a:cubicBezTo>
                  <a:cubicBezTo>
                    <a:pt x="180" y="371"/>
                    <a:pt x="176" y="338"/>
                    <a:pt x="167" y="305"/>
                  </a:cubicBezTo>
                  <a:cubicBezTo>
                    <a:pt x="163" y="293"/>
                    <a:pt x="159" y="280"/>
                    <a:pt x="154" y="267"/>
                  </a:cubicBezTo>
                  <a:cubicBezTo>
                    <a:pt x="151" y="285"/>
                    <a:pt x="149" y="302"/>
                    <a:pt x="146" y="319"/>
                  </a:cubicBezTo>
                  <a:cubicBezTo>
                    <a:pt x="142" y="340"/>
                    <a:pt x="137" y="361"/>
                    <a:pt x="133" y="382"/>
                  </a:cubicBezTo>
                  <a:cubicBezTo>
                    <a:pt x="130" y="397"/>
                    <a:pt x="120" y="406"/>
                    <a:pt x="106" y="411"/>
                  </a:cubicBezTo>
                  <a:cubicBezTo>
                    <a:pt x="93" y="415"/>
                    <a:pt x="80" y="416"/>
                    <a:pt x="66" y="414"/>
                  </a:cubicBezTo>
                  <a:cubicBezTo>
                    <a:pt x="48" y="411"/>
                    <a:pt x="36" y="402"/>
                    <a:pt x="31" y="384"/>
                  </a:cubicBezTo>
                  <a:cubicBezTo>
                    <a:pt x="26" y="362"/>
                    <a:pt x="21" y="340"/>
                    <a:pt x="14" y="319"/>
                  </a:cubicBezTo>
                  <a:cubicBezTo>
                    <a:pt x="0" y="279"/>
                    <a:pt x="3" y="238"/>
                    <a:pt x="4" y="197"/>
                  </a:cubicBezTo>
                  <a:cubicBezTo>
                    <a:pt x="5" y="133"/>
                    <a:pt x="8" y="69"/>
                    <a:pt x="9" y="5"/>
                  </a:cubicBezTo>
                  <a:cubicBezTo>
                    <a:pt x="10" y="3"/>
                    <a:pt x="10" y="2"/>
                    <a:pt x="10" y="0"/>
                  </a:cubicBezTo>
                  <a:cubicBezTo>
                    <a:pt x="105" y="17"/>
                    <a:pt x="200" y="14"/>
                    <a:pt x="297" y="14"/>
                  </a:cubicBezTo>
                  <a:cubicBezTo>
                    <a:pt x="297" y="33"/>
                    <a:pt x="298" y="51"/>
                    <a:pt x="297" y="70"/>
                  </a:cubicBezTo>
                  <a:cubicBezTo>
                    <a:pt x="296" y="101"/>
                    <a:pt x="295" y="132"/>
                    <a:pt x="293" y="163"/>
                  </a:cubicBezTo>
                  <a:cubicBezTo>
                    <a:pt x="290" y="205"/>
                    <a:pt x="283" y="246"/>
                    <a:pt x="276" y="287"/>
                  </a:cubicBezTo>
                  <a:cubicBezTo>
                    <a:pt x="271" y="312"/>
                    <a:pt x="271" y="339"/>
                    <a:pt x="271" y="365"/>
                  </a:cubicBezTo>
                  <a:cubicBezTo>
                    <a:pt x="271" y="389"/>
                    <a:pt x="273" y="413"/>
                    <a:pt x="274" y="437"/>
                  </a:cubicBezTo>
                  <a:cubicBezTo>
                    <a:pt x="275" y="460"/>
                    <a:pt x="269" y="481"/>
                    <a:pt x="262" y="502"/>
                  </a:cubicBezTo>
                  <a:cubicBezTo>
                    <a:pt x="249" y="547"/>
                    <a:pt x="234" y="591"/>
                    <a:pt x="221" y="636"/>
                  </a:cubicBezTo>
                  <a:cubicBezTo>
                    <a:pt x="215" y="658"/>
                    <a:pt x="215" y="681"/>
                    <a:pt x="220" y="703"/>
                  </a:cubicBezTo>
                  <a:cubicBezTo>
                    <a:pt x="221" y="708"/>
                    <a:pt x="224" y="712"/>
                    <a:pt x="225" y="716"/>
                  </a:cubicBezTo>
                  <a:cubicBezTo>
                    <a:pt x="229" y="727"/>
                    <a:pt x="235" y="737"/>
                    <a:pt x="237" y="748"/>
                  </a:cubicBezTo>
                  <a:cubicBezTo>
                    <a:pt x="241" y="772"/>
                    <a:pt x="226" y="790"/>
                    <a:pt x="201" y="793"/>
                  </a:cubicBezTo>
                  <a:cubicBezTo>
                    <a:pt x="199" y="793"/>
                    <a:pt x="198" y="794"/>
                    <a:pt x="196" y="794"/>
                  </a:cubicBezTo>
                  <a:cubicBezTo>
                    <a:pt x="189" y="794"/>
                    <a:pt x="182" y="794"/>
                    <a:pt x="176" y="794"/>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19" name="Freeform 17">
              <a:extLst>
                <a:ext uri="{FF2B5EF4-FFF2-40B4-BE49-F238E27FC236}">
                  <a16:creationId xmlns:a16="http://schemas.microsoft.com/office/drawing/2014/main" id="{53798181-5750-4C3D-B38B-FF1C2AA2D168}"/>
                </a:ext>
              </a:extLst>
            </p:cNvPr>
            <p:cNvSpPr>
              <a:spLocks/>
            </p:cNvSpPr>
            <p:nvPr/>
          </p:nvSpPr>
          <p:spPr bwMode="auto">
            <a:xfrm>
              <a:off x="6632575" y="2516188"/>
              <a:ext cx="2509838" cy="566737"/>
            </a:xfrm>
            <a:custGeom>
              <a:avLst/>
              <a:gdLst>
                <a:gd name="T0" fmla="*/ 0 w 1036"/>
                <a:gd name="T1" fmla="*/ 87 h 234"/>
                <a:gd name="T2" fmla="*/ 9 w 1036"/>
                <a:gd name="T3" fmla="*/ 61 h 234"/>
                <a:gd name="T4" fmla="*/ 30 w 1036"/>
                <a:gd name="T5" fmla="*/ 39 h 234"/>
                <a:gd name="T6" fmla="*/ 97 w 1036"/>
                <a:gd name="T7" fmla="*/ 8 h 234"/>
                <a:gd name="T8" fmla="*/ 131 w 1036"/>
                <a:gd name="T9" fmla="*/ 0 h 234"/>
                <a:gd name="T10" fmla="*/ 113 w 1036"/>
                <a:gd name="T11" fmla="*/ 15 h 234"/>
                <a:gd name="T12" fmla="*/ 83 w 1036"/>
                <a:gd name="T13" fmla="*/ 44 h 234"/>
                <a:gd name="T14" fmla="*/ 74 w 1036"/>
                <a:gd name="T15" fmla="*/ 60 h 234"/>
                <a:gd name="T16" fmla="*/ 84 w 1036"/>
                <a:gd name="T17" fmla="*/ 82 h 234"/>
                <a:gd name="T18" fmla="*/ 132 w 1036"/>
                <a:gd name="T19" fmla="*/ 92 h 234"/>
                <a:gd name="T20" fmla="*/ 257 w 1036"/>
                <a:gd name="T21" fmla="*/ 97 h 234"/>
                <a:gd name="T22" fmla="*/ 304 w 1036"/>
                <a:gd name="T23" fmla="*/ 101 h 234"/>
                <a:gd name="T24" fmla="*/ 352 w 1036"/>
                <a:gd name="T25" fmla="*/ 129 h 234"/>
                <a:gd name="T26" fmla="*/ 428 w 1036"/>
                <a:gd name="T27" fmla="*/ 165 h 234"/>
                <a:gd name="T28" fmla="*/ 513 w 1036"/>
                <a:gd name="T29" fmla="*/ 167 h 234"/>
                <a:gd name="T30" fmla="*/ 695 w 1036"/>
                <a:gd name="T31" fmla="*/ 165 h 234"/>
                <a:gd name="T32" fmla="*/ 842 w 1036"/>
                <a:gd name="T33" fmla="*/ 157 h 234"/>
                <a:gd name="T34" fmla="*/ 990 w 1036"/>
                <a:gd name="T35" fmla="*/ 101 h 234"/>
                <a:gd name="T36" fmla="*/ 997 w 1036"/>
                <a:gd name="T37" fmla="*/ 96 h 234"/>
                <a:gd name="T38" fmla="*/ 969 w 1036"/>
                <a:gd name="T39" fmla="*/ 160 h 234"/>
                <a:gd name="T40" fmla="*/ 1036 w 1036"/>
                <a:gd name="T41" fmla="*/ 147 h 234"/>
                <a:gd name="T42" fmla="*/ 1032 w 1036"/>
                <a:gd name="T43" fmla="*/ 154 h 234"/>
                <a:gd name="T44" fmla="*/ 973 w 1036"/>
                <a:gd name="T45" fmla="*/ 198 h 234"/>
                <a:gd name="T46" fmla="*/ 878 w 1036"/>
                <a:gd name="T47" fmla="*/ 220 h 234"/>
                <a:gd name="T48" fmla="*/ 553 w 1036"/>
                <a:gd name="T49" fmla="*/ 234 h 234"/>
                <a:gd name="T50" fmla="*/ 375 w 1036"/>
                <a:gd name="T51" fmla="*/ 224 h 234"/>
                <a:gd name="T52" fmla="*/ 342 w 1036"/>
                <a:gd name="T53" fmla="*/ 218 h 234"/>
                <a:gd name="T54" fmla="*/ 277 w 1036"/>
                <a:gd name="T55" fmla="*/ 168 h 234"/>
                <a:gd name="T56" fmla="*/ 261 w 1036"/>
                <a:gd name="T57" fmla="*/ 157 h 234"/>
                <a:gd name="T58" fmla="*/ 194 w 1036"/>
                <a:gd name="T59" fmla="*/ 149 h 234"/>
                <a:gd name="T60" fmla="*/ 46 w 1036"/>
                <a:gd name="T61" fmla="*/ 135 h 234"/>
                <a:gd name="T62" fmla="*/ 20 w 1036"/>
                <a:gd name="T63" fmla="*/ 128 h 234"/>
                <a:gd name="T64" fmla="*/ 0 w 1036"/>
                <a:gd name="T65" fmla="*/ 107 h 234"/>
                <a:gd name="T66" fmla="*/ 0 w 1036"/>
                <a:gd name="T67" fmla="*/ 8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6" h="234">
                  <a:moveTo>
                    <a:pt x="0" y="87"/>
                  </a:moveTo>
                  <a:cubicBezTo>
                    <a:pt x="3" y="78"/>
                    <a:pt x="5" y="70"/>
                    <a:pt x="9" y="61"/>
                  </a:cubicBezTo>
                  <a:cubicBezTo>
                    <a:pt x="13" y="51"/>
                    <a:pt x="19" y="43"/>
                    <a:pt x="30" y="39"/>
                  </a:cubicBezTo>
                  <a:cubicBezTo>
                    <a:pt x="53" y="29"/>
                    <a:pt x="75" y="17"/>
                    <a:pt x="97" y="8"/>
                  </a:cubicBezTo>
                  <a:cubicBezTo>
                    <a:pt x="108" y="4"/>
                    <a:pt x="119" y="2"/>
                    <a:pt x="131" y="0"/>
                  </a:cubicBezTo>
                  <a:cubicBezTo>
                    <a:pt x="125" y="5"/>
                    <a:pt x="118" y="9"/>
                    <a:pt x="113" y="15"/>
                  </a:cubicBezTo>
                  <a:cubicBezTo>
                    <a:pt x="102" y="24"/>
                    <a:pt x="92" y="34"/>
                    <a:pt x="83" y="44"/>
                  </a:cubicBezTo>
                  <a:cubicBezTo>
                    <a:pt x="79" y="49"/>
                    <a:pt x="76" y="54"/>
                    <a:pt x="74" y="60"/>
                  </a:cubicBezTo>
                  <a:cubicBezTo>
                    <a:pt x="70" y="70"/>
                    <a:pt x="73" y="79"/>
                    <a:pt x="84" y="82"/>
                  </a:cubicBezTo>
                  <a:cubicBezTo>
                    <a:pt x="100" y="87"/>
                    <a:pt x="116" y="91"/>
                    <a:pt x="132" y="92"/>
                  </a:cubicBezTo>
                  <a:cubicBezTo>
                    <a:pt x="174" y="95"/>
                    <a:pt x="216" y="95"/>
                    <a:pt x="257" y="97"/>
                  </a:cubicBezTo>
                  <a:cubicBezTo>
                    <a:pt x="273" y="98"/>
                    <a:pt x="289" y="99"/>
                    <a:pt x="304" y="101"/>
                  </a:cubicBezTo>
                  <a:cubicBezTo>
                    <a:pt x="324" y="103"/>
                    <a:pt x="341" y="112"/>
                    <a:pt x="352" y="129"/>
                  </a:cubicBezTo>
                  <a:cubicBezTo>
                    <a:pt x="371" y="155"/>
                    <a:pt x="398" y="164"/>
                    <a:pt x="428" y="165"/>
                  </a:cubicBezTo>
                  <a:cubicBezTo>
                    <a:pt x="457" y="167"/>
                    <a:pt x="485" y="166"/>
                    <a:pt x="513" y="167"/>
                  </a:cubicBezTo>
                  <a:cubicBezTo>
                    <a:pt x="574" y="170"/>
                    <a:pt x="634" y="169"/>
                    <a:pt x="695" y="165"/>
                  </a:cubicBezTo>
                  <a:cubicBezTo>
                    <a:pt x="744" y="163"/>
                    <a:pt x="793" y="160"/>
                    <a:pt x="842" y="157"/>
                  </a:cubicBezTo>
                  <a:cubicBezTo>
                    <a:pt x="896" y="152"/>
                    <a:pt x="946" y="133"/>
                    <a:pt x="990" y="101"/>
                  </a:cubicBezTo>
                  <a:cubicBezTo>
                    <a:pt x="992" y="100"/>
                    <a:pt x="994" y="99"/>
                    <a:pt x="997" y="96"/>
                  </a:cubicBezTo>
                  <a:cubicBezTo>
                    <a:pt x="993" y="120"/>
                    <a:pt x="986" y="142"/>
                    <a:pt x="969" y="160"/>
                  </a:cubicBezTo>
                  <a:cubicBezTo>
                    <a:pt x="993" y="161"/>
                    <a:pt x="1014" y="157"/>
                    <a:pt x="1036" y="147"/>
                  </a:cubicBezTo>
                  <a:cubicBezTo>
                    <a:pt x="1035" y="149"/>
                    <a:pt x="1034" y="152"/>
                    <a:pt x="1032" y="154"/>
                  </a:cubicBezTo>
                  <a:cubicBezTo>
                    <a:pt x="1018" y="175"/>
                    <a:pt x="996" y="188"/>
                    <a:pt x="973" y="198"/>
                  </a:cubicBezTo>
                  <a:cubicBezTo>
                    <a:pt x="942" y="211"/>
                    <a:pt x="910" y="217"/>
                    <a:pt x="878" y="220"/>
                  </a:cubicBezTo>
                  <a:cubicBezTo>
                    <a:pt x="770" y="230"/>
                    <a:pt x="661" y="234"/>
                    <a:pt x="553" y="234"/>
                  </a:cubicBezTo>
                  <a:cubicBezTo>
                    <a:pt x="493" y="234"/>
                    <a:pt x="434" y="232"/>
                    <a:pt x="375" y="224"/>
                  </a:cubicBezTo>
                  <a:cubicBezTo>
                    <a:pt x="363" y="223"/>
                    <a:pt x="352" y="221"/>
                    <a:pt x="342" y="218"/>
                  </a:cubicBezTo>
                  <a:cubicBezTo>
                    <a:pt x="312" y="212"/>
                    <a:pt x="291" y="194"/>
                    <a:pt x="277" y="168"/>
                  </a:cubicBezTo>
                  <a:cubicBezTo>
                    <a:pt x="273" y="161"/>
                    <a:pt x="267" y="158"/>
                    <a:pt x="261" y="157"/>
                  </a:cubicBezTo>
                  <a:cubicBezTo>
                    <a:pt x="239" y="154"/>
                    <a:pt x="216" y="151"/>
                    <a:pt x="194" y="149"/>
                  </a:cubicBezTo>
                  <a:cubicBezTo>
                    <a:pt x="145" y="144"/>
                    <a:pt x="95" y="140"/>
                    <a:pt x="46" y="135"/>
                  </a:cubicBezTo>
                  <a:cubicBezTo>
                    <a:pt x="37" y="134"/>
                    <a:pt x="28" y="131"/>
                    <a:pt x="20" y="128"/>
                  </a:cubicBezTo>
                  <a:cubicBezTo>
                    <a:pt x="9" y="125"/>
                    <a:pt x="4" y="116"/>
                    <a:pt x="0" y="107"/>
                  </a:cubicBezTo>
                  <a:cubicBezTo>
                    <a:pt x="0" y="100"/>
                    <a:pt x="0" y="94"/>
                    <a:pt x="0" y="87"/>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grpSp>
      <p:sp>
        <p:nvSpPr>
          <p:cNvPr id="24" name="Forma libre: forma 23">
            <a:extLst>
              <a:ext uri="{FF2B5EF4-FFF2-40B4-BE49-F238E27FC236}">
                <a16:creationId xmlns:a16="http://schemas.microsoft.com/office/drawing/2014/main" id="{3E64898D-6C68-4FF6-A0C1-1751E895737D}"/>
              </a:ext>
            </a:extLst>
          </p:cNvPr>
          <p:cNvSpPr/>
          <p:nvPr/>
        </p:nvSpPr>
        <p:spPr>
          <a:xfrm>
            <a:off x="1836529" y="2576699"/>
            <a:ext cx="1109501" cy="2483414"/>
          </a:xfrm>
          <a:custGeom>
            <a:avLst/>
            <a:gdLst>
              <a:gd name="connsiteX0" fmla="*/ 812743 w 1109501"/>
              <a:gd name="connsiteY0" fmla="*/ 1532202 h 2483414"/>
              <a:gd name="connsiteX1" fmla="*/ 790132 w 1109501"/>
              <a:gd name="connsiteY1" fmla="*/ 1635691 h 2483414"/>
              <a:gd name="connsiteX2" fmla="*/ 736338 w 1109501"/>
              <a:gd name="connsiteY2" fmla="*/ 1854656 h 2483414"/>
              <a:gd name="connsiteX3" fmla="*/ 686954 w 1109501"/>
              <a:gd name="connsiteY3" fmla="*/ 1899878 h 2483414"/>
              <a:gd name="connsiteX4" fmla="*/ 638502 w 1109501"/>
              <a:gd name="connsiteY4" fmla="*/ 1866335 h 2483414"/>
              <a:gd name="connsiteX5" fmla="*/ 623097 w 1109501"/>
              <a:gd name="connsiteY5" fmla="*/ 1833350 h 2483414"/>
              <a:gd name="connsiteX6" fmla="*/ 606698 w 1109501"/>
              <a:gd name="connsiteY6" fmla="*/ 1943796 h 2483414"/>
              <a:gd name="connsiteX7" fmla="*/ 604400 w 1109501"/>
              <a:gd name="connsiteY7" fmla="*/ 2163072 h 2483414"/>
              <a:gd name="connsiteX8" fmla="*/ 632353 w 1109501"/>
              <a:gd name="connsiteY8" fmla="*/ 2369801 h 2483414"/>
              <a:gd name="connsiteX9" fmla="*/ 645957 w 1109501"/>
              <a:gd name="connsiteY9" fmla="*/ 2458257 h 2483414"/>
              <a:gd name="connsiteX10" fmla="*/ 620488 w 1109501"/>
              <a:gd name="connsiteY10" fmla="*/ 2483415 h 2483414"/>
              <a:gd name="connsiteX11" fmla="*/ 490102 w 1109501"/>
              <a:gd name="connsiteY11" fmla="*/ 2483415 h 2483414"/>
              <a:gd name="connsiteX12" fmla="*/ 516006 w 1109501"/>
              <a:gd name="connsiteY12" fmla="*/ 2390113 h 2483414"/>
              <a:gd name="connsiteX13" fmla="*/ 525261 w 1109501"/>
              <a:gd name="connsiteY13" fmla="*/ 2379243 h 2483414"/>
              <a:gd name="connsiteX14" fmla="*/ 529237 w 1109501"/>
              <a:gd name="connsiteY14" fmla="*/ 2286687 h 2483414"/>
              <a:gd name="connsiteX15" fmla="*/ 504203 w 1109501"/>
              <a:gd name="connsiteY15" fmla="*/ 2191398 h 2483414"/>
              <a:gd name="connsiteX16" fmla="*/ 470535 w 1109501"/>
              <a:gd name="connsiteY16" fmla="*/ 2069523 h 2483414"/>
              <a:gd name="connsiteX17" fmla="*/ 466063 w 1109501"/>
              <a:gd name="connsiteY17" fmla="*/ 1953051 h 2483414"/>
              <a:gd name="connsiteX18" fmla="*/ 453577 w 1109501"/>
              <a:gd name="connsiteY18" fmla="*/ 1782910 h 2483414"/>
              <a:gd name="connsiteX19" fmla="*/ 404069 w 1109501"/>
              <a:gd name="connsiteY19" fmla="*/ 1544129 h 2483414"/>
              <a:gd name="connsiteX20" fmla="*/ 389409 w 1109501"/>
              <a:gd name="connsiteY20" fmla="*/ 1512511 h 2483414"/>
              <a:gd name="connsiteX21" fmla="*/ 384253 w 1109501"/>
              <a:gd name="connsiteY21" fmla="*/ 1446914 h 2483414"/>
              <a:gd name="connsiteX22" fmla="*/ 409225 w 1109501"/>
              <a:gd name="connsiteY22" fmla="*/ 1419520 h 2483414"/>
              <a:gd name="connsiteX23" fmla="*/ 508924 w 1109501"/>
              <a:gd name="connsiteY23" fmla="*/ 1316404 h 2483414"/>
              <a:gd name="connsiteX24" fmla="*/ 514328 w 1109501"/>
              <a:gd name="connsiteY24" fmla="*/ 1287581 h 2483414"/>
              <a:gd name="connsiteX25" fmla="*/ 494264 w 1109501"/>
              <a:gd name="connsiteY25" fmla="*/ 1305844 h 2483414"/>
              <a:gd name="connsiteX26" fmla="*/ 429351 w 1109501"/>
              <a:gd name="connsiteY26" fmla="*/ 1383802 h 2483414"/>
              <a:gd name="connsiteX27" fmla="*/ 382266 w 1109501"/>
              <a:gd name="connsiteY27" fmla="*/ 1402127 h 2483414"/>
              <a:gd name="connsiteX28" fmla="*/ 361518 w 1109501"/>
              <a:gd name="connsiteY28" fmla="*/ 1363676 h 2483414"/>
              <a:gd name="connsiteX29" fmla="*/ 379905 w 1109501"/>
              <a:gd name="connsiteY29" fmla="*/ 1266896 h 2483414"/>
              <a:gd name="connsiteX30" fmla="*/ 394254 w 1109501"/>
              <a:gd name="connsiteY30" fmla="*/ 1117254 h 2483414"/>
              <a:gd name="connsiteX31" fmla="*/ 375867 w 1109501"/>
              <a:gd name="connsiteY31" fmla="*/ 924999 h 2483414"/>
              <a:gd name="connsiteX32" fmla="*/ 333317 w 1109501"/>
              <a:gd name="connsiteY32" fmla="*/ 791135 h 2483414"/>
              <a:gd name="connsiteX33" fmla="*/ 292381 w 1109501"/>
              <a:gd name="connsiteY33" fmla="*/ 719016 h 2483414"/>
              <a:gd name="connsiteX34" fmla="*/ 286728 w 1109501"/>
              <a:gd name="connsiteY34" fmla="*/ 687522 h 2483414"/>
              <a:gd name="connsiteX35" fmla="*/ 279274 w 1109501"/>
              <a:gd name="connsiteY35" fmla="*/ 664041 h 2483414"/>
              <a:gd name="connsiteX36" fmla="*/ 122116 w 1109501"/>
              <a:gd name="connsiteY36" fmla="*/ 294874 h 2483414"/>
              <a:gd name="connsiteX37" fmla="*/ 11856 w 1109501"/>
              <a:gd name="connsiteY37" fmla="*/ 138585 h 2483414"/>
              <a:gd name="connsiteX38" fmla="*/ 3284 w 1109501"/>
              <a:gd name="connsiteY38" fmla="*/ 115726 h 2483414"/>
              <a:gd name="connsiteX39" fmla="*/ 24901 w 1109501"/>
              <a:gd name="connsiteY39" fmla="*/ 125913 h 2483414"/>
              <a:gd name="connsiteX40" fmla="*/ 64408 w 1109501"/>
              <a:gd name="connsiteY40" fmla="*/ 157345 h 2483414"/>
              <a:gd name="connsiteX41" fmla="*/ 38753 w 1109501"/>
              <a:gd name="connsiteY41" fmla="*/ 114670 h 2483414"/>
              <a:gd name="connsiteX42" fmla="*/ 23224 w 1109501"/>
              <a:gd name="connsiteY42" fmla="*/ 73610 h 2483414"/>
              <a:gd name="connsiteX43" fmla="*/ 55214 w 1109501"/>
              <a:gd name="connsiteY43" fmla="*/ 101066 h 2483414"/>
              <a:gd name="connsiteX44" fmla="*/ 94473 w 1109501"/>
              <a:gd name="connsiteY44" fmla="*/ 147903 h 2483414"/>
              <a:gd name="connsiteX45" fmla="*/ 61364 w 1109501"/>
              <a:gd name="connsiteY45" fmla="*/ 70069 h 2483414"/>
              <a:gd name="connsiteX46" fmla="*/ 59687 w 1109501"/>
              <a:gd name="connsiteY46" fmla="*/ 45160 h 2483414"/>
              <a:gd name="connsiteX47" fmla="*/ 81552 w 1109501"/>
              <a:gd name="connsiteY47" fmla="*/ 59571 h 2483414"/>
              <a:gd name="connsiteX48" fmla="*/ 129259 w 1109501"/>
              <a:gd name="connsiteY48" fmla="*/ 140325 h 2483414"/>
              <a:gd name="connsiteX49" fmla="*/ 116028 w 1109501"/>
              <a:gd name="connsiteY49" fmla="*/ 67957 h 2483414"/>
              <a:gd name="connsiteX50" fmla="*/ 118264 w 1109501"/>
              <a:gd name="connsiteY50" fmla="*/ 38078 h 2483414"/>
              <a:gd name="connsiteX51" fmla="*/ 136651 w 1109501"/>
              <a:gd name="connsiteY51" fmla="*/ 59820 h 2483414"/>
              <a:gd name="connsiteX52" fmla="*/ 172990 w 1109501"/>
              <a:gd name="connsiteY52" fmla="*/ 158214 h 2483414"/>
              <a:gd name="connsiteX53" fmla="*/ 218895 w 1109501"/>
              <a:gd name="connsiteY53" fmla="*/ 173992 h 2483414"/>
              <a:gd name="connsiteX54" fmla="*/ 251321 w 1109501"/>
              <a:gd name="connsiteY54" fmla="*/ 174552 h 2483414"/>
              <a:gd name="connsiteX55" fmla="*/ 233679 w 1109501"/>
              <a:gd name="connsiteY55" fmla="*/ 198529 h 2483414"/>
              <a:gd name="connsiteX56" fmla="*/ 210820 w 1109501"/>
              <a:gd name="connsiteY56" fmla="*/ 285867 h 2483414"/>
              <a:gd name="connsiteX57" fmla="*/ 299276 w 1109501"/>
              <a:gd name="connsiteY57" fmla="*/ 472345 h 2483414"/>
              <a:gd name="connsiteX58" fmla="*/ 447365 w 1109501"/>
              <a:gd name="connsiteY58" fmla="*/ 641120 h 2483414"/>
              <a:gd name="connsiteX59" fmla="*/ 518552 w 1109501"/>
              <a:gd name="connsiteY59" fmla="*/ 645468 h 2483414"/>
              <a:gd name="connsiteX60" fmla="*/ 536505 w 1109501"/>
              <a:gd name="connsiteY60" fmla="*/ 562851 h 2483414"/>
              <a:gd name="connsiteX61" fmla="*/ 502464 w 1109501"/>
              <a:gd name="connsiteY61" fmla="*/ 490546 h 2483414"/>
              <a:gd name="connsiteX62" fmla="*/ 496190 w 1109501"/>
              <a:gd name="connsiteY62" fmla="*/ 460729 h 2483414"/>
              <a:gd name="connsiteX63" fmla="*/ 494389 w 1109501"/>
              <a:gd name="connsiteY63" fmla="*/ 391095 h 2483414"/>
              <a:gd name="connsiteX64" fmla="*/ 550109 w 1109501"/>
              <a:gd name="connsiteY64" fmla="*/ 310093 h 2483414"/>
              <a:gd name="connsiteX65" fmla="*/ 567688 w 1109501"/>
              <a:gd name="connsiteY65" fmla="*/ 296241 h 2483414"/>
              <a:gd name="connsiteX66" fmla="*/ 665151 w 1109501"/>
              <a:gd name="connsiteY66" fmla="*/ 323883 h 2483414"/>
              <a:gd name="connsiteX67" fmla="*/ 708696 w 1109501"/>
              <a:gd name="connsiteY67" fmla="*/ 406376 h 2483414"/>
              <a:gd name="connsiteX68" fmla="*/ 714038 w 1109501"/>
              <a:gd name="connsiteY68" fmla="*/ 445200 h 2483414"/>
              <a:gd name="connsiteX69" fmla="*/ 681985 w 1109501"/>
              <a:gd name="connsiteY69" fmla="*/ 539184 h 2483414"/>
              <a:gd name="connsiteX70" fmla="*/ 679749 w 1109501"/>
              <a:gd name="connsiteY70" fmla="*/ 599563 h 2483414"/>
              <a:gd name="connsiteX71" fmla="*/ 721803 w 1109501"/>
              <a:gd name="connsiteY71" fmla="*/ 652425 h 2483414"/>
              <a:gd name="connsiteX72" fmla="*/ 786530 w 1109501"/>
              <a:gd name="connsiteY72" fmla="*/ 623602 h 2483414"/>
              <a:gd name="connsiteX73" fmla="*/ 814545 w 1109501"/>
              <a:gd name="connsiteY73" fmla="*/ 579747 h 2483414"/>
              <a:gd name="connsiteX74" fmla="*/ 889832 w 1109501"/>
              <a:gd name="connsiteY74" fmla="*/ 356247 h 2483414"/>
              <a:gd name="connsiteX75" fmla="*/ 938408 w 1109501"/>
              <a:gd name="connsiteY75" fmla="*/ 226234 h 2483414"/>
              <a:gd name="connsiteX76" fmla="*/ 920145 w 1109501"/>
              <a:gd name="connsiteY76" fmla="*/ 189895 h 2483414"/>
              <a:gd name="connsiteX77" fmla="*/ 881259 w 1109501"/>
              <a:gd name="connsiteY77" fmla="*/ 171756 h 2483414"/>
              <a:gd name="connsiteX78" fmla="*/ 864860 w 1109501"/>
              <a:gd name="connsiteY78" fmla="*/ 150636 h 2483414"/>
              <a:gd name="connsiteX79" fmla="*/ 892503 w 1109501"/>
              <a:gd name="connsiteY79" fmla="*/ 144983 h 2483414"/>
              <a:gd name="connsiteX80" fmla="*/ 901013 w 1109501"/>
              <a:gd name="connsiteY80" fmla="*/ 148648 h 2483414"/>
              <a:gd name="connsiteX81" fmla="*/ 945117 w 1109501"/>
              <a:gd name="connsiteY81" fmla="*/ 127155 h 2483414"/>
              <a:gd name="connsiteX82" fmla="*/ 968038 w 1109501"/>
              <a:gd name="connsiteY82" fmla="*/ 0 h 2483414"/>
              <a:gd name="connsiteX83" fmla="*/ 986674 w 1109501"/>
              <a:gd name="connsiteY83" fmla="*/ 0 h 2483414"/>
              <a:gd name="connsiteX84" fmla="*/ 990525 w 1109501"/>
              <a:gd name="connsiteY84" fmla="*/ 72430 h 2483414"/>
              <a:gd name="connsiteX85" fmla="*/ 1030156 w 1109501"/>
              <a:gd name="connsiteY85" fmla="*/ 0 h 2483414"/>
              <a:gd name="connsiteX86" fmla="*/ 1042580 w 1109501"/>
              <a:gd name="connsiteY86" fmla="*/ 0 h 2483414"/>
              <a:gd name="connsiteX87" fmla="*/ 1023696 w 1109501"/>
              <a:gd name="connsiteY87" fmla="*/ 109762 h 2483414"/>
              <a:gd name="connsiteX88" fmla="*/ 1059103 w 1109501"/>
              <a:gd name="connsiteY88" fmla="*/ 46402 h 2483414"/>
              <a:gd name="connsiteX89" fmla="*/ 1080099 w 1109501"/>
              <a:gd name="connsiteY89" fmla="*/ 26649 h 2483414"/>
              <a:gd name="connsiteX90" fmla="*/ 1076558 w 1109501"/>
              <a:gd name="connsiteY90" fmla="*/ 56403 h 2483414"/>
              <a:gd name="connsiteX91" fmla="*/ 1054879 w 1109501"/>
              <a:gd name="connsiteY91" fmla="*/ 105849 h 2483414"/>
              <a:gd name="connsiteX92" fmla="*/ 1085628 w 1109501"/>
              <a:gd name="connsiteY92" fmla="*/ 80691 h 2483414"/>
              <a:gd name="connsiteX93" fmla="*/ 1105692 w 1109501"/>
              <a:gd name="connsiteY93" fmla="*/ 68454 h 2483414"/>
              <a:gd name="connsiteX94" fmla="*/ 1099853 w 1109501"/>
              <a:gd name="connsiteY94" fmla="*/ 92059 h 2483414"/>
              <a:gd name="connsiteX95" fmla="*/ 1024255 w 1109501"/>
              <a:gd name="connsiteY95" fmla="*/ 236545 h 2483414"/>
              <a:gd name="connsiteX96" fmla="*/ 968908 w 1109501"/>
              <a:gd name="connsiteY96" fmla="*/ 460977 h 2483414"/>
              <a:gd name="connsiteX97" fmla="*/ 930084 w 1109501"/>
              <a:gd name="connsiteY97" fmla="*/ 632361 h 2483414"/>
              <a:gd name="connsiteX98" fmla="*/ 923127 w 1109501"/>
              <a:gd name="connsiteY98" fmla="*/ 722929 h 2483414"/>
              <a:gd name="connsiteX99" fmla="*/ 900764 w 1109501"/>
              <a:gd name="connsiteY99" fmla="*/ 770201 h 2483414"/>
              <a:gd name="connsiteX100" fmla="*/ 865233 w 1109501"/>
              <a:gd name="connsiteY100" fmla="*/ 828467 h 2483414"/>
              <a:gd name="connsiteX101" fmla="*/ 841131 w 1109501"/>
              <a:gd name="connsiteY101" fmla="*/ 955499 h 2483414"/>
              <a:gd name="connsiteX102" fmla="*/ 851816 w 1109501"/>
              <a:gd name="connsiteY102" fmla="*/ 1252236 h 2483414"/>
              <a:gd name="connsiteX103" fmla="*/ 844361 w 1109501"/>
              <a:gd name="connsiteY103" fmla="*/ 1332120 h 2483414"/>
              <a:gd name="connsiteX104" fmla="*/ 810693 w 1109501"/>
              <a:gd name="connsiteY104" fmla="*/ 1333114 h 2483414"/>
              <a:gd name="connsiteX105" fmla="*/ 775721 w 1109501"/>
              <a:gd name="connsiteY105" fmla="*/ 1297396 h 2483414"/>
              <a:gd name="connsiteX106" fmla="*/ 805600 w 1109501"/>
              <a:gd name="connsiteY106" fmla="*/ 1350942 h 2483414"/>
              <a:gd name="connsiteX107" fmla="*/ 844424 w 1109501"/>
              <a:gd name="connsiteY107" fmla="*/ 1401133 h 2483414"/>
              <a:gd name="connsiteX108" fmla="*/ 843305 w 1109501"/>
              <a:gd name="connsiteY108" fmla="*/ 1425049 h 2483414"/>
              <a:gd name="connsiteX109" fmla="*/ 830136 w 1109501"/>
              <a:gd name="connsiteY109" fmla="*/ 1503690 h 2483414"/>
              <a:gd name="connsiteX110" fmla="*/ 812743 w 1109501"/>
              <a:gd name="connsiteY110" fmla="*/ 1532202 h 248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109501" h="2483414">
                <a:moveTo>
                  <a:pt x="812743" y="1532202"/>
                </a:moveTo>
                <a:cubicBezTo>
                  <a:pt x="794046" y="1564131"/>
                  <a:pt x="796344" y="1601153"/>
                  <a:pt x="790132" y="1635691"/>
                </a:cubicBezTo>
                <a:cubicBezTo>
                  <a:pt x="776777" y="1709921"/>
                  <a:pt x="749631" y="1780425"/>
                  <a:pt x="736338" y="1854656"/>
                </a:cubicBezTo>
                <a:cubicBezTo>
                  <a:pt x="732238" y="1877578"/>
                  <a:pt x="714348" y="1896213"/>
                  <a:pt x="686954" y="1899878"/>
                </a:cubicBezTo>
                <a:cubicBezTo>
                  <a:pt x="660057" y="1903481"/>
                  <a:pt x="647385" y="1888324"/>
                  <a:pt x="638502" y="1866335"/>
                </a:cubicBezTo>
                <a:cubicBezTo>
                  <a:pt x="633968" y="1855091"/>
                  <a:pt x="628253" y="1844345"/>
                  <a:pt x="623097" y="1833350"/>
                </a:cubicBezTo>
                <a:cubicBezTo>
                  <a:pt x="607878" y="1868695"/>
                  <a:pt x="597008" y="1902363"/>
                  <a:pt x="606698" y="1943796"/>
                </a:cubicBezTo>
                <a:cubicBezTo>
                  <a:pt x="623656" y="2016039"/>
                  <a:pt x="609680" y="2090084"/>
                  <a:pt x="604400" y="2163072"/>
                </a:cubicBezTo>
                <a:cubicBezTo>
                  <a:pt x="599182" y="2234446"/>
                  <a:pt x="611729" y="2302403"/>
                  <a:pt x="632353" y="2369801"/>
                </a:cubicBezTo>
                <a:cubicBezTo>
                  <a:pt x="641173" y="2398686"/>
                  <a:pt x="639310" y="2429186"/>
                  <a:pt x="645957" y="2458257"/>
                </a:cubicBezTo>
                <a:cubicBezTo>
                  <a:pt x="651485" y="2482545"/>
                  <a:pt x="626017" y="2472233"/>
                  <a:pt x="620488" y="2483415"/>
                </a:cubicBezTo>
                <a:cubicBezTo>
                  <a:pt x="577006" y="2483415"/>
                  <a:pt x="533523" y="2483415"/>
                  <a:pt x="490102" y="2483415"/>
                </a:cubicBezTo>
                <a:cubicBezTo>
                  <a:pt x="475753" y="2442293"/>
                  <a:pt x="483394" y="2414340"/>
                  <a:pt x="516006" y="2390113"/>
                </a:cubicBezTo>
                <a:cubicBezTo>
                  <a:pt x="520168" y="2387007"/>
                  <a:pt x="527001" y="2384150"/>
                  <a:pt x="525261" y="2379243"/>
                </a:cubicBezTo>
                <a:cubicBezTo>
                  <a:pt x="514204" y="2347997"/>
                  <a:pt x="539673" y="2319547"/>
                  <a:pt x="529237" y="2286687"/>
                </a:cubicBezTo>
                <a:cubicBezTo>
                  <a:pt x="519422" y="2255628"/>
                  <a:pt x="513645" y="2222954"/>
                  <a:pt x="504203" y="2191398"/>
                </a:cubicBezTo>
                <a:cubicBezTo>
                  <a:pt x="492152" y="2151021"/>
                  <a:pt x="481530" y="2110210"/>
                  <a:pt x="470535" y="2069523"/>
                </a:cubicBezTo>
                <a:cubicBezTo>
                  <a:pt x="460162" y="2031071"/>
                  <a:pt x="456434" y="1991440"/>
                  <a:pt x="466063" y="1953051"/>
                </a:cubicBezTo>
                <a:cubicBezTo>
                  <a:pt x="480847" y="1894288"/>
                  <a:pt x="470038" y="1838692"/>
                  <a:pt x="453577" y="1782910"/>
                </a:cubicBezTo>
                <a:cubicBezTo>
                  <a:pt x="430531" y="1704704"/>
                  <a:pt x="418915" y="1624075"/>
                  <a:pt x="404069" y="1544129"/>
                </a:cubicBezTo>
                <a:cubicBezTo>
                  <a:pt x="401771" y="1531705"/>
                  <a:pt x="398416" y="1522636"/>
                  <a:pt x="389409" y="1512511"/>
                </a:cubicBezTo>
                <a:cubicBezTo>
                  <a:pt x="372575" y="1493627"/>
                  <a:pt x="387359" y="1468904"/>
                  <a:pt x="384253" y="1446914"/>
                </a:cubicBezTo>
                <a:cubicBezTo>
                  <a:pt x="383694" y="1429769"/>
                  <a:pt x="399100" y="1426353"/>
                  <a:pt x="409225" y="1419520"/>
                </a:cubicBezTo>
                <a:cubicBezTo>
                  <a:pt x="449850" y="1392126"/>
                  <a:pt x="485568" y="1360135"/>
                  <a:pt x="508924" y="1316404"/>
                </a:cubicBezTo>
                <a:cubicBezTo>
                  <a:pt x="513645" y="1307583"/>
                  <a:pt x="527497" y="1295470"/>
                  <a:pt x="514328" y="1287581"/>
                </a:cubicBezTo>
                <a:cubicBezTo>
                  <a:pt x="503893" y="1281308"/>
                  <a:pt x="499109" y="1297520"/>
                  <a:pt x="494264" y="1305844"/>
                </a:cubicBezTo>
                <a:cubicBezTo>
                  <a:pt x="476934" y="1335474"/>
                  <a:pt x="454571" y="1360819"/>
                  <a:pt x="429351" y="1383802"/>
                </a:cubicBezTo>
                <a:cubicBezTo>
                  <a:pt x="416120" y="1395915"/>
                  <a:pt x="401647" y="1405419"/>
                  <a:pt x="382266" y="1402127"/>
                </a:cubicBezTo>
                <a:cubicBezTo>
                  <a:pt x="361891" y="1396536"/>
                  <a:pt x="358909" y="1382063"/>
                  <a:pt x="361518" y="1363676"/>
                </a:cubicBezTo>
                <a:cubicBezTo>
                  <a:pt x="366177" y="1331126"/>
                  <a:pt x="372389" y="1298825"/>
                  <a:pt x="379905" y="1266896"/>
                </a:cubicBezTo>
                <a:cubicBezTo>
                  <a:pt x="391459" y="1217574"/>
                  <a:pt x="396615" y="1167818"/>
                  <a:pt x="394254" y="1117254"/>
                </a:cubicBezTo>
                <a:cubicBezTo>
                  <a:pt x="382763" y="1053645"/>
                  <a:pt x="382825" y="988980"/>
                  <a:pt x="375867" y="924999"/>
                </a:cubicBezTo>
                <a:cubicBezTo>
                  <a:pt x="383135" y="873565"/>
                  <a:pt x="366985" y="829772"/>
                  <a:pt x="333317" y="791135"/>
                </a:cubicBezTo>
                <a:cubicBezTo>
                  <a:pt x="314868" y="769952"/>
                  <a:pt x="301139" y="745788"/>
                  <a:pt x="292381" y="719016"/>
                </a:cubicBezTo>
                <a:cubicBezTo>
                  <a:pt x="288095" y="708953"/>
                  <a:pt x="287411" y="698268"/>
                  <a:pt x="286728" y="687522"/>
                </a:cubicBezTo>
                <a:cubicBezTo>
                  <a:pt x="284306" y="679695"/>
                  <a:pt x="282939" y="671247"/>
                  <a:pt x="279274" y="664041"/>
                </a:cubicBezTo>
                <a:cubicBezTo>
                  <a:pt x="218398" y="544526"/>
                  <a:pt x="179575" y="415631"/>
                  <a:pt x="122116" y="294874"/>
                </a:cubicBezTo>
                <a:cubicBezTo>
                  <a:pt x="94721" y="237291"/>
                  <a:pt x="55152" y="186168"/>
                  <a:pt x="11856" y="138585"/>
                </a:cubicBezTo>
                <a:cubicBezTo>
                  <a:pt x="6390" y="132560"/>
                  <a:pt x="-5847" y="124484"/>
                  <a:pt x="3284" y="115726"/>
                </a:cubicBezTo>
                <a:cubicBezTo>
                  <a:pt x="13285" y="106098"/>
                  <a:pt x="18938" y="120819"/>
                  <a:pt x="24901" y="125913"/>
                </a:cubicBezTo>
                <a:cubicBezTo>
                  <a:pt x="37262" y="136411"/>
                  <a:pt x="47947" y="149021"/>
                  <a:pt x="64408" y="157345"/>
                </a:cubicBezTo>
                <a:cubicBezTo>
                  <a:pt x="55836" y="143120"/>
                  <a:pt x="46953" y="129081"/>
                  <a:pt x="38753" y="114670"/>
                </a:cubicBezTo>
                <a:cubicBezTo>
                  <a:pt x="31113" y="101128"/>
                  <a:pt x="10303" y="82493"/>
                  <a:pt x="23224" y="73610"/>
                </a:cubicBezTo>
                <a:cubicBezTo>
                  <a:pt x="39126" y="62677"/>
                  <a:pt x="45524" y="89947"/>
                  <a:pt x="55214" y="101066"/>
                </a:cubicBezTo>
                <a:cubicBezTo>
                  <a:pt x="68508" y="116347"/>
                  <a:pt x="79937" y="133181"/>
                  <a:pt x="94473" y="147903"/>
                </a:cubicBezTo>
                <a:cubicBezTo>
                  <a:pt x="90808" y="118459"/>
                  <a:pt x="71489" y="96221"/>
                  <a:pt x="61364" y="70069"/>
                </a:cubicBezTo>
                <a:cubicBezTo>
                  <a:pt x="58196" y="61870"/>
                  <a:pt x="49189" y="51620"/>
                  <a:pt x="59687" y="45160"/>
                </a:cubicBezTo>
                <a:cubicBezTo>
                  <a:pt x="72856" y="37147"/>
                  <a:pt x="76583" y="51185"/>
                  <a:pt x="81552" y="59571"/>
                </a:cubicBezTo>
                <a:cubicBezTo>
                  <a:pt x="96150" y="84046"/>
                  <a:pt x="110562" y="108582"/>
                  <a:pt x="129259" y="140325"/>
                </a:cubicBezTo>
                <a:cubicBezTo>
                  <a:pt x="131682" y="108893"/>
                  <a:pt x="120252" y="89077"/>
                  <a:pt x="116028" y="67957"/>
                </a:cubicBezTo>
                <a:cubicBezTo>
                  <a:pt x="113916" y="57335"/>
                  <a:pt x="104225" y="43172"/>
                  <a:pt x="118264" y="38078"/>
                </a:cubicBezTo>
                <a:cubicBezTo>
                  <a:pt x="134353" y="32177"/>
                  <a:pt x="133110" y="50440"/>
                  <a:pt x="136651" y="59820"/>
                </a:cubicBezTo>
                <a:cubicBezTo>
                  <a:pt x="149013" y="92494"/>
                  <a:pt x="160380" y="125603"/>
                  <a:pt x="172990" y="158214"/>
                </a:cubicBezTo>
                <a:cubicBezTo>
                  <a:pt x="181687" y="180701"/>
                  <a:pt x="196346" y="188652"/>
                  <a:pt x="218895" y="173992"/>
                </a:cubicBezTo>
                <a:cubicBezTo>
                  <a:pt x="229517" y="167097"/>
                  <a:pt x="243867" y="160327"/>
                  <a:pt x="251321" y="174552"/>
                </a:cubicBezTo>
                <a:cubicBezTo>
                  <a:pt x="258216" y="187658"/>
                  <a:pt x="242873" y="193001"/>
                  <a:pt x="233679" y="198529"/>
                </a:cubicBezTo>
                <a:cubicBezTo>
                  <a:pt x="183923" y="228284"/>
                  <a:pt x="179264" y="236483"/>
                  <a:pt x="210820" y="285867"/>
                </a:cubicBezTo>
                <a:cubicBezTo>
                  <a:pt x="248464" y="344693"/>
                  <a:pt x="272068" y="408923"/>
                  <a:pt x="299276" y="472345"/>
                </a:cubicBezTo>
                <a:cubicBezTo>
                  <a:pt x="329714" y="543222"/>
                  <a:pt x="378725" y="601675"/>
                  <a:pt x="447365" y="641120"/>
                </a:cubicBezTo>
                <a:cubicBezTo>
                  <a:pt x="470535" y="654413"/>
                  <a:pt x="493581" y="665967"/>
                  <a:pt x="518552" y="645468"/>
                </a:cubicBezTo>
                <a:cubicBezTo>
                  <a:pt x="538244" y="629317"/>
                  <a:pt x="549239" y="586953"/>
                  <a:pt x="536505" y="562851"/>
                </a:cubicBezTo>
                <a:cubicBezTo>
                  <a:pt x="524081" y="539246"/>
                  <a:pt x="520664" y="511604"/>
                  <a:pt x="502464" y="490546"/>
                </a:cubicBezTo>
                <a:cubicBezTo>
                  <a:pt x="495755" y="482781"/>
                  <a:pt x="496438" y="471227"/>
                  <a:pt x="496190" y="460729"/>
                </a:cubicBezTo>
                <a:cubicBezTo>
                  <a:pt x="495693" y="437745"/>
                  <a:pt x="505508" y="416190"/>
                  <a:pt x="494389" y="391095"/>
                </a:cubicBezTo>
                <a:cubicBezTo>
                  <a:pt x="485195" y="370409"/>
                  <a:pt x="527249" y="314131"/>
                  <a:pt x="550109" y="310093"/>
                </a:cubicBezTo>
                <a:cubicBezTo>
                  <a:pt x="559737" y="308354"/>
                  <a:pt x="561041" y="300216"/>
                  <a:pt x="567688" y="296241"/>
                </a:cubicBezTo>
                <a:cubicBezTo>
                  <a:pt x="610487" y="270648"/>
                  <a:pt x="637322" y="308043"/>
                  <a:pt x="665151" y="323883"/>
                </a:cubicBezTo>
                <a:cubicBezTo>
                  <a:pt x="691489" y="338854"/>
                  <a:pt x="729754" y="359166"/>
                  <a:pt x="708696" y="406376"/>
                </a:cubicBezTo>
                <a:cubicBezTo>
                  <a:pt x="704161" y="416563"/>
                  <a:pt x="711118" y="432279"/>
                  <a:pt x="714038" y="445200"/>
                </a:cubicBezTo>
                <a:cubicBezTo>
                  <a:pt x="722548" y="483029"/>
                  <a:pt x="690247" y="506883"/>
                  <a:pt x="681985" y="539184"/>
                </a:cubicBezTo>
                <a:cubicBezTo>
                  <a:pt x="676705" y="559869"/>
                  <a:pt x="673288" y="579374"/>
                  <a:pt x="679749" y="599563"/>
                </a:cubicBezTo>
                <a:cubicBezTo>
                  <a:pt x="687079" y="622298"/>
                  <a:pt x="695278" y="647331"/>
                  <a:pt x="721803" y="652425"/>
                </a:cubicBezTo>
                <a:cubicBezTo>
                  <a:pt x="747954" y="657457"/>
                  <a:pt x="768888" y="640871"/>
                  <a:pt x="786530" y="623602"/>
                </a:cubicBezTo>
                <a:cubicBezTo>
                  <a:pt x="798891" y="611489"/>
                  <a:pt x="805600" y="594718"/>
                  <a:pt x="814545" y="579747"/>
                </a:cubicBezTo>
                <a:cubicBezTo>
                  <a:pt x="855977" y="510423"/>
                  <a:pt x="873433" y="433708"/>
                  <a:pt x="889832" y="356247"/>
                </a:cubicBezTo>
                <a:cubicBezTo>
                  <a:pt x="899460" y="310652"/>
                  <a:pt x="927972" y="271953"/>
                  <a:pt x="938408" y="226234"/>
                </a:cubicBezTo>
                <a:cubicBezTo>
                  <a:pt x="942880" y="206542"/>
                  <a:pt x="941141" y="196852"/>
                  <a:pt x="920145" y="189895"/>
                </a:cubicBezTo>
                <a:cubicBezTo>
                  <a:pt x="907101" y="185546"/>
                  <a:pt x="894615" y="177285"/>
                  <a:pt x="881259" y="171756"/>
                </a:cubicBezTo>
                <a:cubicBezTo>
                  <a:pt x="872563" y="168153"/>
                  <a:pt x="858773" y="163991"/>
                  <a:pt x="864860" y="150636"/>
                </a:cubicBezTo>
                <a:cubicBezTo>
                  <a:pt x="869954" y="139455"/>
                  <a:pt x="882191" y="141877"/>
                  <a:pt x="892503" y="144983"/>
                </a:cubicBezTo>
                <a:cubicBezTo>
                  <a:pt x="895422" y="145853"/>
                  <a:pt x="898218" y="147344"/>
                  <a:pt x="901013" y="148648"/>
                </a:cubicBezTo>
                <a:cubicBezTo>
                  <a:pt x="924618" y="159705"/>
                  <a:pt x="937911" y="150512"/>
                  <a:pt x="945117" y="127155"/>
                </a:cubicBezTo>
                <a:cubicBezTo>
                  <a:pt x="957851" y="85661"/>
                  <a:pt x="960460" y="42427"/>
                  <a:pt x="968038" y="0"/>
                </a:cubicBezTo>
                <a:cubicBezTo>
                  <a:pt x="974250" y="0"/>
                  <a:pt x="980462" y="0"/>
                  <a:pt x="986674" y="0"/>
                </a:cubicBezTo>
                <a:cubicBezTo>
                  <a:pt x="1002700" y="24102"/>
                  <a:pt x="990774" y="49819"/>
                  <a:pt x="990525" y="72430"/>
                </a:cubicBezTo>
                <a:cubicBezTo>
                  <a:pt x="1003259" y="49508"/>
                  <a:pt x="1003694" y="17890"/>
                  <a:pt x="1030156" y="0"/>
                </a:cubicBezTo>
                <a:cubicBezTo>
                  <a:pt x="1034318" y="0"/>
                  <a:pt x="1038418" y="0"/>
                  <a:pt x="1042580" y="0"/>
                </a:cubicBezTo>
                <a:cubicBezTo>
                  <a:pt x="1047984" y="38513"/>
                  <a:pt x="1020590" y="69883"/>
                  <a:pt x="1023696" y="109762"/>
                </a:cubicBezTo>
                <a:cubicBezTo>
                  <a:pt x="1035374" y="88580"/>
                  <a:pt x="1046493" y="67087"/>
                  <a:pt x="1059103" y="46402"/>
                </a:cubicBezTo>
                <a:cubicBezTo>
                  <a:pt x="1064197" y="38016"/>
                  <a:pt x="1065563" y="18946"/>
                  <a:pt x="1080099" y="26649"/>
                </a:cubicBezTo>
                <a:cubicBezTo>
                  <a:pt x="1093206" y="33606"/>
                  <a:pt x="1079975" y="46837"/>
                  <a:pt x="1076558" y="56403"/>
                </a:cubicBezTo>
                <a:cubicBezTo>
                  <a:pt x="1070844" y="72367"/>
                  <a:pt x="1063017" y="87586"/>
                  <a:pt x="1054879" y="105849"/>
                </a:cubicBezTo>
                <a:cubicBezTo>
                  <a:pt x="1073266" y="104110"/>
                  <a:pt x="1076745" y="89201"/>
                  <a:pt x="1085628" y="80691"/>
                </a:cubicBezTo>
                <a:cubicBezTo>
                  <a:pt x="1091467" y="75101"/>
                  <a:pt x="1094573" y="59695"/>
                  <a:pt x="1105692" y="68454"/>
                </a:cubicBezTo>
                <a:cubicBezTo>
                  <a:pt x="1115134" y="75846"/>
                  <a:pt x="1104636" y="85040"/>
                  <a:pt x="1099853" y="92059"/>
                </a:cubicBezTo>
                <a:cubicBezTo>
                  <a:pt x="1068794" y="137157"/>
                  <a:pt x="1045624" y="186540"/>
                  <a:pt x="1024255" y="236545"/>
                </a:cubicBezTo>
                <a:cubicBezTo>
                  <a:pt x="993631" y="308167"/>
                  <a:pt x="985866" y="385815"/>
                  <a:pt x="968908" y="460977"/>
                </a:cubicBezTo>
                <a:cubicBezTo>
                  <a:pt x="956050" y="518126"/>
                  <a:pt x="934805" y="573349"/>
                  <a:pt x="930084" y="632361"/>
                </a:cubicBezTo>
                <a:cubicBezTo>
                  <a:pt x="929028" y="662612"/>
                  <a:pt x="935861" y="693237"/>
                  <a:pt x="923127" y="722929"/>
                </a:cubicBezTo>
                <a:cubicBezTo>
                  <a:pt x="916232" y="739018"/>
                  <a:pt x="910703" y="755603"/>
                  <a:pt x="900764" y="770201"/>
                </a:cubicBezTo>
                <a:cubicBezTo>
                  <a:pt x="888092" y="789085"/>
                  <a:pt x="873743" y="806975"/>
                  <a:pt x="865233" y="828467"/>
                </a:cubicBezTo>
                <a:cubicBezTo>
                  <a:pt x="846598" y="868844"/>
                  <a:pt x="842374" y="912203"/>
                  <a:pt x="841131" y="955499"/>
                </a:cubicBezTo>
                <a:cubicBezTo>
                  <a:pt x="838274" y="1054577"/>
                  <a:pt x="844734" y="1153469"/>
                  <a:pt x="851816" y="1252236"/>
                </a:cubicBezTo>
                <a:cubicBezTo>
                  <a:pt x="853741" y="1279382"/>
                  <a:pt x="847840" y="1305658"/>
                  <a:pt x="844361" y="1332120"/>
                </a:cubicBezTo>
                <a:cubicBezTo>
                  <a:pt x="833863" y="1354110"/>
                  <a:pt x="822310" y="1341376"/>
                  <a:pt x="810693" y="1333114"/>
                </a:cubicBezTo>
                <a:cubicBezTo>
                  <a:pt x="797897" y="1324045"/>
                  <a:pt x="794853" y="1305161"/>
                  <a:pt x="775721" y="1297396"/>
                </a:cubicBezTo>
                <a:cubicBezTo>
                  <a:pt x="776528" y="1323051"/>
                  <a:pt x="793052" y="1335971"/>
                  <a:pt x="805600" y="1350942"/>
                </a:cubicBezTo>
                <a:cubicBezTo>
                  <a:pt x="819204" y="1367155"/>
                  <a:pt x="838957" y="1378522"/>
                  <a:pt x="844424" y="1401133"/>
                </a:cubicBezTo>
                <a:cubicBezTo>
                  <a:pt x="845852" y="1409271"/>
                  <a:pt x="847654" y="1418775"/>
                  <a:pt x="843305" y="1425049"/>
                </a:cubicBezTo>
                <a:cubicBezTo>
                  <a:pt x="826347" y="1449523"/>
                  <a:pt x="826720" y="1475861"/>
                  <a:pt x="830136" y="1503690"/>
                </a:cubicBezTo>
                <a:cubicBezTo>
                  <a:pt x="831814" y="1516051"/>
                  <a:pt x="826844" y="1527792"/>
                  <a:pt x="812743" y="1532202"/>
                </a:cubicBezTo>
                <a:close/>
              </a:path>
            </a:pathLst>
          </a:custGeom>
          <a:solidFill>
            <a:srgbClr val="1653A2"/>
          </a:solidFill>
          <a:ln w="6206" cap="flat">
            <a:noFill/>
            <a:prstDash val="solid"/>
            <a:miter/>
          </a:ln>
        </p:spPr>
        <p:txBody>
          <a:bodyPr rtlCol="0" anchor="ctr"/>
          <a:lstStyle/>
          <a:p>
            <a:endParaRPr lang="es-ES"/>
          </a:p>
        </p:txBody>
      </p:sp>
      <p:sp>
        <p:nvSpPr>
          <p:cNvPr id="25" name="Forma libre: forma 24">
            <a:extLst>
              <a:ext uri="{FF2B5EF4-FFF2-40B4-BE49-F238E27FC236}">
                <a16:creationId xmlns:a16="http://schemas.microsoft.com/office/drawing/2014/main" id="{1649CEBE-2B5D-4217-86B6-3085F8F33372}"/>
              </a:ext>
            </a:extLst>
          </p:cNvPr>
          <p:cNvSpPr/>
          <p:nvPr/>
        </p:nvSpPr>
        <p:spPr>
          <a:xfrm>
            <a:off x="4045436" y="4019637"/>
            <a:ext cx="417246" cy="158773"/>
          </a:xfrm>
          <a:custGeom>
            <a:avLst/>
            <a:gdLst>
              <a:gd name="connsiteX0" fmla="*/ 417247 w 417246"/>
              <a:gd name="connsiteY0" fmla="*/ 158774 h 158773"/>
              <a:gd name="connsiteX1" fmla="*/ 295309 w 417246"/>
              <a:gd name="connsiteY1" fmla="*/ 74542 h 158773"/>
              <a:gd name="connsiteX2" fmla="*/ 102371 w 417246"/>
              <a:gd name="connsiteY2" fmla="*/ 23729 h 158773"/>
              <a:gd name="connsiteX3" fmla="*/ 63547 w 417246"/>
              <a:gd name="connsiteY3" fmla="*/ 31369 h 158773"/>
              <a:gd name="connsiteX4" fmla="*/ 0 w 417246"/>
              <a:gd name="connsiteY4" fmla="*/ 19257 h 158773"/>
              <a:gd name="connsiteX5" fmla="*/ 27643 w 417246"/>
              <a:gd name="connsiteY5" fmla="*/ 3168 h 158773"/>
              <a:gd name="connsiteX6" fmla="*/ 110570 w 417246"/>
              <a:gd name="connsiteY6" fmla="*/ 1677 h 158773"/>
              <a:gd name="connsiteX7" fmla="*/ 136908 w 417246"/>
              <a:gd name="connsiteY7" fmla="*/ 7144 h 158773"/>
              <a:gd name="connsiteX8" fmla="*/ 396624 w 417246"/>
              <a:gd name="connsiteY8" fmla="*/ 101936 h 158773"/>
              <a:gd name="connsiteX9" fmla="*/ 417185 w 417246"/>
              <a:gd name="connsiteY9" fmla="*/ 115291 h 158773"/>
              <a:gd name="connsiteX10" fmla="*/ 417247 w 417246"/>
              <a:gd name="connsiteY10" fmla="*/ 158774 h 15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246" h="158773">
                <a:moveTo>
                  <a:pt x="417247" y="158774"/>
                </a:moveTo>
                <a:cubicBezTo>
                  <a:pt x="376746" y="130448"/>
                  <a:pt x="339475" y="97774"/>
                  <a:pt x="295309" y="74542"/>
                </a:cubicBezTo>
                <a:cubicBezTo>
                  <a:pt x="234744" y="42613"/>
                  <a:pt x="169706" y="29195"/>
                  <a:pt x="102371" y="23729"/>
                </a:cubicBezTo>
                <a:cubicBezTo>
                  <a:pt x="90382" y="31245"/>
                  <a:pt x="77089" y="31742"/>
                  <a:pt x="63547" y="31369"/>
                </a:cubicBezTo>
                <a:cubicBezTo>
                  <a:pt x="42489" y="26773"/>
                  <a:pt x="18014" y="39755"/>
                  <a:pt x="0" y="19257"/>
                </a:cubicBezTo>
                <a:cubicBezTo>
                  <a:pt x="4783" y="6336"/>
                  <a:pt x="16772" y="4224"/>
                  <a:pt x="27643" y="3168"/>
                </a:cubicBezTo>
                <a:cubicBezTo>
                  <a:pt x="55223" y="621"/>
                  <a:pt x="82866" y="-1677"/>
                  <a:pt x="110570" y="1677"/>
                </a:cubicBezTo>
                <a:cubicBezTo>
                  <a:pt x="118086" y="9504"/>
                  <a:pt x="127963" y="6957"/>
                  <a:pt x="136908" y="7144"/>
                </a:cubicBezTo>
                <a:cubicBezTo>
                  <a:pt x="234309" y="9256"/>
                  <a:pt x="320094" y="42799"/>
                  <a:pt x="396624" y="101936"/>
                </a:cubicBezTo>
                <a:cubicBezTo>
                  <a:pt x="403084" y="106905"/>
                  <a:pt x="410351" y="110881"/>
                  <a:pt x="417185" y="115291"/>
                </a:cubicBezTo>
                <a:cubicBezTo>
                  <a:pt x="417247" y="129764"/>
                  <a:pt x="417247" y="144238"/>
                  <a:pt x="417247" y="158774"/>
                </a:cubicBezTo>
                <a:close/>
              </a:path>
            </a:pathLst>
          </a:custGeom>
          <a:solidFill>
            <a:srgbClr val="F7AC2D"/>
          </a:solidFill>
          <a:ln w="6206" cap="flat">
            <a:noFill/>
            <a:prstDash val="solid"/>
            <a:miter/>
          </a:ln>
        </p:spPr>
        <p:txBody>
          <a:bodyPr rtlCol="0" anchor="ctr"/>
          <a:lstStyle/>
          <a:p>
            <a:endParaRPr lang="es-ES"/>
          </a:p>
        </p:txBody>
      </p:sp>
      <p:sp>
        <p:nvSpPr>
          <p:cNvPr id="26" name="Forma libre: forma 25">
            <a:extLst>
              <a:ext uri="{FF2B5EF4-FFF2-40B4-BE49-F238E27FC236}">
                <a16:creationId xmlns:a16="http://schemas.microsoft.com/office/drawing/2014/main" id="{1B570DC0-7990-4E2F-A364-260F6E7BA0D9}"/>
              </a:ext>
            </a:extLst>
          </p:cNvPr>
          <p:cNvSpPr/>
          <p:nvPr/>
        </p:nvSpPr>
        <p:spPr>
          <a:xfrm>
            <a:off x="364263" y="4050430"/>
            <a:ext cx="269562" cy="171400"/>
          </a:xfrm>
          <a:custGeom>
            <a:avLst/>
            <a:gdLst>
              <a:gd name="connsiteX0" fmla="*/ 255305 w 269562"/>
              <a:gd name="connsiteY0" fmla="*/ 23001 h 171400"/>
              <a:gd name="connsiteX1" fmla="*/ 0 w 269562"/>
              <a:gd name="connsiteY1" fmla="*/ 171401 h 171400"/>
              <a:gd name="connsiteX2" fmla="*/ 0 w 269562"/>
              <a:gd name="connsiteY2" fmla="*/ 121707 h 171400"/>
              <a:gd name="connsiteX3" fmla="*/ 105787 w 269562"/>
              <a:gd name="connsiteY3" fmla="*/ 47289 h 171400"/>
              <a:gd name="connsiteX4" fmla="*/ 218158 w 269562"/>
              <a:gd name="connsiteY4" fmla="*/ 6167 h 171400"/>
              <a:gd name="connsiteX5" fmla="*/ 247789 w 269562"/>
              <a:gd name="connsiteY5" fmla="*/ 3061 h 171400"/>
              <a:gd name="connsiteX6" fmla="*/ 268598 w 269562"/>
              <a:gd name="connsiteY6" fmla="*/ 7161 h 171400"/>
              <a:gd name="connsiteX7" fmla="*/ 255305 w 269562"/>
              <a:gd name="connsiteY7" fmla="*/ 23001 h 17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562" h="171400">
                <a:moveTo>
                  <a:pt x="255305" y="23001"/>
                </a:moveTo>
                <a:cubicBezTo>
                  <a:pt x="155916" y="47848"/>
                  <a:pt x="75970" y="106239"/>
                  <a:pt x="0" y="171401"/>
                </a:cubicBezTo>
                <a:cubicBezTo>
                  <a:pt x="0" y="154816"/>
                  <a:pt x="0" y="138292"/>
                  <a:pt x="0" y="121707"/>
                </a:cubicBezTo>
                <a:cubicBezTo>
                  <a:pt x="35594" y="97356"/>
                  <a:pt x="67212" y="67478"/>
                  <a:pt x="105787" y="47289"/>
                </a:cubicBezTo>
                <a:cubicBezTo>
                  <a:pt x="141443" y="28592"/>
                  <a:pt x="178092" y="12690"/>
                  <a:pt x="218158" y="6167"/>
                </a:cubicBezTo>
                <a:cubicBezTo>
                  <a:pt x="228221" y="7161"/>
                  <a:pt x="237974" y="7658"/>
                  <a:pt x="247789" y="3061"/>
                </a:cubicBezTo>
                <a:cubicBezTo>
                  <a:pt x="254808" y="-231"/>
                  <a:pt x="264374" y="-3151"/>
                  <a:pt x="268598" y="7161"/>
                </a:cubicBezTo>
                <a:cubicBezTo>
                  <a:pt x="273505" y="19274"/>
                  <a:pt x="258224" y="16417"/>
                  <a:pt x="255305" y="23001"/>
                </a:cubicBezTo>
                <a:close/>
              </a:path>
            </a:pathLst>
          </a:custGeom>
          <a:solidFill>
            <a:srgbClr val="F7AC2D"/>
          </a:solidFill>
          <a:ln w="6206" cap="flat">
            <a:no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2D3FE131-A75F-4EC4-B0A8-8AD229F27ECE}"/>
              </a:ext>
            </a:extLst>
          </p:cNvPr>
          <p:cNvSpPr/>
          <p:nvPr/>
        </p:nvSpPr>
        <p:spPr>
          <a:xfrm>
            <a:off x="1431015" y="3206035"/>
            <a:ext cx="748867" cy="1073991"/>
          </a:xfrm>
          <a:custGeom>
            <a:avLst/>
            <a:gdLst>
              <a:gd name="connsiteX0" fmla="*/ 68578 w 748867"/>
              <a:gd name="connsiteY0" fmla="*/ 356352 h 1073991"/>
              <a:gd name="connsiteX1" fmla="*/ 92183 w 748867"/>
              <a:gd name="connsiteY1" fmla="*/ 316782 h 1073991"/>
              <a:gd name="connsiteX2" fmla="*/ 201076 w 748867"/>
              <a:gd name="connsiteY2" fmla="*/ 246651 h 1073991"/>
              <a:gd name="connsiteX3" fmla="*/ 269157 w 748867"/>
              <a:gd name="connsiteY3" fmla="*/ 220810 h 1073991"/>
              <a:gd name="connsiteX4" fmla="*/ 273443 w 748867"/>
              <a:gd name="connsiteY4" fmla="*/ 196025 h 1073991"/>
              <a:gd name="connsiteX5" fmla="*/ 254497 w 748867"/>
              <a:gd name="connsiteY5" fmla="*/ 57688 h 1073991"/>
              <a:gd name="connsiteX6" fmla="*/ 327920 w 748867"/>
              <a:gd name="connsiteY6" fmla="*/ 5633 h 1073991"/>
              <a:gd name="connsiteX7" fmla="*/ 359290 w 748867"/>
              <a:gd name="connsiteY7" fmla="*/ 7248 h 1073991"/>
              <a:gd name="connsiteX8" fmla="*/ 397306 w 748867"/>
              <a:gd name="connsiteY8" fmla="*/ 35698 h 1073991"/>
              <a:gd name="connsiteX9" fmla="*/ 415010 w 748867"/>
              <a:gd name="connsiteY9" fmla="*/ 83591 h 1073991"/>
              <a:gd name="connsiteX10" fmla="*/ 390784 w 748867"/>
              <a:gd name="connsiteY10" fmla="*/ 208014 h 1073991"/>
              <a:gd name="connsiteX11" fmla="*/ 423706 w 748867"/>
              <a:gd name="connsiteY11" fmla="*/ 257149 h 1073991"/>
              <a:gd name="connsiteX12" fmla="*/ 459611 w 748867"/>
              <a:gd name="connsiteY12" fmla="*/ 265908 h 1073991"/>
              <a:gd name="connsiteX13" fmla="*/ 551110 w 748867"/>
              <a:gd name="connsiteY13" fmla="*/ 331815 h 1073991"/>
              <a:gd name="connsiteX14" fmla="*/ 636833 w 748867"/>
              <a:gd name="connsiteY14" fmla="*/ 474003 h 1073991"/>
              <a:gd name="connsiteX15" fmla="*/ 673918 w 748867"/>
              <a:gd name="connsiteY15" fmla="*/ 548607 h 1073991"/>
              <a:gd name="connsiteX16" fmla="*/ 745043 w 748867"/>
              <a:gd name="connsiteY16" fmla="*/ 753410 h 1073991"/>
              <a:gd name="connsiteX17" fmla="*/ 742496 w 748867"/>
              <a:gd name="connsiteY17" fmla="*/ 789749 h 1073991"/>
              <a:gd name="connsiteX18" fmla="*/ 724420 w 748867"/>
              <a:gd name="connsiteY18" fmla="*/ 801178 h 1073991"/>
              <a:gd name="connsiteX19" fmla="*/ 680688 w 748867"/>
              <a:gd name="connsiteY19" fmla="*/ 809129 h 1073991"/>
              <a:gd name="connsiteX20" fmla="*/ 655158 w 748867"/>
              <a:gd name="connsiteY20" fmla="*/ 748937 h 1073991"/>
              <a:gd name="connsiteX21" fmla="*/ 629752 w 748867"/>
              <a:gd name="connsiteY21" fmla="*/ 624080 h 1073991"/>
              <a:gd name="connsiteX22" fmla="*/ 564466 w 748867"/>
              <a:gd name="connsiteY22" fmla="*/ 523325 h 1073991"/>
              <a:gd name="connsiteX23" fmla="*/ 513902 w 748867"/>
              <a:gd name="connsiteY23" fmla="*/ 479283 h 1073991"/>
              <a:gd name="connsiteX24" fmla="*/ 485576 w 748867"/>
              <a:gd name="connsiteY24" fmla="*/ 443814 h 1073991"/>
              <a:gd name="connsiteX25" fmla="*/ 474519 w 748867"/>
              <a:gd name="connsiteY25" fmla="*/ 518169 h 1073991"/>
              <a:gd name="connsiteX26" fmla="*/ 469549 w 748867"/>
              <a:gd name="connsiteY26" fmla="*/ 572522 h 1073991"/>
              <a:gd name="connsiteX27" fmla="*/ 485141 w 748867"/>
              <a:gd name="connsiteY27" fmla="*/ 745148 h 1073991"/>
              <a:gd name="connsiteX28" fmla="*/ 475948 w 748867"/>
              <a:gd name="connsiteY28" fmla="*/ 923861 h 1073991"/>
              <a:gd name="connsiteX29" fmla="*/ 472345 w 748867"/>
              <a:gd name="connsiteY29" fmla="*/ 938770 h 1073991"/>
              <a:gd name="connsiteX30" fmla="*/ 321025 w 748867"/>
              <a:gd name="connsiteY30" fmla="*/ 1043128 h 1073991"/>
              <a:gd name="connsiteX31" fmla="*/ 306055 w 748867"/>
              <a:gd name="connsiteY31" fmla="*/ 1043066 h 1073991"/>
              <a:gd name="connsiteX32" fmla="*/ 288786 w 748867"/>
              <a:gd name="connsiteY32" fmla="*/ 1020206 h 1073991"/>
              <a:gd name="connsiteX33" fmla="*/ 267790 w 748867"/>
              <a:gd name="connsiteY33" fmla="*/ 1043625 h 1073991"/>
              <a:gd name="connsiteX34" fmla="*/ 254249 w 748867"/>
              <a:gd name="connsiteY34" fmla="*/ 1063689 h 1073991"/>
              <a:gd name="connsiteX35" fmla="*/ 221078 w 748867"/>
              <a:gd name="connsiteY35" fmla="*/ 1073566 h 1073991"/>
              <a:gd name="connsiteX36" fmla="*/ 161134 w 748867"/>
              <a:gd name="connsiteY36" fmla="*/ 1068907 h 1073991"/>
              <a:gd name="connsiteX37" fmla="*/ 126099 w 748867"/>
              <a:gd name="connsiteY37" fmla="*/ 1041016 h 1073991"/>
              <a:gd name="connsiteX38" fmla="*/ 133553 w 748867"/>
              <a:gd name="connsiteY38" fmla="*/ 851370 h 1073991"/>
              <a:gd name="connsiteX39" fmla="*/ 160637 w 748867"/>
              <a:gd name="connsiteY39" fmla="*/ 621595 h 1073991"/>
              <a:gd name="connsiteX40" fmla="*/ 159891 w 748867"/>
              <a:gd name="connsiteY40" fmla="*/ 517051 h 1073991"/>
              <a:gd name="connsiteX41" fmla="*/ 140883 w 748867"/>
              <a:gd name="connsiteY41" fmla="*/ 490651 h 1073991"/>
              <a:gd name="connsiteX42" fmla="*/ 73547 w 748867"/>
              <a:gd name="connsiteY42" fmla="*/ 512516 h 1073991"/>
              <a:gd name="connsiteX43" fmla="*/ 7889 w 748867"/>
              <a:gd name="connsiteY43" fmla="*/ 492390 h 1073991"/>
              <a:gd name="connsiteX44" fmla="*/ 21244 w 748867"/>
              <a:gd name="connsiteY44" fmla="*/ 423315 h 1073991"/>
              <a:gd name="connsiteX45" fmla="*/ 44600 w 748867"/>
              <a:gd name="connsiteY45" fmla="*/ 383745 h 1073991"/>
              <a:gd name="connsiteX46" fmla="*/ 68578 w 748867"/>
              <a:gd name="connsiteY46" fmla="*/ 356352 h 107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8867" h="1073991">
                <a:moveTo>
                  <a:pt x="68578" y="356352"/>
                </a:moveTo>
                <a:cubicBezTo>
                  <a:pt x="76591" y="343182"/>
                  <a:pt x="86841" y="330945"/>
                  <a:pt x="92183" y="316782"/>
                </a:cubicBezTo>
                <a:cubicBezTo>
                  <a:pt x="111377" y="266032"/>
                  <a:pt x="151195" y="246154"/>
                  <a:pt x="201076" y="246651"/>
                </a:cubicBezTo>
                <a:cubicBezTo>
                  <a:pt x="228842" y="246962"/>
                  <a:pt x="248968" y="235967"/>
                  <a:pt x="269157" y="220810"/>
                </a:cubicBezTo>
                <a:cubicBezTo>
                  <a:pt x="278288" y="213915"/>
                  <a:pt x="278040" y="202672"/>
                  <a:pt x="273443" y="196025"/>
                </a:cubicBezTo>
                <a:cubicBezTo>
                  <a:pt x="243813" y="152791"/>
                  <a:pt x="251391" y="104898"/>
                  <a:pt x="254497" y="57688"/>
                </a:cubicBezTo>
                <a:cubicBezTo>
                  <a:pt x="256733" y="23523"/>
                  <a:pt x="296240" y="-6293"/>
                  <a:pt x="327920" y="5633"/>
                </a:cubicBezTo>
                <a:cubicBezTo>
                  <a:pt x="339599" y="10044"/>
                  <a:pt x="347239" y="-10269"/>
                  <a:pt x="359290" y="7248"/>
                </a:cubicBezTo>
                <a:cubicBezTo>
                  <a:pt x="366993" y="18492"/>
                  <a:pt x="391343" y="9423"/>
                  <a:pt x="397306" y="35698"/>
                </a:cubicBezTo>
                <a:cubicBezTo>
                  <a:pt x="400723" y="50731"/>
                  <a:pt x="410537" y="66074"/>
                  <a:pt x="415010" y="83591"/>
                </a:cubicBezTo>
                <a:cubicBezTo>
                  <a:pt x="426750" y="129807"/>
                  <a:pt x="394511" y="165711"/>
                  <a:pt x="390784" y="208014"/>
                </a:cubicBezTo>
                <a:cubicBezTo>
                  <a:pt x="387864" y="241682"/>
                  <a:pt x="391964" y="250502"/>
                  <a:pt x="423706" y="257149"/>
                </a:cubicBezTo>
                <a:cubicBezTo>
                  <a:pt x="435757" y="259634"/>
                  <a:pt x="447622" y="262926"/>
                  <a:pt x="459611" y="265908"/>
                </a:cubicBezTo>
                <a:cubicBezTo>
                  <a:pt x="501292" y="272368"/>
                  <a:pt x="530425" y="295103"/>
                  <a:pt x="551110" y="331815"/>
                </a:cubicBezTo>
                <a:cubicBezTo>
                  <a:pt x="578256" y="379956"/>
                  <a:pt x="598817" y="431763"/>
                  <a:pt x="636833" y="474003"/>
                </a:cubicBezTo>
                <a:cubicBezTo>
                  <a:pt x="655220" y="494440"/>
                  <a:pt x="666401" y="521710"/>
                  <a:pt x="673918" y="548607"/>
                </a:cubicBezTo>
                <a:cubicBezTo>
                  <a:pt x="693485" y="618365"/>
                  <a:pt x="728581" y="682657"/>
                  <a:pt x="745043" y="753410"/>
                </a:cubicBezTo>
                <a:cubicBezTo>
                  <a:pt x="748397" y="765833"/>
                  <a:pt x="752683" y="778319"/>
                  <a:pt x="742496" y="789749"/>
                </a:cubicBezTo>
                <a:cubicBezTo>
                  <a:pt x="737402" y="795029"/>
                  <a:pt x="730880" y="798010"/>
                  <a:pt x="724420" y="801178"/>
                </a:cubicBezTo>
                <a:cubicBezTo>
                  <a:pt x="710505" y="808011"/>
                  <a:pt x="698206" y="824969"/>
                  <a:pt x="680688" y="809129"/>
                </a:cubicBezTo>
                <a:cubicBezTo>
                  <a:pt x="663047" y="793103"/>
                  <a:pt x="642796" y="775896"/>
                  <a:pt x="655158" y="748937"/>
                </a:cubicBezTo>
                <a:cubicBezTo>
                  <a:pt x="677520" y="700174"/>
                  <a:pt x="656773" y="662717"/>
                  <a:pt x="629752" y="624080"/>
                </a:cubicBezTo>
                <a:cubicBezTo>
                  <a:pt x="606892" y="591344"/>
                  <a:pt x="580927" y="560471"/>
                  <a:pt x="564466" y="523325"/>
                </a:cubicBezTo>
                <a:cubicBezTo>
                  <a:pt x="554713" y="501397"/>
                  <a:pt x="528127" y="497049"/>
                  <a:pt x="513902" y="479283"/>
                </a:cubicBezTo>
                <a:cubicBezTo>
                  <a:pt x="505143" y="468226"/>
                  <a:pt x="498621" y="455305"/>
                  <a:pt x="485576" y="443814"/>
                </a:cubicBezTo>
                <a:cubicBezTo>
                  <a:pt x="476507" y="468785"/>
                  <a:pt x="474767" y="493322"/>
                  <a:pt x="474519" y="518169"/>
                </a:cubicBezTo>
                <a:cubicBezTo>
                  <a:pt x="471848" y="536183"/>
                  <a:pt x="468556" y="554135"/>
                  <a:pt x="469549" y="572522"/>
                </a:cubicBezTo>
                <a:cubicBezTo>
                  <a:pt x="468183" y="630664"/>
                  <a:pt x="474581" y="687751"/>
                  <a:pt x="485141" y="745148"/>
                </a:cubicBezTo>
                <a:cubicBezTo>
                  <a:pt x="496074" y="804657"/>
                  <a:pt x="486135" y="864601"/>
                  <a:pt x="475948" y="923861"/>
                </a:cubicBezTo>
                <a:cubicBezTo>
                  <a:pt x="475389" y="928955"/>
                  <a:pt x="474395" y="934049"/>
                  <a:pt x="472345" y="938770"/>
                </a:cubicBezTo>
                <a:cubicBezTo>
                  <a:pt x="428241" y="982687"/>
                  <a:pt x="376807" y="1016044"/>
                  <a:pt x="321025" y="1043128"/>
                </a:cubicBezTo>
                <a:cubicBezTo>
                  <a:pt x="316304" y="1045426"/>
                  <a:pt x="311024" y="1045178"/>
                  <a:pt x="306055" y="1043066"/>
                </a:cubicBezTo>
                <a:cubicBezTo>
                  <a:pt x="296924" y="1037786"/>
                  <a:pt x="301707" y="1020393"/>
                  <a:pt x="288786" y="1020206"/>
                </a:cubicBezTo>
                <a:cubicBezTo>
                  <a:pt x="275058" y="1020020"/>
                  <a:pt x="272325" y="1033562"/>
                  <a:pt x="267790" y="1043625"/>
                </a:cubicBezTo>
                <a:cubicBezTo>
                  <a:pt x="264436" y="1051079"/>
                  <a:pt x="261516" y="1058844"/>
                  <a:pt x="254249" y="1063689"/>
                </a:cubicBezTo>
                <a:cubicBezTo>
                  <a:pt x="243875" y="1069342"/>
                  <a:pt x="232756" y="1072385"/>
                  <a:pt x="221078" y="1073566"/>
                </a:cubicBezTo>
                <a:cubicBezTo>
                  <a:pt x="200827" y="1075181"/>
                  <a:pt x="181074" y="1071888"/>
                  <a:pt x="161134" y="1068907"/>
                </a:cubicBezTo>
                <a:cubicBezTo>
                  <a:pt x="143182" y="1066174"/>
                  <a:pt x="130944" y="1058906"/>
                  <a:pt x="126099" y="1041016"/>
                </a:cubicBezTo>
                <a:cubicBezTo>
                  <a:pt x="111501" y="977158"/>
                  <a:pt x="115166" y="913115"/>
                  <a:pt x="133553" y="851370"/>
                </a:cubicBezTo>
                <a:cubicBezTo>
                  <a:pt x="156040" y="775834"/>
                  <a:pt x="148834" y="697752"/>
                  <a:pt x="160637" y="621595"/>
                </a:cubicBezTo>
                <a:cubicBezTo>
                  <a:pt x="166103" y="586312"/>
                  <a:pt x="163805" y="551837"/>
                  <a:pt x="159891" y="517051"/>
                </a:cubicBezTo>
                <a:cubicBezTo>
                  <a:pt x="158525" y="505000"/>
                  <a:pt x="158897" y="491023"/>
                  <a:pt x="140883" y="490651"/>
                </a:cubicBezTo>
                <a:cubicBezTo>
                  <a:pt x="117527" y="495247"/>
                  <a:pt x="96842" y="507795"/>
                  <a:pt x="73547" y="512516"/>
                </a:cubicBezTo>
                <a:cubicBezTo>
                  <a:pt x="40687" y="519225"/>
                  <a:pt x="20188" y="513075"/>
                  <a:pt x="7889" y="492390"/>
                </a:cubicBezTo>
                <a:cubicBezTo>
                  <a:pt x="-5653" y="469593"/>
                  <a:pt x="-2112" y="448100"/>
                  <a:pt x="21244" y="423315"/>
                </a:cubicBezTo>
                <a:cubicBezTo>
                  <a:pt x="32239" y="411636"/>
                  <a:pt x="38202" y="397784"/>
                  <a:pt x="44600" y="383745"/>
                </a:cubicBezTo>
                <a:cubicBezTo>
                  <a:pt x="49880" y="372129"/>
                  <a:pt x="56838" y="362128"/>
                  <a:pt x="68578" y="356352"/>
                </a:cubicBezTo>
                <a:close/>
              </a:path>
            </a:pathLst>
          </a:custGeom>
          <a:solidFill>
            <a:srgbClr val="1653A2"/>
          </a:solidFill>
          <a:ln w="6206" cap="flat">
            <a:no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3FAA0FA6-AB44-4E1C-8BFB-C2B17A360ED7}"/>
              </a:ext>
            </a:extLst>
          </p:cNvPr>
          <p:cNvSpPr/>
          <p:nvPr/>
        </p:nvSpPr>
        <p:spPr>
          <a:xfrm>
            <a:off x="748755" y="3153795"/>
            <a:ext cx="549399" cy="1001591"/>
          </a:xfrm>
          <a:custGeom>
            <a:avLst/>
            <a:gdLst>
              <a:gd name="connsiteX0" fmla="*/ 36357 w 549399"/>
              <a:gd name="connsiteY0" fmla="*/ 894665 h 1001591"/>
              <a:gd name="connsiteX1" fmla="*/ 35487 w 549399"/>
              <a:gd name="connsiteY1" fmla="*/ 653896 h 1001591"/>
              <a:gd name="connsiteX2" fmla="*/ 33375 w 549399"/>
              <a:gd name="connsiteY2" fmla="*/ 441452 h 1001591"/>
              <a:gd name="connsiteX3" fmla="*/ 18032 w 549399"/>
              <a:gd name="connsiteY3" fmla="*/ 377222 h 1001591"/>
              <a:gd name="connsiteX4" fmla="*/ 83691 w 549399"/>
              <a:gd name="connsiteY4" fmla="*/ 238326 h 1001591"/>
              <a:gd name="connsiteX5" fmla="*/ 132888 w 549399"/>
              <a:gd name="connsiteY5" fmla="*/ 208385 h 1001591"/>
              <a:gd name="connsiteX6" fmla="*/ 113694 w 549399"/>
              <a:gd name="connsiteY6" fmla="*/ 155896 h 1001591"/>
              <a:gd name="connsiteX7" fmla="*/ 103941 w 549399"/>
              <a:gd name="connsiteY7" fmla="*/ 124153 h 1001591"/>
              <a:gd name="connsiteX8" fmla="*/ 85865 w 549399"/>
              <a:gd name="connsiteY8" fmla="*/ 25075 h 1001591"/>
              <a:gd name="connsiteX9" fmla="*/ 113321 w 549399"/>
              <a:gd name="connsiteY9" fmla="*/ 11409 h 1001591"/>
              <a:gd name="connsiteX10" fmla="*/ 163885 w 549399"/>
              <a:gd name="connsiteY10" fmla="*/ 3458 h 1001591"/>
              <a:gd name="connsiteX11" fmla="*/ 267436 w 549399"/>
              <a:gd name="connsiteY11" fmla="*/ 87131 h 1001591"/>
              <a:gd name="connsiteX12" fmla="*/ 249732 w 549399"/>
              <a:gd name="connsiteY12" fmla="*/ 161052 h 1001591"/>
              <a:gd name="connsiteX13" fmla="*/ 265137 w 549399"/>
              <a:gd name="connsiteY13" fmla="*/ 197825 h 1001591"/>
              <a:gd name="connsiteX14" fmla="*/ 331106 w 549399"/>
              <a:gd name="connsiteY14" fmla="*/ 211181 h 1001591"/>
              <a:gd name="connsiteX15" fmla="*/ 436521 w 549399"/>
              <a:gd name="connsiteY15" fmla="*/ 278144 h 1001591"/>
              <a:gd name="connsiteX16" fmla="*/ 491868 w 549399"/>
              <a:gd name="connsiteY16" fmla="*/ 415300 h 1001591"/>
              <a:gd name="connsiteX17" fmla="*/ 528393 w 549399"/>
              <a:gd name="connsiteY17" fmla="*/ 464436 h 1001591"/>
              <a:gd name="connsiteX18" fmla="*/ 549389 w 549399"/>
              <a:gd name="connsiteY18" fmla="*/ 523821 h 1001591"/>
              <a:gd name="connsiteX19" fmla="*/ 495719 w 549399"/>
              <a:gd name="connsiteY19" fmla="*/ 585131 h 1001591"/>
              <a:gd name="connsiteX20" fmla="*/ 440434 w 549399"/>
              <a:gd name="connsiteY20" fmla="*/ 586311 h 1001591"/>
              <a:gd name="connsiteX21" fmla="*/ 415773 w 549399"/>
              <a:gd name="connsiteY21" fmla="*/ 588113 h 1001591"/>
              <a:gd name="connsiteX22" fmla="*/ 383534 w 549399"/>
              <a:gd name="connsiteY22" fmla="*/ 630788 h 1001591"/>
              <a:gd name="connsiteX23" fmla="*/ 411301 w 549399"/>
              <a:gd name="connsiteY23" fmla="*/ 972312 h 1001591"/>
              <a:gd name="connsiteX24" fmla="*/ 409996 w 549399"/>
              <a:gd name="connsiteY24" fmla="*/ 990699 h 1001591"/>
              <a:gd name="connsiteX25" fmla="*/ 378689 w 549399"/>
              <a:gd name="connsiteY25" fmla="*/ 997097 h 1001591"/>
              <a:gd name="connsiteX26" fmla="*/ 199975 w 549399"/>
              <a:gd name="connsiteY26" fmla="*/ 939700 h 1001591"/>
              <a:gd name="connsiteX27" fmla="*/ 55800 w 549399"/>
              <a:gd name="connsiteY27" fmla="*/ 908455 h 1001591"/>
              <a:gd name="connsiteX28" fmla="*/ 36357 w 549399"/>
              <a:gd name="connsiteY28" fmla="*/ 894665 h 10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9399" h="1001591">
                <a:moveTo>
                  <a:pt x="36357" y="894665"/>
                </a:moveTo>
                <a:cubicBezTo>
                  <a:pt x="37475" y="814533"/>
                  <a:pt x="48842" y="735767"/>
                  <a:pt x="35487" y="653896"/>
                </a:cubicBezTo>
                <a:cubicBezTo>
                  <a:pt x="24306" y="585442"/>
                  <a:pt x="24616" y="512391"/>
                  <a:pt x="33375" y="441452"/>
                </a:cubicBezTo>
                <a:cubicBezTo>
                  <a:pt x="36295" y="417723"/>
                  <a:pt x="31884" y="395982"/>
                  <a:pt x="18032" y="377222"/>
                </a:cubicBezTo>
                <a:cubicBezTo>
                  <a:pt x="-24270" y="319825"/>
                  <a:pt x="12006" y="234910"/>
                  <a:pt x="83691" y="238326"/>
                </a:cubicBezTo>
                <a:cubicBezTo>
                  <a:pt x="105245" y="239382"/>
                  <a:pt x="125744" y="231059"/>
                  <a:pt x="132888" y="208385"/>
                </a:cubicBezTo>
                <a:cubicBezTo>
                  <a:pt x="139535" y="187452"/>
                  <a:pt x="131335" y="169872"/>
                  <a:pt x="113694" y="155896"/>
                </a:cubicBezTo>
                <a:cubicBezTo>
                  <a:pt x="104189" y="148380"/>
                  <a:pt x="105680" y="135210"/>
                  <a:pt x="103941" y="124153"/>
                </a:cubicBezTo>
                <a:cubicBezTo>
                  <a:pt x="98785" y="90983"/>
                  <a:pt x="98288" y="56942"/>
                  <a:pt x="85865" y="25075"/>
                </a:cubicBezTo>
                <a:cubicBezTo>
                  <a:pt x="93505" y="17497"/>
                  <a:pt x="101705" y="11037"/>
                  <a:pt x="113321" y="11409"/>
                </a:cubicBezTo>
                <a:cubicBezTo>
                  <a:pt x="130217" y="8925"/>
                  <a:pt x="147983" y="8863"/>
                  <a:pt x="163885" y="3458"/>
                </a:cubicBezTo>
                <a:cubicBezTo>
                  <a:pt x="213766" y="-13500"/>
                  <a:pt x="275200" y="34704"/>
                  <a:pt x="267436" y="87131"/>
                </a:cubicBezTo>
                <a:cubicBezTo>
                  <a:pt x="263646" y="112413"/>
                  <a:pt x="273834" y="138441"/>
                  <a:pt x="249732" y="161052"/>
                </a:cubicBezTo>
                <a:cubicBezTo>
                  <a:pt x="238799" y="171363"/>
                  <a:pt x="246999" y="191551"/>
                  <a:pt x="265137" y="197825"/>
                </a:cubicBezTo>
                <a:cubicBezTo>
                  <a:pt x="286382" y="205155"/>
                  <a:pt x="307315" y="212672"/>
                  <a:pt x="331106" y="211181"/>
                </a:cubicBezTo>
                <a:cubicBezTo>
                  <a:pt x="385708" y="207640"/>
                  <a:pt x="412419" y="227828"/>
                  <a:pt x="436521" y="278144"/>
                </a:cubicBezTo>
                <a:cubicBezTo>
                  <a:pt x="457889" y="322807"/>
                  <a:pt x="467269" y="372066"/>
                  <a:pt x="491868" y="415300"/>
                </a:cubicBezTo>
                <a:cubicBezTo>
                  <a:pt x="500875" y="434060"/>
                  <a:pt x="515286" y="448782"/>
                  <a:pt x="528393" y="464436"/>
                </a:cubicBezTo>
                <a:cubicBezTo>
                  <a:pt x="542867" y="481705"/>
                  <a:pt x="549700" y="501085"/>
                  <a:pt x="549389" y="523821"/>
                </a:cubicBezTo>
                <a:cubicBezTo>
                  <a:pt x="548830" y="562831"/>
                  <a:pt x="534543" y="580100"/>
                  <a:pt x="495719" y="585131"/>
                </a:cubicBezTo>
                <a:cubicBezTo>
                  <a:pt x="477394" y="587491"/>
                  <a:pt x="458821" y="586311"/>
                  <a:pt x="440434" y="586311"/>
                </a:cubicBezTo>
                <a:cubicBezTo>
                  <a:pt x="432235" y="586995"/>
                  <a:pt x="423911" y="586622"/>
                  <a:pt x="415773" y="588113"/>
                </a:cubicBezTo>
                <a:cubicBezTo>
                  <a:pt x="388628" y="593020"/>
                  <a:pt x="379310" y="603145"/>
                  <a:pt x="383534" y="630788"/>
                </a:cubicBezTo>
                <a:cubicBezTo>
                  <a:pt x="401051" y="743967"/>
                  <a:pt x="389746" y="859444"/>
                  <a:pt x="411301" y="972312"/>
                </a:cubicBezTo>
                <a:cubicBezTo>
                  <a:pt x="412481" y="978400"/>
                  <a:pt x="411736" y="984674"/>
                  <a:pt x="409996" y="990699"/>
                </a:cubicBezTo>
                <a:cubicBezTo>
                  <a:pt x="402666" y="1007906"/>
                  <a:pt x="390056" y="1000390"/>
                  <a:pt x="378689" y="997097"/>
                </a:cubicBezTo>
                <a:cubicBezTo>
                  <a:pt x="318559" y="979767"/>
                  <a:pt x="260478" y="955851"/>
                  <a:pt x="199975" y="939700"/>
                </a:cubicBezTo>
                <a:cubicBezTo>
                  <a:pt x="152455" y="927028"/>
                  <a:pt x="104873" y="914170"/>
                  <a:pt x="55800" y="908455"/>
                </a:cubicBezTo>
                <a:cubicBezTo>
                  <a:pt x="47352" y="906716"/>
                  <a:pt x="38096" y="906095"/>
                  <a:pt x="36357" y="894665"/>
                </a:cubicBezTo>
                <a:close/>
              </a:path>
            </a:pathLst>
          </a:custGeom>
          <a:solidFill>
            <a:srgbClr val="1653A2"/>
          </a:solidFill>
          <a:ln w="6206" cap="flat">
            <a:no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40CD5617-CF0F-4289-BB34-1B4320403909}"/>
              </a:ext>
            </a:extLst>
          </p:cNvPr>
          <p:cNvSpPr/>
          <p:nvPr/>
        </p:nvSpPr>
        <p:spPr>
          <a:xfrm>
            <a:off x="582359" y="4044325"/>
            <a:ext cx="240911" cy="31405"/>
          </a:xfrm>
          <a:custGeom>
            <a:avLst/>
            <a:gdLst>
              <a:gd name="connsiteX0" fmla="*/ 202753 w 240911"/>
              <a:gd name="connsiteY0" fmla="*/ 4135 h 31405"/>
              <a:gd name="connsiteX1" fmla="*/ 222817 w 240911"/>
              <a:gd name="connsiteY1" fmla="*/ 10223 h 31405"/>
              <a:gd name="connsiteX2" fmla="*/ 240831 w 240911"/>
              <a:gd name="connsiteY2" fmla="*/ 20472 h 31405"/>
              <a:gd name="connsiteX3" fmla="*/ 223190 w 240911"/>
              <a:gd name="connsiteY3" fmla="*/ 29604 h 31405"/>
              <a:gd name="connsiteX4" fmla="*/ 202008 w 240911"/>
              <a:gd name="connsiteY4" fmla="*/ 31405 h 31405"/>
              <a:gd name="connsiteX5" fmla="*/ 174924 w 240911"/>
              <a:gd name="connsiteY5" fmla="*/ 22646 h 31405"/>
              <a:gd name="connsiteX6" fmla="*/ 37147 w 240911"/>
              <a:gd name="connsiteY6" fmla="*/ 29169 h 31405"/>
              <a:gd name="connsiteX7" fmla="*/ 45657 w 240911"/>
              <a:gd name="connsiteY7" fmla="*/ 15130 h 31405"/>
              <a:gd name="connsiteX8" fmla="*/ 26773 w 240911"/>
              <a:gd name="connsiteY8" fmla="*/ 14509 h 31405"/>
              <a:gd name="connsiteX9" fmla="*/ 0 w 240911"/>
              <a:gd name="connsiteY9" fmla="*/ 12335 h 31405"/>
              <a:gd name="connsiteX10" fmla="*/ 202753 w 240911"/>
              <a:gd name="connsiteY10" fmla="*/ 4135 h 3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11" h="31405">
                <a:moveTo>
                  <a:pt x="202753" y="4135"/>
                </a:moveTo>
                <a:cubicBezTo>
                  <a:pt x="207971" y="10968"/>
                  <a:pt x="216046" y="8484"/>
                  <a:pt x="222817" y="10223"/>
                </a:cubicBezTo>
                <a:cubicBezTo>
                  <a:pt x="227165" y="16994"/>
                  <a:pt x="242136" y="7490"/>
                  <a:pt x="240831" y="20472"/>
                </a:cubicBezTo>
                <a:cubicBezTo>
                  <a:pt x="240086" y="28423"/>
                  <a:pt x="230085" y="28237"/>
                  <a:pt x="223190" y="29604"/>
                </a:cubicBezTo>
                <a:cubicBezTo>
                  <a:pt x="216171" y="30598"/>
                  <a:pt x="209151" y="31343"/>
                  <a:pt x="202008" y="31405"/>
                </a:cubicBezTo>
                <a:cubicBezTo>
                  <a:pt x="196106" y="18982"/>
                  <a:pt x="184366" y="23268"/>
                  <a:pt x="174924" y="22646"/>
                </a:cubicBezTo>
                <a:cubicBezTo>
                  <a:pt x="128771" y="19478"/>
                  <a:pt x="82928" y="23268"/>
                  <a:pt x="37147" y="29169"/>
                </a:cubicBezTo>
                <a:cubicBezTo>
                  <a:pt x="29755" y="18112"/>
                  <a:pt x="50502" y="23640"/>
                  <a:pt x="45657" y="15130"/>
                </a:cubicBezTo>
                <a:cubicBezTo>
                  <a:pt x="40252" y="5688"/>
                  <a:pt x="33171" y="13205"/>
                  <a:pt x="26773" y="14509"/>
                </a:cubicBezTo>
                <a:cubicBezTo>
                  <a:pt x="17642" y="16435"/>
                  <a:pt x="8510" y="18422"/>
                  <a:pt x="0" y="12335"/>
                </a:cubicBezTo>
                <a:cubicBezTo>
                  <a:pt x="67025" y="-5990"/>
                  <a:pt x="134920" y="532"/>
                  <a:pt x="202753" y="4135"/>
                </a:cubicBezTo>
                <a:close/>
              </a:path>
            </a:pathLst>
          </a:custGeom>
          <a:solidFill>
            <a:srgbClr val="F7AC2D"/>
          </a:solidFill>
          <a:ln w="6206" cap="flat">
            <a:no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CB2237BF-1860-423C-A674-144A75142525}"/>
              </a:ext>
            </a:extLst>
          </p:cNvPr>
          <p:cNvSpPr/>
          <p:nvPr/>
        </p:nvSpPr>
        <p:spPr>
          <a:xfrm>
            <a:off x="828438" y="3159497"/>
            <a:ext cx="33700" cy="19474"/>
          </a:xfrm>
          <a:custGeom>
            <a:avLst/>
            <a:gdLst>
              <a:gd name="connsiteX0" fmla="*/ 33700 w 33700"/>
              <a:gd name="connsiteY0" fmla="*/ 5707 h 19474"/>
              <a:gd name="connsiteX1" fmla="*/ 6244 w 33700"/>
              <a:gd name="connsiteY1" fmla="*/ 19373 h 19474"/>
              <a:gd name="connsiteX2" fmla="*/ 2641 w 33700"/>
              <a:gd name="connsiteY2" fmla="*/ 8565 h 19474"/>
              <a:gd name="connsiteX3" fmla="*/ 33700 w 33700"/>
              <a:gd name="connsiteY3" fmla="*/ 5707 h 19474"/>
            </a:gdLst>
            <a:ahLst/>
            <a:cxnLst>
              <a:cxn ang="0">
                <a:pos x="connsiteX0" y="connsiteY0"/>
              </a:cxn>
              <a:cxn ang="0">
                <a:pos x="connsiteX1" y="connsiteY1"/>
              </a:cxn>
              <a:cxn ang="0">
                <a:pos x="connsiteX2" y="connsiteY2"/>
              </a:cxn>
              <a:cxn ang="0">
                <a:pos x="connsiteX3" y="connsiteY3"/>
              </a:cxn>
            </a:cxnLst>
            <a:rect l="l" t="t" r="r" b="b"/>
            <a:pathLst>
              <a:path w="33700" h="19474">
                <a:moveTo>
                  <a:pt x="33700" y="5707"/>
                </a:moveTo>
                <a:cubicBezTo>
                  <a:pt x="23948" y="9062"/>
                  <a:pt x="18357" y="20678"/>
                  <a:pt x="6244" y="19373"/>
                </a:cubicBezTo>
                <a:cubicBezTo>
                  <a:pt x="1337" y="16764"/>
                  <a:pt x="-2949" y="10552"/>
                  <a:pt x="2641" y="8565"/>
                </a:cubicBezTo>
                <a:cubicBezTo>
                  <a:pt x="12207" y="5272"/>
                  <a:pt x="22333" y="-7151"/>
                  <a:pt x="33700" y="5707"/>
                </a:cubicBezTo>
                <a:close/>
              </a:path>
            </a:pathLst>
          </a:custGeom>
          <a:solidFill>
            <a:srgbClr val="737272"/>
          </a:solidFill>
          <a:ln w="6206" cap="flat">
            <a:noFill/>
            <a:prstDash val="solid"/>
            <a:miter/>
          </a:ln>
        </p:spPr>
        <p:txBody>
          <a:bodyPr rtlCol="0" anchor="ctr"/>
          <a:lstStyle/>
          <a:p>
            <a:endParaRPr lang="es-ES"/>
          </a:p>
        </p:txBody>
      </p:sp>
      <p:sp>
        <p:nvSpPr>
          <p:cNvPr id="31" name="Forma libre: forma 30">
            <a:extLst>
              <a:ext uri="{FF2B5EF4-FFF2-40B4-BE49-F238E27FC236}">
                <a16:creationId xmlns:a16="http://schemas.microsoft.com/office/drawing/2014/main" id="{29815168-0E83-45C3-A275-33F6718B9C7E}"/>
              </a:ext>
            </a:extLst>
          </p:cNvPr>
          <p:cNvSpPr/>
          <p:nvPr/>
        </p:nvSpPr>
        <p:spPr>
          <a:xfrm>
            <a:off x="2861741" y="3145733"/>
            <a:ext cx="537570" cy="1084008"/>
          </a:xfrm>
          <a:custGeom>
            <a:avLst/>
            <a:gdLst>
              <a:gd name="connsiteX0" fmla="*/ 73585 w 537570"/>
              <a:gd name="connsiteY0" fmla="*/ 306332 h 1084008"/>
              <a:gd name="connsiteX1" fmla="*/ 149804 w 537570"/>
              <a:gd name="connsiteY1" fmla="*/ 258004 h 1084008"/>
              <a:gd name="connsiteX2" fmla="*/ 165271 w 537570"/>
              <a:gd name="connsiteY2" fmla="*/ 257383 h 1084008"/>
              <a:gd name="connsiteX3" fmla="*/ 213040 w 537570"/>
              <a:gd name="connsiteY3" fmla="*/ 235828 h 1084008"/>
              <a:gd name="connsiteX4" fmla="*/ 199499 w 537570"/>
              <a:gd name="connsiteY4" fmla="*/ 184146 h 1084008"/>
              <a:gd name="connsiteX5" fmla="*/ 196330 w 537570"/>
              <a:gd name="connsiteY5" fmla="*/ 25000 h 1084008"/>
              <a:gd name="connsiteX6" fmla="*/ 252671 w 537570"/>
              <a:gd name="connsiteY6" fmla="*/ 2451 h 1084008"/>
              <a:gd name="connsiteX7" fmla="*/ 324418 w 537570"/>
              <a:gd name="connsiteY7" fmla="*/ 26428 h 1084008"/>
              <a:gd name="connsiteX8" fmla="*/ 344606 w 537570"/>
              <a:gd name="connsiteY8" fmla="*/ 82086 h 1084008"/>
              <a:gd name="connsiteX9" fmla="*/ 338084 w 537570"/>
              <a:gd name="connsiteY9" fmla="*/ 177437 h 1084008"/>
              <a:gd name="connsiteX10" fmla="*/ 320132 w 537570"/>
              <a:gd name="connsiteY10" fmla="*/ 191849 h 1084008"/>
              <a:gd name="connsiteX11" fmla="*/ 368087 w 537570"/>
              <a:gd name="connsiteY11" fmla="*/ 245146 h 1084008"/>
              <a:gd name="connsiteX12" fmla="*/ 417595 w 537570"/>
              <a:gd name="connsiteY12" fmla="*/ 243282 h 1084008"/>
              <a:gd name="connsiteX13" fmla="*/ 471078 w 537570"/>
              <a:gd name="connsiteY13" fmla="*/ 286019 h 1084008"/>
              <a:gd name="connsiteX14" fmla="*/ 496795 w 537570"/>
              <a:gd name="connsiteY14" fmla="*/ 410007 h 1084008"/>
              <a:gd name="connsiteX15" fmla="*/ 509467 w 537570"/>
              <a:gd name="connsiteY15" fmla="*/ 447402 h 1084008"/>
              <a:gd name="connsiteX16" fmla="*/ 531643 w 537570"/>
              <a:gd name="connsiteY16" fmla="*/ 526478 h 1084008"/>
              <a:gd name="connsiteX17" fmla="*/ 487415 w 537570"/>
              <a:gd name="connsiteY17" fmla="*/ 611393 h 1084008"/>
              <a:gd name="connsiteX18" fmla="*/ 435920 w 537570"/>
              <a:gd name="connsiteY18" fmla="*/ 563501 h 1084008"/>
              <a:gd name="connsiteX19" fmla="*/ 451822 w 537570"/>
              <a:gd name="connsiteY19" fmla="*/ 724386 h 1084008"/>
              <a:gd name="connsiteX20" fmla="*/ 453996 w 537570"/>
              <a:gd name="connsiteY20" fmla="*/ 948135 h 1084008"/>
              <a:gd name="connsiteX21" fmla="*/ 459524 w 537570"/>
              <a:gd name="connsiteY21" fmla="*/ 993171 h 1084008"/>
              <a:gd name="connsiteX22" fmla="*/ 451760 w 537570"/>
              <a:gd name="connsiteY22" fmla="*/ 1071688 h 1084008"/>
              <a:gd name="connsiteX23" fmla="*/ 398959 w 537570"/>
              <a:gd name="connsiteY23" fmla="*/ 1082683 h 1084008"/>
              <a:gd name="connsiteX24" fmla="*/ 241304 w 537570"/>
              <a:gd name="connsiteY24" fmla="*/ 1021496 h 1084008"/>
              <a:gd name="connsiteX25" fmla="*/ 120112 w 537570"/>
              <a:gd name="connsiteY25" fmla="*/ 946582 h 1084008"/>
              <a:gd name="connsiteX26" fmla="*/ 74765 w 537570"/>
              <a:gd name="connsiteY26" fmla="*/ 906951 h 1084008"/>
              <a:gd name="connsiteX27" fmla="*/ 76691 w 537570"/>
              <a:gd name="connsiteY27" fmla="*/ 867071 h 1084008"/>
              <a:gd name="connsiteX28" fmla="*/ 112720 w 537570"/>
              <a:gd name="connsiteY28" fmla="*/ 583999 h 1084008"/>
              <a:gd name="connsiteX29" fmla="*/ 112720 w 537570"/>
              <a:gd name="connsiteY29" fmla="*/ 571949 h 1084008"/>
              <a:gd name="connsiteX30" fmla="*/ 88121 w 537570"/>
              <a:gd name="connsiteY30" fmla="*/ 650652 h 1084008"/>
              <a:gd name="connsiteX31" fmla="*/ 45197 w 537570"/>
              <a:gd name="connsiteY31" fmla="*/ 730412 h 1084008"/>
              <a:gd name="connsiteX32" fmla="*/ 3330 w 537570"/>
              <a:gd name="connsiteY32" fmla="*/ 675002 h 1084008"/>
              <a:gd name="connsiteX33" fmla="*/ 46440 w 537570"/>
              <a:gd name="connsiteY33" fmla="*/ 491506 h 1084008"/>
              <a:gd name="connsiteX34" fmla="*/ 58304 w 537570"/>
              <a:gd name="connsiteY34" fmla="*/ 372426 h 1084008"/>
              <a:gd name="connsiteX35" fmla="*/ 73585 w 537570"/>
              <a:gd name="connsiteY35" fmla="*/ 306332 h 108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7570" h="1084008">
                <a:moveTo>
                  <a:pt x="73585" y="306332"/>
                </a:moveTo>
                <a:cubicBezTo>
                  <a:pt x="89053" y="274590"/>
                  <a:pt x="114956" y="259122"/>
                  <a:pt x="149804" y="258004"/>
                </a:cubicBezTo>
                <a:cubicBezTo>
                  <a:pt x="154960" y="257818"/>
                  <a:pt x="160178" y="257942"/>
                  <a:pt x="165271" y="257383"/>
                </a:cubicBezTo>
                <a:cubicBezTo>
                  <a:pt x="183658" y="255395"/>
                  <a:pt x="204778" y="254277"/>
                  <a:pt x="213040" y="235828"/>
                </a:cubicBezTo>
                <a:cubicBezTo>
                  <a:pt x="221240" y="217566"/>
                  <a:pt x="210307" y="199303"/>
                  <a:pt x="199499" y="184146"/>
                </a:cubicBezTo>
                <a:cubicBezTo>
                  <a:pt x="169309" y="141844"/>
                  <a:pt x="162911" y="58543"/>
                  <a:pt x="196330" y="25000"/>
                </a:cubicBezTo>
                <a:cubicBezTo>
                  <a:pt x="205586" y="15682"/>
                  <a:pt x="225153" y="-7550"/>
                  <a:pt x="252671" y="2451"/>
                </a:cubicBezTo>
                <a:cubicBezTo>
                  <a:pt x="276152" y="11023"/>
                  <a:pt x="302242" y="9843"/>
                  <a:pt x="324418" y="26428"/>
                </a:cubicBezTo>
                <a:cubicBezTo>
                  <a:pt x="344668" y="41585"/>
                  <a:pt x="339699" y="64072"/>
                  <a:pt x="344606" y="82086"/>
                </a:cubicBezTo>
                <a:cubicBezTo>
                  <a:pt x="352992" y="112897"/>
                  <a:pt x="341314" y="145571"/>
                  <a:pt x="338084" y="177437"/>
                </a:cubicBezTo>
                <a:cubicBezTo>
                  <a:pt x="337525" y="182904"/>
                  <a:pt x="322057" y="176568"/>
                  <a:pt x="320132" y="191849"/>
                </a:cubicBezTo>
                <a:cubicBezTo>
                  <a:pt x="314789" y="233654"/>
                  <a:pt x="325101" y="246761"/>
                  <a:pt x="368087" y="245146"/>
                </a:cubicBezTo>
                <a:cubicBezTo>
                  <a:pt x="384610" y="244525"/>
                  <a:pt x="401133" y="242661"/>
                  <a:pt x="417595" y="243282"/>
                </a:cubicBezTo>
                <a:cubicBezTo>
                  <a:pt x="445424" y="244338"/>
                  <a:pt x="464680" y="259060"/>
                  <a:pt x="471078" y="286019"/>
                </a:cubicBezTo>
                <a:cubicBezTo>
                  <a:pt x="480831" y="327079"/>
                  <a:pt x="488347" y="368636"/>
                  <a:pt x="496795" y="410007"/>
                </a:cubicBezTo>
                <a:cubicBezTo>
                  <a:pt x="506051" y="420753"/>
                  <a:pt x="507852" y="434482"/>
                  <a:pt x="509467" y="447402"/>
                </a:cubicBezTo>
                <a:cubicBezTo>
                  <a:pt x="512946" y="475045"/>
                  <a:pt x="520089" y="500699"/>
                  <a:pt x="531643" y="526478"/>
                </a:cubicBezTo>
                <a:cubicBezTo>
                  <a:pt x="549285" y="565737"/>
                  <a:pt x="525494" y="607666"/>
                  <a:pt x="487415" y="611393"/>
                </a:cubicBezTo>
                <a:cubicBezTo>
                  <a:pt x="450890" y="599405"/>
                  <a:pt x="436416" y="581577"/>
                  <a:pt x="435920" y="563501"/>
                </a:cubicBezTo>
                <a:cubicBezTo>
                  <a:pt x="449958" y="605430"/>
                  <a:pt x="447722" y="665250"/>
                  <a:pt x="451822" y="724386"/>
                </a:cubicBezTo>
                <a:cubicBezTo>
                  <a:pt x="457040" y="798803"/>
                  <a:pt x="469401" y="873469"/>
                  <a:pt x="453996" y="948135"/>
                </a:cubicBezTo>
                <a:cubicBezTo>
                  <a:pt x="450703" y="964224"/>
                  <a:pt x="454306" y="978262"/>
                  <a:pt x="459524" y="993171"/>
                </a:cubicBezTo>
                <a:cubicBezTo>
                  <a:pt x="469028" y="1020130"/>
                  <a:pt x="473315" y="1047400"/>
                  <a:pt x="451760" y="1071688"/>
                </a:cubicBezTo>
                <a:cubicBezTo>
                  <a:pt x="436354" y="1085602"/>
                  <a:pt x="417657" y="1085105"/>
                  <a:pt x="398959" y="1082683"/>
                </a:cubicBezTo>
                <a:cubicBezTo>
                  <a:pt x="341438" y="1075229"/>
                  <a:pt x="289507" y="1053177"/>
                  <a:pt x="241304" y="1021496"/>
                </a:cubicBezTo>
                <a:cubicBezTo>
                  <a:pt x="201610" y="995407"/>
                  <a:pt x="163408" y="966895"/>
                  <a:pt x="120112" y="946582"/>
                </a:cubicBezTo>
                <a:cubicBezTo>
                  <a:pt x="105203" y="933165"/>
                  <a:pt x="81847" y="929313"/>
                  <a:pt x="74765" y="906951"/>
                </a:cubicBezTo>
                <a:cubicBezTo>
                  <a:pt x="71349" y="893471"/>
                  <a:pt x="74765" y="880240"/>
                  <a:pt x="76691" y="867071"/>
                </a:cubicBezTo>
                <a:cubicBezTo>
                  <a:pt x="90668" y="772962"/>
                  <a:pt x="82282" y="675996"/>
                  <a:pt x="112720" y="583999"/>
                </a:cubicBezTo>
                <a:cubicBezTo>
                  <a:pt x="113962" y="580210"/>
                  <a:pt x="114397" y="575986"/>
                  <a:pt x="112720" y="571949"/>
                </a:cubicBezTo>
                <a:cubicBezTo>
                  <a:pt x="77809" y="601579"/>
                  <a:pt x="75449" y="609219"/>
                  <a:pt x="88121" y="650652"/>
                </a:cubicBezTo>
                <a:cubicBezTo>
                  <a:pt x="98619" y="684755"/>
                  <a:pt x="76567" y="725691"/>
                  <a:pt x="45197" y="730412"/>
                </a:cubicBezTo>
                <a:cubicBezTo>
                  <a:pt x="-584" y="728362"/>
                  <a:pt x="-4808" y="720348"/>
                  <a:pt x="3330" y="675002"/>
                </a:cubicBezTo>
                <a:cubicBezTo>
                  <a:pt x="14449" y="613009"/>
                  <a:pt x="32277" y="552692"/>
                  <a:pt x="46440" y="491506"/>
                </a:cubicBezTo>
                <a:cubicBezTo>
                  <a:pt x="69485" y="453738"/>
                  <a:pt x="63212" y="413051"/>
                  <a:pt x="58304" y="372426"/>
                </a:cubicBezTo>
                <a:cubicBezTo>
                  <a:pt x="60106" y="349690"/>
                  <a:pt x="51595" y="324533"/>
                  <a:pt x="73585" y="306332"/>
                </a:cubicBezTo>
                <a:close/>
              </a:path>
            </a:pathLst>
          </a:custGeom>
          <a:solidFill>
            <a:srgbClr val="1653A2"/>
          </a:solidFill>
          <a:ln w="6206" cap="flat">
            <a:noFill/>
            <a:prstDash val="solid"/>
            <a:miter/>
          </a:ln>
        </p:spPr>
        <p:txBody>
          <a:bodyPr rtlCol="0" anchor="ctr"/>
          <a:lstStyle/>
          <a:p>
            <a:endParaRPr lang="es-ES"/>
          </a:p>
        </p:txBody>
      </p:sp>
      <p:sp>
        <p:nvSpPr>
          <p:cNvPr id="32" name="Forma libre: forma 31">
            <a:extLst>
              <a:ext uri="{FF2B5EF4-FFF2-40B4-BE49-F238E27FC236}">
                <a16:creationId xmlns:a16="http://schemas.microsoft.com/office/drawing/2014/main" id="{00201727-8BCA-48E4-AE7C-8CF7CBB5560F}"/>
              </a:ext>
            </a:extLst>
          </p:cNvPr>
          <p:cNvSpPr/>
          <p:nvPr/>
        </p:nvSpPr>
        <p:spPr>
          <a:xfrm>
            <a:off x="3684380" y="3120604"/>
            <a:ext cx="608975" cy="976400"/>
          </a:xfrm>
          <a:custGeom>
            <a:avLst/>
            <a:gdLst>
              <a:gd name="connsiteX0" fmla="*/ 471627 w 608975"/>
              <a:gd name="connsiteY0" fmla="*/ 900711 h 976400"/>
              <a:gd name="connsiteX1" fmla="*/ 413298 w 608975"/>
              <a:gd name="connsiteY1" fmla="*/ 908600 h 976400"/>
              <a:gd name="connsiteX2" fmla="*/ 362299 w 608975"/>
              <a:gd name="connsiteY2" fmla="*/ 915184 h 976400"/>
              <a:gd name="connsiteX3" fmla="*/ 334471 w 608975"/>
              <a:gd name="connsiteY3" fmla="*/ 927049 h 976400"/>
              <a:gd name="connsiteX4" fmla="*/ 155446 w 608975"/>
              <a:gd name="connsiteY4" fmla="*/ 970966 h 976400"/>
              <a:gd name="connsiteX5" fmla="*/ 116063 w 608975"/>
              <a:gd name="connsiteY5" fmla="*/ 967053 h 976400"/>
              <a:gd name="connsiteX6" fmla="*/ 117741 w 608975"/>
              <a:gd name="connsiteY6" fmla="*/ 912637 h 976400"/>
              <a:gd name="connsiteX7" fmla="*/ 131158 w 608975"/>
              <a:gd name="connsiteY7" fmla="*/ 781444 h 976400"/>
              <a:gd name="connsiteX8" fmla="*/ 138985 w 608975"/>
              <a:gd name="connsiteY8" fmla="*/ 709015 h 976400"/>
              <a:gd name="connsiteX9" fmla="*/ 133953 w 608975"/>
              <a:gd name="connsiteY9" fmla="*/ 713363 h 976400"/>
              <a:gd name="connsiteX10" fmla="*/ 134264 w 608975"/>
              <a:gd name="connsiteY10" fmla="*/ 716469 h 976400"/>
              <a:gd name="connsiteX11" fmla="*/ 94633 w 608975"/>
              <a:gd name="connsiteY11" fmla="*/ 744608 h 976400"/>
              <a:gd name="connsiteX12" fmla="*/ 37298 w 608975"/>
              <a:gd name="connsiteY12" fmla="*/ 722929 h 976400"/>
              <a:gd name="connsiteX13" fmla="*/ 4935 w 608975"/>
              <a:gd name="connsiteY13" fmla="*/ 663172 h 976400"/>
              <a:gd name="connsiteX14" fmla="*/ 15929 w 608975"/>
              <a:gd name="connsiteY14" fmla="*/ 584965 h 976400"/>
              <a:gd name="connsiteX15" fmla="*/ 23632 w 608975"/>
              <a:gd name="connsiteY15" fmla="*/ 556453 h 976400"/>
              <a:gd name="connsiteX16" fmla="*/ 32329 w 608975"/>
              <a:gd name="connsiteY16" fmla="*/ 528935 h 976400"/>
              <a:gd name="connsiteX17" fmla="*/ 48852 w 608975"/>
              <a:gd name="connsiteY17" fmla="*/ 435074 h 976400"/>
              <a:gd name="connsiteX18" fmla="*/ 152341 w 608975"/>
              <a:gd name="connsiteY18" fmla="*/ 312950 h 976400"/>
              <a:gd name="connsiteX19" fmla="*/ 170417 w 608975"/>
              <a:gd name="connsiteY19" fmla="*/ 309348 h 976400"/>
              <a:gd name="connsiteX20" fmla="*/ 220111 w 608975"/>
              <a:gd name="connsiteY20" fmla="*/ 278910 h 976400"/>
              <a:gd name="connsiteX21" fmla="*/ 204458 w 608975"/>
              <a:gd name="connsiteY21" fmla="*/ 215363 h 976400"/>
              <a:gd name="connsiteX22" fmla="*/ 186381 w 608975"/>
              <a:gd name="connsiteY22" fmla="*/ 134051 h 976400"/>
              <a:gd name="connsiteX23" fmla="*/ 178616 w 608975"/>
              <a:gd name="connsiteY23" fmla="*/ 101252 h 976400"/>
              <a:gd name="connsiteX24" fmla="*/ 183897 w 608975"/>
              <a:gd name="connsiteY24" fmla="*/ 89761 h 976400"/>
              <a:gd name="connsiteX25" fmla="*/ 190978 w 608975"/>
              <a:gd name="connsiteY25" fmla="*/ 83611 h 976400"/>
              <a:gd name="connsiteX26" fmla="*/ 214024 w 608975"/>
              <a:gd name="connsiteY26" fmla="*/ 56155 h 976400"/>
              <a:gd name="connsiteX27" fmla="*/ 199799 w 608975"/>
              <a:gd name="connsiteY27" fmla="*/ 35159 h 976400"/>
              <a:gd name="connsiteX28" fmla="*/ 223838 w 608975"/>
              <a:gd name="connsiteY28" fmla="*/ 32550 h 976400"/>
              <a:gd name="connsiteX29" fmla="*/ 251170 w 608975"/>
              <a:gd name="connsiteY29" fmla="*/ 3354 h 976400"/>
              <a:gd name="connsiteX30" fmla="*/ 269247 w 608975"/>
              <a:gd name="connsiteY30" fmla="*/ 25096 h 976400"/>
              <a:gd name="connsiteX31" fmla="*/ 292851 w 608975"/>
              <a:gd name="connsiteY31" fmla="*/ 0 h 976400"/>
              <a:gd name="connsiteX32" fmla="*/ 314655 w 608975"/>
              <a:gd name="connsiteY32" fmla="*/ 18698 h 976400"/>
              <a:gd name="connsiteX33" fmla="*/ 348820 w 608975"/>
              <a:gd name="connsiteY33" fmla="*/ 41246 h 976400"/>
              <a:gd name="connsiteX34" fmla="*/ 379941 w 608975"/>
              <a:gd name="connsiteY34" fmla="*/ 105849 h 976400"/>
              <a:gd name="connsiteX35" fmla="*/ 365716 w 608975"/>
              <a:gd name="connsiteY35" fmla="*/ 197473 h 976400"/>
              <a:gd name="connsiteX36" fmla="*/ 347453 w 608975"/>
              <a:gd name="connsiteY36" fmla="*/ 225302 h 976400"/>
              <a:gd name="connsiteX37" fmla="*/ 342359 w 608975"/>
              <a:gd name="connsiteY37" fmla="*/ 276736 h 976400"/>
              <a:gd name="connsiteX38" fmla="*/ 370499 w 608975"/>
              <a:gd name="connsiteY38" fmla="*/ 294129 h 976400"/>
              <a:gd name="connsiteX39" fmla="*/ 444295 w 608975"/>
              <a:gd name="connsiteY39" fmla="*/ 298725 h 976400"/>
              <a:gd name="connsiteX40" fmla="*/ 534614 w 608975"/>
              <a:gd name="connsiteY40" fmla="*/ 394884 h 976400"/>
              <a:gd name="connsiteX41" fmla="*/ 564990 w 608975"/>
              <a:gd name="connsiteY41" fmla="*/ 494894 h 976400"/>
              <a:gd name="connsiteX42" fmla="*/ 604622 w 608975"/>
              <a:gd name="connsiteY42" fmla="*/ 588692 h 976400"/>
              <a:gd name="connsiteX43" fmla="*/ 588595 w 608975"/>
              <a:gd name="connsiteY43" fmla="*/ 805919 h 976400"/>
              <a:gd name="connsiteX44" fmla="*/ 552877 w 608975"/>
              <a:gd name="connsiteY44" fmla="*/ 833561 h 976400"/>
              <a:gd name="connsiteX45" fmla="*/ 492871 w 608975"/>
              <a:gd name="connsiteY45" fmla="*/ 798340 h 976400"/>
              <a:gd name="connsiteX46" fmla="*/ 504487 w 608975"/>
              <a:gd name="connsiteY46" fmla="*/ 753180 h 976400"/>
              <a:gd name="connsiteX47" fmla="*/ 518899 w 608975"/>
              <a:gd name="connsiteY47" fmla="*/ 741751 h 976400"/>
              <a:gd name="connsiteX48" fmla="*/ 547162 w 608975"/>
              <a:gd name="connsiteY48" fmla="*/ 670501 h 976400"/>
              <a:gd name="connsiteX49" fmla="*/ 525980 w 608975"/>
              <a:gd name="connsiteY49" fmla="*/ 599687 h 976400"/>
              <a:gd name="connsiteX50" fmla="*/ 513370 w 608975"/>
              <a:gd name="connsiteY50" fmla="*/ 575585 h 976400"/>
              <a:gd name="connsiteX51" fmla="*/ 469825 w 608975"/>
              <a:gd name="connsiteY51" fmla="*/ 510858 h 976400"/>
              <a:gd name="connsiteX52" fmla="*/ 458023 w 608975"/>
              <a:gd name="connsiteY52" fmla="*/ 494583 h 976400"/>
              <a:gd name="connsiteX53" fmla="*/ 467775 w 608975"/>
              <a:gd name="connsiteY53" fmla="*/ 778090 h 976400"/>
              <a:gd name="connsiteX54" fmla="*/ 471627 w 608975"/>
              <a:gd name="connsiteY54" fmla="*/ 900711 h 9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8975" h="976400">
                <a:moveTo>
                  <a:pt x="471627" y="900711"/>
                </a:moveTo>
                <a:cubicBezTo>
                  <a:pt x="453737" y="914625"/>
                  <a:pt x="432679" y="905245"/>
                  <a:pt x="413298" y="908600"/>
                </a:cubicBezTo>
                <a:cubicBezTo>
                  <a:pt x="396464" y="911581"/>
                  <a:pt x="379320" y="913072"/>
                  <a:pt x="362299" y="915184"/>
                </a:cubicBezTo>
                <a:cubicBezTo>
                  <a:pt x="354845" y="923384"/>
                  <a:pt x="344409" y="925682"/>
                  <a:pt x="334471" y="927049"/>
                </a:cubicBezTo>
                <a:cubicBezTo>
                  <a:pt x="273160" y="935248"/>
                  <a:pt x="214521" y="954008"/>
                  <a:pt x="155446" y="970966"/>
                </a:cubicBezTo>
                <a:cubicBezTo>
                  <a:pt x="142340" y="974755"/>
                  <a:pt x="127742" y="982769"/>
                  <a:pt x="116063" y="967053"/>
                </a:cubicBezTo>
                <a:cubicBezTo>
                  <a:pt x="108796" y="948666"/>
                  <a:pt x="113392" y="930962"/>
                  <a:pt x="117741" y="912637"/>
                </a:cubicBezTo>
                <a:cubicBezTo>
                  <a:pt x="128052" y="869590"/>
                  <a:pt x="138240" y="826542"/>
                  <a:pt x="131158" y="781444"/>
                </a:cubicBezTo>
                <a:cubicBezTo>
                  <a:pt x="127618" y="759020"/>
                  <a:pt x="132152" y="736595"/>
                  <a:pt x="138985" y="709015"/>
                </a:cubicBezTo>
                <a:cubicBezTo>
                  <a:pt x="137556" y="711002"/>
                  <a:pt x="129854" y="712928"/>
                  <a:pt x="133953" y="713363"/>
                </a:cubicBezTo>
                <a:cubicBezTo>
                  <a:pt x="135755" y="713549"/>
                  <a:pt x="135631" y="714419"/>
                  <a:pt x="134264" y="716469"/>
                </a:cubicBezTo>
                <a:cubicBezTo>
                  <a:pt x="124574" y="730818"/>
                  <a:pt x="109665" y="738396"/>
                  <a:pt x="94633" y="744608"/>
                </a:cubicBezTo>
                <a:cubicBezTo>
                  <a:pt x="70842" y="754423"/>
                  <a:pt x="50840" y="746907"/>
                  <a:pt x="37298" y="722929"/>
                </a:cubicBezTo>
                <a:cubicBezTo>
                  <a:pt x="26179" y="703238"/>
                  <a:pt x="17296" y="682242"/>
                  <a:pt x="4935" y="663172"/>
                </a:cubicBezTo>
                <a:cubicBezTo>
                  <a:pt x="-3514" y="635467"/>
                  <a:pt x="-1899" y="609067"/>
                  <a:pt x="15929" y="584965"/>
                </a:cubicBezTo>
                <a:cubicBezTo>
                  <a:pt x="22203" y="576517"/>
                  <a:pt x="25806" y="567386"/>
                  <a:pt x="23632" y="556453"/>
                </a:cubicBezTo>
                <a:cubicBezTo>
                  <a:pt x="21520" y="545831"/>
                  <a:pt x="23508" y="536265"/>
                  <a:pt x="32329" y="528935"/>
                </a:cubicBezTo>
                <a:cubicBezTo>
                  <a:pt x="45435" y="498994"/>
                  <a:pt x="48666" y="466941"/>
                  <a:pt x="48852" y="435074"/>
                </a:cubicBezTo>
                <a:cubicBezTo>
                  <a:pt x="49349" y="362148"/>
                  <a:pt x="80594" y="335686"/>
                  <a:pt x="152341" y="312950"/>
                </a:cubicBezTo>
                <a:cubicBezTo>
                  <a:pt x="158180" y="311087"/>
                  <a:pt x="165447" y="312329"/>
                  <a:pt x="170417" y="309348"/>
                </a:cubicBezTo>
                <a:cubicBezTo>
                  <a:pt x="187313" y="299471"/>
                  <a:pt x="221602" y="315497"/>
                  <a:pt x="220111" y="278910"/>
                </a:cubicBezTo>
                <a:cubicBezTo>
                  <a:pt x="219242" y="257231"/>
                  <a:pt x="224646" y="233129"/>
                  <a:pt x="204458" y="215363"/>
                </a:cubicBezTo>
                <a:cubicBezTo>
                  <a:pt x="179051" y="193001"/>
                  <a:pt x="186878" y="162004"/>
                  <a:pt x="186381" y="134051"/>
                </a:cubicBezTo>
                <a:cubicBezTo>
                  <a:pt x="186133" y="121751"/>
                  <a:pt x="186940" y="110446"/>
                  <a:pt x="178616" y="101252"/>
                </a:cubicBezTo>
                <a:cubicBezTo>
                  <a:pt x="170044" y="91810"/>
                  <a:pt x="181225" y="93115"/>
                  <a:pt x="183897" y="89761"/>
                </a:cubicBezTo>
                <a:cubicBezTo>
                  <a:pt x="185822" y="87338"/>
                  <a:pt x="192096" y="91065"/>
                  <a:pt x="190978" y="83611"/>
                </a:cubicBezTo>
                <a:cubicBezTo>
                  <a:pt x="187375" y="60254"/>
                  <a:pt x="187748" y="60068"/>
                  <a:pt x="214024" y="56155"/>
                </a:cubicBezTo>
                <a:cubicBezTo>
                  <a:pt x="216819" y="43980"/>
                  <a:pt x="191537" y="50626"/>
                  <a:pt x="199799" y="35159"/>
                </a:cubicBezTo>
                <a:cubicBezTo>
                  <a:pt x="206135" y="23294"/>
                  <a:pt x="215080" y="31245"/>
                  <a:pt x="223838" y="32550"/>
                </a:cubicBezTo>
                <a:cubicBezTo>
                  <a:pt x="242784" y="35407"/>
                  <a:pt x="253655" y="26835"/>
                  <a:pt x="251170" y="3354"/>
                </a:cubicBezTo>
                <a:cubicBezTo>
                  <a:pt x="258749" y="12424"/>
                  <a:pt x="263842" y="18635"/>
                  <a:pt x="269247" y="25096"/>
                </a:cubicBezTo>
                <a:cubicBezTo>
                  <a:pt x="282043" y="22052"/>
                  <a:pt x="278378" y="4659"/>
                  <a:pt x="292851" y="0"/>
                </a:cubicBezTo>
                <a:cubicBezTo>
                  <a:pt x="290180" y="17952"/>
                  <a:pt x="289311" y="36401"/>
                  <a:pt x="314655" y="18698"/>
                </a:cubicBezTo>
                <a:cubicBezTo>
                  <a:pt x="314530" y="45470"/>
                  <a:pt x="345962" y="31680"/>
                  <a:pt x="348820" y="41246"/>
                </a:cubicBezTo>
                <a:cubicBezTo>
                  <a:pt x="355963" y="65100"/>
                  <a:pt x="393917" y="75287"/>
                  <a:pt x="379941" y="105849"/>
                </a:cubicBezTo>
                <a:cubicBezTo>
                  <a:pt x="366337" y="135728"/>
                  <a:pt x="376151" y="168029"/>
                  <a:pt x="365716" y="197473"/>
                </a:cubicBezTo>
                <a:cubicBezTo>
                  <a:pt x="362113" y="207598"/>
                  <a:pt x="362672" y="217661"/>
                  <a:pt x="347453" y="225302"/>
                </a:cubicBezTo>
                <a:cubicBezTo>
                  <a:pt x="330433" y="233874"/>
                  <a:pt x="340558" y="258846"/>
                  <a:pt x="342359" y="276736"/>
                </a:cubicBezTo>
                <a:cubicBezTo>
                  <a:pt x="344037" y="293570"/>
                  <a:pt x="358075" y="293135"/>
                  <a:pt x="370499" y="294129"/>
                </a:cubicBezTo>
                <a:cubicBezTo>
                  <a:pt x="395036" y="296054"/>
                  <a:pt x="419634" y="290961"/>
                  <a:pt x="444295" y="298725"/>
                </a:cubicBezTo>
                <a:cubicBezTo>
                  <a:pt x="492995" y="314068"/>
                  <a:pt x="524303" y="345003"/>
                  <a:pt x="534614" y="394884"/>
                </a:cubicBezTo>
                <a:cubicBezTo>
                  <a:pt x="541758" y="429422"/>
                  <a:pt x="556791" y="461599"/>
                  <a:pt x="564990" y="494894"/>
                </a:cubicBezTo>
                <a:cubicBezTo>
                  <a:pt x="573438" y="529432"/>
                  <a:pt x="599714" y="555024"/>
                  <a:pt x="604622" y="588692"/>
                </a:cubicBezTo>
                <a:cubicBezTo>
                  <a:pt x="615306" y="661929"/>
                  <a:pt x="604932" y="734359"/>
                  <a:pt x="588595" y="805919"/>
                </a:cubicBezTo>
                <a:cubicBezTo>
                  <a:pt x="584495" y="823871"/>
                  <a:pt x="571513" y="835425"/>
                  <a:pt x="552877" y="833561"/>
                </a:cubicBezTo>
                <a:cubicBezTo>
                  <a:pt x="528279" y="831076"/>
                  <a:pt x="506351" y="823871"/>
                  <a:pt x="492871" y="798340"/>
                </a:cubicBezTo>
                <a:cubicBezTo>
                  <a:pt x="481752" y="777220"/>
                  <a:pt x="492312" y="765915"/>
                  <a:pt x="504487" y="753180"/>
                </a:cubicBezTo>
                <a:cubicBezTo>
                  <a:pt x="508711" y="748770"/>
                  <a:pt x="513432" y="743179"/>
                  <a:pt x="518899" y="741751"/>
                </a:cubicBezTo>
                <a:cubicBezTo>
                  <a:pt x="560704" y="730507"/>
                  <a:pt x="555548" y="701064"/>
                  <a:pt x="547162" y="670501"/>
                </a:cubicBezTo>
                <a:cubicBezTo>
                  <a:pt x="540640" y="646772"/>
                  <a:pt x="533621" y="623105"/>
                  <a:pt x="525980" y="599687"/>
                </a:cubicBezTo>
                <a:cubicBezTo>
                  <a:pt x="523123" y="590990"/>
                  <a:pt x="519955" y="578753"/>
                  <a:pt x="513370" y="575585"/>
                </a:cubicBezTo>
                <a:cubicBezTo>
                  <a:pt x="485355" y="562292"/>
                  <a:pt x="482808" y="533345"/>
                  <a:pt x="469825" y="510858"/>
                </a:cubicBezTo>
                <a:cubicBezTo>
                  <a:pt x="466844" y="505702"/>
                  <a:pt x="467341" y="498559"/>
                  <a:pt x="458023" y="494583"/>
                </a:cubicBezTo>
                <a:cubicBezTo>
                  <a:pt x="451004" y="590121"/>
                  <a:pt x="436220" y="684913"/>
                  <a:pt x="467775" y="778090"/>
                </a:cubicBezTo>
                <a:cubicBezTo>
                  <a:pt x="481690" y="819150"/>
                  <a:pt x="477715" y="859713"/>
                  <a:pt x="471627" y="900711"/>
                </a:cubicBezTo>
                <a:close/>
              </a:path>
            </a:pathLst>
          </a:custGeom>
          <a:solidFill>
            <a:srgbClr val="1653A2"/>
          </a:solidFill>
          <a:ln w="6206" cap="flat">
            <a:noFill/>
            <a:prstDash val="solid"/>
            <a:miter/>
          </a:ln>
        </p:spPr>
        <p:txBody>
          <a:bodyPr rtlCol="0" anchor="ctr"/>
          <a:lstStyle/>
          <a:p>
            <a:endParaRPr lang="es-ES"/>
          </a:p>
        </p:txBody>
      </p:sp>
      <p:sp>
        <p:nvSpPr>
          <p:cNvPr id="33" name="Forma libre: forma 32">
            <a:extLst>
              <a:ext uri="{FF2B5EF4-FFF2-40B4-BE49-F238E27FC236}">
                <a16:creationId xmlns:a16="http://schemas.microsoft.com/office/drawing/2014/main" id="{47F78E61-AD7E-4692-B967-BF4CC474E400}"/>
              </a:ext>
            </a:extLst>
          </p:cNvPr>
          <p:cNvSpPr/>
          <p:nvPr/>
        </p:nvSpPr>
        <p:spPr>
          <a:xfrm>
            <a:off x="780381" y="4067390"/>
            <a:ext cx="368671" cy="802174"/>
          </a:xfrm>
          <a:custGeom>
            <a:avLst/>
            <a:gdLst>
              <a:gd name="connsiteX0" fmla="*/ 4048 w 368671"/>
              <a:gd name="connsiteY0" fmla="*/ 8340 h 802174"/>
              <a:gd name="connsiteX1" fmla="*/ 17838 w 368671"/>
              <a:gd name="connsiteY1" fmla="*/ 78 h 802174"/>
              <a:gd name="connsiteX2" fmla="*/ 349672 w 368671"/>
              <a:gd name="connsiteY2" fmla="*/ 82136 h 802174"/>
              <a:gd name="connsiteX3" fmla="*/ 368308 w 368671"/>
              <a:gd name="connsiteY3" fmla="*/ 102200 h 802174"/>
              <a:gd name="connsiteX4" fmla="*/ 340230 w 368671"/>
              <a:gd name="connsiteY4" fmla="*/ 219913 h 802174"/>
              <a:gd name="connsiteX5" fmla="*/ 272149 w 368671"/>
              <a:gd name="connsiteY5" fmla="*/ 316010 h 802174"/>
              <a:gd name="connsiteX6" fmla="*/ 224194 w 368671"/>
              <a:gd name="connsiteY6" fmla="*/ 339863 h 802174"/>
              <a:gd name="connsiteX7" fmla="*/ 241960 w 368671"/>
              <a:gd name="connsiteY7" fmla="*/ 387632 h 802174"/>
              <a:gd name="connsiteX8" fmla="*/ 192514 w 368671"/>
              <a:gd name="connsiteY8" fmla="*/ 487456 h 802174"/>
              <a:gd name="connsiteX9" fmla="*/ 185867 w 368671"/>
              <a:gd name="connsiteY9" fmla="*/ 501494 h 802174"/>
              <a:gd name="connsiteX10" fmla="*/ 223449 w 368671"/>
              <a:gd name="connsiteY10" fmla="*/ 651074 h 802174"/>
              <a:gd name="connsiteX11" fmla="*/ 265254 w 368671"/>
              <a:gd name="connsiteY11" fmla="*/ 740151 h 802174"/>
              <a:gd name="connsiteX12" fmla="*/ 247737 w 368671"/>
              <a:gd name="connsiteY12" fmla="*/ 791026 h 802174"/>
              <a:gd name="connsiteX13" fmla="*/ 187793 w 368671"/>
              <a:gd name="connsiteY13" fmla="*/ 791212 h 802174"/>
              <a:gd name="connsiteX14" fmla="*/ 146236 w 368671"/>
              <a:gd name="connsiteY14" fmla="*/ 766924 h 802174"/>
              <a:gd name="connsiteX15" fmla="*/ 127663 w 368671"/>
              <a:gd name="connsiteY15" fmla="*/ 645235 h 802174"/>
              <a:gd name="connsiteX16" fmla="*/ 129029 w 368671"/>
              <a:gd name="connsiteY16" fmla="*/ 611816 h 802174"/>
              <a:gd name="connsiteX17" fmla="*/ 75732 w 368671"/>
              <a:gd name="connsiteY17" fmla="*/ 470187 h 802174"/>
              <a:gd name="connsiteX18" fmla="*/ 49518 w 368671"/>
              <a:gd name="connsiteY18" fmla="*/ 334521 h 802174"/>
              <a:gd name="connsiteX19" fmla="*/ 43928 w 368671"/>
              <a:gd name="connsiteY19" fmla="*/ 170529 h 802174"/>
              <a:gd name="connsiteX20" fmla="*/ 18645 w 368671"/>
              <a:gd name="connsiteY20" fmla="*/ 116984 h 802174"/>
              <a:gd name="connsiteX21" fmla="*/ 1377 w 368671"/>
              <a:gd name="connsiteY21" fmla="*/ 70147 h 802174"/>
              <a:gd name="connsiteX22" fmla="*/ 4048 w 368671"/>
              <a:gd name="connsiteY22" fmla="*/ 8340 h 80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8671" h="802174">
                <a:moveTo>
                  <a:pt x="4048" y="8340"/>
                </a:moveTo>
                <a:cubicBezTo>
                  <a:pt x="6470" y="1941"/>
                  <a:pt x="11316" y="-481"/>
                  <a:pt x="17838" y="78"/>
                </a:cubicBezTo>
                <a:cubicBezTo>
                  <a:pt x="134620" y="2376"/>
                  <a:pt x="240220" y="50083"/>
                  <a:pt x="349672" y="82136"/>
                </a:cubicBezTo>
                <a:cubicBezTo>
                  <a:pt x="358369" y="84682"/>
                  <a:pt x="370979" y="87354"/>
                  <a:pt x="368308" y="102200"/>
                </a:cubicBezTo>
                <a:cubicBezTo>
                  <a:pt x="351846" y="139719"/>
                  <a:pt x="339361" y="178667"/>
                  <a:pt x="340230" y="219913"/>
                </a:cubicBezTo>
                <a:cubicBezTo>
                  <a:pt x="341100" y="263706"/>
                  <a:pt x="322154" y="291970"/>
                  <a:pt x="272149" y="316010"/>
                </a:cubicBezTo>
                <a:cubicBezTo>
                  <a:pt x="255750" y="323899"/>
                  <a:pt x="231089" y="323278"/>
                  <a:pt x="224194" y="339863"/>
                </a:cubicBezTo>
                <a:cubicBezTo>
                  <a:pt x="217796" y="355268"/>
                  <a:pt x="236183" y="371171"/>
                  <a:pt x="241960" y="387632"/>
                </a:cubicBezTo>
                <a:cubicBezTo>
                  <a:pt x="262210" y="444842"/>
                  <a:pt x="250905" y="468882"/>
                  <a:pt x="192514" y="487456"/>
                </a:cubicBezTo>
                <a:cubicBezTo>
                  <a:pt x="183196" y="490437"/>
                  <a:pt x="185370" y="496401"/>
                  <a:pt x="185867" y="501494"/>
                </a:cubicBezTo>
                <a:cubicBezTo>
                  <a:pt x="190774" y="553114"/>
                  <a:pt x="187917" y="605418"/>
                  <a:pt x="223449" y="651074"/>
                </a:cubicBezTo>
                <a:cubicBezTo>
                  <a:pt x="243140" y="676356"/>
                  <a:pt x="252830" y="709714"/>
                  <a:pt x="265254" y="740151"/>
                </a:cubicBezTo>
                <a:cubicBezTo>
                  <a:pt x="273702" y="760837"/>
                  <a:pt x="266931" y="779099"/>
                  <a:pt x="247737" y="791026"/>
                </a:cubicBezTo>
                <a:cubicBezTo>
                  <a:pt x="228107" y="803263"/>
                  <a:pt x="206801" y="808233"/>
                  <a:pt x="187793" y="791212"/>
                </a:cubicBezTo>
                <a:cubicBezTo>
                  <a:pt x="175245" y="779969"/>
                  <a:pt x="162573" y="772453"/>
                  <a:pt x="146236" y="766924"/>
                </a:cubicBezTo>
                <a:cubicBezTo>
                  <a:pt x="100020" y="751333"/>
                  <a:pt x="89087" y="676108"/>
                  <a:pt x="127663" y="645235"/>
                </a:cubicBezTo>
                <a:cubicBezTo>
                  <a:pt x="142136" y="633681"/>
                  <a:pt x="132508" y="621692"/>
                  <a:pt x="129029" y="611816"/>
                </a:cubicBezTo>
                <a:cubicBezTo>
                  <a:pt x="112382" y="564233"/>
                  <a:pt x="94926" y="516837"/>
                  <a:pt x="75732" y="470187"/>
                </a:cubicBezTo>
                <a:cubicBezTo>
                  <a:pt x="57780" y="426456"/>
                  <a:pt x="50326" y="381420"/>
                  <a:pt x="49518" y="334521"/>
                </a:cubicBezTo>
                <a:cubicBezTo>
                  <a:pt x="48586" y="279857"/>
                  <a:pt x="46350" y="225193"/>
                  <a:pt x="43928" y="170529"/>
                </a:cubicBezTo>
                <a:cubicBezTo>
                  <a:pt x="42996" y="149596"/>
                  <a:pt x="37840" y="130898"/>
                  <a:pt x="18645" y="116984"/>
                </a:cubicBezTo>
                <a:cubicBezTo>
                  <a:pt x="3986" y="106362"/>
                  <a:pt x="-3220" y="88596"/>
                  <a:pt x="1377" y="70147"/>
                </a:cubicBezTo>
                <a:cubicBezTo>
                  <a:pt x="6595" y="49337"/>
                  <a:pt x="3737" y="28901"/>
                  <a:pt x="4048" y="8340"/>
                </a:cubicBezTo>
                <a:close/>
              </a:path>
            </a:pathLst>
          </a:custGeom>
          <a:solidFill>
            <a:srgbClr val="1653A2"/>
          </a:solidFill>
          <a:ln w="6206" cap="flat">
            <a:noFill/>
            <a:prstDash val="solid"/>
            <a:miter/>
          </a:ln>
        </p:spPr>
        <p:txBody>
          <a:bodyPr rtlCol="0" anchor="ctr"/>
          <a:lstStyle/>
          <a:p>
            <a:endParaRPr lang="es-ES"/>
          </a:p>
        </p:txBody>
      </p:sp>
      <p:sp>
        <p:nvSpPr>
          <p:cNvPr id="34" name="Forma libre: forma 33">
            <a:extLst>
              <a:ext uri="{FF2B5EF4-FFF2-40B4-BE49-F238E27FC236}">
                <a16:creationId xmlns:a16="http://schemas.microsoft.com/office/drawing/2014/main" id="{683C1A6B-5F0A-4838-AE1A-4817D8270617}"/>
              </a:ext>
            </a:extLst>
          </p:cNvPr>
          <p:cNvSpPr/>
          <p:nvPr/>
        </p:nvSpPr>
        <p:spPr>
          <a:xfrm>
            <a:off x="1570824" y="4189686"/>
            <a:ext cx="319491" cy="787729"/>
          </a:xfrm>
          <a:custGeom>
            <a:avLst/>
            <a:gdLst>
              <a:gd name="connsiteX0" fmla="*/ 319491 w 319491"/>
              <a:gd name="connsiteY0" fmla="*/ 4876 h 787729"/>
              <a:gd name="connsiteX1" fmla="*/ 278431 w 319491"/>
              <a:gd name="connsiteY1" fmla="*/ 85505 h 787729"/>
              <a:gd name="connsiteX2" fmla="*/ 266567 w 319491"/>
              <a:gd name="connsiteY2" fmla="*/ 215642 h 787729"/>
              <a:gd name="connsiteX3" fmla="*/ 257498 w 319491"/>
              <a:gd name="connsiteY3" fmla="*/ 499708 h 787729"/>
              <a:gd name="connsiteX4" fmla="*/ 287004 w 319491"/>
              <a:gd name="connsiteY4" fmla="*/ 684695 h 787729"/>
              <a:gd name="connsiteX5" fmla="*/ 312596 w 319491"/>
              <a:gd name="connsiteY5" fmla="*/ 753832 h 787729"/>
              <a:gd name="connsiteX6" fmla="*/ 289799 w 319491"/>
              <a:gd name="connsiteY6" fmla="*/ 786320 h 787729"/>
              <a:gd name="connsiteX7" fmla="*/ 218922 w 319491"/>
              <a:gd name="connsiteY7" fmla="*/ 783152 h 787729"/>
              <a:gd name="connsiteX8" fmla="*/ 199914 w 319491"/>
              <a:gd name="connsiteY8" fmla="*/ 764951 h 787729"/>
              <a:gd name="connsiteX9" fmla="*/ 184882 w 319491"/>
              <a:gd name="connsiteY9" fmla="*/ 595556 h 787729"/>
              <a:gd name="connsiteX10" fmla="*/ 181341 w 319491"/>
              <a:gd name="connsiteY10" fmla="*/ 429638 h 787729"/>
              <a:gd name="connsiteX11" fmla="*/ 171278 w 319491"/>
              <a:gd name="connsiteY11" fmla="*/ 345345 h 787729"/>
              <a:gd name="connsiteX12" fmla="*/ 148977 w 319491"/>
              <a:gd name="connsiteY12" fmla="*/ 348016 h 787729"/>
              <a:gd name="connsiteX13" fmla="*/ 105805 w 319491"/>
              <a:gd name="connsiteY13" fmla="*/ 302918 h 787729"/>
              <a:gd name="connsiteX14" fmla="*/ 134939 w 319491"/>
              <a:gd name="connsiteY14" fmla="*/ 215269 h 787729"/>
              <a:gd name="connsiteX15" fmla="*/ 111023 w 319491"/>
              <a:gd name="connsiteY15" fmla="*/ 182036 h 787729"/>
              <a:gd name="connsiteX16" fmla="*/ 53129 w 319491"/>
              <a:gd name="connsiteY16" fmla="*/ 186819 h 787729"/>
              <a:gd name="connsiteX17" fmla="*/ 3311 w 319491"/>
              <a:gd name="connsiteY17" fmla="*/ 154456 h 787729"/>
              <a:gd name="connsiteX18" fmla="*/ 81 w 319491"/>
              <a:gd name="connsiteY18" fmla="*/ 98985 h 787729"/>
              <a:gd name="connsiteX19" fmla="*/ 32568 w 319491"/>
              <a:gd name="connsiteY19" fmla="*/ 88797 h 787729"/>
              <a:gd name="connsiteX20" fmla="*/ 75368 w 319491"/>
              <a:gd name="connsiteY20" fmla="*/ 92276 h 787729"/>
              <a:gd name="connsiteX21" fmla="*/ 286010 w 319491"/>
              <a:gd name="connsiteY21" fmla="*/ 14815 h 787729"/>
              <a:gd name="connsiteX22" fmla="*/ 319491 w 319491"/>
              <a:gd name="connsiteY22" fmla="*/ 4876 h 78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9491" h="787729">
                <a:moveTo>
                  <a:pt x="319491" y="4876"/>
                </a:moveTo>
                <a:cubicBezTo>
                  <a:pt x="310111" y="33761"/>
                  <a:pt x="288246" y="55564"/>
                  <a:pt x="278431" y="85505"/>
                </a:cubicBezTo>
                <a:cubicBezTo>
                  <a:pt x="264144" y="129050"/>
                  <a:pt x="254081" y="172035"/>
                  <a:pt x="266567" y="215642"/>
                </a:cubicBezTo>
                <a:cubicBezTo>
                  <a:pt x="294023" y="311801"/>
                  <a:pt x="283711" y="406903"/>
                  <a:pt x="257498" y="499708"/>
                </a:cubicBezTo>
                <a:cubicBezTo>
                  <a:pt x="238055" y="568534"/>
                  <a:pt x="253025" y="626925"/>
                  <a:pt x="287004" y="684695"/>
                </a:cubicBezTo>
                <a:cubicBezTo>
                  <a:pt x="299676" y="706250"/>
                  <a:pt x="308621" y="729171"/>
                  <a:pt x="312596" y="753832"/>
                </a:cubicBezTo>
                <a:cubicBezTo>
                  <a:pt x="315516" y="771784"/>
                  <a:pt x="310236" y="782904"/>
                  <a:pt x="289799" y="786320"/>
                </a:cubicBezTo>
                <a:cubicBezTo>
                  <a:pt x="265635" y="790358"/>
                  <a:pt x="242465" y="784581"/>
                  <a:pt x="218922" y="783152"/>
                </a:cubicBezTo>
                <a:cubicBezTo>
                  <a:pt x="208611" y="782531"/>
                  <a:pt x="202647" y="774331"/>
                  <a:pt x="199914" y="764951"/>
                </a:cubicBezTo>
                <a:cubicBezTo>
                  <a:pt x="183515" y="709542"/>
                  <a:pt x="169725" y="654133"/>
                  <a:pt x="184882" y="595556"/>
                </a:cubicBezTo>
                <a:cubicBezTo>
                  <a:pt x="199231" y="540209"/>
                  <a:pt x="192211" y="484178"/>
                  <a:pt x="181341" y="429638"/>
                </a:cubicBezTo>
                <a:cubicBezTo>
                  <a:pt x="175688" y="401251"/>
                  <a:pt x="169725" y="373484"/>
                  <a:pt x="171278" y="345345"/>
                </a:cubicBezTo>
                <a:cubicBezTo>
                  <a:pt x="162084" y="341245"/>
                  <a:pt x="155935" y="347270"/>
                  <a:pt x="148977" y="348016"/>
                </a:cubicBezTo>
                <a:cubicBezTo>
                  <a:pt x="119782" y="351121"/>
                  <a:pt x="100960" y="331927"/>
                  <a:pt x="105805" y="302918"/>
                </a:cubicBezTo>
                <a:cubicBezTo>
                  <a:pt x="110961" y="272232"/>
                  <a:pt x="125497" y="244527"/>
                  <a:pt x="134939" y="215269"/>
                </a:cubicBezTo>
                <a:cubicBezTo>
                  <a:pt x="146058" y="180732"/>
                  <a:pt x="145809" y="180173"/>
                  <a:pt x="111023" y="182036"/>
                </a:cubicBezTo>
                <a:cubicBezTo>
                  <a:pt x="91767" y="183092"/>
                  <a:pt x="72759" y="181415"/>
                  <a:pt x="53129" y="186819"/>
                </a:cubicBezTo>
                <a:cubicBezTo>
                  <a:pt x="28158" y="193652"/>
                  <a:pt x="9150" y="182720"/>
                  <a:pt x="3311" y="154456"/>
                </a:cubicBezTo>
                <a:cubicBezTo>
                  <a:pt x="-478" y="136007"/>
                  <a:pt x="-44" y="117558"/>
                  <a:pt x="81" y="98985"/>
                </a:cubicBezTo>
                <a:cubicBezTo>
                  <a:pt x="7721" y="85567"/>
                  <a:pt x="20393" y="85940"/>
                  <a:pt x="32568" y="88797"/>
                </a:cubicBezTo>
                <a:cubicBezTo>
                  <a:pt x="46793" y="92089"/>
                  <a:pt x="61080" y="91965"/>
                  <a:pt x="75368" y="92276"/>
                </a:cubicBezTo>
                <a:cubicBezTo>
                  <a:pt x="158606" y="101842"/>
                  <a:pt x="222587" y="59353"/>
                  <a:pt x="286010" y="14815"/>
                </a:cubicBezTo>
                <a:cubicBezTo>
                  <a:pt x="295514" y="8044"/>
                  <a:pt x="303589" y="-8045"/>
                  <a:pt x="319491" y="4876"/>
                </a:cubicBezTo>
                <a:close/>
              </a:path>
            </a:pathLst>
          </a:custGeom>
          <a:solidFill>
            <a:srgbClr val="1653A2"/>
          </a:solidFill>
          <a:ln w="6206" cap="flat">
            <a:noFill/>
            <a:prstDash val="solid"/>
            <a:miter/>
          </a:ln>
        </p:spPr>
        <p:txBody>
          <a:bodyPr rtlCol="0" anchor="ctr"/>
          <a:lstStyle/>
          <a:p>
            <a:endParaRPr lang="es-ES"/>
          </a:p>
        </p:txBody>
      </p:sp>
      <p:sp>
        <p:nvSpPr>
          <p:cNvPr id="35" name="Forma libre: forma 34">
            <a:extLst>
              <a:ext uri="{FF2B5EF4-FFF2-40B4-BE49-F238E27FC236}">
                <a16:creationId xmlns:a16="http://schemas.microsoft.com/office/drawing/2014/main" id="{5D4FE9B7-CD75-4F73-8A6E-37D53D1C5F6F}"/>
              </a:ext>
            </a:extLst>
          </p:cNvPr>
          <p:cNvSpPr/>
          <p:nvPr/>
        </p:nvSpPr>
        <p:spPr>
          <a:xfrm>
            <a:off x="2064245" y="3850108"/>
            <a:ext cx="303227" cy="218043"/>
          </a:xfrm>
          <a:custGeom>
            <a:avLst/>
            <a:gdLst>
              <a:gd name="connsiteX0" fmla="*/ 99513 w 303227"/>
              <a:gd name="connsiteY0" fmla="*/ 199160 h 218043"/>
              <a:gd name="connsiteX1" fmla="*/ 45532 w 303227"/>
              <a:gd name="connsiteY1" fmla="*/ 218044 h 218043"/>
              <a:gd name="connsiteX2" fmla="*/ 21120 w 303227"/>
              <a:gd name="connsiteY2" fmla="*/ 213012 h 218043"/>
              <a:gd name="connsiteX3" fmla="*/ 0 w 303227"/>
              <a:gd name="connsiteY3" fmla="*/ 203881 h 218043"/>
              <a:gd name="connsiteX4" fmla="*/ 24536 w 303227"/>
              <a:gd name="connsiteY4" fmla="*/ 186736 h 218043"/>
              <a:gd name="connsiteX5" fmla="*/ 108893 w 303227"/>
              <a:gd name="connsiteY5" fmla="*/ 150521 h 218043"/>
              <a:gd name="connsiteX6" fmla="*/ 161569 w 303227"/>
              <a:gd name="connsiteY6" fmla="*/ 123624 h 218043"/>
              <a:gd name="connsiteX7" fmla="*/ 259591 w 303227"/>
              <a:gd name="connsiteY7" fmla="*/ 30261 h 218043"/>
              <a:gd name="connsiteX8" fmla="*/ 291582 w 303227"/>
              <a:gd name="connsiteY8" fmla="*/ 2929 h 218043"/>
              <a:gd name="connsiteX9" fmla="*/ 286985 w 303227"/>
              <a:gd name="connsiteY9" fmla="*/ 46660 h 218043"/>
              <a:gd name="connsiteX10" fmla="*/ 181012 w 303227"/>
              <a:gd name="connsiteY10" fmla="*/ 155180 h 218043"/>
              <a:gd name="connsiteX11" fmla="*/ 156475 w 303227"/>
              <a:gd name="connsiteY11" fmla="*/ 173443 h 218043"/>
              <a:gd name="connsiteX12" fmla="*/ 99513 w 303227"/>
              <a:gd name="connsiteY12" fmla="*/ 199160 h 21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227" h="218043">
                <a:moveTo>
                  <a:pt x="99513" y="199160"/>
                </a:moveTo>
                <a:cubicBezTo>
                  <a:pt x="81499" y="205434"/>
                  <a:pt x="63485" y="211770"/>
                  <a:pt x="45532" y="218044"/>
                </a:cubicBezTo>
                <a:cubicBezTo>
                  <a:pt x="39072" y="208167"/>
                  <a:pt x="29879" y="212453"/>
                  <a:pt x="21120" y="213012"/>
                </a:cubicBezTo>
                <a:cubicBezTo>
                  <a:pt x="12796" y="213571"/>
                  <a:pt x="2236" y="217919"/>
                  <a:pt x="0" y="203881"/>
                </a:cubicBezTo>
                <a:cubicBezTo>
                  <a:pt x="4783" y="193321"/>
                  <a:pt x="15219" y="190712"/>
                  <a:pt x="24536" y="186736"/>
                </a:cubicBezTo>
                <a:cubicBezTo>
                  <a:pt x="52614" y="174623"/>
                  <a:pt x="81312" y="163815"/>
                  <a:pt x="108893" y="150521"/>
                </a:cubicBezTo>
                <a:cubicBezTo>
                  <a:pt x="126472" y="141639"/>
                  <a:pt x="143244" y="131078"/>
                  <a:pt x="161569" y="123624"/>
                </a:cubicBezTo>
                <a:cubicBezTo>
                  <a:pt x="208592" y="107536"/>
                  <a:pt x="231949" y="66848"/>
                  <a:pt x="259591" y="30261"/>
                </a:cubicBezTo>
                <a:cubicBezTo>
                  <a:pt x="268225" y="18893"/>
                  <a:pt x="268536" y="-9060"/>
                  <a:pt x="291582" y="2929"/>
                </a:cubicBezTo>
                <a:cubicBezTo>
                  <a:pt x="317236" y="16284"/>
                  <a:pt x="293445" y="33802"/>
                  <a:pt x="286985" y="46660"/>
                </a:cubicBezTo>
                <a:cubicBezTo>
                  <a:pt x="263318" y="93683"/>
                  <a:pt x="224556" y="126979"/>
                  <a:pt x="181012" y="155180"/>
                </a:cubicBezTo>
                <a:cubicBezTo>
                  <a:pt x="172502" y="160709"/>
                  <a:pt x="164675" y="167293"/>
                  <a:pt x="156475" y="173443"/>
                </a:cubicBezTo>
                <a:cubicBezTo>
                  <a:pt x="137467" y="182077"/>
                  <a:pt x="118521" y="190650"/>
                  <a:pt x="99513" y="199160"/>
                </a:cubicBezTo>
                <a:close/>
              </a:path>
            </a:pathLst>
          </a:custGeom>
          <a:solidFill>
            <a:srgbClr val="F7AC2D"/>
          </a:solidFill>
          <a:ln w="6206" cap="flat">
            <a:noFill/>
            <a:prstDash val="solid"/>
            <a:miter/>
          </a:ln>
        </p:spPr>
        <p:txBody>
          <a:bodyPr rtlCol="0" anchor="ctr"/>
          <a:lstStyle/>
          <a:p>
            <a:endParaRPr lang="es-ES"/>
          </a:p>
        </p:txBody>
      </p:sp>
      <p:sp>
        <p:nvSpPr>
          <p:cNvPr id="36" name="Forma libre: forma 35">
            <a:extLst>
              <a:ext uri="{FF2B5EF4-FFF2-40B4-BE49-F238E27FC236}">
                <a16:creationId xmlns:a16="http://schemas.microsoft.com/office/drawing/2014/main" id="{BF4B7C9E-0A28-4F66-BCE4-AB25047D83F7}"/>
              </a:ext>
            </a:extLst>
          </p:cNvPr>
          <p:cNvSpPr/>
          <p:nvPr/>
        </p:nvSpPr>
        <p:spPr>
          <a:xfrm>
            <a:off x="1616064" y="4142410"/>
            <a:ext cx="307512" cy="149043"/>
          </a:xfrm>
          <a:custGeom>
            <a:avLst/>
            <a:gdLst>
              <a:gd name="connsiteX0" fmla="*/ 274251 w 307512"/>
              <a:gd name="connsiteY0" fmla="*/ 52151 h 149043"/>
              <a:gd name="connsiteX1" fmla="*/ 230768 w 307512"/>
              <a:gd name="connsiteY1" fmla="*/ 78862 h 149043"/>
              <a:gd name="connsiteX2" fmla="*/ 109762 w 307512"/>
              <a:gd name="connsiteY2" fmla="*/ 144272 h 149043"/>
              <a:gd name="connsiteX3" fmla="*/ 33668 w 307512"/>
              <a:gd name="connsiteY3" fmla="*/ 147192 h 149043"/>
              <a:gd name="connsiteX4" fmla="*/ 0 w 307512"/>
              <a:gd name="connsiteY4" fmla="*/ 139986 h 149043"/>
              <a:gd name="connsiteX5" fmla="*/ 39693 w 307512"/>
              <a:gd name="connsiteY5" fmla="*/ 129115 h 149043"/>
              <a:gd name="connsiteX6" fmla="*/ 70814 w 307512"/>
              <a:gd name="connsiteY6" fmla="*/ 120854 h 149043"/>
              <a:gd name="connsiteX7" fmla="*/ 119950 w 307512"/>
              <a:gd name="connsiteY7" fmla="*/ 101908 h 149043"/>
              <a:gd name="connsiteX8" fmla="*/ 227911 w 307512"/>
              <a:gd name="connsiteY8" fmla="*/ 41405 h 149043"/>
              <a:gd name="connsiteX9" fmla="*/ 280090 w 307512"/>
              <a:gd name="connsiteY9" fmla="*/ 3948 h 149043"/>
              <a:gd name="connsiteX10" fmla="*/ 305931 w 307512"/>
              <a:gd name="connsiteY10" fmla="*/ 9228 h 149043"/>
              <a:gd name="connsiteX11" fmla="*/ 288103 w 307512"/>
              <a:gd name="connsiteY11" fmla="*/ 36187 h 149043"/>
              <a:gd name="connsiteX12" fmla="*/ 274251 w 307512"/>
              <a:gd name="connsiteY12" fmla="*/ 52151 h 14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512" h="149043">
                <a:moveTo>
                  <a:pt x="274251" y="52151"/>
                </a:moveTo>
                <a:cubicBezTo>
                  <a:pt x="255119" y="53332"/>
                  <a:pt x="244062" y="68799"/>
                  <a:pt x="230768" y="78862"/>
                </a:cubicBezTo>
                <a:cubicBezTo>
                  <a:pt x="193622" y="107001"/>
                  <a:pt x="152003" y="127252"/>
                  <a:pt x="109762" y="144272"/>
                </a:cubicBezTo>
                <a:cubicBezTo>
                  <a:pt x="87586" y="153217"/>
                  <a:pt x="59261" y="146757"/>
                  <a:pt x="33668" y="147192"/>
                </a:cubicBezTo>
                <a:cubicBezTo>
                  <a:pt x="24226" y="141104"/>
                  <a:pt x="11616" y="147937"/>
                  <a:pt x="0" y="139986"/>
                </a:cubicBezTo>
                <a:cubicBezTo>
                  <a:pt x="11927" y="125326"/>
                  <a:pt x="28947" y="138247"/>
                  <a:pt x="39693" y="129115"/>
                </a:cubicBezTo>
                <a:cubicBezTo>
                  <a:pt x="50067" y="126382"/>
                  <a:pt x="60441" y="123587"/>
                  <a:pt x="70814" y="120854"/>
                </a:cubicBezTo>
                <a:cubicBezTo>
                  <a:pt x="85785" y="110915"/>
                  <a:pt x="101190" y="102032"/>
                  <a:pt x="119950" y="101908"/>
                </a:cubicBezTo>
                <a:cubicBezTo>
                  <a:pt x="163122" y="94702"/>
                  <a:pt x="192628" y="62836"/>
                  <a:pt x="227911" y="41405"/>
                </a:cubicBezTo>
                <a:cubicBezTo>
                  <a:pt x="246174" y="30286"/>
                  <a:pt x="262759" y="16496"/>
                  <a:pt x="280090" y="3948"/>
                </a:cubicBezTo>
                <a:cubicBezTo>
                  <a:pt x="290339" y="-2016"/>
                  <a:pt x="300713" y="-1953"/>
                  <a:pt x="305931" y="9228"/>
                </a:cubicBezTo>
                <a:cubicBezTo>
                  <a:pt x="313758" y="26062"/>
                  <a:pt x="290091" y="24447"/>
                  <a:pt x="288103" y="36187"/>
                </a:cubicBezTo>
                <a:cubicBezTo>
                  <a:pt x="283506" y="41529"/>
                  <a:pt x="278848" y="46809"/>
                  <a:pt x="274251" y="52151"/>
                </a:cubicBezTo>
                <a:close/>
              </a:path>
            </a:pathLst>
          </a:custGeom>
          <a:solidFill>
            <a:srgbClr val="F7AC2D"/>
          </a:solidFill>
          <a:ln w="6206" cap="flat">
            <a:noFill/>
            <a:prstDash val="solid"/>
            <a:miter/>
          </a:ln>
        </p:spPr>
        <p:txBody>
          <a:bodyPr rtlCol="0" anchor="ctr"/>
          <a:lstStyle/>
          <a:p>
            <a:endParaRPr lang="es-ES"/>
          </a:p>
        </p:txBody>
      </p:sp>
      <p:sp>
        <p:nvSpPr>
          <p:cNvPr id="37" name="Forma libre: forma 36">
            <a:extLst>
              <a:ext uri="{FF2B5EF4-FFF2-40B4-BE49-F238E27FC236}">
                <a16:creationId xmlns:a16="http://schemas.microsoft.com/office/drawing/2014/main" id="{3FBF8AAA-F178-4855-A569-2B246B2C3EDC}"/>
              </a:ext>
            </a:extLst>
          </p:cNvPr>
          <p:cNvSpPr/>
          <p:nvPr/>
        </p:nvSpPr>
        <p:spPr>
          <a:xfrm>
            <a:off x="1896154" y="4053382"/>
            <a:ext cx="214923" cy="125215"/>
          </a:xfrm>
          <a:custGeom>
            <a:avLst/>
            <a:gdLst>
              <a:gd name="connsiteX0" fmla="*/ 8013 w 214923"/>
              <a:gd name="connsiteY0" fmla="*/ 125215 h 125215"/>
              <a:gd name="connsiteX1" fmla="*/ 7144 w 214923"/>
              <a:gd name="connsiteY1" fmla="*/ 117388 h 125215"/>
              <a:gd name="connsiteX2" fmla="*/ 21928 w 214923"/>
              <a:gd name="connsiteY2" fmla="*/ 100865 h 125215"/>
              <a:gd name="connsiteX3" fmla="*/ 0 w 214923"/>
              <a:gd name="connsiteY3" fmla="*/ 92976 h 125215"/>
              <a:gd name="connsiteX4" fmla="*/ 3106 w 214923"/>
              <a:gd name="connsiteY4" fmla="*/ 82167 h 125215"/>
              <a:gd name="connsiteX5" fmla="*/ 110446 w 214923"/>
              <a:gd name="connsiteY5" fmla="*/ 18558 h 125215"/>
              <a:gd name="connsiteX6" fmla="*/ 169582 w 214923"/>
              <a:gd name="connsiteY6" fmla="*/ 2097 h 125215"/>
              <a:gd name="connsiteX7" fmla="*/ 203312 w 214923"/>
              <a:gd name="connsiteY7" fmla="*/ 109 h 125215"/>
              <a:gd name="connsiteX8" fmla="*/ 213624 w 214923"/>
              <a:gd name="connsiteY8" fmla="*/ 14769 h 125215"/>
              <a:gd name="connsiteX9" fmla="*/ 101874 w 214923"/>
              <a:gd name="connsiteY9" fmla="*/ 68998 h 125215"/>
              <a:gd name="connsiteX10" fmla="*/ 8013 w 214923"/>
              <a:gd name="connsiteY10" fmla="*/ 125215 h 12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923" h="125215">
                <a:moveTo>
                  <a:pt x="8013" y="125215"/>
                </a:moveTo>
                <a:cubicBezTo>
                  <a:pt x="5094" y="122917"/>
                  <a:pt x="4969" y="120432"/>
                  <a:pt x="7144" y="117388"/>
                </a:cubicBezTo>
                <a:cubicBezTo>
                  <a:pt x="11554" y="111176"/>
                  <a:pt x="25593" y="111984"/>
                  <a:pt x="21928" y="100865"/>
                </a:cubicBezTo>
                <a:cubicBezTo>
                  <a:pt x="18822" y="91361"/>
                  <a:pt x="7765" y="94715"/>
                  <a:pt x="0" y="92976"/>
                </a:cubicBezTo>
                <a:cubicBezTo>
                  <a:pt x="1056" y="89373"/>
                  <a:pt x="2112" y="85770"/>
                  <a:pt x="3106" y="82167"/>
                </a:cubicBezTo>
                <a:cubicBezTo>
                  <a:pt x="33295" y="51605"/>
                  <a:pt x="73672" y="38126"/>
                  <a:pt x="110446" y="18558"/>
                </a:cubicBezTo>
                <a:cubicBezTo>
                  <a:pt x="129951" y="12347"/>
                  <a:pt x="146723" y="-3866"/>
                  <a:pt x="169582" y="2097"/>
                </a:cubicBezTo>
                <a:cubicBezTo>
                  <a:pt x="181198" y="10794"/>
                  <a:pt x="191572" y="-1257"/>
                  <a:pt x="203312" y="109"/>
                </a:cubicBezTo>
                <a:cubicBezTo>
                  <a:pt x="214804" y="1476"/>
                  <a:pt x="216667" y="5265"/>
                  <a:pt x="213624" y="14769"/>
                </a:cubicBezTo>
                <a:cubicBezTo>
                  <a:pt x="176353" y="32846"/>
                  <a:pt x="139144" y="50922"/>
                  <a:pt x="101874" y="68998"/>
                </a:cubicBezTo>
                <a:cubicBezTo>
                  <a:pt x="66466" y="80863"/>
                  <a:pt x="40687" y="108816"/>
                  <a:pt x="8013" y="125215"/>
                </a:cubicBezTo>
                <a:close/>
              </a:path>
            </a:pathLst>
          </a:custGeom>
          <a:solidFill>
            <a:srgbClr val="F7AC2D"/>
          </a:solidFill>
          <a:ln w="6206" cap="flat">
            <a:noFill/>
            <a:prstDash val="solid"/>
            <a:miter/>
          </a:ln>
        </p:spPr>
        <p:txBody>
          <a:bodyPr rtlCol="0" anchor="ctr"/>
          <a:lstStyle/>
          <a:p>
            <a:endParaRPr lang="es-ES"/>
          </a:p>
        </p:txBody>
      </p:sp>
      <p:sp>
        <p:nvSpPr>
          <p:cNvPr id="38" name="Forma libre: forma 37">
            <a:extLst>
              <a:ext uri="{FF2B5EF4-FFF2-40B4-BE49-F238E27FC236}">
                <a16:creationId xmlns:a16="http://schemas.microsoft.com/office/drawing/2014/main" id="{27BBB88E-DFA8-4B66-A90F-F0BE7E00D2B1}"/>
              </a:ext>
            </a:extLst>
          </p:cNvPr>
          <p:cNvSpPr/>
          <p:nvPr/>
        </p:nvSpPr>
        <p:spPr>
          <a:xfrm>
            <a:off x="798219" y="4054610"/>
            <a:ext cx="424805" cy="131379"/>
          </a:xfrm>
          <a:custGeom>
            <a:avLst/>
            <a:gdLst>
              <a:gd name="connsiteX0" fmla="*/ 350470 w 424805"/>
              <a:gd name="connsiteY0" fmla="*/ 114980 h 131379"/>
              <a:gd name="connsiteX1" fmla="*/ 249714 w 424805"/>
              <a:gd name="connsiteY1" fmla="*/ 74852 h 131379"/>
              <a:gd name="connsiteX2" fmla="*/ 0 w 424805"/>
              <a:gd name="connsiteY2" fmla="*/ 12858 h 131379"/>
              <a:gd name="connsiteX3" fmla="*/ 20996 w 424805"/>
              <a:gd name="connsiteY3" fmla="*/ 10622 h 131379"/>
              <a:gd name="connsiteX4" fmla="*/ 6957 w 424805"/>
              <a:gd name="connsiteY4" fmla="*/ 0 h 131379"/>
              <a:gd name="connsiteX5" fmla="*/ 192504 w 424805"/>
              <a:gd name="connsiteY5" fmla="*/ 42924 h 131379"/>
              <a:gd name="connsiteX6" fmla="*/ 355439 w 424805"/>
              <a:gd name="connsiteY6" fmla="*/ 93301 h 131379"/>
              <a:gd name="connsiteX7" fmla="*/ 424576 w 424805"/>
              <a:gd name="connsiteY7" fmla="*/ 122994 h 131379"/>
              <a:gd name="connsiteX8" fmla="*/ 422278 w 424805"/>
              <a:gd name="connsiteY8" fmla="*/ 131380 h 131379"/>
              <a:gd name="connsiteX9" fmla="*/ 350470 w 424805"/>
              <a:gd name="connsiteY9" fmla="*/ 114980 h 13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805" h="131379">
                <a:moveTo>
                  <a:pt x="350470" y="114980"/>
                </a:moveTo>
                <a:cubicBezTo>
                  <a:pt x="321771" y="89450"/>
                  <a:pt x="283631" y="87152"/>
                  <a:pt x="249714" y="74852"/>
                </a:cubicBezTo>
                <a:cubicBezTo>
                  <a:pt x="168712" y="45595"/>
                  <a:pt x="84108" y="30127"/>
                  <a:pt x="0" y="12858"/>
                </a:cubicBezTo>
                <a:cubicBezTo>
                  <a:pt x="6522" y="12175"/>
                  <a:pt x="13045" y="11492"/>
                  <a:pt x="20996" y="10622"/>
                </a:cubicBezTo>
                <a:cubicBezTo>
                  <a:pt x="15529" y="6522"/>
                  <a:pt x="11243" y="3230"/>
                  <a:pt x="6957" y="0"/>
                </a:cubicBezTo>
                <a:cubicBezTo>
                  <a:pt x="70566" y="6647"/>
                  <a:pt x="131380" y="25158"/>
                  <a:pt x="192504" y="42924"/>
                </a:cubicBezTo>
                <a:cubicBezTo>
                  <a:pt x="247105" y="58764"/>
                  <a:pt x="298850" y="83921"/>
                  <a:pt x="355439" y="93301"/>
                </a:cubicBezTo>
                <a:cubicBezTo>
                  <a:pt x="381653" y="95910"/>
                  <a:pt x="404823" y="105538"/>
                  <a:pt x="424576" y="122994"/>
                </a:cubicBezTo>
                <a:cubicBezTo>
                  <a:pt x="425260" y="126162"/>
                  <a:pt x="424390" y="128957"/>
                  <a:pt x="422278" y="131380"/>
                </a:cubicBezTo>
                <a:cubicBezTo>
                  <a:pt x="397369" y="130013"/>
                  <a:pt x="377118" y="108520"/>
                  <a:pt x="350470" y="114980"/>
                </a:cubicBezTo>
                <a:close/>
              </a:path>
            </a:pathLst>
          </a:custGeom>
          <a:solidFill>
            <a:srgbClr val="F7AC2D"/>
          </a:solidFill>
          <a:ln w="6206" cap="flat">
            <a:noFill/>
            <a:prstDash val="solid"/>
            <a:miter/>
          </a:ln>
        </p:spPr>
        <p:txBody>
          <a:bodyPr rtlCol="0" anchor="ctr"/>
          <a:lstStyle/>
          <a:p>
            <a:endParaRPr lang="es-ES"/>
          </a:p>
        </p:txBody>
      </p:sp>
      <p:sp>
        <p:nvSpPr>
          <p:cNvPr id="39" name="Forma libre: forma 38">
            <a:extLst>
              <a:ext uri="{FF2B5EF4-FFF2-40B4-BE49-F238E27FC236}">
                <a16:creationId xmlns:a16="http://schemas.microsoft.com/office/drawing/2014/main" id="{E716BDC2-7417-4D8E-8474-5CB542E7EFFE}"/>
              </a:ext>
            </a:extLst>
          </p:cNvPr>
          <p:cNvSpPr/>
          <p:nvPr/>
        </p:nvSpPr>
        <p:spPr>
          <a:xfrm>
            <a:off x="1331887" y="4214998"/>
            <a:ext cx="323932" cy="76346"/>
          </a:xfrm>
          <a:custGeom>
            <a:avLst/>
            <a:gdLst>
              <a:gd name="connsiteX0" fmla="*/ 323932 w 323932"/>
              <a:gd name="connsiteY0" fmla="*/ 56527 h 76346"/>
              <a:gd name="connsiteX1" fmla="*/ 292749 w 323932"/>
              <a:gd name="connsiteY1" fmla="*/ 64727 h 76346"/>
              <a:gd name="connsiteX2" fmla="*/ 317907 w 323932"/>
              <a:gd name="connsiteY2" fmla="*/ 74604 h 76346"/>
              <a:gd name="connsiteX3" fmla="*/ 238893 w 323932"/>
              <a:gd name="connsiteY3" fmla="*/ 73672 h 76346"/>
              <a:gd name="connsiteX4" fmla="*/ 161991 w 323932"/>
              <a:gd name="connsiteY4" fmla="*/ 53297 h 76346"/>
              <a:gd name="connsiteX5" fmla="*/ 83225 w 323932"/>
              <a:gd name="connsiteY5" fmla="*/ 39072 h 76346"/>
              <a:gd name="connsiteX6" fmla="*/ 32723 w 323932"/>
              <a:gd name="connsiteY6" fmla="*/ 22487 h 76346"/>
              <a:gd name="connsiteX7" fmla="*/ 7255 w 323932"/>
              <a:gd name="connsiteY7" fmla="*/ 13169 h 76346"/>
              <a:gd name="connsiteX8" fmla="*/ 1230 w 323932"/>
              <a:gd name="connsiteY8" fmla="*/ 0 h 76346"/>
              <a:gd name="connsiteX9" fmla="*/ 38811 w 323932"/>
              <a:gd name="connsiteY9" fmla="*/ 8075 h 76346"/>
              <a:gd name="connsiteX10" fmla="*/ 76082 w 323932"/>
              <a:gd name="connsiteY10" fmla="*/ 16772 h 76346"/>
              <a:gd name="connsiteX11" fmla="*/ 162923 w 323932"/>
              <a:gd name="connsiteY11" fmla="*/ 31370 h 76346"/>
              <a:gd name="connsiteX12" fmla="*/ 233861 w 323932"/>
              <a:gd name="connsiteY12" fmla="*/ 34724 h 76346"/>
              <a:gd name="connsiteX13" fmla="*/ 254671 w 323932"/>
              <a:gd name="connsiteY13" fmla="*/ 51434 h 76346"/>
              <a:gd name="connsiteX14" fmla="*/ 323932 w 323932"/>
              <a:gd name="connsiteY14" fmla="*/ 56527 h 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932" h="76346">
                <a:moveTo>
                  <a:pt x="323932" y="56527"/>
                </a:moveTo>
                <a:cubicBezTo>
                  <a:pt x="315919" y="67460"/>
                  <a:pt x="302937" y="59323"/>
                  <a:pt x="292749" y="64727"/>
                </a:cubicBezTo>
                <a:cubicBezTo>
                  <a:pt x="299272" y="73486"/>
                  <a:pt x="312316" y="65100"/>
                  <a:pt x="317907" y="74604"/>
                </a:cubicBezTo>
                <a:cubicBezTo>
                  <a:pt x="291507" y="82244"/>
                  <a:pt x="265355" y="61559"/>
                  <a:pt x="238893" y="73672"/>
                </a:cubicBezTo>
                <a:cubicBezTo>
                  <a:pt x="216531" y="54602"/>
                  <a:pt x="187273" y="61373"/>
                  <a:pt x="161991" y="53297"/>
                </a:cubicBezTo>
                <a:cubicBezTo>
                  <a:pt x="134845" y="53670"/>
                  <a:pt x="111054" y="35097"/>
                  <a:pt x="83225" y="39072"/>
                </a:cubicBezTo>
                <a:cubicBezTo>
                  <a:pt x="64900" y="38078"/>
                  <a:pt x="48874" y="30189"/>
                  <a:pt x="32723" y="22487"/>
                </a:cubicBezTo>
                <a:cubicBezTo>
                  <a:pt x="24213" y="19381"/>
                  <a:pt x="15765" y="16275"/>
                  <a:pt x="7255" y="13169"/>
                </a:cubicBezTo>
                <a:cubicBezTo>
                  <a:pt x="3466" y="9628"/>
                  <a:pt x="-2622" y="7082"/>
                  <a:pt x="1230" y="0"/>
                </a:cubicBezTo>
                <a:cubicBezTo>
                  <a:pt x="13777" y="2671"/>
                  <a:pt x="26263" y="5404"/>
                  <a:pt x="38811" y="8075"/>
                </a:cubicBezTo>
                <a:cubicBezTo>
                  <a:pt x="53036" y="3230"/>
                  <a:pt x="64714" y="9318"/>
                  <a:pt x="76082" y="16772"/>
                </a:cubicBezTo>
                <a:cubicBezTo>
                  <a:pt x="104470" y="24847"/>
                  <a:pt x="133355" y="30438"/>
                  <a:pt x="162923" y="31370"/>
                </a:cubicBezTo>
                <a:cubicBezTo>
                  <a:pt x="186714" y="29133"/>
                  <a:pt x="209822" y="42116"/>
                  <a:pt x="233861" y="34724"/>
                </a:cubicBezTo>
                <a:cubicBezTo>
                  <a:pt x="237029" y="44974"/>
                  <a:pt x="242185" y="51123"/>
                  <a:pt x="254671" y="51434"/>
                </a:cubicBezTo>
                <a:cubicBezTo>
                  <a:pt x="277779" y="51993"/>
                  <a:pt x="300825" y="54726"/>
                  <a:pt x="323932" y="56527"/>
                </a:cubicBezTo>
                <a:close/>
              </a:path>
            </a:pathLst>
          </a:custGeom>
          <a:solidFill>
            <a:srgbClr val="F7AC2D"/>
          </a:solidFill>
          <a:ln w="6206" cap="flat">
            <a:noFill/>
            <a:prstDash val="solid"/>
            <a:miter/>
          </a:ln>
        </p:spPr>
        <p:txBody>
          <a:bodyPr rtlCol="0" anchor="ctr"/>
          <a:lstStyle/>
          <a:p>
            <a:endParaRPr lang="es-ES"/>
          </a:p>
        </p:txBody>
      </p:sp>
      <p:sp>
        <p:nvSpPr>
          <p:cNvPr id="40" name="Forma libre: forma 39">
            <a:extLst>
              <a:ext uri="{FF2B5EF4-FFF2-40B4-BE49-F238E27FC236}">
                <a16:creationId xmlns:a16="http://schemas.microsoft.com/office/drawing/2014/main" id="{B07DDCA7-C33D-4FF6-BA29-E237D125C674}"/>
              </a:ext>
            </a:extLst>
          </p:cNvPr>
          <p:cNvSpPr/>
          <p:nvPr/>
        </p:nvSpPr>
        <p:spPr>
          <a:xfrm>
            <a:off x="1220435" y="4175310"/>
            <a:ext cx="118707" cy="53663"/>
          </a:xfrm>
          <a:custGeom>
            <a:avLst/>
            <a:gdLst>
              <a:gd name="connsiteX0" fmla="*/ 112682 w 118707"/>
              <a:gd name="connsiteY0" fmla="*/ 39688 h 53663"/>
              <a:gd name="connsiteX1" fmla="*/ 118707 w 118707"/>
              <a:gd name="connsiteY1" fmla="*/ 52857 h 53663"/>
              <a:gd name="connsiteX2" fmla="*/ 63050 w 118707"/>
              <a:gd name="connsiteY2" fmla="*/ 40806 h 53663"/>
              <a:gd name="connsiteX3" fmla="*/ 0 w 118707"/>
              <a:gd name="connsiteY3" fmla="*/ 10617 h 53663"/>
              <a:gd name="connsiteX4" fmla="*/ 621 w 118707"/>
              <a:gd name="connsiteY4" fmla="*/ 3101 h 53663"/>
              <a:gd name="connsiteX5" fmla="*/ 58577 w 118707"/>
              <a:gd name="connsiteY5" fmla="*/ 14593 h 53663"/>
              <a:gd name="connsiteX6" fmla="*/ 87462 w 118707"/>
              <a:gd name="connsiteY6" fmla="*/ 27513 h 53663"/>
              <a:gd name="connsiteX7" fmla="*/ 112682 w 118707"/>
              <a:gd name="connsiteY7" fmla="*/ 39688 h 5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07" h="53663">
                <a:moveTo>
                  <a:pt x="112682" y="39688"/>
                </a:moveTo>
                <a:cubicBezTo>
                  <a:pt x="114670" y="44099"/>
                  <a:pt x="116720" y="48447"/>
                  <a:pt x="118707" y="52857"/>
                </a:cubicBezTo>
                <a:cubicBezTo>
                  <a:pt x="98209" y="57765"/>
                  <a:pt x="82990" y="38570"/>
                  <a:pt x="63050" y="40806"/>
                </a:cubicBezTo>
                <a:cubicBezTo>
                  <a:pt x="46340" y="21736"/>
                  <a:pt x="18822" y="25339"/>
                  <a:pt x="0" y="10617"/>
                </a:cubicBezTo>
                <a:cubicBezTo>
                  <a:pt x="186" y="8132"/>
                  <a:pt x="435" y="5648"/>
                  <a:pt x="621" y="3101"/>
                </a:cubicBezTo>
                <a:cubicBezTo>
                  <a:pt x="22735" y="-7149"/>
                  <a:pt x="39259" y="10990"/>
                  <a:pt x="58577" y="14593"/>
                </a:cubicBezTo>
                <a:cubicBezTo>
                  <a:pt x="66156" y="23538"/>
                  <a:pt x="75535" y="28010"/>
                  <a:pt x="87462" y="27513"/>
                </a:cubicBezTo>
                <a:cubicBezTo>
                  <a:pt x="97898" y="27078"/>
                  <a:pt x="107775" y="28569"/>
                  <a:pt x="112682" y="39688"/>
                </a:cubicBezTo>
                <a:close/>
              </a:path>
            </a:pathLst>
          </a:custGeom>
          <a:solidFill>
            <a:srgbClr val="F7AC2D"/>
          </a:solidFill>
          <a:ln w="6206" cap="flat">
            <a:noFill/>
            <a:prstDash val="solid"/>
            <a:miter/>
          </a:ln>
        </p:spPr>
        <p:txBody>
          <a:bodyPr rtlCol="0" anchor="ctr"/>
          <a:lstStyle/>
          <a:p>
            <a:endParaRPr lang="es-ES"/>
          </a:p>
        </p:txBody>
      </p:sp>
      <p:sp>
        <p:nvSpPr>
          <p:cNvPr id="41" name="Forma libre: forma 40">
            <a:extLst>
              <a:ext uri="{FF2B5EF4-FFF2-40B4-BE49-F238E27FC236}">
                <a16:creationId xmlns:a16="http://schemas.microsoft.com/office/drawing/2014/main" id="{13FCB48B-4031-434D-9886-F154ECDD4EEA}"/>
              </a:ext>
            </a:extLst>
          </p:cNvPr>
          <p:cNvSpPr/>
          <p:nvPr/>
        </p:nvSpPr>
        <p:spPr>
          <a:xfrm>
            <a:off x="3794473" y="4042451"/>
            <a:ext cx="353395" cy="906925"/>
          </a:xfrm>
          <a:custGeom>
            <a:avLst/>
            <a:gdLst>
              <a:gd name="connsiteX0" fmla="*/ 314696 w 353395"/>
              <a:gd name="connsiteY0" fmla="*/ 232 h 906925"/>
              <a:gd name="connsiteX1" fmla="*/ 353395 w 353395"/>
              <a:gd name="connsiteY1" fmla="*/ 853 h 906925"/>
              <a:gd name="connsiteX2" fmla="*/ 317429 w 353395"/>
              <a:gd name="connsiteY2" fmla="*/ 156956 h 906925"/>
              <a:gd name="connsiteX3" fmla="*/ 305565 w 353395"/>
              <a:gd name="connsiteY3" fmla="*/ 174597 h 906925"/>
              <a:gd name="connsiteX4" fmla="*/ 252454 w 353395"/>
              <a:gd name="connsiteY4" fmla="*/ 330948 h 906925"/>
              <a:gd name="connsiteX5" fmla="*/ 238974 w 353395"/>
              <a:gd name="connsiteY5" fmla="*/ 646632 h 906925"/>
              <a:gd name="connsiteX6" fmla="*/ 230402 w 353395"/>
              <a:gd name="connsiteY6" fmla="*/ 682660 h 906925"/>
              <a:gd name="connsiteX7" fmla="*/ 252765 w 353395"/>
              <a:gd name="connsiteY7" fmla="*/ 732789 h 906925"/>
              <a:gd name="connsiteX8" fmla="*/ 276990 w 353395"/>
              <a:gd name="connsiteY8" fmla="*/ 775464 h 906925"/>
              <a:gd name="connsiteX9" fmla="*/ 256429 w 353395"/>
              <a:gd name="connsiteY9" fmla="*/ 877089 h 906925"/>
              <a:gd name="connsiteX10" fmla="*/ 126541 w 353395"/>
              <a:gd name="connsiteY10" fmla="*/ 890507 h 906925"/>
              <a:gd name="connsiteX11" fmla="*/ 124801 w 353395"/>
              <a:gd name="connsiteY11" fmla="*/ 860877 h 906925"/>
              <a:gd name="connsiteX12" fmla="*/ 157103 w 353395"/>
              <a:gd name="connsiteY12" fmla="*/ 696450 h 906925"/>
              <a:gd name="connsiteX13" fmla="*/ 146419 w 353395"/>
              <a:gd name="connsiteY13" fmla="*/ 700674 h 906925"/>
              <a:gd name="connsiteX14" fmla="*/ 78772 w 353395"/>
              <a:gd name="connsiteY14" fmla="*/ 664398 h 906925"/>
              <a:gd name="connsiteX15" fmla="*/ 108154 w 353395"/>
              <a:gd name="connsiteY15" fmla="*/ 524011 h 906925"/>
              <a:gd name="connsiteX16" fmla="*/ 94488 w 353395"/>
              <a:gd name="connsiteY16" fmla="*/ 468726 h 906925"/>
              <a:gd name="connsiteX17" fmla="*/ 24357 w 353395"/>
              <a:gd name="connsiteY17" fmla="*/ 326662 h 906925"/>
              <a:gd name="connsiteX18" fmla="*/ 2491 w 353395"/>
              <a:gd name="connsiteY18" fmla="*/ 165963 h 906925"/>
              <a:gd name="connsiteX19" fmla="*/ 3609 w 353395"/>
              <a:gd name="connsiteY19" fmla="*/ 64276 h 906925"/>
              <a:gd name="connsiteX20" fmla="*/ 9572 w 353395"/>
              <a:gd name="connsiteY20" fmla="*/ 56511 h 906925"/>
              <a:gd name="connsiteX21" fmla="*/ 314696 w 353395"/>
              <a:gd name="connsiteY21" fmla="*/ 232 h 90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395" h="906925">
                <a:moveTo>
                  <a:pt x="314696" y="232"/>
                </a:moveTo>
                <a:cubicBezTo>
                  <a:pt x="327617" y="418"/>
                  <a:pt x="340475" y="667"/>
                  <a:pt x="353395" y="853"/>
                </a:cubicBezTo>
                <a:cubicBezTo>
                  <a:pt x="348613" y="54523"/>
                  <a:pt x="330660" y="105211"/>
                  <a:pt x="317429" y="156956"/>
                </a:cubicBezTo>
                <a:cubicBezTo>
                  <a:pt x="315752" y="163478"/>
                  <a:pt x="310969" y="170560"/>
                  <a:pt x="305565" y="174597"/>
                </a:cubicBezTo>
                <a:cubicBezTo>
                  <a:pt x="252330" y="214788"/>
                  <a:pt x="237546" y="270445"/>
                  <a:pt x="252454" y="330948"/>
                </a:cubicBezTo>
                <a:cubicBezTo>
                  <a:pt x="278854" y="438226"/>
                  <a:pt x="258044" y="542087"/>
                  <a:pt x="238974" y="646632"/>
                </a:cubicBezTo>
                <a:cubicBezTo>
                  <a:pt x="236738" y="658745"/>
                  <a:pt x="233508" y="670733"/>
                  <a:pt x="230402" y="682660"/>
                </a:cubicBezTo>
                <a:cubicBezTo>
                  <a:pt x="224563" y="705209"/>
                  <a:pt x="215059" y="727075"/>
                  <a:pt x="252765" y="732789"/>
                </a:cubicBezTo>
                <a:cubicBezTo>
                  <a:pt x="272456" y="735771"/>
                  <a:pt x="274940" y="757947"/>
                  <a:pt x="276990" y="775464"/>
                </a:cubicBezTo>
                <a:cubicBezTo>
                  <a:pt x="281152" y="811431"/>
                  <a:pt x="273015" y="845347"/>
                  <a:pt x="256429" y="877089"/>
                </a:cubicBezTo>
                <a:cubicBezTo>
                  <a:pt x="239782" y="909018"/>
                  <a:pt x="148033" y="918149"/>
                  <a:pt x="126541" y="890507"/>
                </a:cubicBezTo>
                <a:cubicBezTo>
                  <a:pt x="119273" y="881127"/>
                  <a:pt x="122876" y="871126"/>
                  <a:pt x="124801" y="860877"/>
                </a:cubicBezTo>
                <a:cubicBezTo>
                  <a:pt x="134864" y="806523"/>
                  <a:pt x="156357" y="754469"/>
                  <a:pt x="157103" y="696450"/>
                </a:cubicBezTo>
                <a:cubicBezTo>
                  <a:pt x="153065" y="698003"/>
                  <a:pt x="149462" y="698873"/>
                  <a:pt x="146419" y="700674"/>
                </a:cubicBezTo>
                <a:cubicBezTo>
                  <a:pt x="107036" y="724465"/>
                  <a:pt x="81443" y="710737"/>
                  <a:pt x="78772" y="664398"/>
                </a:cubicBezTo>
                <a:cubicBezTo>
                  <a:pt x="75914" y="614951"/>
                  <a:pt x="83741" y="567369"/>
                  <a:pt x="108154" y="524011"/>
                </a:cubicBezTo>
                <a:cubicBezTo>
                  <a:pt x="121944" y="499599"/>
                  <a:pt x="122751" y="485311"/>
                  <a:pt x="94488" y="468726"/>
                </a:cubicBezTo>
                <a:cubicBezTo>
                  <a:pt x="41750" y="437791"/>
                  <a:pt x="22990" y="386109"/>
                  <a:pt x="24357" y="326662"/>
                </a:cubicBezTo>
                <a:cubicBezTo>
                  <a:pt x="25599" y="271812"/>
                  <a:pt x="11995" y="219384"/>
                  <a:pt x="2491" y="165963"/>
                </a:cubicBezTo>
                <a:cubicBezTo>
                  <a:pt x="-3348" y="133164"/>
                  <a:pt x="2801" y="98254"/>
                  <a:pt x="3609" y="64276"/>
                </a:cubicBezTo>
                <a:cubicBezTo>
                  <a:pt x="4230" y="60611"/>
                  <a:pt x="6218" y="58002"/>
                  <a:pt x="9572" y="56511"/>
                </a:cubicBezTo>
                <a:cubicBezTo>
                  <a:pt x="109272" y="26881"/>
                  <a:pt x="208971" y="-2936"/>
                  <a:pt x="314696" y="232"/>
                </a:cubicBezTo>
                <a:close/>
              </a:path>
            </a:pathLst>
          </a:custGeom>
          <a:solidFill>
            <a:srgbClr val="1653A2"/>
          </a:solidFill>
          <a:ln w="6206" cap="flat">
            <a:noFill/>
            <a:prstDash val="solid"/>
            <a:miter/>
          </a:ln>
        </p:spPr>
        <p:txBody>
          <a:bodyPr rtlCol="0" anchor="ctr"/>
          <a:lstStyle/>
          <a:p>
            <a:endParaRPr lang="es-ES"/>
          </a:p>
        </p:txBody>
      </p:sp>
      <p:sp>
        <p:nvSpPr>
          <p:cNvPr id="42" name="Forma libre: forma 41">
            <a:extLst>
              <a:ext uri="{FF2B5EF4-FFF2-40B4-BE49-F238E27FC236}">
                <a16:creationId xmlns:a16="http://schemas.microsoft.com/office/drawing/2014/main" id="{4CF51768-B1B6-463E-A1E0-F353D6F7DFD3}"/>
              </a:ext>
            </a:extLst>
          </p:cNvPr>
          <p:cNvSpPr/>
          <p:nvPr/>
        </p:nvSpPr>
        <p:spPr>
          <a:xfrm>
            <a:off x="2921834" y="4093665"/>
            <a:ext cx="390073" cy="800395"/>
          </a:xfrm>
          <a:custGeom>
            <a:avLst/>
            <a:gdLst>
              <a:gd name="connsiteX0" fmla="*/ 388187 w 390073"/>
              <a:gd name="connsiteY0" fmla="*/ 141149 h 800395"/>
              <a:gd name="connsiteX1" fmla="*/ 360545 w 390073"/>
              <a:gd name="connsiteY1" fmla="*/ 255012 h 800395"/>
              <a:gd name="connsiteX2" fmla="*/ 357874 w 390073"/>
              <a:gd name="connsiteY2" fmla="*/ 260230 h 800395"/>
              <a:gd name="connsiteX3" fmla="*/ 337002 w 390073"/>
              <a:gd name="connsiteY3" fmla="*/ 322720 h 800395"/>
              <a:gd name="connsiteX4" fmla="*/ 296936 w 390073"/>
              <a:gd name="connsiteY4" fmla="*/ 547153 h 800395"/>
              <a:gd name="connsiteX5" fmla="*/ 319174 w 390073"/>
              <a:gd name="connsiteY5" fmla="*/ 705740 h 800395"/>
              <a:gd name="connsiteX6" fmla="*/ 329300 w 390073"/>
              <a:gd name="connsiteY6" fmla="*/ 721269 h 800395"/>
              <a:gd name="connsiteX7" fmla="*/ 337126 w 390073"/>
              <a:gd name="connsiteY7" fmla="*/ 781337 h 800395"/>
              <a:gd name="connsiteX8" fmla="*/ 268238 w 390073"/>
              <a:gd name="connsiteY8" fmla="*/ 797115 h 800395"/>
              <a:gd name="connsiteX9" fmla="*/ 231029 w 390073"/>
              <a:gd name="connsiteY9" fmla="*/ 749595 h 800395"/>
              <a:gd name="connsiteX10" fmla="*/ 216928 w 390073"/>
              <a:gd name="connsiteY10" fmla="*/ 680023 h 800395"/>
              <a:gd name="connsiteX11" fmla="*/ 223264 w 390073"/>
              <a:gd name="connsiteY11" fmla="*/ 606972 h 800395"/>
              <a:gd name="connsiteX12" fmla="*/ 233452 w 390073"/>
              <a:gd name="connsiteY12" fmla="*/ 439750 h 800395"/>
              <a:gd name="connsiteX13" fmla="*/ 237614 w 390073"/>
              <a:gd name="connsiteY13" fmla="*/ 318186 h 800395"/>
              <a:gd name="connsiteX14" fmla="*/ 214940 w 390073"/>
              <a:gd name="connsiteY14" fmla="*/ 257248 h 800395"/>
              <a:gd name="connsiteX15" fmla="*/ 195870 w 390073"/>
              <a:gd name="connsiteY15" fmla="*/ 237805 h 800395"/>
              <a:gd name="connsiteX16" fmla="*/ 171271 w 390073"/>
              <a:gd name="connsiteY16" fmla="*/ 228301 h 800395"/>
              <a:gd name="connsiteX17" fmla="*/ 152885 w 390073"/>
              <a:gd name="connsiteY17" fmla="*/ 245197 h 800395"/>
              <a:gd name="connsiteX18" fmla="*/ 156363 w 390073"/>
              <a:gd name="connsiteY18" fmla="*/ 290419 h 800395"/>
              <a:gd name="connsiteX19" fmla="*/ 168352 w 390073"/>
              <a:gd name="connsiteY19" fmla="*/ 407635 h 800395"/>
              <a:gd name="connsiteX20" fmla="*/ 162761 w 390073"/>
              <a:gd name="connsiteY20" fmla="*/ 521808 h 800395"/>
              <a:gd name="connsiteX21" fmla="*/ 176303 w 390073"/>
              <a:gd name="connsiteY21" fmla="*/ 551873 h 800395"/>
              <a:gd name="connsiteX22" fmla="*/ 183695 w 390073"/>
              <a:gd name="connsiteY22" fmla="*/ 668345 h 800395"/>
              <a:gd name="connsiteX23" fmla="*/ 170215 w 390073"/>
              <a:gd name="connsiteY23" fmla="*/ 708659 h 800395"/>
              <a:gd name="connsiteX24" fmla="*/ 69212 w 390073"/>
              <a:gd name="connsiteY24" fmla="*/ 760403 h 800395"/>
              <a:gd name="connsiteX25" fmla="*/ 50825 w 390073"/>
              <a:gd name="connsiteY25" fmla="*/ 725680 h 800395"/>
              <a:gd name="connsiteX26" fmla="*/ 72628 w 390073"/>
              <a:gd name="connsiteY26" fmla="*/ 675302 h 800395"/>
              <a:gd name="connsiteX27" fmla="*/ 118409 w 390073"/>
              <a:gd name="connsiteY27" fmla="*/ 571875 h 800395"/>
              <a:gd name="connsiteX28" fmla="*/ 112073 w 390073"/>
              <a:gd name="connsiteY28" fmla="*/ 545475 h 800395"/>
              <a:gd name="connsiteX29" fmla="*/ 55359 w 390073"/>
              <a:gd name="connsiteY29" fmla="*/ 318124 h 800395"/>
              <a:gd name="connsiteX30" fmla="*/ 58279 w 390073"/>
              <a:gd name="connsiteY30" fmla="*/ 253272 h 800395"/>
              <a:gd name="connsiteX31" fmla="*/ 35544 w 390073"/>
              <a:gd name="connsiteY31" fmla="*/ 231158 h 800395"/>
              <a:gd name="connsiteX32" fmla="*/ 19952 w 390073"/>
              <a:gd name="connsiteY32" fmla="*/ 220474 h 800395"/>
              <a:gd name="connsiteX33" fmla="*/ 820 w 390073"/>
              <a:gd name="connsiteY33" fmla="*/ 61079 h 800395"/>
              <a:gd name="connsiteX34" fmla="*/ 21319 w 390073"/>
              <a:gd name="connsiteY34" fmla="*/ 3434 h 800395"/>
              <a:gd name="connsiteX35" fmla="*/ 73249 w 390073"/>
              <a:gd name="connsiteY35" fmla="*/ 17162 h 800395"/>
              <a:gd name="connsiteX36" fmla="*/ 171271 w 390073"/>
              <a:gd name="connsiteY36" fmla="*/ 81019 h 800395"/>
              <a:gd name="connsiteX37" fmla="*/ 359489 w 390073"/>
              <a:gd name="connsiteY37" fmla="*/ 134689 h 800395"/>
              <a:gd name="connsiteX38" fmla="*/ 388187 w 390073"/>
              <a:gd name="connsiteY38" fmla="*/ 141149 h 80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0073" h="800395">
                <a:moveTo>
                  <a:pt x="388187" y="141149"/>
                </a:moveTo>
                <a:cubicBezTo>
                  <a:pt x="398996" y="183949"/>
                  <a:pt x="359800" y="214635"/>
                  <a:pt x="360545" y="255012"/>
                </a:cubicBezTo>
                <a:cubicBezTo>
                  <a:pt x="360607" y="256813"/>
                  <a:pt x="359116" y="259981"/>
                  <a:pt x="357874" y="260230"/>
                </a:cubicBezTo>
                <a:cubicBezTo>
                  <a:pt x="315572" y="269299"/>
                  <a:pt x="336257" y="299737"/>
                  <a:pt x="337002" y="322720"/>
                </a:cubicBezTo>
                <a:cubicBezTo>
                  <a:pt x="339549" y="400430"/>
                  <a:pt x="317249" y="473915"/>
                  <a:pt x="296936" y="547153"/>
                </a:cubicBezTo>
                <a:cubicBezTo>
                  <a:pt x="280910" y="604984"/>
                  <a:pt x="297433" y="654989"/>
                  <a:pt x="319174" y="705740"/>
                </a:cubicBezTo>
                <a:cubicBezTo>
                  <a:pt x="321597" y="711330"/>
                  <a:pt x="326007" y="715989"/>
                  <a:pt x="329300" y="721269"/>
                </a:cubicBezTo>
                <a:cubicBezTo>
                  <a:pt x="341102" y="740215"/>
                  <a:pt x="353091" y="761708"/>
                  <a:pt x="337126" y="781337"/>
                </a:cubicBezTo>
                <a:cubicBezTo>
                  <a:pt x="320044" y="802333"/>
                  <a:pt x="292712" y="803203"/>
                  <a:pt x="268238" y="797115"/>
                </a:cubicBezTo>
                <a:cubicBezTo>
                  <a:pt x="245502" y="791462"/>
                  <a:pt x="232085" y="772889"/>
                  <a:pt x="231029" y="749595"/>
                </a:cubicBezTo>
                <a:cubicBezTo>
                  <a:pt x="229911" y="725431"/>
                  <a:pt x="220407" y="703503"/>
                  <a:pt x="216928" y="680023"/>
                </a:cubicBezTo>
                <a:cubicBezTo>
                  <a:pt x="213263" y="654865"/>
                  <a:pt x="212580" y="629210"/>
                  <a:pt x="223264" y="606972"/>
                </a:cubicBezTo>
                <a:cubicBezTo>
                  <a:pt x="249726" y="552122"/>
                  <a:pt x="243018" y="494476"/>
                  <a:pt x="233452" y="439750"/>
                </a:cubicBezTo>
                <a:cubicBezTo>
                  <a:pt x="225997" y="397262"/>
                  <a:pt x="226991" y="358128"/>
                  <a:pt x="237614" y="318186"/>
                </a:cubicBezTo>
                <a:cubicBezTo>
                  <a:pt x="244695" y="291537"/>
                  <a:pt x="245192" y="269920"/>
                  <a:pt x="214940" y="257248"/>
                </a:cubicBezTo>
                <a:cubicBezTo>
                  <a:pt x="207051" y="253956"/>
                  <a:pt x="198541" y="245694"/>
                  <a:pt x="195870" y="237805"/>
                </a:cubicBezTo>
                <a:cubicBezTo>
                  <a:pt x="190714" y="222648"/>
                  <a:pt x="181086" y="227928"/>
                  <a:pt x="171271" y="228301"/>
                </a:cubicBezTo>
                <a:cubicBezTo>
                  <a:pt x="159780" y="228798"/>
                  <a:pt x="155369" y="234823"/>
                  <a:pt x="152885" y="245197"/>
                </a:cubicBezTo>
                <a:cubicBezTo>
                  <a:pt x="149220" y="260851"/>
                  <a:pt x="149965" y="275448"/>
                  <a:pt x="156363" y="290419"/>
                </a:cubicBezTo>
                <a:cubicBezTo>
                  <a:pt x="172514" y="328124"/>
                  <a:pt x="180092" y="366016"/>
                  <a:pt x="168352" y="407635"/>
                </a:cubicBezTo>
                <a:cubicBezTo>
                  <a:pt x="157916" y="444596"/>
                  <a:pt x="162016" y="483606"/>
                  <a:pt x="162761" y="521808"/>
                </a:cubicBezTo>
                <a:cubicBezTo>
                  <a:pt x="163010" y="533424"/>
                  <a:pt x="167793" y="542929"/>
                  <a:pt x="176303" y="551873"/>
                </a:cubicBezTo>
                <a:cubicBezTo>
                  <a:pt x="202268" y="579205"/>
                  <a:pt x="206679" y="638590"/>
                  <a:pt x="183695" y="668345"/>
                </a:cubicBezTo>
                <a:cubicBezTo>
                  <a:pt x="173880" y="681079"/>
                  <a:pt x="173321" y="694931"/>
                  <a:pt x="170215" y="708659"/>
                </a:cubicBezTo>
                <a:cubicBezTo>
                  <a:pt x="160463" y="752452"/>
                  <a:pt x="110520" y="778169"/>
                  <a:pt x="69212" y="760403"/>
                </a:cubicBezTo>
                <a:cubicBezTo>
                  <a:pt x="53309" y="753570"/>
                  <a:pt x="47470" y="741644"/>
                  <a:pt x="50825" y="725680"/>
                </a:cubicBezTo>
                <a:cubicBezTo>
                  <a:pt x="54614" y="707541"/>
                  <a:pt x="59583" y="689589"/>
                  <a:pt x="72628" y="675302"/>
                </a:cubicBezTo>
                <a:cubicBezTo>
                  <a:pt x="99339" y="645982"/>
                  <a:pt x="100768" y="605357"/>
                  <a:pt x="118409" y="571875"/>
                </a:cubicBezTo>
                <a:cubicBezTo>
                  <a:pt x="122944" y="563303"/>
                  <a:pt x="114930" y="554172"/>
                  <a:pt x="112073" y="545475"/>
                </a:cubicBezTo>
                <a:cubicBezTo>
                  <a:pt x="87164" y="471182"/>
                  <a:pt x="62876" y="396765"/>
                  <a:pt x="55359" y="318124"/>
                </a:cubicBezTo>
                <a:cubicBezTo>
                  <a:pt x="53247" y="296382"/>
                  <a:pt x="55173" y="274765"/>
                  <a:pt x="58279" y="253272"/>
                </a:cubicBezTo>
                <a:cubicBezTo>
                  <a:pt x="60888" y="235196"/>
                  <a:pt x="60701" y="219853"/>
                  <a:pt x="35544" y="231158"/>
                </a:cubicBezTo>
                <a:cubicBezTo>
                  <a:pt x="23120" y="236749"/>
                  <a:pt x="22996" y="229171"/>
                  <a:pt x="19952" y="220474"/>
                </a:cubicBezTo>
                <a:cubicBezTo>
                  <a:pt x="2062" y="168606"/>
                  <a:pt x="7404" y="114128"/>
                  <a:pt x="820" y="61079"/>
                </a:cubicBezTo>
                <a:cubicBezTo>
                  <a:pt x="-2038" y="38096"/>
                  <a:pt x="2062" y="18218"/>
                  <a:pt x="21319" y="3434"/>
                </a:cubicBezTo>
                <a:cubicBezTo>
                  <a:pt x="42936" y="-8182"/>
                  <a:pt x="55794" y="13062"/>
                  <a:pt x="73249" y="17162"/>
                </a:cubicBezTo>
                <a:cubicBezTo>
                  <a:pt x="107104" y="36667"/>
                  <a:pt x="138722" y="59588"/>
                  <a:pt x="171271" y="81019"/>
                </a:cubicBezTo>
                <a:cubicBezTo>
                  <a:pt x="228420" y="118725"/>
                  <a:pt x="289358" y="142081"/>
                  <a:pt x="359489" y="134689"/>
                </a:cubicBezTo>
                <a:cubicBezTo>
                  <a:pt x="369179" y="133757"/>
                  <a:pt x="380361" y="131335"/>
                  <a:pt x="388187" y="141149"/>
                </a:cubicBezTo>
                <a:close/>
              </a:path>
            </a:pathLst>
          </a:custGeom>
          <a:solidFill>
            <a:srgbClr val="1653A2"/>
          </a:solidFill>
          <a:ln w="6206" cap="flat">
            <a:noFill/>
            <a:prstDash val="solid"/>
            <a:miter/>
          </a:ln>
        </p:spPr>
        <p:txBody>
          <a:bodyPr rtlCol="0" anchor="ctr"/>
          <a:lstStyle/>
          <a:p>
            <a:endParaRPr lang="es-ES"/>
          </a:p>
        </p:txBody>
      </p:sp>
      <p:sp>
        <p:nvSpPr>
          <p:cNvPr id="43" name="Forma libre: forma 42">
            <a:extLst>
              <a:ext uri="{FF2B5EF4-FFF2-40B4-BE49-F238E27FC236}">
                <a16:creationId xmlns:a16="http://schemas.microsoft.com/office/drawing/2014/main" id="{CC284949-AD56-46BC-898F-16EF78372370}"/>
              </a:ext>
            </a:extLst>
          </p:cNvPr>
          <p:cNvSpPr/>
          <p:nvPr/>
        </p:nvSpPr>
        <p:spPr>
          <a:xfrm>
            <a:off x="2974295" y="4085544"/>
            <a:ext cx="384015" cy="152418"/>
          </a:xfrm>
          <a:custGeom>
            <a:avLst/>
            <a:gdLst>
              <a:gd name="connsiteX0" fmla="*/ 335726 w 384015"/>
              <a:gd name="connsiteY0" fmla="*/ 149269 h 152418"/>
              <a:gd name="connsiteX1" fmla="*/ 255967 w 384015"/>
              <a:gd name="connsiteY1" fmla="*/ 151692 h 152418"/>
              <a:gd name="connsiteX2" fmla="*/ 93466 w 384015"/>
              <a:gd name="connsiteY2" fmla="*/ 82058 h 152418"/>
              <a:gd name="connsiteX3" fmla="*/ 16626 w 384015"/>
              <a:gd name="connsiteY3" fmla="*/ 30935 h 152418"/>
              <a:gd name="connsiteX4" fmla="*/ 10104 w 384015"/>
              <a:gd name="connsiteY4" fmla="*/ 0 h 152418"/>
              <a:gd name="connsiteX5" fmla="*/ 172232 w 384015"/>
              <a:gd name="connsiteY5" fmla="*/ 97960 h 152418"/>
              <a:gd name="connsiteX6" fmla="*/ 334049 w 384015"/>
              <a:gd name="connsiteY6" fmla="*/ 129081 h 152418"/>
              <a:gd name="connsiteX7" fmla="*/ 379457 w 384015"/>
              <a:gd name="connsiteY7" fmla="*/ 125851 h 152418"/>
              <a:gd name="connsiteX8" fmla="*/ 371009 w 384015"/>
              <a:gd name="connsiteY8" fmla="*/ 141815 h 152418"/>
              <a:gd name="connsiteX9" fmla="*/ 335726 w 384015"/>
              <a:gd name="connsiteY9" fmla="*/ 149269 h 1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015" h="152418">
                <a:moveTo>
                  <a:pt x="335726" y="149269"/>
                </a:moveTo>
                <a:cubicBezTo>
                  <a:pt x="309016" y="144424"/>
                  <a:pt x="283175" y="155233"/>
                  <a:pt x="255967" y="151692"/>
                </a:cubicBezTo>
                <a:cubicBezTo>
                  <a:pt x="194843" y="143679"/>
                  <a:pt x="142850" y="116596"/>
                  <a:pt x="93466" y="82058"/>
                </a:cubicBezTo>
                <a:cubicBezTo>
                  <a:pt x="68246" y="64416"/>
                  <a:pt x="42281" y="47955"/>
                  <a:pt x="16626" y="30935"/>
                </a:cubicBezTo>
                <a:cubicBezTo>
                  <a:pt x="-3997" y="13604"/>
                  <a:pt x="-4556" y="11057"/>
                  <a:pt x="10104" y="0"/>
                </a:cubicBezTo>
                <a:cubicBezTo>
                  <a:pt x="69240" y="24288"/>
                  <a:pt x="115456" y="70069"/>
                  <a:pt x="172232" y="97960"/>
                </a:cubicBezTo>
                <a:cubicBezTo>
                  <a:pt x="222920" y="122869"/>
                  <a:pt x="274975" y="145729"/>
                  <a:pt x="334049" y="129081"/>
                </a:cubicBezTo>
                <a:cubicBezTo>
                  <a:pt x="348709" y="121254"/>
                  <a:pt x="363804" y="119391"/>
                  <a:pt x="379457" y="125851"/>
                </a:cubicBezTo>
                <a:cubicBezTo>
                  <a:pt x="391757" y="139144"/>
                  <a:pt x="375792" y="137529"/>
                  <a:pt x="371009" y="141815"/>
                </a:cubicBezTo>
                <a:cubicBezTo>
                  <a:pt x="359828" y="146785"/>
                  <a:pt x="345417" y="136908"/>
                  <a:pt x="335726" y="149269"/>
                </a:cubicBezTo>
                <a:close/>
              </a:path>
            </a:pathLst>
          </a:custGeom>
          <a:solidFill>
            <a:srgbClr val="F7AC2D"/>
          </a:solidFill>
          <a:ln w="6206" cap="flat">
            <a:noFill/>
            <a:prstDash val="solid"/>
            <a:miter/>
          </a:ln>
        </p:spPr>
        <p:txBody>
          <a:bodyPr rtlCol="0" anchor="ctr"/>
          <a:lstStyle/>
          <a:p>
            <a:endParaRPr lang="es-ES"/>
          </a:p>
        </p:txBody>
      </p:sp>
      <p:sp>
        <p:nvSpPr>
          <p:cNvPr id="44" name="Forma libre: forma 43">
            <a:extLst>
              <a:ext uri="{FF2B5EF4-FFF2-40B4-BE49-F238E27FC236}">
                <a16:creationId xmlns:a16="http://schemas.microsoft.com/office/drawing/2014/main" id="{41679948-C184-4E7F-B01A-BFC5E3D355DD}"/>
              </a:ext>
            </a:extLst>
          </p:cNvPr>
          <p:cNvSpPr/>
          <p:nvPr/>
        </p:nvSpPr>
        <p:spPr>
          <a:xfrm>
            <a:off x="2754066" y="3998865"/>
            <a:ext cx="236917" cy="117613"/>
          </a:xfrm>
          <a:custGeom>
            <a:avLst/>
            <a:gdLst>
              <a:gd name="connsiteX0" fmla="*/ 230396 w 236917"/>
              <a:gd name="connsiteY0" fmla="*/ 86679 h 117613"/>
              <a:gd name="connsiteX1" fmla="*/ 236918 w 236917"/>
              <a:gd name="connsiteY1" fmla="*/ 117614 h 117613"/>
              <a:gd name="connsiteX2" fmla="*/ 189211 w 236917"/>
              <a:gd name="connsiteY2" fmla="*/ 98419 h 117613"/>
              <a:gd name="connsiteX3" fmla="*/ 124360 w 236917"/>
              <a:gd name="connsiteY3" fmla="*/ 67733 h 117613"/>
              <a:gd name="connsiteX4" fmla="*/ 25096 w 236917"/>
              <a:gd name="connsiteY4" fmla="*/ 26735 h 117613"/>
              <a:gd name="connsiteX5" fmla="*/ 0 w 236917"/>
              <a:gd name="connsiteY5" fmla="*/ 9963 h 117613"/>
              <a:gd name="connsiteX6" fmla="*/ 31308 w 236917"/>
              <a:gd name="connsiteY6" fmla="*/ 894 h 117613"/>
              <a:gd name="connsiteX7" fmla="*/ 130386 w 236917"/>
              <a:gd name="connsiteY7" fmla="*/ 35618 h 117613"/>
              <a:gd name="connsiteX8" fmla="*/ 189336 w 236917"/>
              <a:gd name="connsiteY8" fmla="*/ 56241 h 117613"/>
              <a:gd name="connsiteX9" fmla="*/ 230396 w 236917"/>
              <a:gd name="connsiteY9" fmla="*/ 86679 h 1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917" h="117613">
                <a:moveTo>
                  <a:pt x="230396" y="86679"/>
                </a:moveTo>
                <a:cubicBezTo>
                  <a:pt x="215736" y="100531"/>
                  <a:pt x="234247" y="107364"/>
                  <a:pt x="236918" y="117614"/>
                </a:cubicBezTo>
                <a:cubicBezTo>
                  <a:pt x="219711" y="114446"/>
                  <a:pt x="208095" y="97363"/>
                  <a:pt x="189211" y="98419"/>
                </a:cubicBezTo>
                <a:cubicBezTo>
                  <a:pt x="170949" y="81151"/>
                  <a:pt x="147903" y="73945"/>
                  <a:pt x="124360" y="67733"/>
                </a:cubicBezTo>
                <a:cubicBezTo>
                  <a:pt x="91251" y="54067"/>
                  <a:pt x="58205" y="40401"/>
                  <a:pt x="25096" y="26735"/>
                </a:cubicBezTo>
                <a:cubicBezTo>
                  <a:pt x="20313" y="16610"/>
                  <a:pt x="6895" y="19033"/>
                  <a:pt x="0" y="9963"/>
                </a:cubicBezTo>
                <a:cubicBezTo>
                  <a:pt x="7019" y="-6125"/>
                  <a:pt x="20747" y="2509"/>
                  <a:pt x="31308" y="894"/>
                </a:cubicBezTo>
                <a:cubicBezTo>
                  <a:pt x="65162" y="10212"/>
                  <a:pt x="95537" y="29344"/>
                  <a:pt x="130386" y="35618"/>
                </a:cubicBezTo>
                <a:cubicBezTo>
                  <a:pt x="152189" y="36426"/>
                  <a:pt x="170141" y="48042"/>
                  <a:pt x="189336" y="56241"/>
                </a:cubicBezTo>
                <a:cubicBezTo>
                  <a:pt x="197287" y="74131"/>
                  <a:pt x="221140" y="70653"/>
                  <a:pt x="230396" y="86679"/>
                </a:cubicBezTo>
                <a:close/>
              </a:path>
            </a:pathLst>
          </a:custGeom>
          <a:solidFill>
            <a:srgbClr val="F7AC2D"/>
          </a:solidFill>
          <a:ln w="6206" cap="flat">
            <a:noFill/>
            <a:prstDash val="solid"/>
            <a:miter/>
          </a:ln>
        </p:spPr>
        <p:txBody>
          <a:bodyPr rtlCol="0" anchor="ctr"/>
          <a:lstStyle/>
          <a:p>
            <a:endParaRPr lang="es-ES"/>
          </a:p>
        </p:txBody>
      </p:sp>
      <p:sp>
        <p:nvSpPr>
          <p:cNvPr id="45" name="Forma libre: forma 44">
            <a:extLst>
              <a:ext uri="{FF2B5EF4-FFF2-40B4-BE49-F238E27FC236}">
                <a16:creationId xmlns:a16="http://schemas.microsoft.com/office/drawing/2014/main" id="{E417F56E-0866-4273-AF3D-05DFFDE22BA7}"/>
              </a:ext>
            </a:extLst>
          </p:cNvPr>
          <p:cNvSpPr/>
          <p:nvPr/>
        </p:nvSpPr>
        <p:spPr>
          <a:xfrm>
            <a:off x="3345429" y="4092357"/>
            <a:ext cx="455470" cy="135064"/>
          </a:xfrm>
          <a:custGeom>
            <a:avLst/>
            <a:gdLst>
              <a:gd name="connsiteX0" fmla="*/ 0 w 455470"/>
              <a:gd name="connsiteY0" fmla="*/ 135065 h 135064"/>
              <a:gd name="connsiteX1" fmla="*/ 11864 w 455470"/>
              <a:gd name="connsiteY1" fmla="*/ 121399 h 135064"/>
              <a:gd name="connsiteX2" fmla="*/ 70255 w 455470"/>
              <a:gd name="connsiteY2" fmla="*/ 108975 h 135064"/>
              <a:gd name="connsiteX3" fmla="*/ 154674 w 455470"/>
              <a:gd name="connsiteY3" fmla="*/ 90278 h 135064"/>
              <a:gd name="connsiteX4" fmla="*/ 194181 w 455470"/>
              <a:gd name="connsiteY4" fmla="*/ 83880 h 135064"/>
              <a:gd name="connsiteX5" fmla="*/ 285743 w 455470"/>
              <a:gd name="connsiteY5" fmla="*/ 55305 h 135064"/>
              <a:gd name="connsiteX6" fmla="*/ 308664 w 455470"/>
              <a:gd name="connsiteY6" fmla="*/ 47851 h 135064"/>
              <a:gd name="connsiteX7" fmla="*/ 429049 w 455470"/>
              <a:gd name="connsiteY7" fmla="*/ 2070 h 135064"/>
              <a:gd name="connsiteX8" fmla="*/ 452840 w 455470"/>
              <a:gd name="connsiteY8" fmla="*/ 3437 h 135064"/>
              <a:gd name="connsiteX9" fmla="*/ 454952 w 455470"/>
              <a:gd name="connsiteY9" fmla="*/ 12693 h 135064"/>
              <a:gd name="connsiteX10" fmla="*/ 452654 w 455470"/>
              <a:gd name="connsiteY10" fmla="*/ 14432 h 135064"/>
              <a:gd name="connsiteX11" fmla="*/ 313633 w 455470"/>
              <a:gd name="connsiteY11" fmla="*/ 59281 h 135064"/>
              <a:gd name="connsiteX12" fmla="*/ 289346 w 455470"/>
              <a:gd name="connsiteY12" fmla="*/ 74873 h 135064"/>
              <a:gd name="connsiteX13" fmla="*/ 197970 w 455470"/>
              <a:gd name="connsiteY13" fmla="*/ 99285 h 135064"/>
              <a:gd name="connsiteX14" fmla="*/ 154239 w 455470"/>
              <a:gd name="connsiteY14" fmla="*/ 111212 h 135064"/>
              <a:gd name="connsiteX15" fmla="*/ 69945 w 455470"/>
              <a:gd name="connsiteY15" fmla="*/ 125623 h 135064"/>
              <a:gd name="connsiteX16" fmla="*/ 0 w 455470"/>
              <a:gd name="connsiteY16" fmla="*/ 135065 h 1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5470" h="135064">
                <a:moveTo>
                  <a:pt x="0" y="135065"/>
                </a:moveTo>
                <a:cubicBezTo>
                  <a:pt x="3975" y="130530"/>
                  <a:pt x="7889" y="125934"/>
                  <a:pt x="11864" y="121399"/>
                </a:cubicBezTo>
                <a:cubicBezTo>
                  <a:pt x="27953" y="101397"/>
                  <a:pt x="48825" y="103882"/>
                  <a:pt x="70255" y="108975"/>
                </a:cubicBezTo>
                <a:cubicBezTo>
                  <a:pt x="98395" y="102764"/>
                  <a:pt x="126534" y="96490"/>
                  <a:pt x="154674" y="90278"/>
                </a:cubicBezTo>
                <a:cubicBezTo>
                  <a:pt x="166787" y="81457"/>
                  <a:pt x="179583" y="77109"/>
                  <a:pt x="194181" y="83880"/>
                </a:cubicBezTo>
                <a:cubicBezTo>
                  <a:pt x="223004" y="69034"/>
                  <a:pt x="254994" y="63878"/>
                  <a:pt x="285743" y="55305"/>
                </a:cubicBezTo>
                <a:cubicBezTo>
                  <a:pt x="293507" y="53131"/>
                  <a:pt x="301956" y="53442"/>
                  <a:pt x="308664" y="47851"/>
                </a:cubicBezTo>
                <a:cubicBezTo>
                  <a:pt x="346494" y="26545"/>
                  <a:pt x="388299" y="15674"/>
                  <a:pt x="429049" y="2070"/>
                </a:cubicBezTo>
                <a:cubicBezTo>
                  <a:pt x="436938" y="-539"/>
                  <a:pt x="445138" y="-1284"/>
                  <a:pt x="452840" y="3437"/>
                </a:cubicBezTo>
                <a:cubicBezTo>
                  <a:pt x="455387" y="6108"/>
                  <a:pt x="456070" y="9214"/>
                  <a:pt x="454952" y="12693"/>
                </a:cubicBezTo>
                <a:cubicBezTo>
                  <a:pt x="454952" y="12693"/>
                  <a:pt x="452654" y="14432"/>
                  <a:pt x="452654" y="14432"/>
                </a:cubicBezTo>
                <a:cubicBezTo>
                  <a:pt x="406314" y="29402"/>
                  <a:pt x="359974" y="44311"/>
                  <a:pt x="313633" y="59281"/>
                </a:cubicBezTo>
                <a:cubicBezTo>
                  <a:pt x="304192" y="62325"/>
                  <a:pt x="293135" y="62884"/>
                  <a:pt x="289346" y="74873"/>
                </a:cubicBezTo>
                <a:cubicBezTo>
                  <a:pt x="256050" y="72450"/>
                  <a:pt x="228594" y="91893"/>
                  <a:pt x="197970" y="99285"/>
                </a:cubicBezTo>
                <a:cubicBezTo>
                  <a:pt x="184615" y="107733"/>
                  <a:pt x="169644" y="110342"/>
                  <a:pt x="154239" y="111212"/>
                </a:cubicBezTo>
                <a:cubicBezTo>
                  <a:pt x="124050" y="103633"/>
                  <a:pt x="99451" y="128915"/>
                  <a:pt x="69945" y="125623"/>
                </a:cubicBezTo>
                <a:cubicBezTo>
                  <a:pt x="46650" y="128791"/>
                  <a:pt x="23356" y="131897"/>
                  <a:pt x="0" y="135065"/>
                </a:cubicBezTo>
                <a:close/>
              </a:path>
            </a:pathLst>
          </a:custGeom>
          <a:solidFill>
            <a:srgbClr val="F7AC2D"/>
          </a:solidFill>
          <a:ln w="6206" cap="flat">
            <a:noFill/>
            <a:prstDash val="solid"/>
            <a:miter/>
          </a:ln>
        </p:spPr>
        <p:txBody>
          <a:bodyPr rtlCol="0" anchor="ctr"/>
          <a:lstStyle/>
          <a:p>
            <a:endParaRPr lang="es-ES"/>
          </a:p>
        </p:txBody>
      </p:sp>
      <p:sp>
        <p:nvSpPr>
          <p:cNvPr id="46" name="Forma libre: forma 45">
            <a:extLst>
              <a:ext uri="{FF2B5EF4-FFF2-40B4-BE49-F238E27FC236}">
                <a16:creationId xmlns:a16="http://schemas.microsoft.com/office/drawing/2014/main" id="{AC6E2893-8034-4F7E-B8EA-80E190BD9F8A}"/>
              </a:ext>
            </a:extLst>
          </p:cNvPr>
          <p:cNvSpPr/>
          <p:nvPr/>
        </p:nvSpPr>
        <p:spPr>
          <a:xfrm>
            <a:off x="2599480" y="3862213"/>
            <a:ext cx="185955" cy="163325"/>
          </a:xfrm>
          <a:custGeom>
            <a:avLst/>
            <a:gdLst>
              <a:gd name="connsiteX0" fmla="*/ 185955 w 185955"/>
              <a:gd name="connsiteY0" fmla="*/ 137484 h 163325"/>
              <a:gd name="connsiteX1" fmla="*/ 160611 w 185955"/>
              <a:gd name="connsiteY1" fmla="*/ 145497 h 163325"/>
              <a:gd name="connsiteX2" fmla="*/ 179744 w 185955"/>
              <a:gd name="connsiteY2" fmla="*/ 163325 h 163325"/>
              <a:gd name="connsiteX3" fmla="*/ 74951 w 185955"/>
              <a:gd name="connsiteY3" fmla="*/ 113445 h 163325"/>
              <a:gd name="connsiteX4" fmla="*/ 9913 w 185955"/>
              <a:gd name="connsiteY4" fmla="*/ 35673 h 163325"/>
              <a:gd name="connsiteX5" fmla="*/ 7180 w 185955"/>
              <a:gd name="connsiteY5" fmla="*/ 3496 h 163325"/>
              <a:gd name="connsiteX6" fmla="*/ 34574 w 185955"/>
              <a:gd name="connsiteY6" fmla="*/ 18466 h 163325"/>
              <a:gd name="connsiteX7" fmla="*/ 73522 w 185955"/>
              <a:gd name="connsiteY7" fmla="*/ 55116 h 163325"/>
              <a:gd name="connsiteX8" fmla="*/ 145082 w 185955"/>
              <a:gd name="connsiteY8" fmla="*/ 115681 h 163325"/>
              <a:gd name="connsiteX9" fmla="*/ 185955 w 185955"/>
              <a:gd name="connsiteY9" fmla="*/ 137484 h 16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955" h="163325">
                <a:moveTo>
                  <a:pt x="185955" y="137484"/>
                </a:moveTo>
                <a:cubicBezTo>
                  <a:pt x="179619" y="146305"/>
                  <a:pt x="168128" y="138789"/>
                  <a:pt x="160611" y="145497"/>
                </a:cubicBezTo>
                <a:cubicBezTo>
                  <a:pt x="168066" y="150529"/>
                  <a:pt x="179123" y="151523"/>
                  <a:pt x="179744" y="163325"/>
                </a:cubicBezTo>
                <a:cubicBezTo>
                  <a:pt x="142038" y="152579"/>
                  <a:pt x="109426" y="131086"/>
                  <a:pt x="74951" y="113445"/>
                </a:cubicBezTo>
                <a:cubicBezTo>
                  <a:pt x="56502" y="84808"/>
                  <a:pt x="26188" y="66111"/>
                  <a:pt x="9913" y="35673"/>
                </a:cubicBezTo>
                <a:cubicBezTo>
                  <a:pt x="4323" y="25175"/>
                  <a:pt x="-7728" y="13559"/>
                  <a:pt x="7180" y="3496"/>
                </a:cubicBezTo>
                <a:cubicBezTo>
                  <a:pt x="22523" y="-6878"/>
                  <a:pt x="27741" y="8154"/>
                  <a:pt x="34574" y="18466"/>
                </a:cubicBezTo>
                <a:cubicBezTo>
                  <a:pt x="44637" y="33561"/>
                  <a:pt x="52774" y="51202"/>
                  <a:pt x="73522" y="55116"/>
                </a:cubicBezTo>
                <a:cubicBezTo>
                  <a:pt x="88679" y="85554"/>
                  <a:pt x="118309" y="99033"/>
                  <a:pt x="145082" y="115681"/>
                </a:cubicBezTo>
                <a:cubicBezTo>
                  <a:pt x="158189" y="123818"/>
                  <a:pt x="172290" y="130278"/>
                  <a:pt x="185955" y="137484"/>
                </a:cubicBezTo>
                <a:close/>
              </a:path>
            </a:pathLst>
          </a:custGeom>
          <a:solidFill>
            <a:srgbClr val="F7AC2D"/>
          </a:solidFill>
          <a:ln w="6206" cap="flat">
            <a:noFill/>
            <a:prstDash val="solid"/>
            <a:miter/>
          </a:ln>
        </p:spPr>
        <p:txBody>
          <a:bodyPr rtlCol="0" anchor="ctr"/>
          <a:lstStyle/>
          <a:p>
            <a:endParaRPr lang="es-ES"/>
          </a:p>
        </p:txBody>
      </p:sp>
      <p:sp>
        <p:nvSpPr>
          <p:cNvPr id="47" name="Forma libre: forma 46">
            <a:extLst>
              <a:ext uri="{FF2B5EF4-FFF2-40B4-BE49-F238E27FC236}">
                <a16:creationId xmlns:a16="http://schemas.microsoft.com/office/drawing/2014/main" id="{4B667B2E-5EDC-4EF3-BABD-787B45A4B97E}"/>
              </a:ext>
            </a:extLst>
          </p:cNvPr>
          <p:cNvSpPr/>
          <p:nvPr/>
        </p:nvSpPr>
        <p:spPr>
          <a:xfrm>
            <a:off x="3795460" y="4035850"/>
            <a:ext cx="313647" cy="69137"/>
          </a:xfrm>
          <a:custGeom>
            <a:avLst/>
            <a:gdLst>
              <a:gd name="connsiteX0" fmla="*/ 4921 w 313647"/>
              <a:gd name="connsiteY0" fmla="*/ 69137 h 69137"/>
              <a:gd name="connsiteX1" fmla="*/ 2499 w 313647"/>
              <a:gd name="connsiteY1" fmla="*/ 61311 h 69137"/>
              <a:gd name="connsiteX2" fmla="*/ 7033 w 313647"/>
              <a:gd name="connsiteY2" fmla="*/ 51310 h 69137"/>
              <a:gd name="connsiteX3" fmla="*/ 77289 w 313647"/>
              <a:gd name="connsiteY3" fmla="*/ 36898 h 69137"/>
              <a:gd name="connsiteX4" fmla="*/ 251219 w 313647"/>
              <a:gd name="connsiteY4" fmla="*/ 0 h 69137"/>
              <a:gd name="connsiteX5" fmla="*/ 313648 w 313647"/>
              <a:gd name="connsiteY5" fmla="*/ 6895 h 69137"/>
              <a:gd name="connsiteX6" fmla="*/ 174193 w 313647"/>
              <a:gd name="connsiteY6" fmla="*/ 26214 h 69137"/>
              <a:gd name="connsiteX7" fmla="*/ 4921 w 313647"/>
              <a:gd name="connsiteY7" fmla="*/ 69137 h 6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647" h="69137">
                <a:moveTo>
                  <a:pt x="4921" y="69137"/>
                </a:moveTo>
                <a:cubicBezTo>
                  <a:pt x="4114" y="66528"/>
                  <a:pt x="3306" y="63919"/>
                  <a:pt x="2499" y="61311"/>
                </a:cubicBezTo>
                <a:cubicBezTo>
                  <a:pt x="-856" y="55720"/>
                  <a:pt x="-2098" y="51123"/>
                  <a:pt x="7033" y="51310"/>
                </a:cubicBezTo>
                <a:cubicBezTo>
                  <a:pt x="32812" y="58267"/>
                  <a:pt x="54119" y="42551"/>
                  <a:pt x="77289" y="36898"/>
                </a:cubicBezTo>
                <a:cubicBezTo>
                  <a:pt x="134872" y="22735"/>
                  <a:pt x="191524" y="4162"/>
                  <a:pt x="251219" y="0"/>
                </a:cubicBezTo>
                <a:cubicBezTo>
                  <a:pt x="270973" y="11865"/>
                  <a:pt x="293211" y="1305"/>
                  <a:pt x="313648" y="6895"/>
                </a:cubicBezTo>
                <a:cubicBezTo>
                  <a:pt x="267494" y="15840"/>
                  <a:pt x="220347" y="16461"/>
                  <a:pt x="174193" y="26214"/>
                </a:cubicBezTo>
                <a:cubicBezTo>
                  <a:pt x="117168" y="38203"/>
                  <a:pt x="61324" y="54726"/>
                  <a:pt x="4921" y="69137"/>
                </a:cubicBezTo>
                <a:close/>
              </a:path>
            </a:pathLst>
          </a:custGeom>
          <a:solidFill>
            <a:srgbClr val="F7AC2D"/>
          </a:solidFill>
          <a:ln w="6206" cap="flat">
            <a:noFill/>
            <a:prstDash val="solid"/>
            <a:miter/>
          </a:ln>
        </p:spPr>
        <p:txBody>
          <a:bodyPr rtlCol="0" anchor="ctr"/>
          <a:lstStyle/>
          <a:p>
            <a:endParaRPr lang="es-ES"/>
          </a:p>
        </p:txBody>
      </p:sp>
      <p:sp>
        <p:nvSpPr>
          <p:cNvPr id="52" name="Freeform 21">
            <a:extLst>
              <a:ext uri="{FF2B5EF4-FFF2-40B4-BE49-F238E27FC236}">
                <a16:creationId xmlns:a16="http://schemas.microsoft.com/office/drawing/2014/main" id="{7C4AA246-4741-4882-A23D-9252303C2405}"/>
              </a:ext>
            </a:extLst>
          </p:cNvPr>
          <p:cNvSpPr>
            <a:spLocks/>
          </p:cNvSpPr>
          <p:nvPr/>
        </p:nvSpPr>
        <p:spPr bwMode="auto">
          <a:xfrm>
            <a:off x="4379913" y="3910013"/>
            <a:ext cx="1193800" cy="973138"/>
          </a:xfrm>
          <a:custGeom>
            <a:avLst/>
            <a:gdLst>
              <a:gd name="T0" fmla="*/ 781 w 878"/>
              <a:gd name="T1" fmla="*/ 346 h 715"/>
              <a:gd name="T2" fmla="*/ 863 w 878"/>
              <a:gd name="T3" fmla="*/ 242 h 715"/>
              <a:gd name="T4" fmla="*/ 860 w 878"/>
              <a:gd name="T5" fmla="*/ 198 h 715"/>
              <a:gd name="T6" fmla="*/ 823 w 878"/>
              <a:gd name="T7" fmla="*/ 219 h 715"/>
              <a:gd name="T8" fmla="*/ 745 w 878"/>
              <a:gd name="T9" fmla="*/ 308 h 715"/>
              <a:gd name="T10" fmla="*/ 715 w 878"/>
              <a:gd name="T11" fmla="*/ 195 h 715"/>
              <a:gd name="T12" fmla="*/ 716 w 878"/>
              <a:gd name="T13" fmla="*/ 180 h 715"/>
              <a:gd name="T14" fmla="*/ 729 w 878"/>
              <a:gd name="T15" fmla="*/ 182 h 715"/>
              <a:gd name="T16" fmla="*/ 754 w 878"/>
              <a:gd name="T17" fmla="*/ 180 h 715"/>
              <a:gd name="T18" fmla="*/ 799 w 878"/>
              <a:gd name="T19" fmla="*/ 116 h 715"/>
              <a:gd name="T20" fmla="*/ 792 w 878"/>
              <a:gd name="T21" fmla="*/ 80 h 715"/>
              <a:gd name="T22" fmla="*/ 694 w 878"/>
              <a:gd name="T23" fmla="*/ 87 h 715"/>
              <a:gd name="T24" fmla="*/ 653 w 878"/>
              <a:gd name="T25" fmla="*/ 91 h 715"/>
              <a:gd name="T26" fmla="*/ 646 w 878"/>
              <a:gd name="T27" fmla="*/ 81 h 715"/>
              <a:gd name="T28" fmla="*/ 572 w 878"/>
              <a:gd name="T29" fmla="*/ 10 h 715"/>
              <a:gd name="T30" fmla="*/ 532 w 878"/>
              <a:gd name="T31" fmla="*/ 5 h 715"/>
              <a:gd name="T32" fmla="*/ 359 w 878"/>
              <a:gd name="T33" fmla="*/ 77 h 715"/>
              <a:gd name="T34" fmla="*/ 350 w 878"/>
              <a:gd name="T35" fmla="*/ 115 h 715"/>
              <a:gd name="T36" fmla="*/ 378 w 878"/>
              <a:gd name="T37" fmla="*/ 116 h 715"/>
              <a:gd name="T38" fmla="*/ 394 w 878"/>
              <a:gd name="T39" fmla="*/ 124 h 715"/>
              <a:gd name="T40" fmla="*/ 399 w 878"/>
              <a:gd name="T41" fmla="*/ 134 h 715"/>
              <a:gd name="T42" fmla="*/ 407 w 878"/>
              <a:gd name="T43" fmla="*/ 127 h 715"/>
              <a:gd name="T44" fmla="*/ 418 w 878"/>
              <a:gd name="T45" fmla="*/ 106 h 715"/>
              <a:gd name="T46" fmla="*/ 463 w 878"/>
              <a:gd name="T47" fmla="*/ 69 h 715"/>
              <a:gd name="T48" fmla="*/ 534 w 878"/>
              <a:gd name="T49" fmla="*/ 51 h 715"/>
              <a:gd name="T50" fmla="*/ 552 w 878"/>
              <a:gd name="T51" fmla="*/ 56 h 715"/>
              <a:gd name="T52" fmla="*/ 543 w 878"/>
              <a:gd name="T53" fmla="*/ 149 h 715"/>
              <a:gd name="T54" fmla="*/ 398 w 878"/>
              <a:gd name="T55" fmla="*/ 247 h 715"/>
              <a:gd name="T56" fmla="*/ 343 w 878"/>
              <a:gd name="T57" fmla="*/ 310 h 715"/>
              <a:gd name="T58" fmla="*/ 329 w 878"/>
              <a:gd name="T59" fmla="*/ 329 h 715"/>
              <a:gd name="T60" fmla="*/ 238 w 878"/>
              <a:gd name="T61" fmla="*/ 407 h 715"/>
              <a:gd name="T62" fmla="*/ 199 w 878"/>
              <a:gd name="T63" fmla="*/ 437 h 715"/>
              <a:gd name="T64" fmla="*/ 113 w 878"/>
              <a:gd name="T65" fmla="*/ 505 h 715"/>
              <a:gd name="T66" fmla="*/ 15 w 878"/>
              <a:gd name="T67" fmla="*/ 568 h 715"/>
              <a:gd name="T68" fmla="*/ 3 w 878"/>
              <a:gd name="T69" fmla="*/ 587 h 715"/>
              <a:gd name="T70" fmla="*/ 9 w 878"/>
              <a:gd name="T71" fmla="*/ 668 h 715"/>
              <a:gd name="T72" fmla="*/ 30 w 878"/>
              <a:gd name="T73" fmla="*/ 700 h 715"/>
              <a:gd name="T74" fmla="*/ 59 w 878"/>
              <a:gd name="T75" fmla="*/ 699 h 715"/>
              <a:gd name="T76" fmla="*/ 52 w 878"/>
              <a:gd name="T77" fmla="*/ 684 h 715"/>
              <a:gd name="T78" fmla="*/ 47 w 878"/>
              <a:gd name="T79" fmla="*/ 668 h 715"/>
              <a:gd name="T80" fmla="*/ 106 w 878"/>
              <a:gd name="T81" fmla="*/ 581 h 715"/>
              <a:gd name="T82" fmla="*/ 402 w 878"/>
              <a:gd name="T83" fmla="*/ 395 h 715"/>
              <a:gd name="T84" fmla="*/ 421 w 878"/>
              <a:gd name="T85" fmla="*/ 394 h 715"/>
              <a:gd name="T86" fmla="*/ 512 w 878"/>
              <a:gd name="T87" fmla="*/ 451 h 715"/>
              <a:gd name="T88" fmla="*/ 519 w 878"/>
              <a:gd name="T89" fmla="*/ 460 h 715"/>
              <a:gd name="T90" fmla="*/ 509 w 878"/>
              <a:gd name="T91" fmla="*/ 464 h 715"/>
              <a:gd name="T92" fmla="*/ 345 w 878"/>
              <a:gd name="T93" fmla="*/ 513 h 715"/>
              <a:gd name="T94" fmla="*/ 329 w 878"/>
              <a:gd name="T95" fmla="*/ 547 h 715"/>
              <a:gd name="T96" fmla="*/ 355 w 878"/>
              <a:gd name="T97" fmla="*/ 604 h 715"/>
              <a:gd name="T98" fmla="*/ 384 w 878"/>
              <a:gd name="T99" fmla="*/ 641 h 715"/>
              <a:gd name="T100" fmla="*/ 407 w 878"/>
              <a:gd name="T101" fmla="*/ 646 h 715"/>
              <a:gd name="T102" fmla="*/ 406 w 878"/>
              <a:gd name="T103" fmla="*/ 625 h 715"/>
              <a:gd name="T104" fmla="*/ 401 w 878"/>
              <a:gd name="T105" fmla="*/ 560 h 715"/>
              <a:gd name="T106" fmla="*/ 433 w 878"/>
              <a:gd name="T107" fmla="*/ 535 h 715"/>
              <a:gd name="T108" fmla="*/ 588 w 878"/>
              <a:gd name="T109" fmla="*/ 508 h 715"/>
              <a:gd name="T110" fmla="*/ 611 w 878"/>
              <a:gd name="T111" fmla="*/ 460 h 715"/>
              <a:gd name="T112" fmla="*/ 598 w 878"/>
              <a:gd name="T113" fmla="*/ 432 h 715"/>
              <a:gd name="T114" fmla="*/ 523 w 878"/>
              <a:gd name="T115" fmla="*/ 335 h 715"/>
              <a:gd name="T116" fmla="*/ 530 w 878"/>
              <a:gd name="T117" fmla="*/ 302 h 715"/>
              <a:gd name="T118" fmla="*/ 641 w 878"/>
              <a:gd name="T119" fmla="*/ 264 h 715"/>
              <a:gd name="T120" fmla="*/ 669 w 878"/>
              <a:gd name="T121" fmla="*/ 276 h 715"/>
              <a:gd name="T122" fmla="*/ 703 w 878"/>
              <a:gd name="T123" fmla="*/ 337 h 715"/>
              <a:gd name="T124" fmla="*/ 781 w 878"/>
              <a:gd name="T125" fmla="*/ 346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8" h="715">
                <a:moveTo>
                  <a:pt x="781" y="346"/>
                </a:moveTo>
                <a:cubicBezTo>
                  <a:pt x="811" y="313"/>
                  <a:pt x="829" y="272"/>
                  <a:pt x="863" y="242"/>
                </a:cubicBezTo>
                <a:cubicBezTo>
                  <a:pt x="878" y="229"/>
                  <a:pt x="873" y="206"/>
                  <a:pt x="860" y="198"/>
                </a:cubicBezTo>
                <a:cubicBezTo>
                  <a:pt x="850" y="193"/>
                  <a:pt x="827" y="203"/>
                  <a:pt x="823" y="219"/>
                </a:cubicBezTo>
                <a:cubicBezTo>
                  <a:pt x="812" y="262"/>
                  <a:pt x="778" y="284"/>
                  <a:pt x="745" y="308"/>
                </a:cubicBezTo>
                <a:cubicBezTo>
                  <a:pt x="740" y="269"/>
                  <a:pt x="722" y="234"/>
                  <a:pt x="715" y="195"/>
                </a:cubicBezTo>
                <a:cubicBezTo>
                  <a:pt x="714" y="190"/>
                  <a:pt x="712" y="184"/>
                  <a:pt x="716" y="180"/>
                </a:cubicBezTo>
                <a:cubicBezTo>
                  <a:pt x="721" y="177"/>
                  <a:pt x="725" y="179"/>
                  <a:pt x="729" y="182"/>
                </a:cubicBezTo>
                <a:cubicBezTo>
                  <a:pt x="739" y="190"/>
                  <a:pt x="746" y="185"/>
                  <a:pt x="754" y="180"/>
                </a:cubicBezTo>
                <a:cubicBezTo>
                  <a:pt x="777" y="164"/>
                  <a:pt x="792" y="143"/>
                  <a:pt x="799" y="116"/>
                </a:cubicBezTo>
                <a:cubicBezTo>
                  <a:pt x="802" y="102"/>
                  <a:pt x="800" y="91"/>
                  <a:pt x="792" y="80"/>
                </a:cubicBezTo>
                <a:cubicBezTo>
                  <a:pt x="762" y="39"/>
                  <a:pt x="719" y="42"/>
                  <a:pt x="694" y="87"/>
                </a:cubicBezTo>
                <a:cubicBezTo>
                  <a:pt x="680" y="111"/>
                  <a:pt x="671" y="112"/>
                  <a:pt x="653" y="91"/>
                </a:cubicBezTo>
                <a:cubicBezTo>
                  <a:pt x="651" y="88"/>
                  <a:pt x="649" y="84"/>
                  <a:pt x="646" y="81"/>
                </a:cubicBezTo>
                <a:cubicBezTo>
                  <a:pt x="622" y="57"/>
                  <a:pt x="603" y="27"/>
                  <a:pt x="572" y="10"/>
                </a:cubicBezTo>
                <a:cubicBezTo>
                  <a:pt x="559" y="2"/>
                  <a:pt x="546" y="0"/>
                  <a:pt x="532" y="5"/>
                </a:cubicBezTo>
                <a:cubicBezTo>
                  <a:pt x="473" y="25"/>
                  <a:pt x="417" y="53"/>
                  <a:pt x="359" y="77"/>
                </a:cubicBezTo>
                <a:cubicBezTo>
                  <a:pt x="342" y="84"/>
                  <a:pt x="341" y="95"/>
                  <a:pt x="350" y="115"/>
                </a:cubicBezTo>
                <a:cubicBezTo>
                  <a:pt x="359" y="132"/>
                  <a:pt x="369" y="121"/>
                  <a:pt x="378" y="116"/>
                </a:cubicBezTo>
                <a:cubicBezTo>
                  <a:pt x="388" y="111"/>
                  <a:pt x="396" y="107"/>
                  <a:pt x="394" y="124"/>
                </a:cubicBezTo>
                <a:cubicBezTo>
                  <a:pt x="394" y="128"/>
                  <a:pt x="393" y="133"/>
                  <a:pt x="399" y="134"/>
                </a:cubicBezTo>
                <a:cubicBezTo>
                  <a:pt x="403" y="134"/>
                  <a:pt x="405" y="130"/>
                  <a:pt x="407" y="127"/>
                </a:cubicBezTo>
                <a:cubicBezTo>
                  <a:pt x="411" y="120"/>
                  <a:pt x="415" y="113"/>
                  <a:pt x="418" y="106"/>
                </a:cubicBezTo>
                <a:cubicBezTo>
                  <a:pt x="427" y="85"/>
                  <a:pt x="443" y="75"/>
                  <a:pt x="463" y="69"/>
                </a:cubicBezTo>
                <a:cubicBezTo>
                  <a:pt x="486" y="62"/>
                  <a:pt x="511" y="57"/>
                  <a:pt x="534" y="51"/>
                </a:cubicBezTo>
                <a:cubicBezTo>
                  <a:pt x="541" y="49"/>
                  <a:pt x="548" y="49"/>
                  <a:pt x="552" y="56"/>
                </a:cubicBezTo>
                <a:cubicBezTo>
                  <a:pt x="584" y="102"/>
                  <a:pt x="584" y="120"/>
                  <a:pt x="543" y="149"/>
                </a:cubicBezTo>
                <a:cubicBezTo>
                  <a:pt x="496" y="183"/>
                  <a:pt x="449" y="219"/>
                  <a:pt x="398" y="247"/>
                </a:cubicBezTo>
                <a:cubicBezTo>
                  <a:pt x="372" y="261"/>
                  <a:pt x="354" y="283"/>
                  <a:pt x="343" y="310"/>
                </a:cubicBezTo>
                <a:cubicBezTo>
                  <a:pt x="340" y="318"/>
                  <a:pt x="336" y="324"/>
                  <a:pt x="329" y="329"/>
                </a:cubicBezTo>
                <a:cubicBezTo>
                  <a:pt x="295" y="351"/>
                  <a:pt x="265" y="377"/>
                  <a:pt x="238" y="407"/>
                </a:cubicBezTo>
                <a:cubicBezTo>
                  <a:pt x="227" y="419"/>
                  <a:pt x="214" y="430"/>
                  <a:pt x="199" y="437"/>
                </a:cubicBezTo>
                <a:cubicBezTo>
                  <a:pt x="166" y="454"/>
                  <a:pt x="138" y="477"/>
                  <a:pt x="113" y="505"/>
                </a:cubicBezTo>
                <a:cubicBezTo>
                  <a:pt x="87" y="535"/>
                  <a:pt x="60" y="565"/>
                  <a:pt x="15" y="568"/>
                </a:cubicBezTo>
                <a:cubicBezTo>
                  <a:pt x="5" y="568"/>
                  <a:pt x="0" y="576"/>
                  <a:pt x="3" y="587"/>
                </a:cubicBezTo>
                <a:cubicBezTo>
                  <a:pt x="11" y="613"/>
                  <a:pt x="10" y="641"/>
                  <a:pt x="9" y="668"/>
                </a:cubicBezTo>
                <a:cubicBezTo>
                  <a:pt x="8" y="684"/>
                  <a:pt x="14" y="695"/>
                  <a:pt x="30" y="700"/>
                </a:cubicBezTo>
                <a:cubicBezTo>
                  <a:pt x="39" y="705"/>
                  <a:pt x="49" y="715"/>
                  <a:pt x="59" y="699"/>
                </a:cubicBezTo>
                <a:cubicBezTo>
                  <a:pt x="59" y="693"/>
                  <a:pt x="58" y="687"/>
                  <a:pt x="52" y="684"/>
                </a:cubicBezTo>
                <a:cubicBezTo>
                  <a:pt x="45" y="680"/>
                  <a:pt x="45" y="673"/>
                  <a:pt x="47" y="668"/>
                </a:cubicBezTo>
                <a:cubicBezTo>
                  <a:pt x="63" y="637"/>
                  <a:pt x="76" y="603"/>
                  <a:pt x="106" y="581"/>
                </a:cubicBezTo>
                <a:cubicBezTo>
                  <a:pt x="201" y="513"/>
                  <a:pt x="303" y="456"/>
                  <a:pt x="402" y="395"/>
                </a:cubicBezTo>
                <a:cubicBezTo>
                  <a:pt x="409" y="391"/>
                  <a:pt x="414" y="389"/>
                  <a:pt x="421" y="394"/>
                </a:cubicBezTo>
                <a:cubicBezTo>
                  <a:pt x="451" y="413"/>
                  <a:pt x="482" y="432"/>
                  <a:pt x="512" y="451"/>
                </a:cubicBezTo>
                <a:cubicBezTo>
                  <a:pt x="516" y="453"/>
                  <a:pt x="520" y="455"/>
                  <a:pt x="519" y="460"/>
                </a:cubicBezTo>
                <a:cubicBezTo>
                  <a:pt x="518" y="465"/>
                  <a:pt x="512" y="464"/>
                  <a:pt x="509" y="464"/>
                </a:cubicBezTo>
                <a:cubicBezTo>
                  <a:pt x="451" y="469"/>
                  <a:pt x="401" y="501"/>
                  <a:pt x="345" y="513"/>
                </a:cubicBezTo>
                <a:cubicBezTo>
                  <a:pt x="325" y="517"/>
                  <a:pt x="321" y="529"/>
                  <a:pt x="329" y="547"/>
                </a:cubicBezTo>
                <a:cubicBezTo>
                  <a:pt x="337" y="566"/>
                  <a:pt x="346" y="585"/>
                  <a:pt x="355" y="604"/>
                </a:cubicBezTo>
                <a:cubicBezTo>
                  <a:pt x="362" y="618"/>
                  <a:pt x="372" y="630"/>
                  <a:pt x="384" y="641"/>
                </a:cubicBezTo>
                <a:cubicBezTo>
                  <a:pt x="390" y="647"/>
                  <a:pt x="398" y="654"/>
                  <a:pt x="407" y="646"/>
                </a:cubicBezTo>
                <a:cubicBezTo>
                  <a:pt x="415" y="639"/>
                  <a:pt x="411" y="631"/>
                  <a:pt x="406" y="625"/>
                </a:cubicBezTo>
                <a:cubicBezTo>
                  <a:pt x="391" y="604"/>
                  <a:pt x="396" y="582"/>
                  <a:pt x="401" y="560"/>
                </a:cubicBezTo>
                <a:cubicBezTo>
                  <a:pt x="405" y="544"/>
                  <a:pt x="415" y="536"/>
                  <a:pt x="433" y="535"/>
                </a:cubicBezTo>
                <a:cubicBezTo>
                  <a:pt x="485" y="529"/>
                  <a:pt x="537" y="524"/>
                  <a:pt x="588" y="508"/>
                </a:cubicBezTo>
                <a:cubicBezTo>
                  <a:pt x="615" y="500"/>
                  <a:pt x="617" y="479"/>
                  <a:pt x="611" y="460"/>
                </a:cubicBezTo>
                <a:cubicBezTo>
                  <a:pt x="608" y="450"/>
                  <a:pt x="603" y="441"/>
                  <a:pt x="598" y="432"/>
                </a:cubicBezTo>
                <a:cubicBezTo>
                  <a:pt x="578" y="395"/>
                  <a:pt x="550" y="366"/>
                  <a:pt x="523" y="335"/>
                </a:cubicBezTo>
                <a:cubicBezTo>
                  <a:pt x="509" y="318"/>
                  <a:pt x="510" y="312"/>
                  <a:pt x="530" y="302"/>
                </a:cubicBezTo>
                <a:cubicBezTo>
                  <a:pt x="565" y="284"/>
                  <a:pt x="603" y="275"/>
                  <a:pt x="641" y="264"/>
                </a:cubicBezTo>
                <a:cubicBezTo>
                  <a:pt x="653" y="260"/>
                  <a:pt x="663" y="265"/>
                  <a:pt x="669" y="276"/>
                </a:cubicBezTo>
                <a:cubicBezTo>
                  <a:pt x="680" y="297"/>
                  <a:pt x="692" y="317"/>
                  <a:pt x="703" y="337"/>
                </a:cubicBezTo>
                <a:cubicBezTo>
                  <a:pt x="730" y="383"/>
                  <a:pt x="746" y="385"/>
                  <a:pt x="781" y="346"/>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53" name="Freeform 22">
            <a:extLst>
              <a:ext uri="{FF2B5EF4-FFF2-40B4-BE49-F238E27FC236}">
                <a16:creationId xmlns:a16="http://schemas.microsoft.com/office/drawing/2014/main" id="{F06406DF-C113-4D6A-8202-59B58EE9C33F}"/>
              </a:ext>
            </a:extLst>
          </p:cNvPr>
          <p:cNvSpPr>
            <a:spLocks/>
          </p:cNvSpPr>
          <p:nvPr/>
        </p:nvSpPr>
        <p:spPr bwMode="auto">
          <a:xfrm>
            <a:off x="5418138" y="3757613"/>
            <a:ext cx="966788" cy="1106488"/>
          </a:xfrm>
          <a:custGeom>
            <a:avLst/>
            <a:gdLst>
              <a:gd name="T0" fmla="*/ 676 w 711"/>
              <a:gd name="T1" fmla="*/ 160 h 813"/>
              <a:gd name="T2" fmla="*/ 662 w 711"/>
              <a:gd name="T3" fmla="*/ 192 h 813"/>
              <a:gd name="T4" fmla="*/ 583 w 711"/>
              <a:gd name="T5" fmla="*/ 136 h 813"/>
              <a:gd name="T6" fmla="*/ 643 w 711"/>
              <a:gd name="T7" fmla="*/ 55 h 813"/>
              <a:gd name="T8" fmla="*/ 533 w 711"/>
              <a:gd name="T9" fmla="*/ 39 h 813"/>
              <a:gd name="T10" fmla="*/ 496 w 711"/>
              <a:gd name="T11" fmla="*/ 115 h 813"/>
              <a:gd name="T12" fmla="*/ 303 w 711"/>
              <a:gd name="T13" fmla="*/ 159 h 813"/>
              <a:gd name="T14" fmla="*/ 223 w 711"/>
              <a:gd name="T15" fmla="*/ 311 h 813"/>
              <a:gd name="T16" fmla="*/ 257 w 711"/>
              <a:gd name="T17" fmla="*/ 350 h 813"/>
              <a:gd name="T18" fmla="*/ 305 w 711"/>
              <a:gd name="T19" fmla="*/ 241 h 813"/>
              <a:gd name="T20" fmla="*/ 403 w 711"/>
              <a:gd name="T21" fmla="*/ 179 h 813"/>
              <a:gd name="T22" fmla="*/ 426 w 711"/>
              <a:gd name="T23" fmla="*/ 200 h 813"/>
              <a:gd name="T24" fmla="*/ 367 w 711"/>
              <a:gd name="T25" fmla="*/ 346 h 813"/>
              <a:gd name="T26" fmla="*/ 319 w 711"/>
              <a:gd name="T27" fmla="*/ 480 h 813"/>
              <a:gd name="T28" fmla="*/ 240 w 711"/>
              <a:gd name="T29" fmla="*/ 574 h 813"/>
              <a:gd name="T30" fmla="*/ 49 w 711"/>
              <a:gd name="T31" fmla="*/ 664 h 813"/>
              <a:gd name="T32" fmla="*/ 11 w 711"/>
              <a:gd name="T33" fmla="*/ 742 h 813"/>
              <a:gd name="T34" fmla="*/ 22 w 711"/>
              <a:gd name="T35" fmla="*/ 811 h 813"/>
              <a:gd name="T36" fmla="*/ 34 w 711"/>
              <a:gd name="T37" fmla="*/ 800 h 813"/>
              <a:gd name="T38" fmla="*/ 72 w 711"/>
              <a:gd name="T39" fmla="*/ 735 h 813"/>
              <a:gd name="T40" fmla="*/ 284 w 711"/>
              <a:gd name="T41" fmla="*/ 633 h 813"/>
              <a:gd name="T42" fmla="*/ 417 w 711"/>
              <a:gd name="T43" fmla="*/ 512 h 813"/>
              <a:gd name="T44" fmla="*/ 526 w 711"/>
              <a:gd name="T45" fmla="*/ 533 h 813"/>
              <a:gd name="T46" fmla="*/ 529 w 711"/>
              <a:gd name="T47" fmla="*/ 613 h 813"/>
              <a:gd name="T48" fmla="*/ 510 w 711"/>
              <a:gd name="T49" fmla="*/ 761 h 813"/>
              <a:gd name="T50" fmla="*/ 603 w 711"/>
              <a:gd name="T51" fmla="*/ 788 h 813"/>
              <a:gd name="T52" fmla="*/ 654 w 711"/>
              <a:gd name="T53" fmla="*/ 771 h 813"/>
              <a:gd name="T54" fmla="*/ 584 w 711"/>
              <a:gd name="T55" fmla="*/ 740 h 813"/>
              <a:gd name="T56" fmla="*/ 608 w 711"/>
              <a:gd name="T57" fmla="*/ 561 h 813"/>
              <a:gd name="T58" fmla="*/ 489 w 711"/>
              <a:gd name="T59" fmla="*/ 407 h 813"/>
              <a:gd name="T60" fmla="*/ 577 w 711"/>
              <a:gd name="T61" fmla="*/ 261 h 813"/>
              <a:gd name="T62" fmla="*/ 631 w 711"/>
              <a:gd name="T63" fmla="*/ 319 h 813"/>
              <a:gd name="T64" fmla="*/ 683 w 711"/>
              <a:gd name="T65" fmla="*/ 301 h 813"/>
              <a:gd name="T66" fmla="*/ 688 w 711"/>
              <a:gd name="T67" fmla="*/ 16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1" h="813">
                <a:moveTo>
                  <a:pt x="688" y="163"/>
                </a:moveTo>
                <a:cubicBezTo>
                  <a:pt x="684" y="160"/>
                  <a:pt x="680" y="157"/>
                  <a:pt x="676" y="160"/>
                </a:cubicBezTo>
                <a:cubicBezTo>
                  <a:pt x="666" y="167"/>
                  <a:pt x="661" y="177"/>
                  <a:pt x="662" y="190"/>
                </a:cubicBezTo>
                <a:cubicBezTo>
                  <a:pt x="662" y="190"/>
                  <a:pt x="662" y="191"/>
                  <a:pt x="662" y="192"/>
                </a:cubicBezTo>
                <a:cubicBezTo>
                  <a:pt x="668" y="216"/>
                  <a:pt x="655" y="234"/>
                  <a:pt x="645" y="256"/>
                </a:cubicBezTo>
                <a:cubicBezTo>
                  <a:pt x="629" y="212"/>
                  <a:pt x="634" y="162"/>
                  <a:pt x="583" y="136"/>
                </a:cubicBezTo>
                <a:cubicBezTo>
                  <a:pt x="622" y="135"/>
                  <a:pt x="624" y="133"/>
                  <a:pt x="635" y="99"/>
                </a:cubicBezTo>
                <a:cubicBezTo>
                  <a:pt x="640" y="85"/>
                  <a:pt x="644" y="70"/>
                  <a:pt x="643" y="55"/>
                </a:cubicBezTo>
                <a:cubicBezTo>
                  <a:pt x="641" y="29"/>
                  <a:pt x="618" y="7"/>
                  <a:pt x="590" y="3"/>
                </a:cubicBezTo>
                <a:cubicBezTo>
                  <a:pt x="561" y="0"/>
                  <a:pt x="543" y="12"/>
                  <a:pt x="533" y="39"/>
                </a:cubicBezTo>
                <a:cubicBezTo>
                  <a:pt x="528" y="53"/>
                  <a:pt x="528" y="66"/>
                  <a:pt x="529" y="80"/>
                </a:cubicBezTo>
                <a:cubicBezTo>
                  <a:pt x="529" y="109"/>
                  <a:pt x="524" y="114"/>
                  <a:pt x="496" y="115"/>
                </a:cubicBezTo>
                <a:cubicBezTo>
                  <a:pt x="442" y="116"/>
                  <a:pt x="388" y="121"/>
                  <a:pt x="335" y="134"/>
                </a:cubicBezTo>
                <a:cubicBezTo>
                  <a:pt x="320" y="137"/>
                  <a:pt x="310" y="145"/>
                  <a:pt x="303" y="159"/>
                </a:cubicBezTo>
                <a:cubicBezTo>
                  <a:pt x="278" y="208"/>
                  <a:pt x="263" y="261"/>
                  <a:pt x="227" y="303"/>
                </a:cubicBezTo>
                <a:cubicBezTo>
                  <a:pt x="225" y="305"/>
                  <a:pt x="224" y="308"/>
                  <a:pt x="223" y="311"/>
                </a:cubicBezTo>
                <a:cubicBezTo>
                  <a:pt x="220" y="319"/>
                  <a:pt x="217" y="328"/>
                  <a:pt x="224" y="335"/>
                </a:cubicBezTo>
                <a:cubicBezTo>
                  <a:pt x="233" y="344"/>
                  <a:pt x="246" y="351"/>
                  <a:pt x="257" y="350"/>
                </a:cubicBezTo>
                <a:cubicBezTo>
                  <a:pt x="279" y="348"/>
                  <a:pt x="286" y="338"/>
                  <a:pt x="284" y="314"/>
                </a:cubicBezTo>
                <a:cubicBezTo>
                  <a:pt x="282" y="286"/>
                  <a:pt x="291" y="263"/>
                  <a:pt x="305" y="241"/>
                </a:cubicBezTo>
                <a:cubicBezTo>
                  <a:pt x="311" y="232"/>
                  <a:pt x="318" y="224"/>
                  <a:pt x="323" y="215"/>
                </a:cubicBezTo>
                <a:cubicBezTo>
                  <a:pt x="341" y="183"/>
                  <a:pt x="365" y="166"/>
                  <a:pt x="403" y="179"/>
                </a:cubicBezTo>
                <a:cubicBezTo>
                  <a:pt x="405" y="180"/>
                  <a:pt x="408" y="180"/>
                  <a:pt x="411" y="180"/>
                </a:cubicBezTo>
                <a:cubicBezTo>
                  <a:pt x="428" y="177"/>
                  <a:pt x="430" y="187"/>
                  <a:pt x="426" y="200"/>
                </a:cubicBezTo>
                <a:cubicBezTo>
                  <a:pt x="417" y="227"/>
                  <a:pt x="408" y="254"/>
                  <a:pt x="401" y="282"/>
                </a:cubicBezTo>
                <a:cubicBezTo>
                  <a:pt x="394" y="306"/>
                  <a:pt x="384" y="328"/>
                  <a:pt x="367" y="346"/>
                </a:cubicBezTo>
                <a:cubicBezTo>
                  <a:pt x="346" y="368"/>
                  <a:pt x="338" y="395"/>
                  <a:pt x="338" y="425"/>
                </a:cubicBezTo>
                <a:cubicBezTo>
                  <a:pt x="338" y="446"/>
                  <a:pt x="331" y="464"/>
                  <a:pt x="319" y="480"/>
                </a:cubicBezTo>
                <a:cubicBezTo>
                  <a:pt x="301" y="504"/>
                  <a:pt x="284" y="528"/>
                  <a:pt x="269" y="553"/>
                </a:cubicBezTo>
                <a:cubicBezTo>
                  <a:pt x="261" y="564"/>
                  <a:pt x="253" y="572"/>
                  <a:pt x="240" y="574"/>
                </a:cubicBezTo>
                <a:cubicBezTo>
                  <a:pt x="199" y="582"/>
                  <a:pt x="164" y="602"/>
                  <a:pt x="131" y="627"/>
                </a:cubicBezTo>
                <a:cubicBezTo>
                  <a:pt x="107" y="645"/>
                  <a:pt x="82" y="664"/>
                  <a:pt x="49" y="664"/>
                </a:cubicBezTo>
                <a:cubicBezTo>
                  <a:pt x="38" y="664"/>
                  <a:pt x="31" y="673"/>
                  <a:pt x="30" y="684"/>
                </a:cubicBezTo>
                <a:cubicBezTo>
                  <a:pt x="28" y="705"/>
                  <a:pt x="21" y="724"/>
                  <a:pt x="11" y="742"/>
                </a:cubicBezTo>
                <a:cubicBezTo>
                  <a:pt x="0" y="761"/>
                  <a:pt x="3" y="780"/>
                  <a:pt x="7" y="800"/>
                </a:cubicBezTo>
                <a:cubicBezTo>
                  <a:pt x="8" y="809"/>
                  <a:pt x="13" y="813"/>
                  <a:pt x="22" y="811"/>
                </a:cubicBezTo>
                <a:cubicBezTo>
                  <a:pt x="24" y="813"/>
                  <a:pt x="25" y="813"/>
                  <a:pt x="27" y="812"/>
                </a:cubicBezTo>
                <a:cubicBezTo>
                  <a:pt x="32" y="809"/>
                  <a:pt x="37" y="806"/>
                  <a:pt x="34" y="800"/>
                </a:cubicBezTo>
                <a:cubicBezTo>
                  <a:pt x="27" y="783"/>
                  <a:pt x="37" y="774"/>
                  <a:pt x="47" y="764"/>
                </a:cubicBezTo>
                <a:cubicBezTo>
                  <a:pt x="56" y="755"/>
                  <a:pt x="64" y="745"/>
                  <a:pt x="72" y="735"/>
                </a:cubicBezTo>
                <a:cubicBezTo>
                  <a:pt x="85" y="717"/>
                  <a:pt x="102" y="703"/>
                  <a:pt x="122" y="693"/>
                </a:cubicBezTo>
                <a:cubicBezTo>
                  <a:pt x="174" y="668"/>
                  <a:pt x="227" y="644"/>
                  <a:pt x="284" y="633"/>
                </a:cubicBezTo>
                <a:cubicBezTo>
                  <a:pt x="294" y="631"/>
                  <a:pt x="302" y="626"/>
                  <a:pt x="310" y="620"/>
                </a:cubicBezTo>
                <a:cubicBezTo>
                  <a:pt x="349" y="587"/>
                  <a:pt x="383" y="549"/>
                  <a:pt x="417" y="512"/>
                </a:cubicBezTo>
                <a:cubicBezTo>
                  <a:pt x="424" y="504"/>
                  <a:pt x="430" y="502"/>
                  <a:pt x="441" y="505"/>
                </a:cubicBezTo>
                <a:cubicBezTo>
                  <a:pt x="469" y="515"/>
                  <a:pt x="498" y="525"/>
                  <a:pt x="526" y="533"/>
                </a:cubicBezTo>
                <a:cubicBezTo>
                  <a:pt x="543" y="538"/>
                  <a:pt x="556" y="541"/>
                  <a:pt x="541" y="563"/>
                </a:cubicBezTo>
                <a:cubicBezTo>
                  <a:pt x="532" y="577"/>
                  <a:pt x="531" y="595"/>
                  <a:pt x="529" y="613"/>
                </a:cubicBezTo>
                <a:cubicBezTo>
                  <a:pt x="527" y="641"/>
                  <a:pt x="525" y="669"/>
                  <a:pt x="522" y="696"/>
                </a:cubicBezTo>
                <a:cubicBezTo>
                  <a:pt x="519" y="718"/>
                  <a:pt x="514" y="740"/>
                  <a:pt x="510" y="761"/>
                </a:cubicBezTo>
                <a:cubicBezTo>
                  <a:pt x="507" y="779"/>
                  <a:pt x="515" y="788"/>
                  <a:pt x="533" y="788"/>
                </a:cubicBezTo>
                <a:cubicBezTo>
                  <a:pt x="557" y="787"/>
                  <a:pt x="580" y="788"/>
                  <a:pt x="603" y="788"/>
                </a:cubicBezTo>
                <a:cubicBezTo>
                  <a:pt x="618" y="788"/>
                  <a:pt x="631" y="783"/>
                  <a:pt x="644" y="779"/>
                </a:cubicBezTo>
                <a:cubicBezTo>
                  <a:pt x="649" y="778"/>
                  <a:pt x="654" y="776"/>
                  <a:pt x="654" y="771"/>
                </a:cubicBezTo>
                <a:cubicBezTo>
                  <a:pt x="653" y="764"/>
                  <a:pt x="647" y="762"/>
                  <a:pt x="642" y="762"/>
                </a:cubicBezTo>
                <a:cubicBezTo>
                  <a:pt x="619" y="765"/>
                  <a:pt x="603" y="749"/>
                  <a:pt x="584" y="740"/>
                </a:cubicBezTo>
                <a:cubicBezTo>
                  <a:pt x="566" y="732"/>
                  <a:pt x="563" y="719"/>
                  <a:pt x="567" y="701"/>
                </a:cubicBezTo>
                <a:cubicBezTo>
                  <a:pt x="578" y="654"/>
                  <a:pt x="593" y="608"/>
                  <a:pt x="608" y="561"/>
                </a:cubicBezTo>
                <a:cubicBezTo>
                  <a:pt x="625" y="507"/>
                  <a:pt x="623" y="500"/>
                  <a:pt x="576" y="467"/>
                </a:cubicBezTo>
                <a:cubicBezTo>
                  <a:pt x="548" y="446"/>
                  <a:pt x="518" y="427"/>
                  <a:pt x="489" y="407"/>
                </a:cubicBezTo>
                <a:cubicBezTo>
                  <a:pt x="479" y="401"/>
                  <a:pt x="475" y="395"/>
                  <a:pt x="484" y="383"/>
                </a:cubicBezTo>
                <a:cubicBezTo>
                  <a:pt x="515" y="343"/>
                  <a:pt x="546" y="302"/>
                  <a:pt x="577" y="261"/>
                </a:cubicBezTo>
                <a:cubicBezTo>
                  <a:pt x="584" y="251"/>
                  <a:pt x="589" y="250"/>
                  <a:pt x="594" y="262"/>
                </a:cubicBezTo>
                <a:cubicBezTo>
                  <a:pt x="603" y="283"/>
                  <a:pt x="616" y="302"/>
                  <a:pt x="631" y="319"/>
                </a:cubicBezTo>
                <a:cubicBezTo>
                  <a:pt x="640" y="329"/>
                  <a:pt x="650" y="340"/>
                  <a:pt x="665" y="334"/>
                </a:cubicBezTo>
                <a:cubicBezTo>
                  <a:pt x="680" y="329"/>
                  <a:pt x="680" y="315"/>
                  <a:pt x="683" y="301"/>
                </a:cubicBezTo>
                <a:cubicBezTo>
                  <a:pt x="690" y="267"/>
                  <a:pt x="683" y="230"/>
                  <a:pt x="702" y="197"/>
                </a:cubicBezTo>
                <a:cubicBezTo>
                  <a:pt x="711" y="183"/>
                  <a:pt x="697" y="173"/>
                  <a:pt x="688" y="163"/>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54" name="Freeform 23">
            <a:extLst>
              <a:ext uri="{FF2B5EF4-FFF2-40B4-BE49-F238E27FC236}">
                <a16:creationId xmlns:a16="http://schemas.microsoft.com/office/drawing/2014/main" id="{D3B799AD-C5F8-493D-BAEB-EE0FC16F7BC8}"/>
              </a:ext>
            </a:extLst>
          </p:cNvPr>
          <p:cNvSpPr>
            <a:spLocks/>
          </p:cNvSpPr>
          <p:nvPr/>
        </p:nvSpPr>
        <p:spPr bwMode="auto">
          <a:xfrm>
            <a:off x="6443663" y="4016375"/>
            <a:ext cx="1039813" cy="750888"/>
          </a:xfrm>
          <a:custGeom>
            <a:avLst/>
            <a:gdLst>
              <a:gd name="T0" fmla="*/ 519 w 765"/>
              <a:gd name="T1" fmla="*/ 52 h 552"/>
              <a:gd name="T2" fmla="*/ 489 w 765"/>
              <a:gd name="T3" fmla="*/ 123 h 552"/>
              <a:gd name="T4" fmla="*/ 496 w 765"/>
              <a:gd name="T5" fmla="*/ 151 h 552"/>
              <a:gd name="T6" fmla="*/ 600 w 765"/>
              <a:gd name="T7" fmla="*/ 226 h 552"/>
              <a:gd name="T8" fmla="*/ 616 w 765"/>
              <a:gd name="T9" fmla="*/ 262 h 552"/>
              <a:gd name="T10" fmla="*/ 668 w 765"/>
              <a:gd name="T11" fmla="*/ 453 h 552"/>
              <a:gd name="T12" fmla="*/ 746 w 765"/>
              <a:gd name="T13" fmla="*/ 501 h 552"/>
              <a:gd name="T14" fmla="*/ 764 w 765"/>
              <a:gd name="T15" fmla="*/ 509 h 552"/>
              <a:gd name="T16" fmla="*/ 748 w 765"/>
              <a:gd name="T17" fmla="*/ 521 h 552"/>
              <a:gd name="T18" fmla="*/ 637 w 765"/>
              <a:gd name="T19" fmla="*/ 526 h 552"/>
              <a:gd name="T20" fmla="*/ 621 w 765"/>
              <a:gd name="T21" fmla="*/ 506 h 552"/>
              <a:gd name="T22" fmla="*/ 600 w 765"/>
              <a:gd name="T23" fmla="*/ 424 h 552"/>
              <a:gd name="T24" fmla="*/ 573 w 765"/>
              <a:gd name="T25" fmla="*/ 378 h 552"/>
              <a:gd name="T26" fmla="*/ 550 w 765"/>
              <a:gd name="T27" fmla="*/ 295 h 552"/>
              <a:gd name="T28" fmla="*/ 537 w 765"/>
              <a:gd name="T29" fmla="*/ 277 h 552"/>
              <a:gd name="T30" fmla="*/ 441 w 765"/>
              <a:gd name="T31" fmla="*/ 245 h 552"/>
              <a:gd name="T32" fmla="*/ 415 w 765"/>
              <a:gd name="T33" fmla="*/ 252 h 552"/>
              <a:gd name="T34" fmla="*/ 310 w 765"/>
              <a:gd name="T35" fmla="*/ 359 h 552"/>
              <a:gd name="T36" fmla="*/ 280 w 765"/>
              <a:gd name="T37" fmla="*/ 373 h 552"/>
              <a:gd name="T38" fmla="*/ 106 w 765"/>
              <a:gd name="T39" fmla="*/ 441 h 552"/>
              <a:gd name="T40" fmla="*/ 68 w 765"/>
              <a:gd name="T41" fmla="*/ 478 h 552"/>
              <a:gd name="T42" fmla="*/ 42 w 765"/>
              <a:gd name="T43" fmla="*/ 508 h 552"/>
              <a:gd name="T44" fmla="*/ 32 w 765"/>
              <a:gd name="T45" fmla="*/ 534 h 552"/>
              <a:gd name="T46" fmla="*/ 27 w 765"/>
              <a:gd name="T47" fmla="*/ 551 h 552"/>
              <a:gd name="T48" fmla="*/ 6 w 765"/>
              <a:gd name="T49" fmla="*/ 539 h 552"/>
              <a:gd name="T50" fmla="*/ 10 w 765"/>
              <a:gd name="T51" fmla="*/ 480 h 552"/>
              <a:gd name="T52" fmla="*/ 28 w 765"/>
              <a:gd name="T53" fmla="*/ 426 h 552"/>
              <a:gd name="T54" fmla="*/ 51 w 765"/>
              <a:gd name="T55" fmla="*/ 403 h 552"/>
              <a:gd name="T56" fmla="*/ 123 w 765"/>
              <a:gd name="T57" fmla="*/ 372 h 552"/>
              <a:gd name="T58" fmla="*/ 244 w 765"/>
              <a:gd name="T59" fmla="*/ 313 h 552"/>
              <a:gd name="T60" fmla="*/ 264 w 765"/>
              <a:gd name="T61" fmla="*/ 299 h 552"/>
              <a:gd name="T62" fmla="*/ 303 w 765"/>
              <a:gd name="T63" fmla="*/ 238 h 552"/>
              <a:gd name="T64" fmla="*/ 361 w 765"/>
              <a:gd name="T65" fmla="*/ 83 h 552"/>
              <a:gd name="T66" fmla="*/ 376 w 765"/>
              <a:gd name="T67" fmla="*/ 11 h 552"/>
              <a:gd name="T68" fmla="*/ 412 w 765"/>
              <a:gd name="T69" fmla="*/ 1 h 552"/>
              <a:gd name="T70" fmla="*/ 515 w 765"/>
              <a:gd name="T71" fmla="*/ 41 h 552"/>
              <a:gd name="T72" fmla="*/ 519 w 765"/>
              <a:gd name="T73" fmla="*/ 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5" h="552">
                <a:moveTo>
                  <a:pt x="519" y="52"/>
                </a:moveTo>
                <a:cubicBezTo>
                  <a:pt x="512" y="77"/>
                  <a:pt x="503" y="101"/>
                  <a:pt x="489" y="123"/>
                </a:cubicBezTo>
                <a:cubicBezTo>
                  <a:pt x="480" y="136"/>
                  <a:pt x="484" y="143"/>
                  <a:pt x="496" y="151"/>
                </a:cubicBezTo>
                <a:cubicBezTo>
                  <a:pt x="532" y="175"/>
                  <a:pt x="568" y="197"/>
                  <a:pt x="600" y="226"/>
                </a:cubicBezTo>
                <a:cubicBezTo>
                  <a:pt x="611" y="236"/>
                  <a:pt x="615" y="247"/>
                  <a:pt x="616" y="262"/>
                </a:cubicBezTo>
                <a:cubicBezTo>
                  <a:pt x="621" y="329"/>
                  <a:pt x="636" y="394"/>
                  <a:pt x="668" y="453"/>
                </a:cubicBezTo>
                <a:cubicBezTo>
                  <a:pt x="683" y="482"/>
                  <a:pt x="712" y="497"/>
                  <a:pt x="746" y="501"/>
                </a:cubicBezTo>
                <a:cubicBezTo>
                  <a:pt x="753" y="502"/>
                  <a:pt x="763" y="500"/>
                  <a:pt x="764" y="509"/>
                </a:cubicBezTo>
                <a:cubicBezTo>
                  <a:pt x="765" y="519"/>
                  <a:pt x="754" y="519"/>
                  <a:pt x="748" y="521"/>
                </a:cubicBezTo>
                <a:cubicBezTo>
                  <a:pt x="711" y="534"/>
                  <a:pt x="674" y="524"/>
                  <a:pt x="637" y="526"/>
                </a:cubicBezTo>
                <a:cubicBezTo>
                  <a:pt x="624" y="527"/>
                  <a:pt x="619" y="516"/>
                  <a:pt x="621" y="506"/>
                </a:cubicBezTo>
                <a:cubicBezTo>
                  <a:pt x="626" y="475"/>
                  <a:pt x="611" y="450"/>
                  <a:pt x="600" y="424"/>
                </a:cubicBezTo>
                <a:cubicBezTo>
                  <a:pt x="592" y="408"/>
                  <a:pt x="582" y="393"/>
                  <a:pt x="573" y="378"/>
                </a:cubicBezTo>
                <a:cubicBezTo>
                  <a:pt x="557" y="352"/>
                  <a:pt x="546" y="326"/>
                  <a:pt x="550" y="295"/>
                </a:cubicBezTo>
                <a:cubicBezTo>
                  <a:pt x="552" y="285"/>
                  <a:pt x="547" y="280"/>
                  <a:pt x="537" y="277"/>
                </a:cubicBezTo>
                <a:cubicBezTo>
                  <a:pt x="505" y="267"/>
                  <a:pt x="473" y="257"/>
                  <a:pt x="441" y="245"/>
                </a:cubicBezTo>
                <a:cubicBezTo>
                  <a:pt x="429" y="241"/>
                  <a:pt x="423" y="244"/>
                  <a:pt x="415" y="252"/>
                </a:cubicBezTo>
                <a:cubicBezTo>
                  <a:pt x="382" y="289"/>
                  <a:pt x="348" y="326"/>
                  <a:pt x="310" y="359"/>
                </a:cubicBezTo>
                <a:cubicBezTo>
                  <a:pt x="301" y="366"/>
                  <a:pt x="292" y="371"/>
                  <a:pt x="280" y="373"/>
                </a:cubicBezTo>
                <a:cubicBezTo>
                  <a:pt x="218" y="385"/>
                  <a:pt x="162" y="412"/>
                  <a:pt x="106" y="441"/>
                </a:cubicBezTo>
                <a:cubicBezTo>
                  <a:pt x="90" y="449"/>
                  <a:pt x="80" y="465"/>
                  <a:pt x="68" y="478"/>
                </a:cubicBezTo>
                <a:cubicBezTo>
                  <a:pt x="60" y="488"/>
                  <a:pt x="51" y="498"/>
                  <a:pt x="42" y="508"/>
                </a:cubicBezTo>
                <a:cubicBezTo>
                  <a:pt x="35" y="515"/>
                  <a:pt x="27" y="523"/>
                  <a:pt x="32" y="534"/>
                </a:cubicBezTo>
                <a:cubicBezTo>
                  <a:pt x="35" y="541"/>
                  <a:pt x="39" y="549"/>
                  <a:pt x="27" y="551"/>
                </a:cubicBezTo>
                <a:cubicBezTo>
                  <a:pt x="18" y="552"/>
                  <a:pt x="8" y="552"/>
                  <a:pt x="6" y="539"/>
                </a:cubicBezTo>
                <a:cubicBezTo>
                  <a:pt x="2" y="519"/>
                  <a:pt x="0" y="499"/>
                  <a:pt x="10" y="480"/>
                </a:cubicBezTo>
                <a:cubicBezTo>
                  <a:pt x="19" y="463"/>
                  <a:pt x="28" y="446"/>
                  <a:pt x="28" y="426"/>
                </a:cubicBezTo>
                <a:cubicBezTo>
                  <a:pt x="29" y="413"/>
                  <a:pt x="37" y="403"/>
                  <a:pt x="51" y="403"/>
                </a:cubicBezTo>
                <a:cubicBezTo>
                  <a:pt x="80" y="403"/>
                  <a:pt x="102" y="387"/>
                  <a:pt x="123" y="372"/>
                </a:cubicBezTo>
                <a:cubicBezTo>
                  <a:pt x="160" y="344"/>
                  <a:pt x="198" y="321"/>
                  <a:pt x="244" y="313"/>
                </a:cubicBezTo>
                <a:cubicBezTo>
                  <a:pt x="252" y="311"/>
                  <a:pt x="259" y="307"/>
                  <a:pt x="264" y="299"/>
                </a:cubicBezTo>
                <a:cubicBezTo>
                  <a:pt x="276" y="278"/>
                  <a:pt x="289" y="257"/>
                  <a:pt x="303" y="238"/>
                </a:cubicBezTo>
                <a:cubicBezTo>
                  <a:pt x="338" y="192"/>
                  <a:pt x="348" y="137"/>
                  <a:pt x="361" y="83"/>
                </a:cubicBezTo>
                <a:cubicBezTo>
                  <a:pt x="366" y="59"/>
                  <a:pt x="371" y="35"/>
                  <a:pt x="376" y="11"/>
                </a:cubicBezTo>
                <a:cubicBezTo>
                  <a:pt x="386" y="1"/>
                  <a:pt x="400" y="0"/>
                  <a:pt x="412" y="1"/>
                </a:cubicBezTo>
                <a:cubicBezTo>
                  <a:pt x="449" y="6"/>
                  <a:pt x="484" y="19"/>
                  <a:pt x="515" y="41"/>
                </a:cubicBezTo>
                <a:cubicBezTo>
                  <a:pt x="518" y="43"/>
                  <a:pt x="523" y="46"/>
                  <a:pt x="519" y="52"/>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55" name="Freeform 24">
            <a:extLst>
              <a:ext uri="{FF2B5EF4-FFF2-40B4-BE49-F238E27FC236}">
                <a16:creationId xmlns:a16="http://schemas.microsoft.com/office/drawing/2014/main" id="{F649B7BA-F78A-4948-A25B-B073A5DFB8A8}"/>
              </a:ext>
            </a:extLst>
          </p:cNvPr>
          <p:cNvSpPr>
            <a:spLocks/>
          </p:cNvSpPr>
          <p:nvPr/>
        </p:nvSpPr>
        <p:spPr bwMode="auto">
          <a:xfrm>
            <a:off x="6694488" y="3475037"/>
            <a:ext cx="525463" cy="590550"/>
          </a:xfrm>
          <a:custGeom>
            <a:avLst/>
            <a:gdLst>
              <a:gd name="T0" fmla="*/ 201 w 387"/>
              <a:gd name="T1" fmla="*/ 329 h 434"/>
              <a:gd name="T2" fmla="*/ 175 w 387"/>
              <a:gd name="T3" fmla="*/ 275 h 434"/>
              <a:gd name="T4" fmla="*/ 61 w 387"/>
              <a:gd name="T5" fmla="*/ 150 h 434"/>
              <a:gd name="T6" fmla="*/ 28 w 387"/>
              <a:gd name="T7" fmla="*/ 122 h 434"/>
              <a:gd name="T8" fmla="*/ 12 w 387"/>
              <a:gd name="T9" fmla="*/ 74 h 434"/>
              <a:gd name="T10" fmla="*/ 31 w 387"/>
              <a:gd name="T11" fmla="*/ 59 h 434"/>
              <a:gd name="T12" fmla="*/ 61 w 387"/>
              <a:gd name="T13" fmla="*/ 77 h 434"/>
              <a:gd name="T14" fmla="*/ 167 w 387"/>
              <a:gd name="T15" fmla="*/ 192 h 434"/>
              <a:gd name="T16" fmla="*/ 220 w 387"/>
              <a:gd name="T17" fmla="*/ 231 h 434"/>
              <a:gd name="T18" fmla="*/ 240 w 387"/>
              <a:gd name="T19" fmla="*/ 243 h 434"/>
              <a:gd name="T20" fmla="*/ 279 w 387"/>
              <a:gd name="T21" fmla="*/ 248 h 434"/>
              <a:gd name="T22" fmla="*/ 276 w 387"/>
              <a:gd name="T23" fmla="*/ 214 h 434"/>
              <a:gd name="T24" fmla="*/ 271 w 387"/>
              <a:gd name="T25" fmla="*/ 175 h 434"/>
              <a:gd name="T26" fmla="*/ 288 w 387"/>
              <a:gd name="T27" fmla="*/ 142 h 434"/>
              <a:gd name="T28" fmla="*/ 316 w 387"/>
              <a:gd name="T29" fmla="*/ 63 h 434"/>
              <a:gd name="T30" fmla="*/ 308 w 387"/>
              <a:gd name="T31" fmla="*/ 31 h 434"/>
              <a:gd name="T32" fmla="*/ 317 w 387"/>
              <a:gd name="T33" fmla="*/ 5 h 434"/>
              <a:gd name="T34" fmla="*/ 341 w 387"/>
              <a:gd name="T35" fmla="*/ 12 h 434"/>
              <a:gd name="T36" fmla="*/ 352 w 387"/>
              <a:gd name="T37" fmla="*/ 48 h 434"/>
              <a:gd name="T38" fmla="*/ 372 w 387"/>
              <a:gd name="T39" fmla="*/ 151 h 434"/>
              <a:gd name="T40" fmla="*/ 381 w 387"/>
              <a:gd name="T41" fmla="*/ 239 h 434"/>
              <a:gd name="T42" fmla="*/ 369 w 387"/>
              <a:gd name="T43" fmla="*/ 253 h 434"/>
              <a:gd name="T44" fmla="*/ 351 w 387"/>
              <a:gd name="T45" fmla="*/ 283 h 434"/>
              <a:gd name="T46" fmla="*/ 356 w 387"/>
              <a:gd name="T47" fmla="*/ 397 h 434"/>
              <a:gd name="T48" fmla="*/ 354 w 387"/>
              <a:gd name="T49" fmla="*/ 414 h 434"/>
              <a:gd name="T50" fmla="*/ 340 w 387"/>
              <a:gd name="T51" fmla="*/ 434 h 434"/>
              <a:gd name="T52" fmla="*/ 322 w 387"/>
              <a:gd name="T53" fmla="*/ 427 h 434"/>
              <a:gd name="T54" fmla="*/ 212 w 387"/>
              <a:gd name="T55" fmla="*/ 400 h 434"/>
              <a:gd name="T56" fmla="*/ 195 w 387"/>
              <a:gd name="T57" fmla="*/ 393 h 434"/>
              <a:gd name="T58" fmla="*/ 202 w 387"/>
              <a:gd name="T59" fmla="*/ 343 h 434"/>
              <a:gd name="T60" fmla="*/ 201 w 387"/>
              <a:gd name="T61" fmla="*/ 32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7" h="434">
                <a:moveTo>
                  <a:pt x="201" y="329"/>
                </a:moveTo>
                <a:cubicBezTo>
                  <a:pt x="199" y="308"/>
                  <a:pt x="191" y="290"/>
                  <a:pt x="175" y="275"/>
                </a:cubicBezTo>
                <a:cubicBezTo>
                  <a:pt x="133" y="237"/>
                  <a:pt x="93" y="197"/>
                  <a:pt x="61" y="150"/>
                </a:cubicBezTo>
                <a:cubicBezTo>
                  <a:pt x="53" y="138"/>
                  <a:pt x="40" y="130"/>
                  <a:pt x="28" y="122"/>
                </a:cubicBezTo>
                <a:cubicBezTo>
                  <a:pt x="5" y="107"/>
                  <a:pt x="0" y="92"/>
                  <a:pt x="12" y="74"/>
                </a:cubicBezTo>
                <a:cubicBezTo>
                  <a:pt x="17" y="68"/>
                  <a:pt x="21" y="57"/>
                  <a:pt x="31" y="59"/>
                </a:cubicBezTo>
                <a:cubicBezTo>
                  <a:pt x="42" y="61"/>
                  <a:pt x="54" y="61"/>
                  <a:pt x="61" y="77"/>
                </a:cubicBezTo>
                <a:cubicBezTo>
                  <a:pt x="84" y="126"/>
                  <a:pt x="121" y="163"/>
                  <a:pt x="167" y="192"/>
                </a:cubicBezTo>
                <a:cubicBezTo>
                  <a:pt x="185" y="204"/>
                  <a:pt x="202" y="218"/>
                  <a:pt x="220" y="231"/>
                </a:cubicBezTo>
                <a:cubicBezTo>
                  <a:pt x="226" y="235"/>
                  <a:pt x="233" y="240"/>
                  <a:pt x="240" y="243"/>
                </a:cubicBezTo>
                <a:cubicBezTo>
                  <a:pt x="253" y="249"/>
                  <a:pt x="267" y="259"/>
                  <a:pt x="279" y="248"/>
                </a:cubicBezTo>
                <a:cubicBezTo>
                  <a:pt x="289" y="239"/>
                  <a:pt x="279" y="226"/>
                  <a:pt x="276" y="214"/>
                </a:cubicBezTo>
                <a:cubicBezTo>
                  <a:pt x="272" y="202"/>
                  <a:pt x="270" y="189"/>
                  <a:pt x="271" y="175"/>
                </a:cubicBezTo>
                <a:cubicBezTo>
                  <a:pt x="273" y="162"/>
                  <a:pt x="276" y="147"/>
                  <a:pt x="288" y="142"/>
                </a:cubicBezTo>
                <a:cubicBezTo>
                  <a:pt x="329" y="127"/>
                  <a:pt x="316" y="93"/>
                  <a:pt x="316" y="63"/>
                </a:cubicBezTo>
                <a:cubicBezTo>
                  <a:pt x="316" y="53"/>
                  <a:pt x="311" y="42"/>
                  <a:pt x="308" y="31"/>
                </a:cubicBezTo>
                <a:cubicBezTo>
                  <a:pt x="304" y="20"/>
                  <a:pt x="307" y="10"/>
                  <a:pt x="317" y="5"/>
                </a:cubicBezTo>
                <a:cubicBezTo>
                  <a:pt x="327" y="0"/>
                  <a:pt x="333" y="5"/>
                  <a:pt x="341" y="12"/>
                </a:cubicBezTo>
                <a:cubicBezTo>
                  <a:pt x="352" y="23"/>
                  <a:pt x="354" y="34"/>
                  <a:pt x="352" y="48"/>
                </a:cubicBezTo>
                <a:cubicBezTo>
                  <a:pt x="347" y="85"/>
                  <a:pt x="355" y="119"/>
                  <a:pt x="372" y="151"/>
                </a:cubicBezTo>
                <a:cubicBezTo>
                  <a:pt x="386" y="179"/>
                  <a:pt x="387" y="209"/>
                  <a:pt x="381" y="239"/>
                </a:cubicBezTo>
                <a:cubicBezTo>
                  <a:pt x="380" y="245"/>
                  <a:pt x="377" y="252"/>
                  <a:pt x="369" y="253"/>
                </a:cubicBezTo>
                <a:cubicBezTo>
                  <a:pt x="348" y="254"/>
                  <a:pt x="347" y="271"/>
                  <a:pt x="351" y="283"/>
                </a:cubicBezTo>
                <a:cubicBezTo>
                  <a:pt x="364" y="321"/>
                  <a:pt x="360" y="359"/>
                  <a:pt x="356" y="397"/>
                </a:cubicBezTo>
                <a:cubicBezTo>
                  <a:pt x="359" y="403"/>
                  <a:pt x="357" y="409"/>
                  <a:pt x="354" y="414"/>
                </a:cubicBezTo>
                <a:cubicBezTo>
                  <a:pt x="350" y="421"/>
                  <a:pt x="349" y="430"/>
                  <a:pt x="340" y="434"/>
                </a:cubicBezTo>
                <a:cubicBezTo>
                  <a:pt x="333" y="434"/>
                  <a:pt x="328" y="430"/>
                  <a:pt x="322" y="427"/>
                </a:cubicBezTo>
                <a:cubicBezTo>
                  <a:pt x="288" y="408"/>
                  <a:pt x="251" y="398"/>
                  <a:pt x="212" y="400"/>
                </a:cubicBezTo>
                <a:cubicBezTo>
                  <a:pt x="206" y="401"/>
                  <a:pt x="198" y="402"/>
                  <a:pt x="195" y="393"/>
                </a:cubicBezTo>
                <a:cubicBezTo>
                  <a:pt x="198" y="377"/>
                  <a:pt x="205" y="361"/>
                  <a:pt x="202" y="343"/>
                </a:cubicBezTo>
                <a:cubicBezTo>
                  <a:pt x="199" y="339"/>
                  <a:pt x="199" y="334"/>
                  <a:pt x="201" y="329"/>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56" name="Freeform 25">
            <a:extLst>
              <a:ext uri="{FF2B5EF4-FFF2-40B4-BE49-F238E27FC236}">
                <a16:creationId xmlns:a16="http://schemas.microsoft.com/office/drawing/2014/main" id="{C798186C-EC04-461D-AE1E-93FD027E772E}"/>
              </a:ext>
            </a:extLst>
          </p:cNvPr>
          <p:cNvSpPr>
            <a:spLocks/>
          </p:cNvSpPr>
          <p:nvPr/>
        </p:nvSpPr>
        <p:spPr bwMode="auto">
          <a:xfrm>
            <a:off x="6619875" y="3949700"/>
            <a:ext cx="598488" cy="146050"/>
          </a:xfrm>
          <a:custGeom>
            <a:avLst/>
            <a:gdLst>
              <a:gd name="T0" fmla="*/ 407 w 441"/>
              <a:gd name="T1" fmla="*/ 61 h 108"/>
              <a:gd name="T2" fmla="*/ 411 w 441"/>
              <a:gd name="T3" fmla="*/ 48 h 108"/>
              <a:gd name="T4" fmla="*/ 436 w 441"/>
              <a:gd name="T5" fmla="*/ 72 h 108"/>
              <a:gd name="T6" fmla="*/ 433 w 441"/>
              <a:gd name="T7" fmla="*/ 100 h 108"/>
              <a:gd name="T8" fmla="*/ 407 w 441"/>
              <a:gd name="T9" fmla="*/ 105 h 108"/>
              <a:gd name="T10" fmla="*/ 390 w 441"/>
              <a:gd name="T11" fmla="*/ 101 h 108"/>
              <a:gd name="T12" fmla="*/ 247 w 441"/>
              <a:gd name="T13" fmla="*/ 60 h 108"/>
              <a:gd name="T14" fmla="*/ 115 w 441"/>
              <a:gd name="T15" fmla="*/ 63 h 108"/>
              <a:gd name="T16" fmla="*/ 12 w 441"/>
              <a:gd name="T17" fmla="*/ 26 h 108"/>
              <a:gd name="T18" fmla="*/ 5 w 441"/>
              <a:gd name="T19" fmla="*/ 10 h 108"/>
              <a:gd name="T20" fmla="*/ 21 w 441"/>
              <a:gd name="T21" fmla="*/ 13 h 108"/>
              <a:gd name="T22" fmla="*/ 169 w 441"/>
              <a:gd name="T23" fmla="*/ 51 h 108"/>
              <a:gd name="T24" fmla="*/ 250 w 441"/>
              <a:gd name="T25" fmla="*/ 44 h 108"/>
              <a:gd name="T26" fmla="*/ 319 w 441"/>
              <a:gd name="T27" fmla="*/ 50 h 108"/>
              <a:gd name="T28" fmla="*/ 397 w 441"/>
              <a:gd name="T29" fmla="*/ 83 h 108"/>
              <a:gd name="T30" fmla="*/ 403 w 441"/>
              <a:gd name="T31" fmla="*/ 84 h 108"/>
              <a:gd name="T32" fmla="*/ 418 w 441"/>
              <a:gd name="T33" fmla="*/ 84 h 108"/>
              <a:gd name="T34" fmla="*/ 413 w 441"/>
              <a:gd name="T35" fmla="*/ 71 h 108"/>
              <a:gd name="T36" fmla="*/ 407 w 441"/>
              <a:gd name="T37" fmla="*/ 6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 h="108">
                <a:moveTo>
                  <a:pt x="407" y="61"/>
                </a:moveTo>
                <a:cubicBezTo>
                  <a:pt x="408" y="57"/>
                  <a:pt x="409" y="52"/>
                  <a:pt x="411" y="48"/>
                </a:cubicBezTo>
                <a:cubicBezTo>
                  <a:pt x="423" y="52"/>
                  <a:pt x="431" y="60"/>
                  <a:pt x="436" y="72"/>
                </a:cubicBezTo>
                <a:cubicBezTo>
                  <a:pt x="440" y="82"/>
                  <a:pt x="441" y="92"/>
                  <a:pt x="433" y="100"/>
                </a:cubicBezTo>
                <a:cubicBezTo>
                  <a:pt x="426" y="107"/>
                  <a:pt x="417" y="108"/>
                  <a:pt x="407" y="105"/>
                </a:cubicBezTo>
                <a:cubicBezTo>
                  <a:pt x="402" y="104"/>
                  <a:pt x="397" y="99"/>
                  <a:pt x="390" y="101"/>
                </a:cubicBezTo>
                <a:cubicBezTo>
                  <a:pt x="347" y="69"/>
                  <a:pt x="301" y="49"/>
                  <a:pt x="247" y="60"/>
                </a:cubicBezTo>
                <a:cubicBezTo>
                  <a:pt x="203" y="61"/>
                  <a:pt x="159" y="67"/>
                  <a:pt x="115" y="63"/>
                </a:cubicBezTo>
                <a:cubicBezTo>
                  <a:pt x="78" y="59"/>
                  <a:pt x="43" y="48"/>
                  <a:pt x="12" y="26"/>
                </a:cubicBezTo>
                <a:cubicBezTo>
                  <a:pt x="7" y="22"/>
                  <a:pt x="0" y="19"/>
                  <a:pt x="5" y="10"/>
                </a:cubicBezTo>
                <a:cubicBezTo>
                  <a:pt x="12" y="0"/>
                  <a:pt x="17" y="10"/>
                  <a:pt x="21" y="13"/>
                </a:cubicBezTo>
                <a:cubicBezTo>
                  <a:pt x="65" y="46"/>
                  <a:pt x="114" y="58"/>
                  <a:pt x="169" y="51"/>
                </a:cubicBezTo>
                <a:cubicBezTo>
                  <a:pt x="196" y="48"/>
                  <a:pt x="223" y="47"/>
                  <a:pt x="250" y="44"/>
                </a:cubicBezTo>
                <a:cubicBezTo>
                  <a:pt x="273" y="48"/>
                  <a:pt x="296" y="45"/>
                  <a:pt x="319" y="50"/>
                </a:cubicBezTo>
                <a:cubicBezTo>
                  <a:pt x="348" y="55"/>
                  <a:pt x="372" y="70"/>
                  <a:pt x="397" y="83"/>
                </a:cubicBezTo>
                <a:cubicBezTo>
                  <a:pt x="399" y="83"/>
                  <a:pt x="401" y="83"/>
                  <a:pt x="403" y="84"/>
                </a:cubicBezTo>
                <a:cubicBezTo>
                  <a:pt x="408" y="86"/>
                  <a:pt x="414" y="92"/>
                  <a:pt x="418" y="84"/>
                </a:cubicBezTo>
                <a:cubicBezTo>
                  <a:pt x="422" y="79"/>
                  <a:pt x="416" y="74"/>
                  <a:pt x="413" y="71"/>
                </a:cubicBezTo>
                <a:cubicBezTo>
                  <a:pt x="410" y="68"/>
                  <a:pt x="407" y="65"/>
                  <a:pt x="407" y="61"/>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57" name="Freeform 26">
            <a:extLst>
              <a:ext uri="{FF2B5EF4-FFF2-40B4-BE49-F238E27FC236}">
                <a16:creationId xmlns:a16="http://schemas.microsoft.com/office/drawing/2014/main" id="{177B92C5-59E2-4EA1-9425-FAEB381AAF3A}"/>
              </a:ext>
            </a:extLst>
          </p:cNvPr>
          <p:cNvSpPr>
            <a:spLocks/>
          </p:cNvSpPr>
          <p:nvPr/>
        </p:nvSpPr>
        <p:spPr bwMode="auto">
          <a:xfrm>
            <a:off x="6724650" y="3786188"/>
            <a:ext cx="244475" cy="166688"/>
          </a:xfrm>
          <a:custGeom>
            <a:avLst/>
            <a:gdLst>
              <a:gd name="T0" fmla="*/ 178 w 179"/>
              <a:gd name="T1" fmla="*/ 100 h 122"/>
              <a:gd name="T2" fmla="*/ 179 w 179"/>
              <a:gd name="T3" fmla="*/ 114 h 122"/>
              <a:gd name="T4" fmla="*/ 58 w 179"/>
              <a:gd name="T5" fmla="*/ 68 h 122"/>
              <a:gd name="T6" fmla="*/ 11 w 179"/>
              <a:gd name="T7" fmla="*/ 24 h 122"/>
              <a:gd name="T8" fmla="*/ 6 w 179"/>
              <a:gd name="T9" fmla="*/ 6 h 122"/>
              <a:gd name="T10" fmla="*/ 20 w 179"/>
              <a:gd name="T11" fmla="*/ 11 h 122"/>
              <a:gd name="T12" fmla="*/ 70 w 179"/>
              <a:gd name="T13" fmla="*/ 58 h 122"/>
              <a:gd name="T14" fmla="*/ 178 w 179"/>
              <a:gd name="T15" fmla="*/ 10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22">
                <a:moveTo>
                  <a:pt x="178" y="100"/>
                </a:moveTo>
                <a:cubicBezTo>
                  <a:pt x="178" y="105"/>
                  <a:pt x="179" y="110"/>
                  <a:pt x="179" y="114"/>
                </a:cubicBezTo>
                <a:cubicBezTo>
                  <a:pt x="130" y="122"/>
                  <a:pt x="90" y="105"/>
                  <a:pt x="58" y="68"/>
                </a:cubicBezTo>
                <a:cubicBezTo>
                  <a:pt x="43" y="53"/>
                  <a:pt x="27" y="39"/>
                  <a:pt x="11" y="24"/>
                </a:cubicBezTo>
                <a:cubicBezTo>
                  <a:pt x="5" y="19"/>
                  <a:pt x="0" y="13"/>
                  <a:pt x="6" y="6"/>
                </a:cubicBezTo>
                <a:cubicBezTo>
                  <a:pt x="13" y="0"/>
                  <a:pt x="17" y="8"/>
                  <a:pt x="20" y="11"/>
                </a:cubicBezTo>
                <a:cubicBezTo>
                  <a:pt x="37" y="27"/>
                  <a:pt x="55" y="41"/>
                  <a:pt x="70" y="58"/>
                </a:cubicBezTo>
                <a:cubicBezTo>
                  <a:pt x="99" y="91"/>
                  <a:pt x="134" y="107"/>
                  <a:pt x="178" y="100"/>
                </a:cubicBezTo>
                <a:close/>
              </a:path>
            </a:pathLst>
          </a:custGeom>
          <a:solidFill>
            <a:srgbClr val="F7AC2D"/>
          </a:solidFill>
          <a:ln>
            <a:noFill/>
          </a:ln>
        </p:spPr>
        <p:txBody>
          <a:bodyPr vert="horz" wrap="square" lIns="91440" tIns="45720" rIns="91440" bIns="45720" numCol="1" anchor="t" anchorCtr="0" compatLnSpc="1">
            <a:prstTxWarp prst="textNoShape">
              <a:avLst/>
            </a:prstTxWarp>
          </a:bodyPr>
          <a:lstStyle/>
          <a:p>
            <a:endParaRPr lang="es-ES"/>
          </a:p>
        </p:txBody>
      </p:sp>
      <p:sp>
        <p:nvSpPr>
          <p:cNvPr id="62" name="Freeform 30">
            <a:extLst>
              <a:ext uri="{FF2B5EF4-FFF2-40B4-BE49-F238E27FC236}">
                <a16:creationId xmlns:a16="http://schemas.microsoft.com/office/drawing/2014/main" id="{19BD781A-70BD-4700-9ED1-C5A727372041}"/>
              </a:ext>
            </a:extLst>
          </p:cNvPr>
          <p:cNvSpPr>
            <a:spLocks noEditPoints="1"/>
          </p:cNvSpPr>
          <p:nvPr/>
        </p:nvSpPr>
        <p:spPr bwMode="auto">
          <a:xfrm>
            <a:off x="4924205" y="1347788"/>
            <a:ext cx="1598612" cy="1663700"/>
          </a:xfrm>
          <a:custGeom>
            <a:avLst/>
            <a:gdLst>
              <a:gd name="T0" fmla="*/ 56 w 422"/>
              <a:gd name="T1" fmla="*/ 320 h 439"/>
              <a:gd name="T2" fmla="*/ 38 w 422"/>
              <a:gd name="T3" fmla="*/ 271 h 439"/>
              <a:gd name="T4" fmla="*/ 131 w 422"/>
              <a:gd name="T5" fmla="*/ 187 h 439"/>
              <a:gd name="T6" fmla="*/ 219 w 422"/>
              <a:gd name="T7" fmla="*/ 234 h 439"/>
              <a:gd name="T8" fmla="*/ 168 w 422"/>
              <a:gd name="T9" fmla="*/ 137 h 439"/>
              <a:gd name="T10" fmla="*/ 167 w 422"/>
              <a:gd name="T11" fmla="*/ 153 h 439"/>
              <a:gd name="T12" fmla="*/ 164 w 422"/>
              <a:gd name="T13" fmla="*/ 170 h 439"/>
              <a:gd name="T14" fmla="*/ 50 w 422"/>
              <a:gd name="T15" fmla="*/ 161 h 439"/>
              <a:gd name="T16" fmla="*/ 120 w 422"/>
              <a:gd name="T17" fmla="*/ 152 h 439"/>
              <a:gd name="T18" fmla="*/ 180 w 422"/>
              <a:gd name="T19" fmla="*/ 83 h 439"/>
              <a:gd name="T20" fmla="*/ 216 w 422"/>
              <a:gd name="T21" fmla="*/ 75 h 439"/>
              <a:gd name="T22" fmla="*/ 279 w 422"/>
              <a:gd name="T23" fmla="*/ 154 h 439"/>
              <a:gd name="T24" fmla="*/ 397 w 422"/>
              <a:gd name="T25" fmla="*/ 7 h 439"/>
              <a:gd name="T26" fmla="*/ 412 w 422"/>
              <a:gd name="T27" fmla="*/ 19 h 439"/>
              <a:gd name="T28" fmla="*/ 297 w 422"/>
              <a:gd name="T29" fmla="*/ 178 h 439"/>
              <a:gd name="T30" fmla="*/ 239 w 422"/>
              <a:gd name="T31" fmla="*/ 241 h 439"/>
              <a:gd name="T32" fmla="*/ 296 w 422"/>
              <a:gd name="T33" fmla="*/ 326 h 439"/>
              <a:gd name="T34" fmla="*/ 370 w 422"/>
              <a:gd name="T35" fmla="*/ 357 h 439"/>
              <a:gd name="T36" fmla="*/ 358 w 422"/>
              <a:gd name="T37" fmla="*/ 436 h 439"/>
              <a:gd name="T38" fmla="*/ 13 w 422"/>
              <a:gd name="T39" fmla="*/ 434 h 439"/>
              <a:gd name="T40" fmla="*/ 178 w 422"/>
              <a:gd name="T41" fmla="*/ 415 h 439"/>
              <a:gd name="T42" fmla="*/ 188 w 422"/>
              <a:gd name="T43" fmla="*/ 355 h 439"/>
              <a:gd name="T44" fmla="*/ 321 w 422"/>
              <a:gd name="T45" fmla="*/ 362 h 439"/>
              <a:gd name="T46" fmla="*/ 258 w 422"/>
              <a:gd name="T47" fmla="*/ 351 h 439"/>
              <a:gd name="T48" fmla="*/ 248 w 422"/>
              <a:gd name="T49" fmla="*/ 335 h 439"/>
              <a:gd name="T50" fmla="*/ 261 w 422"/>
              <a:gd name="T51" fmla="*/ 312 h 439"/>
              <a:gd name="T52" fmla="*/ 214 w 422"/>
              <a:gd name="T53" fmla="*/ 330 h 439"/>
              <a:gd name="T54" fmla="*/ 250 w 422"/>
              <a:gd name="T55" fmla="*/ 296 h 439"/>
              <a:gd name="T56" fmla="*/ 235 w 422"/>
              <a:gd name="T57" fmla="*/ 291 h 439"/>
              <a:gd name="T58" fmla="*/ 188 w 422"/>
              <a:gd name="T59" fmla="*/ 309 h 439"/>
              <a:gd name="T60" fmla="*/ 232 w 422"/>
              <a:gd name="T61" fmla="*/ 270 h 439"/>
              <a:gd name="T62" fmla="*/ 114 w 422"/>
              <a:gd name="T63" fmla="*/ 203 h 439"/>
              <a:gd name="T64" fmla="*/ 113 w 422"/>
              <a:gd name="T65" fmla="*/ 296 h 439"/>
              <a:gd name="T66" fmla="*/ 58 w 422"/>
              <a:gd name="T67" fmla="*/ 276 h 439"/>
              <a:gd name="T68" fmla="*/ 201 w 422"/>
              <a:gd name="T69" fmla="*/ 408 h 439"/>
              <a:gd name="T70" fmla="*/ 357 w 422"/>
              <a:gd name="T71" fmla="*/ 416 h 439"/>
              <a:gd name="T72" fmla="*/ 358 w 422"/>
              <a:gd name="T73" fmla="*/ 376 h 439"/>
              <a:gd name="T74" fmla="*/ 263 w 422"/>
              <a:gd name="T75" fmla="*/ 401 h 439"/>
              <a:gd name="T76" fmla="*/ 212 w 422"/>
              <a:gd name="T77" fmla="*/ 397 h 439"/>
              <a:gd name="T78" fmla="*/ 93 w 422"/>
              <a:gd name="T79" fmla="*/ 292 h 439"/>
              <a:gd name="T80" fmla="*/ 178 w 422"/>
              <a:gd name="T81" fmla="*/ 101 h 439"/>
              <a:gd name="T82" fmla="*/ 177 w 422"/>
              <a:gd name="T83" fmla="*/ 119 h 439"/>
              <a:gd name="T84" fmla="*/ 275 w 422"/>
              <a:gd name="T85" fmla="*/ 186 h 439"/>
              <a:gd name="T86" fmla="*/ 188 w 422"/>
              <a:gd name="T87" fmla="*/ 10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39">
                <a:moveTo>
                  <a:pt x="178" y="415"/>
                </a:moveTo>
                <a:cubicBezTo>
                  <a:pt x="135" y="382"/>
                  <a:pt x="95" y="351"/>
                  <a:pt x="56" y="320"/>
                </a:cubicBezTo>
                <a:cubicBezTo>
                  <a:pt x="51" y="317"/>
                  <a:pt x="47" y="313"/>
                  <a:pt x="43" y="310"/>
                </a:cubicBezTo>
                <a:cubicBezTo>
                  <a:pt x="31" y="298"/>
                  <a:pt x="29" y="284"/>
                  <a:pt x="38" y="271"/>
                </a:cubicBezTo>
                <a:cubicBezTo>
                  <a:pt x="58" y="245"/>
                  <a:pt x="77" y="219"/>
                  <a:pt x="98" y="195"/>
                </a:cubicBezTo>
                <a:cubicBezTo>
                  <a:pt x="105" y="188"/>
                  <a:pt x="120" y="189"/>
                  <a:pt x="131" y="187"/>
                </a:cubicBezTo>
                <a:cubicBezTo>
                  <a:pt x="140" y="219"/>
                  <a:pt x="160" y="238"/>
                  <a:pt x="190" y="244"/>
                </a:cubicBezTo>
                <a:cubicBezTo>
                  <a:pt x="202" y="247"/>
                  <a:pt x="212" y="244"/>
                  <a:pt x="219" y="234"/>
                </a:cubicBezTo>
                <a:cubicBezTo>
                  <a:pt x="228" y="223"/>
                  <a:pt x="237" y="211"/>
                  <a:pt x="247" y="199"/>
                </a:cubicBezTo>
                <a:cubicBezTo>
                  <a:pt x="221" y="178"/>
                  <a:pt x="195" y="158"/>
                  <a:pt x="168" y="137"/>
                </a:cubicBezTo>
                <a:cubicBezTo>
                  <a:pt x="165" y="141"/>
                  <a:pt x="161" y="145"/>
                  <a:pt x="157" y="149"/>
                </a:cubicBezTo>
                <a:cubicBezTo>
                  <a:pt x="161" y="151"/>
                  <a:pt x="165" y="151"/>
                  <a:pt x="167" y="153"/>
                </a:cubicBezTo>
                <a:cubicBezTo>
                  <a:pt x="170" y="155"/>
                  <a:pt x="173" y="160"/>
                  <a:pt x="172" y="162"/>
                </a:cubicBezTo>
                <a:cubicBezTo>
                  <a:pt x="171" y="166"/>
                  <a:pt x="167" y="170"/>
                  <a:pt x="164" y="170"/>
                </a:cubicBezTo>
                <a:cubicBezTo>
                  <a:pt x="129" y="171"/>
                  <a:pt x="94" y="171"/>
                  <a:pt x="59" y="170"/>
                </a:cubicBezTo>
                <a:cubicBezTo>
                  <a:pt x="56" y="170"/>
                  <a:pt x="53" y="164"/>
                  <a:pt x="50" y="161"/>
                </a:cubicBezTo>
                <a:cubicBezTo>
                  <a:pt x="54" y="158"/>
                  <a:pt x="58" y="152"/>
                  <a:pt x="61" y="152"/>
                </a:cubicBezTo>
                <a:cubicBezTo>
                  <a:pt x="81" y="151"/>
                  <a:pt x="100" y="152"/>
                  <a:pt x="120" y="152"/>
                </a:cubicBezTo>
                <a:cubicBezTo>
                  <a:pt x="134" y="151"/>
                  <a:pt x="153" y="131"/>
                  <a:pt x="152" y="116"/>
                </a:cubicBezTo>
                <a:cubicBezTo>
                  <a:pt x="150" y="94"/>
                  <a:pt x="158" y="86"/>
                  <a:pt x="180" y="83"/>
                </a:cubicBezTo>
                <a:cubicBezTo>
                  <a:pt x="190" y="82"/>
                  <a:pt x="199" y="78"/>
                  <a:pt x="208" y="75"/>
                </a:cubicBezTo>
                <a:cubicBezTo>
                  <a:pt x="210" y="74"/>
                  <a:pt x="212" y="75"/>
                  <a:pt x="216" y="75"/>
                </a:cubicBezTo>
                <a:cubicBezTo>
                  <a:pt x="211" y="82"/>
                  <a:pt x="207" y="88"/>
                  <a:pt x="203" y="95"/>
                </a:cubicBezTo>
                <a:cubicBezTo>
                  <a:pt x="228" y="115"/>
                  <a:pt x="253" y="134"/>
                  <a:pt x="279" y="154"/>
                </a:cubicBezTo>
                <a:cubicBezTo>
                  <a:pt x="302" y="125"/>
                  <a:pt x="326" y="96"/>
                  <a:pt x="349" y="67"/>
                </a:cubicBezTo>
                <a:cubicBezTo>
                  <a:pt x="365" y="47"/>
                  <a:pt x="380" y="26"/>
                  <a:pt x="397" y="7"/>
                </a:cubicBezTo>
                <a:cubicBezTo>
                  <a:pt x="400" y="3"/>
                  <a:pt x="409" y="0"/>
                  <a:pt x="413" y="2"/>
                </a:cubicBezTo>
                <a:cubicBezTo>
                  <a:pt x="422" y="6"/>
                  <a:pt x="416" y="13"/>
                  <a:pt x="412" y="19"/>
                </a:cubicBezTo>
                <a:cubicBezTo>
                  <a:pt x="375" y="65"/>
                  <a:pt x="338" y="111"/>
                  <a:pt x="302" y="157"/>
                </a:cubicBezTo>
                <a:cubicBezTo>
                  <a:pt x="298" y="162"/>
                  <a:pt x="296" y="171"/>
                  <a:pt x="297" y="178"/>
                </a:cubicBezTo>
                <a:cubicBezTo>
                  <a:pt x="298" y="192"/>
                  <a:pt x="290" y="206"/>
                  <a:pt x="274" y="208"/>
                </a:cubicBezTo>
                <a:cubicBezTo>
                  <a:pt x="254" y="211"/>
                  <a:pt x="250" y="230"/>
                  <a:pt x="239" y="241"/>
                </a:cubicBezTo>
                <a:cubicBezTo>
                  <a:pt x="238" y="242"/>
                  <a:pt x="240" y="248"/>
                  <a:pt x="242" y="250"/>
                </a:cubicBezTo>
                <a:cubicBezTo>
                  <a:pt x="260" y="276"/>
                  <a:pt x="277" y="301"/>
                  <a:pt x="296" y="326"/>
                </a:cubicBezTo>
                <a:cubicBezTo>
                  <a:pt x="299" y="330"/>
                  <a:pt x="304" y="333"/>
                  <a:pt x="310" y="335"/>
                </a:cubicBezTo>
                <a:cubicBezTo>
                  <a:pt x="330" y="343"/>
                  <a:pt x="350" y="350"/>
                  <a:pt x="370" y="357"/>
                </a:cubicBezTo>
                <a:cubicBezTo>
                  <a:pt x="392" y="366"/>
                  <a:pt x="401" y="384"/>
                  <a:pt x="396" y="411"/>
                </a:cubicBezTo>
                <a:cubicBezTo>
                  <a:pt x="393" y="427"/>
                  <a:pt x="380" y="436"/>
                  <a:pt x="358" y="436"/>
                </a:cubicBezTo>
                <a:cubicBezTo>
                  <a:pt x="272" y="437"/>
                  <a:pt x="186" y="439"/>
                  <a:pt x="99" y="439"/>
                </a:cubicBezTo>
                <a:cubicBezTo>
                  <a:pt x="71" y="439"/>
                  <a:pt x="42" y="436"/>
                  <a:pt x="13" y="434"/>
                </a:cubicBezTo>
                <a:cubicBezTo>
                  <a:pt x="9" y="433"/>
                  <a:pt x="4" y="431"/>
                  <a:pt x="0" y="427"/>
                </a:cubicBezTo>
                <a:cubicBezTo>
                  <a:pt x="57" y="413"/>
                  <a:pt x="116" y="417"/>
                  <a:pt x="178" y="415"/>
                </a:cubicBezTo>
                <a:close/>
                <a:moveTo>
                  <a:pt x="113" y="296"/>
                </a:moveTo>
                <a:cubicBezTo>
                  <a:pt x="138" y="316"/>
                  <a:pt x="165" y="334"/>
                  <a:pt x="188" y="355"/>
                </a:cubicBezTo>
                <a:cubicBezTo>
                  <a:pt x="212" y="377"/>
                  <a:pt x="238" y="383"/>
                  <a:pt x="269" y="383"/>
                </a:cubicBezTo>
                <a:cubicBezTo>
                  <a:pt x="291" y="382"/>
                  <a:pt x="305" y="374"/>
                  <a:pt x="321" y="362"/>
                </a:cubicBezTo>
                <a:cubicBezTo>
                  <a:pt x="306" y="355"/>
                  <a:pt x="292" y="348"/>
                  <a:pt x="276" y="340"/>
                </a:cubicBezTo>
                <a:cubicBezTo>
                  <a:pt x="272" y="343"/>
                  <a:pt x="265" y="348"/>
                  <a:pt x="258" y="351"/>
                </a:cubicBezTo>
                <a:cubicBezTo>
                  <a:pt x="253" y="353"/>
                  <a:pt x="247" y="351"/>
                  <a:pt x="241" y="351"/>
                </a:cubicBezTo>
                <a:cubicBezTo>
                  <a:pt x="243" y="345"/>
                  <a:pt x="244" y="339"/>
                  <a:pt x="248" y="335"/>
                </a:cubicBezTo>
                <a:cubicBezTo>
                  <a:pt x="254" y="330"/>
                  <a:pt x="261" y="326"/>
                  <a:pt x="268" y="322"/>
                </a:cubicBezTo>
                <a:cubicBezTo>
                  <a:pt x="266" y="318"/>
                  <a:pt x="263" y="315"/>
                  <a:pt x="261" y="312"/>
                </a:cubicBezTo>
                <a:cubicBezTo>
                  <a:pt x="250" y="319"/>
                  <a:pt x="240" y="326"/>
                  <a:pt x="230" y="331"/>
                </a:cubicBezTo>
                <a:cubicBezTo>
                  <a:pt x="226" y="333"/>
                  <a:pt x="220" y="331"/>
                  <a:pt x="214" y="330"/>
                </a:cubicBezTo>
                <a:cubicBezTo>
                  <a:pt x="216" y="325"/>
                  <a:pt x="217" y="318"/>
                  <a:pt x="220" y="315"/>
                </a:cubicBezTo>
                <a:cubicBezTo>
                  <a:pt x="229" y="308"/>
                  <a:pt x="240" y="302"/>
                  <a:pt x="250" y="296"/>
                </a:cubicBezTo>
                <a:cubicBezTo>
                  <a:pt x="250" y="294"/>
                  <a:pt x="249" y="293"/>
                  <a:pt x="249" y="291"/>
                </a:cubicBezTo>
                <a:cubicBezTo>
                  <a:pt x="244" y="291"/>
                  <a:pt x="239" y="289"/>
                  <a:pt x="235" y="291"/>
                </a:cubicBezTo>
                <a:cubicBezTo>
                  <a:pt x="226" y="296"/>
                  <a:pt x="217" y="302"/>
                  <a:pt x="208" y="308"/>
                </a:cubicBezTo>
                <a:cubicBezTo>
                  <a:pt x="202" y="312"/>
                  <a:pt x="194" y="320"/>
                  <a:pt x="188" y="309"/>
                </a:cubicBezTo>
                <a:cubicBezTo>
                  <a:pt x="182" y="299"/>
                  <a:pt x="192" y="295"/>
                  <a:pt x="199" y="291"/>
                </a:cubicBezTo>
                <a:cubicBezTo>
                  <a:pt x="209" y="284"/>
                  <a:pt x="220" y="277"/>
                  <a:pt x="232" y="270"/>
                </a:cubicBezTo>
                <a:cubicBezTo>
                  <a:pt x="228" y="265"/>
                  <a:pt x="226" y="262"/>
                  <a:pt x="224" y="259"/>
                </a:cubicBezTo>
                <a:cubicBezTo>
                  <a:pt x="170" y="274"/>
                  <a:pt x="138" y="248"/>
                  <a:pt x="114" y="203"/>
                </a:cubicBezTo>
                <a:cubicBezTo>
                  <a:pt x="111" y="214"/>
                  <a:pt x="95" y="217"/>
                  <a:pt x="104" y="230"/>
                </a:cubicBezTo>
                <a:cubicBezTo>
                  <a:pt x="117" y="250"/>
                  <a:pt x="123" y="272"/>
                  <a:pt x="113" y="296"/>
                </a:cubicBezTo>
                <a:close/>
                <a:moveTo>
                  <a:pt x="87" y="239"/>
                </a:moveTo>
                <a:cubicBezTo>
                  <a:pt x="77" y="253"/>
                  <a:pt x="68" y="265"/>
                  <a:pt x="58" y="276"/>
                </a:cubicBezTo>
                <a:cubicBezTo>
                  <a:pt x="50" y="286"/>
                  <a:pt x="52" y="293"/>
                  <a:pt x="62" y="300"/>
                </a:cubicBezTo>
                <a:cubicBezTo>
                  <a:pt x="108" y="336"/>
                  <a:pt x="154" y="372"/>
                  <a:pt x="201" y="408"/>
                </a:cubicBezTo>
                <a:cubicBezTo>
                  <a:pt x="207" y="412"/>
                  <a:pt x="215" y="415"/>
                  <a:pt x="223" y="415"/>
                </a:cubicBezTo>
                <a:cubicBezTo>
                  <a:pt x="267" y="416"/>
                  <a:pt x="312" y="416"/>
                  <a:pt x="357" y="416"/>
                </a:cubicBezTo>
                <a:cubicBezTo>
                  <a:pt x="375" y="416"/>
                  <a:pt x="377" y="413"/>
                  <a:pt x="377" y="395"/>
                </a:cubicBezTo>
                <a:cubicBezTo>
                  <a:pt x="377" y="382"/>
                  <a:pt x="371" y="375"/>
                  <a:pt x="358" y="376"/>
                </a:cubicBezTo>
                <a:cubicBezTo>
                  <a:pt x="346" y="378"/>
                  <a:pt x="331" y="378"/>
                  <a:pt x="323" y="385"/>
                </a:cubicBezTo>
                <a:cubicBezTo>
                  <a:pt x="305" y="401"/>
                  <a:pt x="285" y="401"/>
                  <a:pt x="263" y="401"/>
                </a:cubicBezTo>
                <a:cubicBezTo>
                  <a:pt x="251" y="400"/>
                  <a:pt x="239" y="401"/>
                  <a:pt x="226" y="401"/>
                </a:cubicBezTo>
                <a:cubicBezTo>
                  <a:pt x="221" y="400"/>
                  <a:pt x="216" y="400"/>
                  <a:pt x="212" y="397"/>
                </a:cubicBezTo>
                <a:cubicBezTo>
                  <a:pt x="173" y="368"/>
                  <a:pt x="135" y="338"/>
                  <a:pt x="97" y="308"/>
                </a:cubicBezTo>
                <a:cubicBezTo>
                  <a:pt x="93" y="305"/>
                  <a:pt x="91" y="296"/>
                  <a:pt x="93" y="292"/>
                </a:cubicBezTo>
                <a:cubicBezTo>
                  <a:pt x="102" y="274"/>
                  <a:pt x="99" y="257"/>
                  <a:pt x="87" y="239"/>
                </a:cubicBezTo>
                <a:close/>
                <a:moveTo>
                  <a:pt x="178" y="101"/>
                </a:moveTo>
                <a:cubicBezTo>
                  <a:pt x="176" y="104"/>
                  <a:pt x="171" y="106"/>
                  <a:pt x="171" y="108"/>
                </a:cubicBezTo>
                <a:cubicBezTo>
                  <a:pt x="172" y="112"/>
                  <a:pt x="174" y="116"/>
                  <a:pt x="177" y="119"/>
                </a:cubicBezTo>
                <a:cubicBezTo>
                  <a:pt x="204" y="141"/>
                  <a:pt x="232" y="162"/>
                  <a:pt x="260" y="184"/>
                </a:cubicBezTo>
                <a:cubicBezTo>
                  <a:pt x="264" y="186"/>
                  <a:pt x="270" y="186"/>
                  <a:pt x="275" y="186"/>
                </a:cubicBezTo>
                <a:cubicBezTo>
                  <a:pt x="274" y="182"/>
                  <a:pt x="273" y="175"/>
                  <a:pt x="270" y="172"/>
                </a:cubicBezTo>
                <a:cubicBezTo>
                  <a:pt x="243" y="150"/>
                  <a:pt x="215" y="129"/>
                  <a:pt x="188" y="108"/>
                </a:cubicBezTo>
                <a:cubicBezTo>
                  <a:pt x="185" y="106"/>
                  <a:pt x="182" y="104"/>
                  <a:pt x="178" y="101"/>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63" name="Freeform 31">
            <a:extLst>
              <a:ext uri="{FF2B5EF4-FFF2-40B4-BE49-F238E27FC236}">
                <a16:creationId xmlns:a16="http://schemas.microsoft.com/office/drawing/2014/main" id="{9E84DD69-DD16-4CA7-954F-51CE32BB93A1}"/>
              </a:ext>
            </a:extLst>
          </p:cNvPr>
          <p:cNvSpPr>
            <a:spLocks/>
          </p:cNvSpPr>
          <p:nvPr/>
        </p:nvSpPr>
        <p:spPr bwMode="auto">
          <a:xfrm>
            <a:off x="5389342" y="1350963"/>
            <a:ext cx="538162" cy="212725"/>
          </a:xfrm>
          <a:custGeom>
            <a:avLst/>
            <a:gdLst>
              <a:gd name="T0" fmla="*/ 128 w 142"/>
              <a:gd name="T1" fmla="*/ 31 h 56"/>
              <a:gd name="T2" fmla="*/ 135 w 142"/>
              <a:gd name="T3" fmla="*/ 48 h 56"/>
              <a:gd name="T4" fmla="*/ 120 w 142"/>
              <a:gd name="T5" fmla="*/ 56 h 56"/>
              <a:gd name="T6" fmla="*/ 15 w 142"/>
              <a:gd name="T7" fmla="*/ 55 h 56"/>
              <a:gd name="T8" fmla="*/ 0 w 142"/>
              <a:gd name="T9" fmla="*/ 46 h 56"/>
              <a:gd name="T10" fmla="*/ 15 w 142"/>
              <a:gd name="T11" fmla="*/ 36 h 56"/>
              <a:gd name="T12" fmla="*/ 87 w 142"/>
              <a:gd name="T13" fmla="*/ 36 h 56"/>
              <a:gd name="T14" fmla="*/ 108 w 142"/>
              <a:gd name="T15" fmla="*/ 26 h 56"/>
              <a:gd name="T16" fmla="*/ 126 w 142"/>
              <a:gd name="T17" fmla="*/ 4 h 56"/>
              <a:gd name="T18" fmla="*/ 141 w 142"/>
              <a:gd name="T19" fmla="*/ 0 h 56"/>
              <a:gd name="T20" fmla="*/ 140 w 142"/>
              <a:gd name="T21" fmla="*/ 15 h 56"/>
              <a:gd name="T22" fmla="*/ 128 w 142"/>
              <a:gd name="T23"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6">
                <a:moveTo>
                  <a:pt x="128" y="31"/>
                </a:moveTo>
                <a:cubicBezTo>
                  <a:pt x="131" y="38"/>
                  <a:pt x="137" y="46"/>
                  <a:pt x="135" y="48"/>
                </a:cubicBezTo>
                <a:cubicBezTo>
                  <a:pt x="132" y="52"/>
                  <a:pt x="125" y="55"/>
                  <a:pt x="120" y="56"/>
                </a:cubicBezTo>
                <a:cubicBezTo>
                  <a:pt x="85" y="56"/>
                  <a:pt x="50" y="56"/>
                  <a:pt x="15" y="55"/>
                </a:cubicBezTo>
                <a:cubicBezTo>
                  <a:pt x="10" y="55"/>
                  <a:pt x="5" y="49"/>
                  <a:pt x="0" y="46"/>
                </a:cubicBezTo>
                <a:cubicBezTo>
                  <a:pt x="5" y="42"/>
                  <a:pt x="10" y="36"/>
                  <a:pt x="15" y="36"/>
                </a:cubicBezTo>
                <a:cubicBezTo>
                  <a:pt x="39" y="35"/>
                  <a:pt x="63" y="35"/>
                  <a:pt x="87" y="36"/>
                </a:cubicBezTo>
                <a:cubicBezTo>
                  <a:pt x="96" y="36"/>
                  <a:pt x="103" y="33"/>
                  <a:pt x="108" y="26"/>
                </a:cubicBezTo>
                <a:cubicBezTo>
                  <a:pt x="113" y="18"/>
                  <a:pt x="119" y="10"/>
                  <a:pt x="126" y="4"/>
                </a:cubicBezTo>
                <a:cubicBezTo>
                  <a:pt x="129" y="1"/>
                  <a:pt x="136" y="1"/>
                  <a:pt x="141" y="0"/>
                </a:cubicBezTo>
                <a:cubicBezTo>
                  <a:pt x="141" y="5"/>
                  <a:pt x="142" y="11"/>
                  <a:pt x="140" y="15"/>
                </a:cubicBezTo>
                <a:cubicBezTo>
                  <a:pt x="137" y="21"/>
                  <a:pt x="132" y="27"/>
                  <a:pt x="128" y="31"/>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2944" name="Freeform 32">
            <a:extLst>
              <a:ext uri="{FF2B5EF4-FFF2-40B4-BE49-F238E27FC236}">
                <a16:creationId xmlns:a16="http://schemas.microsoft.com/office/drawing/2014/main" id="{EF83D5AE-B0A8-4813-95D2-8E6920705AB9}"/>
              </a:ext>
            </a:extLst>
          </p:cNvPr>
          <p:cNvSpPr>
            <a:spLocks/>
          </p:cNvSpPr>
          <p:nvPr/>
        </p:nvSpPr>
        <p:spPr bwMode="auto">
          <a:xfrm>
            <a:off x="5192492" y="1495426"/>
            <a:ext cx="139700" cy="76200"/>
          </a:xfrm>
          <a:custGeom>
            <a:avLst/>
            <a:gdLst>
              <a:gd name="T0" fmla="*/ 18 w 37"/>
              <a:gd name="T1" fmla="*/ 20 h 20"/>
              <a:gd name="T2" fmla="*/ 1 w 37"/>
              <a:gd name="T3" fmla="*/ 12 h 20"/>
              <a:gd name="T4" fmla="*/ 4 w 37"/>
              <a:gd name="T5" fmla="*/ 1 h 20"/>
              <a:gd name="T6" fmla="*/ 33 w 37"/>
              <a:gd name="T7" fmla="*/ 1 h 20"/>
              <a:gd name="T8" fmla="*/ 35 w 37"/>
              <a:gd name="T9" fmla="*/ 12 h 20"/>
              <a:gd name="T10" fmla="*/ 18 w 37"/>
              <a:gd name="T11" fmla="*/ 20 h 20"/>
            </a:gdLst>
            <a:ahLst/>
            <a:cxnLst>
              <a:cxn ang="0">
                <a:pos x="T0" y="T1"/>
              </a:cxn>
              <a:cxn ang="0">
                <a:pos x="T2" y="T3"/>
              </a:cxn>
              <a:cxn ang="0">
                <a:pos x="T4" y="T5"/>
              </a:cxn>
              <a:cxn ang="0">
                <a:pos x="T6" y="T7"/>
              </a:cxn>
              <a:cxn ang="0">
                <a:pos x="T8" y="T9"/>
              </a:cxn>
              <a:cxn ang="0">
                <a:pos x="T10" y="T11"/>
              </a:cxn>
            </a:cxnLst>
            <a:rect l="0" t="0" r="r" b="b"/>
            <a:pathLst>
              <a:path w="37" h="20">
                <a:moveTo>
                  <a:pt x="18" y="20"/>
                </a:moveTo>
                <a:cubicBezTo>
                  <a:pt x="12" y="17"/>
                  <a:pt x="6" y="15"/>
                  <a:pt x="1" y="12"/>
                </a:cubicBezTo>
                <a:cubicBezTo>
                  <a:pt x="0" y="11"/>
                  <a:pt x="2" y="1"/>
                  <a:pt x="4" y="1"/>
                </a:cubicBezTo>
                <a:cubicBezTo>
                  <a:pt x="14" y="0"/>
                  <a:pt x="24" y="0"/>
                  <a:pt x="33" y="1"/>
                </a:cubicBezTo>
                <a:cubicBezTo>
                  <a:pt x="35" y="1"/>
                  <a:pt x="37" y="11"/>
                  <a:pt x="35" y="12"/>
                </a:cubicBezTo>
                <a:cubicBezTo>
                  <a:pt x="31" y="16"/>
                  <a:pt x="24" y="17"/>
                  <a:pt x="18" y="2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2945" name="Freeform 33">
            <a:extLst>
              <a:ext uri="{FF2B5EF4-FFF2-40B4-BE49-F238E27FC236}">
                <a16:creationId xmlns:a16="http://schemas.microsoft.com/office/drawing/2014/main" id="{0AF8B124-3D83-4D20-BE3A-71573E026961}"/>
              </a:ext>
            </a:extLst>
          </p:cNvPr>
          <p:cNvSpPr>
            <a:spLocks/>
          </p:cNvSpPr>
          <p:nvPr/>
        </p:nvSpPr>
        <p:spPr bwMode="auto">
          <a:xfrm>
            <a:off x="4935317" y="1924051"/>
            <a:ext cx="125412" cy="90488"/>
          </a:xfrm>
          <a:custGeom>
            <a:avLst/>
            <a:gdLst>
              <a:gd name="T0" fmla="*/ 15 w 33"/>
              <a:gd name="T1" fmla="*/ 24 h 24"/>
              <a:gd name="T2" fmla="*/ 0 w 33"/>
              <a:gd name="T3" fmla="*/ 9 h 24"/>
              <a:gd name="T4" fmla="*/ 18 w 33"/>
              <a:gd name="T5" fmla="*/ 0 h 24"/>
              <a:gd name="T6" fmla="*/ 33 w 33"/>
              <a:gd name="T7" fmla="*/ 10 h 24"/>
              <a:gd name="T8" fmla="*/ 15 w 33"/>
              <a:gd name="T9" fmla="*/ 24 h 24"/>
            </a:gdLst>
            <a:ahLst/>
            <a:cxnLst>
              <a:cxn ang="0">
                <a:pos x="T0" y="T1"/>
              </a:cxn>
              <a:cxn ang="0">
                <a:pos x="T2" y="T3"/>
              </a:cxn>
              <a:cxn ang="0">
                <a:pos x="T4" y="T5"/>
              </a:cxn>
              <a:cxn ang="0">
                <a:pos x="T6" y="T7"/>
              </a:cxn>
              <a:cxn ang="0">
                <a:pos x="T8" y="T9"/>
              </a:cxn>
            </a:cxnLst>
            <a:rect l="0" t="0" r="r" b="b"/>
            <a:pathLst>
              <a:path w="33" h="24">
                <a:moveTo>
                  <a:pt x="15" y="24"/>
                </a:moveTo>
                <a:cubicBezTo>
                  <a:pt x="9" y="17"/>
                  <a:pt x="4" y="13"/>
                  <a:pt x="0" y="9"/>
                </a:cubicBezTo>
                <a:cubicBezTo>
                  <a:pt x="6" y="6"/>
                  <a:pt x="12" y="0"/>
                  <a:pt x="18" y="0"/>
                </a:cubicBezTo>
                <a:cubicBezTo>
                  <a:pt x="23" y="0"/>
                  <a:pt x="28" y="6"/>
                  <a:pt x="33" y="10"/>
                </a:cubicBezTo>
                <a:cubicBezTo>
                  <a:pt x="28" y="14"/>
                  <a:pt x="23" y="18"/>
                  <a:pt x="15" y="24"/>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068659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3" y="1119115"/>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154"/>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dirty="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0" y="3481431"/>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1880"/>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8297775" y="2700425"/>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5213119" y="1139038"/>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5107446" y="3464238"/>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2960"/>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10"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3300881" y="2658936"/>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3282177" y="3460063"/>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4511"/>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6" y="1154561"/>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6"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8"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AE4500"/>
              </a:solidFill>
            </a:endParaRPr>
          </a:p>
        </p:txBody>
      </p:sp>
      <p:sp>
        <p:nvSpPr>
          <p:cNvPr id="122" name="Google Shape;6000;p67"/>
          <p:cNvSpPr/>
          <p:nvPr/>
        </p:nvSpPr>
        <p:spPr>
          <a:xfrm>
            <a:off x="3263397" y="1109078"/>
            <a:ext cx="453184" cy="46235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F7AC2D"/>
          </a:solidFill>
          <a:ln>
            <a:noFill/>
          </a:ln>
        </p:spPr>
        <p:txBody>
          <a:bodyPr spcFirstLastPara="1" wrap="square" lIns="68569" tIns="68569" rIns="68569" bIns="68569" anchor="ctr" anchorCtr="0">
            <a:noAutofit/>
          </a:bodyPr>
          <a:lstStyle/>
          <a:p>
            <a:endParaRPr sz="1050">
              <a:solidFill>
                <a:srgbClr val="AE4500"/>
              </a:solidFill>
            </a:endParaRPr>
          </a:p>
        </p:txBody>
      </p:sp>
      <p:grpSp>
        <p:nvGrpSpPr>
          <p:cNvPr id="151" name="Google Shape;6029;p67"/>
          <p:cNvGrpSpPr/>
          <p:nvPr/>
        </p:nvGrpSpPr>
        <p:grpSpPr>
          <a:xfrm>
            <a:off x="7025860" y="4064925"/>
            <a:ext cx="303110" cy="420181"/>
            <a:chOff x="-38860325" y="3221750"/>
            <a:chExt cx="228425" cy="316650"/>
          </a:xfrm>
          <a:solidFill>
            <a:srgbClr val="F7AC2D"/>
          </a:solidFill>
        </p:grpSpPr>
        <p:sp>
          <p:nvSpPr>
            <p:cNvPr id="152" name="Google Shape;6030;p67"/>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54" name="Google Shape;6032;p67"/>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55" name="Google Shape;6033;p67"/>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188" name="Google Shape;6066;p67"/>
          <p:cNvGrpSpPr/>
          <p:nvPr/>
        </p:nvGrpSpPr>
        <p:grpSpPr>
          <a:xfrm>
            <a:off x="3235351" y="1800671"/>
            <a:ext cx="483152" cy="480761"/>
            <a:chOff x="-38538975" y="3954250"/>
            <a:chExt cx="318225" cy="316650"/>
          </a:xfrm>
          <a:solidFill>
            <a:srgbClr val="F7AC2D"/>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53" name="Google Shape;5976;p67"/>
          <p:cNvGrpSpPr/>
          <p:nvPr/>
        </p:nvGrpSpPr>
        <p:grpSpPr>
          <a:xfrm>
            <a:off x="3299914" y="4214193"/>
            <a:ext cx="371546" cy="331550"/>
            <a:chOff x="-42996150" y="3612600"/>
            <a:chExt cx="323750" cy="288900"/>
          </a:xfrm>
          <a:solidFill>
            <a:srgbClr val="F7AC2D"/>
          </a:solidFill>
        </p:grpSpPr>
        <p:sp>
          <p:nvSpPr>
            <p:cNvPr id="99" name="Google Shape;5977;p67"/>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00" name="Google Shape;5978;p67"/>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01" name="Google Shape;5979;p67"/>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111" name="Google Shape;5989;p67"/>
          <p:cNvGrpSpPr/>
          <p:nvPr/>
        </p:nvGrpSpPr>
        <p:grpSpPr>
          <a:xfrm>
            <a:off x="6324528" y="4126470"/>
            <a:ext cx="372406" cy="364373"/>
            <a:chOff x="-41117650" y="3605525"/>
            <a:chExt cx="324500" cy="317500"/>
          </a:xfrm>
          <a:solidFill>
            <a:srgbClr val="F7AC2D"/>
          </a:solidFill>
        </p:grpSpPr>
        <p:sp>
          <p:nvSpPr>
            <p:cNvPr id="112" name="Google Shape;5990;p67"/>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13" name="Google Shape;5991;p67"/>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14" name="Google Shape;5992;p67"/>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129" name="Google Shape;6007;p67"/>
          <p:cNvGrpSpPr/>
          <p:nvPr/>
        </p:nvGrpSpPr>
        <p:grpSpPr>
          <a:xfrm>
            <a:off x="3964163" y="4157041"/>
            <a:ext cx="352265" cy="356769"/>
            <a:chOff x="-42617300" y="3587775"/>
            <a:chExt cx="306950" cy="310875"/>
          </a:xfrm>
          <a:solidFill>
            <a:srgbClr val="F7AC2D"/>
          </a:solidFill>
        </p:grpSpPr>
        <p:sp>
          <p:nvSpPr>
            <p:cNvPr id="130" name="Google Shape;6008;p67"/>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31" name="Google Shape;6009;p67"/>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140" name="Google Shape;6018;p67"/>
          <p:cNvGrpSpPr/>
          <p:nvPr/>
        </p:nvGrpSpPr>
        <p:grpSpPr>
          <a:xfrm>
            <a:off x="7665928" y="4173510"/>
            <a:ext cx="365204" cy="332669"/>
            <a:chOff x="-40745125" y="3632900"/>
            <a:chExt cx="318225" cy="289875"/>
          </a:xfrm>
          <a:solidFill>
            <a:srgbClr val="F7AC2D"/>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2" name="Google Shape;6020;p67"/>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3" name="Google Shape;6021;p67"/>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4" name="Google Shape;6022;p67"/>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sp>
        <p:nvSpPr>
          <p:cNvPr id="165" name="Google Shape;6043;p67"/>
          <p:cNvSpPr/>
          <p:nvPr/>
        </p:nvSpPr>
        <p:spPr>
          <a:xfrm>
            <a:off x="4558100" y="4157701"/>
            <a:ext cx="309172" cy="36520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F7AC2D"/>
          </a:solidFill>
          <a:ln>
            <a:noFill/>
          </a:ln>
        </p:spPr>
        <p:txBody>
          <a:bodyPr spcFirstLastPara="1" wrap="square" lIns="68569" tIns="68569" rIns="68569" bIns="68569" anchor="ctr" anchorCtr="0">
            <a:noAutofit/>
          </a:bodyPr>
          <a:lstStyle/>
          <a:p>
            <a:endParaRPr sz="1050">
              <a:solidFill>
                <a:srgbClr val="AE4500"/>
              </a:solidFill>
            </a:endParaRPr>
          </a:p>
        </p:txBody>
      </p:sp>
      <p:grpSp>
        <p:nvGrpSpPr>
          <p:cNvPr id="174" name="Google Shape;6052;p67"/>
          <p:cNvGrpSpPr/>
          <p:nvPr/>
        </p:nvGrpSpPr>
        <p:grpSpPr>
          <a:xfrm>
            <a:off x="8328946" y="4140814"/>
            <a:ext cx="357086" cy="363398"/>
            <a:chOff x="-40372575" y="3604550"/>
            <a:chExt cx="311150" cy="316650"/>
          </a:xfrm>
          <a:solidFill>
            <a:srgbClr val="F7AC2D"/>
          </a:solidFill>
        </p:grpSpPr>
        <p:sp>
          <p:nvSpPr>
            <p:cNvPr id="175" name="Google Shape;6053;p67"/>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76" name="Google Shape;6054;p67"/>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177" name="Google Shape;6055;p67"/>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00" name="Google Shape;6078;p67"/>
          <p:cNvGrpSpPr/>
          <p:nvPr/>
        </p:nvGrpSpPr>
        <p:grpSpPr>
          <a:xfrm>
            <a:off x="5126251" y="4158604"/>
            <a:ext cx="365204" cy="363398"/>
            <a:chOff x="-41893475" y="3584850"/>
            <a:chExt cx="318225" cy="316650"/>
          </a:xfrm>
          <a:solidFill>
            <a:srgbClr val="F7AC2D"/>
          </a:solidFill>
        </p:grpSpPr>
        <p:sp>
          <p:nvSpPr>
            <p:cNvPr id="201" name="Google Shape;6079;p67"/>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02" name="Google Shape;6080;p67"/>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04" name="Google Shape;6082;p67"/>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31" name="Google Shape;6110;p67"/>
          <p:cNvGrpSpPr/>
          <p:nvPr/>
        </p:nvGrpSpPr>
        <p:grpSpPr>
          <a:xfrm>
            <a:off x="5733038" y="4193492"/>
            <a:ext cx="362507" cy="283867"/>
            <a:chOff x="-41526450" y="3653375"/>
            <a:chExt cx="315875" cy="247350"/>
          </a:xfrm>
          <a:solidFill>
            <a:srgbClr val="F7AC2D"/>
          </a:solidFill>
        </p:grpSpPr>
        <p:sp>
          <p:nvSpPr>
            <p:cNvPr id="232" name="Google Shape;6111;p67"/>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56" name="Google Shape;5972;p67"/>
          <p:cNvGrpSpPr/>
          <p:nvPr/>
        </p:nvGrpSpPr>
        <p:grpSpPr>
          <a:xfrm>
            <a:off x="3923617" y="1891745"/>
            <a:ext cx="360504" cy="414709"/>
            <a:chOff x="-42971725" y="3217825"/>
            <a:chExt cx="275675" cy="317125"/>
          </a:xfrm>
          <a:solidFill>
            <a:srgbClr val="F7AC2D"/>
          </a:solidFill>
        </p:grpSpPr>
        <p:sp>
          <p:nvSpPr>
            <p:cNvPr id="257" name="Google Shape;5973;p67"/>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58" name="Google Shape;5974;p67"/>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59" name="Google Shape;5975;p67"/>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60" name="Google Shape;5984;p67"/>
          <p:cNvGrpSpPr/>
          <p:nvPr/>
        </p:nvGrpSpPr>
        <p:grpSpPr>
          <a:xfrm>
            <a:off x="6993481" y="1888681"/>
            <a:ext cx="416114" cy="415100"/>
            <a:chOff x="-41111350" y="3239100"/>
            <a:chExt cx="318200" cy="317425"/>
          </a:xfrm>
          <a:solidFill>
            <a:srgbClr val="F7AC2D"/>
          </a:solidFill>
        </p:grpSpPr>
        <p:sp>
          <p:nvSpPr>
            <p:cNvPr id="261" name="Google Shape;5985;p67"/>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2" name="Google Shape;5986;p67"/>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65" name="Google Shape;6002;p67"/>
          <p:cNvGrpSpPr/>
          <p:nvPr/>
        </p:nvGrpSpPr>
        <p:grpSpPr>
          <a:xfrm>
            <a:off x="4569813" y="1891744"/>
            <a:ext cx="480716" cy="415100"/>
            <a:chOff x="-42651700" y="3217825"/>
            <a:chExt cx="367600" cy="317425"/>
          </a:xfrm>
          <a:solidFill>
            <a:srgbClr val="F7AC2D"/>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69" name="Google Shape;6006;p67"/>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70" name="Google Shape;6011;p67"/>
          <p:cNvGrpSpPr/>
          <p:nvPr/>
        </p:nvGrpSpPr>
        <p:grpSpPr>
          <a:xfrm>
            <a:off x="7585153" y="1867514"/>
            <a:ext cx="421868" cy="414479"/>
            <a:chOff x="-40748275" y="3238700"/>
            <a:chExt cx="322600" cy="316950"/>
          </a:xfrm>
          <a:solidFill>
            <a:srgbClr val="F7AC2D"/>
          </a:solidFill>
        </p:grpSpPr>
        <p:sp>
          <p:nvSpPr>
            <p:cNvPr id="271" name="Google Shape;6012;p67"/>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73" name="Google Shape;6014;p67"/>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74" name="Google Shape;6015;p67"/>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76" name="Google Shape;6017;p67"/>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sp>
        <p:nvSpPr>
          <p:cNvPr id="277" name="Google Shape;6042;p67"/>
          <p:cNvSpPr/>
          <p:nvPr/>
        </p:nvSpPr>
        <p:spPr>
          <a:xfrm>
            <a:off x="5201841" y="1892561"/>
            <a:ext cx="407908" cy="413466"/>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F7AC2D"/>
          </a:solidFill>
          <a:ln>
            <a:noFill/>
          </a:ln>
        </p:spPr>
        <p:txBody>
          <a:bodyPr spcFirstLastPara="1" wrap="square" lIns="68569" tIns="68569" rIns="68569" bIns="68569" anchor="ctr" anchorCtr="0">
            <a:noAutofit/>
          </a:bodyPr>
          <a:lstStyle/>
          <a:p>
            <a:endParaRPr sz="1050">
              <a:solidFill>
                <a:srgbClr val="AE4500"/>
              </a:solidFill>
            </a:endParaRPr>
          </a:p>
        </p:txBody>
      </p:sp>
      <p:grpSp>
        <p:nvGrpSpPr>
          <p:cNvPr id="278" name="Google Shape;6047;p67"/>
          <p:cNvGrpSpPr/>
          <p:nvPr/>
        </p:nvGrpSpPr>
        <p:grpSpPr>
          <a:xfrm>
            <a:off x="8230417" y="1867736"/>
            <a:ext cx="415100" cy="378027"/>
            <a:chOff x="-40378075" y="3267450"/>
            <a:chExt cx="317425" cy="289075"/>
          </a:xfrm>
          <a:solidFill>
            <a:srgbClr val="F7AC2D"/>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0" name="Google Shape;6049;p67"/>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1" name="Google Shape;6050;p67"/>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83" name="Google Shape;6072;p67"/>
          <p:cNvGrpSpPr/>
          <p:nvPr/>
        </p:nvGrpSpPr>
        <p:grpSpPr>
          <a:xfrm>
            <a:off x="5776495" y="1872349"/>
            <a:ext cx="415134" cy="414872"/>
            <a:chOff x="-41895050" y="3217225"/>
            <a:chExt cx="317450" cy="317250"/>
          </a:xfrm>
          <a:solidFill>
            <a:srgbClr val="F7AC2D"/>
          </a:solidFill>
        </p:grpSpPr>
        <p:sp>
          <p:nvSpPr>
            <p:cNvPr id="284" name="Google Shape;6073;p67"/>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5" name="Google Shape;6074;p67"/>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6" name="Google Shape;6075;p67"/>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7" name="Google Shape;6076;p67"/>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88" name="Google Shape;6077;p67"/>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289" name="Google Shape;6107;p67"/>
          <p:cNvGrpSpPr/>
          <p:nvPr/>
        </p:nvGrpSpPr>
        <p:grpSpPr>
          <a:xfrm>
            <a:off x="6397010" y="1856363"/>
            <a:ext cx="418206" cy="413074"/>
            <a:chOff x="-41530375" y="3218800"/>
            <a:chExt cx="319800" cy="315875"/>
          </a:xfrm>
          <a:solidFill>
            <a:srgbClr val="F7AC2D"/>
          </a:solidFill>
        </p:grpSpPr>
        <p:sp>
          <p:nvSpPr>
            <p:cNvPr id="290" name="Google Shape;6108;p67"/>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291" name="Google Shape;6109;p67"/>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327" name="Google Shape;5593;p66"/>
          <p:cNvGrpSpPr/>
          <p:nvPr/>
        </p:nvGrpSpPr>
        <p:grpSpPr>
          <a:xfrm>
            <a:off x="3885546" y="2599752"/>
            <a:ext cx="501820" cy="501820"/>
            <a:chOff x="5049725" y="249400"/>
            <a:chExt cx="481825" cy="481825"/>
          </a:xfrm>
          <a:solidFill>
            <a:srgbClr val="F7AC2D"/>
          </a:solidFill>
        </p:grpSpPr>
        <p:sp>
          <p:nvSpPr>
            <p:cNvPr id="328" name="Google Shape;5594;p66"/>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330" name="Google Shape;5596;p66"/>
          <p:cNvGrpSpPr/>
          <p:nvPr/>
        </p:nvGrpSpPr>
        <p:grpSpPr>
          <a:xfrm>
            <a:off x="5180758" y="2670650"/>
            <a:ext cx="395025" cy="395025"/>
            <a:chOff x="5660400" y="238125"/>
            <a:chExt cx="481825" cy="481825"/>
          </a:xfrm>
          <a:solidFill>
            <a:srgbClr val="F7AC2D"/>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385" name="Google Shape;5651;p66"/>
          <p:cNvGrpSpPr/>
          <p:nvPr/>
        </p:nvGrpSpPr>
        <p:grpSpPr>
          <a:xfrm>
            <a:off x="7593279" y="2726921"/>
            <a:ext cx="441296" cy="284451"/>
            <a:chOff x="1492675" y="1520750"/>
            <a:chExt cx="481825" cy="310575"/>
          </a:xfrm>
          <a:solidFill>
            <a:srgbClr val="F7AC2D"/>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grpSp>
        <p:nvGrpSpPr>
          <p:cNvPr id="509" name="Google Shape;5775;p66"/>
          <p:cNvGrpSpPr/>
          <p:nvPr/>
        </p:nvGrpSpPr>
        <p:grpSpPr>
          <a:xfrm>
            <a:off x="6432408" y="2748310"/>
            <a:ext cx="338933" cy="317742"/>
            <a:chOff x="4456875" y="2635825"/>
            <a:chExt cx="481825" cy="451700"/>
          </a:xfrm>
          <a:solidFill>
            <a:srgbClr val="F7AC2D"/>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68569" tIns="68569" rIns="68569" bIns="68569" anchor="ctr" anchorCtr="0">
              <a:noAutofit/>
            </a:bodyPr>
            <a:lstStyle/>
            <a:p>
              <a:endParaRPr sz="1050">
                <a:solidFill>
                  <a:srgbClr val="AE4500"/>
                </a:solidFill>
              </a:endParaRPr>
            </a:p>
          </p:txBody>
        </p:sp>
      </p:grpSp>
    </p:spTree>
    <p:extLst>
      <p:ext uri="{BB962C8B-B14F-4D97-AF65-F5344CB8AC3E}">
        <p14:creationId xmlns:p14="http://schemas.microsoft.com/office/powerpoint/2010/main" val="1853422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800" dirty="0"/>
              <a:t>Fully Editable Icon Sets: B</a:t>
            </a:r>
          </a:p>
        </p:txBody>
      </p:sp>
      <p:grpSp>
        <p:nvGrpSpPr>
          <p:cNvPr id="4" name="Grupo 3"/>
          <p:cNvGrpSpPr/>
          <p:nvPr/>
        </p:nvGrpSpPr>
        <p:grpSpPr>
          <a:xfrm>
            <a:off x="3128871" y="1179621"/>
            <a:ext cx="5793674" cy="3359816"/>
            <a:chOff x="4171826" y="1572826"/>
            <a:chExt cx="8233076" cy="4479755"/>
          </a:xfrm>
          <a:solidFill>
            <a:srgbClr val="EE9012"/>
          </a:solidFill>
        </p:grpSpPr>
        <p:sp>
          <p:nvSpPr>
            <p:cNvPr id="70" name="Freeform 108">
              <a:extLst>
                <a:ext uri="{FF2B5EF4-FFF2-40B4-BE49-F238E27FC236}">
                  <a16:creationId xmlns:a16="http://schemas.microsoft.com/office/drawing/2014/main" id="{6A02011B-41CE-4E20-9214-001F7D847E12}"/>
                </a:ext>
              </a:extLst>
            </p:cNvPr>
            <p:cNvSpPr/>
            <p:nvPr/>
          </p:nvSpPr>
          <p:spPr>
            <a:xfrm>
              <a:off x="6164041" y="1656593"/>
              <a:ext cx="590309" cy="65229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71" name="Oval 8">
              <a:extLst>
                <a:ext uri="{FF2B5EF4-FFF2-40B4-BE49-F238E27FC236}">
                  <a16:creationId xmlns:a16="http://schemas.microsoft.com/office/drawing/2014/main" id="{E3D5639C-49CF-43D9-965F-7653D69F451F}"/>
                </a:ext>
              </a:extLst>
            </p:cNvPr>
            <p:cNvSpPr/>
            <p:nvPr/>
          </p:nvSpPr>
          <p:spPr>
            <a:xfrm>
              <a:off x="7148965" y="1671110"/>
              <a:ext cx="620063" cy="62326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78360" y="1656593"/>
              <a:ext cx="590309" cy="652294"/>
              <a:chOff x="4835382" y="73243"/>
              <a:chExt cx="2920830" cy="3227535"/>
            </a:xfrm>
            <a:grp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2742" y="1691988"/>
              <a:ext cx="529020" cy="58150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781710" y="1671144"/>
              <a:ext cx="623192" cy="62319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7" name="Rounded Rectangle 2">
              <a:extLst>
                <a:ext uri="{FF2B5EF4-FFF2-40B4-BE49-F238E27FC236}">
                  <a16:creationId xmlns:a16="http://schemas.microsoft.com/office/drawing/2014/main" id="{2CB3F902-7F51-468E-928D-DF8ED92CA432}"/>
                </a:ext>
              </a:extLst>
            </p:cNvPr>
            <p:cNvSpPr/>
            <p:nvPr/>
          </p:nvSpPr>
          <p:spPr>
            <a:xfrm>
              <a:off x="5168121" y="5441795"/>
              <a:ext cx="610786" cy="610786"/>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6" y="5441795"/>
              <a:ext cx="610854" cy="610786"/>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7153603" y="5441795"/>
              <a:ext cx="610786" cy="610786"/>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53802" y="5441795"/>
              <a:ext cx="610786" cy="610786"/>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8171512" y="5429389"/>
              <a:ext cx="612962"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102" name="Block Arc 6">
              <a:extLst>
                <a:ext uri="{FF2B5EF4-FFF2-40B4-BE49-F238E27FC236}">
                  <a16:creationId xmlns:a16="http://schemas.microsoft.com/office/drawing/2014/main" id="{62965521-2EFF-4BE9-866C-3D9369FA5C74}"/>
                </a:ext>
              </a:extLst>
            </p:cNvPr>
            <p:cNvSpPr/>
            <p:nvPr/>
          </p:nvSpPr>
          <p:spPr>
            <a:xfrm>
              <a:off x="9120000" y="5472311"/>
              <a:ext cx="574617" cy="580270"/>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grpSp>
          <p:nvGrpSpPr>
            <p:cNvPr id="106" name="Google Shape;10001;p74"/>
            <p:cNvGrpSpPr/>
            <p:nvPr/>
          </p:nvGrpSpPr>
          <p:grpSpPr>
            <a:xfrm>
              <a:off x="10882933" y="5417608"/>
              <a:ext cx="583830" cy="583829"/>
              <a:chOff x="-65145700" y="3727425"/>
              <a:chExt cx="317425" cy="317425"/>
            </a:xfrm>
            <a:grpFill/>
          </p:grpSpPr>
          <p:sp>
            <p:nvSpPr>
              <p:cNvPr id="107" name="Google Shape;10002;p74"/>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68569" tIns="68569" rIns="68569" bIns="68569" anchor="ctr" anchorCtr="0">
                <a:noAutofit/>
              </a:bodyPr>
              <a:lstStyle/>
              <a:p>
                <a:endParaRPr sz="105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32" name="Google Shape;10027;p74"/>
            <p:cNvGrpSpPr/>
            <p:nvPr/>
          </p:nvGrpSpPr>
          <p:grpSpPr>
            <a:xfrm>
              <a:off x="5386424" y="3702820"/>
              <a:ext cx="558124" cy="508110"/>
              <a:chOff x="-61354875" y="3751050"/>
              <a:chExt cx="316650" cy="288275"/>
            </a:xfrm>
            <a:grpFill/>
          </p:grpSpPr>
          <p:sp>
            <p:nvSpPr>
              <p:cNvPr id="133" name="Google Shape;10028;p74"/>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68569" tIns="68569" rIns="68569" bIns="68569" anchor="ctr" anchorCtr="0">
                <a:noAutofit/>
              </a:bodyPr>
              <a:lstStyle/>
              <a:p>
                <a:endParaRPr sz="1050"/>
              </a:p>
            </p:txBody>
          </p:sp>
          <p:sp>
            <p:nvSpPr>
              <p:cNvPr id="134" name="Google Shape;10029;p74"/>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68569" tIns="68569" rIns="68569" bIns="68569" anchor="ctr" anchorCtr="0">
                <a:noAutofit/>
              </a:bodyPr>
              <a:lstStyle/>
              <a:p>
                <a:endParaRPr sz="1050"/>
              </a:p>
            </p:txBody>
          </p:sp>
          <p:sp>
            <p:nvSpPr>
              <p:cNvPr id="135" name="Google Shape;10030;p74"/>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79" name="Google Shape;10074;p74"/>
            <p:cNvGrpSpPr/>
            <p:nvPr/>
          </p:nvGrpSpPr>
          <p:grpSpPr>
            <a:xfrm>
              <a:off x="6231395" y="3669063"/>
              <a:ext cx="558124" cy="547020"/>
              <a:chOff x="-60988625" y="3740800"/>
              <a:chExt cx="316650" cy="310350"/>
            </a:xfrm>
            <a:grp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68569" tIns="68569" rIns="68569" bIns="68569" anchor="ctr" anchorCtr="0">
                <a:noAutofit/>
              </a:bodyPr>
              <a:lstStyle/>
              <a:p>
                <a:endParaRPr sz="1050"/>
              </a:p>
            </p:txBody>
          </p:sp>
          <p:sp>
            <p:nvSpPr>
              <p:cNvPr id="181" name="Google Shape;10076;p74"/>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68569" tIns="68569" rIns="68569" bIns="68569" anchor="ctr" anchorCtr="0">
                <a:noAutofit/>
              </a:bodyPr>
              <a:lstStyle/>
              <a:p>
                <a:endParaRPr sz="1050"/>
              </a:p>
            </p:txBody>
          </p:sp>
          <p:sp>
            <p:nvSpPr>
              <p:cNvPr id="182" name="Google Shape;10077;p74"/>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89" name="Google Shape;10084;p74"/>
            <p:cNvGrpSpPr/>
            <p:nvPr/>
          </p:nvGrpSpPr>
          <p:grpSpPr>
            <a:xfrm>
              <a:off x="9857793" y="3681088"/>
              <a:ext cx="511097" cy="494716"/>
              <a:chOff x="-59447250" y="3706150"/>
              <a:chExt cx="319000" cy="308775"/>
            </a:xfrm>
            <a:grpFill/>
          </p:grpSpPr>
          <p:sp>
            <p:nvSpPr>
              <p:cNvPr id="190" name="Google Shape;10085;p74"/>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68569" tIns="68569" rIns="68569" bIns="68569" anchor="ctr" anchorCtr="0">
                <a:noAutofit/>
              </a:bodyPr>
              <a:lstStyle/>
              <a:p>
                <a:endParaRPr sz="1050"/>
              </a:p>
            </p:txBody>
          </p:sp>
          <p:sp>
            <p:nvSpPr>
              <p:cNvPr id="191" name="Google Shape;10086;p74"/>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68569" tIns="68569" rIns="68569" bIns="68569" anchor="ctr" anchorCtr="0">
                <a:noAutofit/>
              </a:bodyPr>
              <a:lstStyle/>
              <a:p>
                <a:endParaRPr sz="1050"/>
              </a:p>
            </p:txBody>
          </p:sp>
          <p:sp>
            <p:nvSpPr>
              <p:cNvPr id="192" name="Google Shape;10087;p74"/>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68569" tIns="68569" rIns="68569" bIns="68569" anchor="ctr" anchorCtr="0">
                <a:noAutofit/>
              </a:bodyPr>
              <a:lstStyle/>
              <a:p>
                <a:endParaRPr sz="1050"/>
              </a:p>
            </p:txBody>
          </p:sp>
          <p:sp>
            <p:nvSpPr>
              <p:cNvPr id="193" name="Google Shape;10088;p74"/>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94" name="Google Shape;10089;p74"/>
            <p:cNvGrpSpPr/>
            <p:nvPr/>
          </p:nvGrpSpPr>
          <p:grpSpPr>
            <a:xfrm>
              <a:off x="8825251" y="1572826"/>
              <a:ext cx="732560" cy="724676"/>
              <a:chOff x="-64406125" y="3362225"/>
              <a:chExt cx="318225" cy="314800"/>
            </a:xfrm>
            <a:grpFill/>
          </p:grpSpPr>
          <p:sp>
            <p:nvSpPr>
              <p:cNvPr id="195" name="Google Shape;10090;p74"/>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68569" tIns="68569" rIns="68569" bIns="68569" anchor="ctr" anchorCtr="0">
                <a:noAutofit/>
              </a:bodyPr>
              <a:lstStyle/>
              <a:p>
                <a:endParaRPr sz="1050"/>
              </a:p>
            </p:txBody>
          </p:sp>
          <p:sp>
            <p:nvSpPr>
              <p:cNvPr id="196" name="Google Shape;10091;p74"/>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68569" tIns="68569" rIns="68569" bIns="68569" anchor="ctr" anchorCtr="0">
                <a:noAutofit/>
              </a:bodyPr>
              <a:lstStyle/>
              <a:p>
                <a:endParaRPr sz="1050"/>
              </a:p>
            </p:txBody>
          </p:sp>
        </p:grpSp>
        <p:sp>
          <p:nvSpPr>
            <p:cNvPr id="218" name="Google Shape;10113;p74"/>
            <p:cNvSpPr/>
            <p:nvPr/>
          </p:nvSpPr>
          <p:spPr>
            <a:xfrm>
              <a:off x="7156894" y="3640883"/>
              <a:ext cx="562265" cy="556052"/>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grpFill/>
            <a:ln>
              <a:noFill/>
            </a:ln>
          </p:spPr>
          <p:txBody>
            <a:bodyPr spcFirstLastPara="1" wrap="square" lIns="68569" tIns="68569" rIns="68569" bIns="68569" anchor="ctr" anchorCtr="0">
              <a:noAutofit/>
            </a:bodyPr>
            <a:lstStyle/>
            <a:p>
              <a:endParaRPr sz="1050"/>
            </a:p>
          </p:txBody>
        </p:sp>
        <p:grpSp>
          <p:nvGrpSpPr>
            <p:cNvPr id="223" name="Google Shape;10118;p74"/>
            <p:cNvGrpSpPr/>
            <p:nvPr/>
          </p:nvGrpSpPr>
          <p:grpSpPr>
            <a:xfrm>
              <a:off x="11767951" y="2764178"/>
              <a:ext cx="498284" cy="505891"/>
              <a:chOff x="-59400775" y="4084200"/>
              <a:chExt cx="311125" cy="315875"/>
            </a:xfrm>
            <a:grpFill/>
          </p:grpSpPr>
          <p:sp>
            <p:nvSpPr>
              <p:cNvPr id="224" name="Google Shape;10119;p74"/>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68569" tIns="68569" rIns="68569" bIns="68569" anchor="ctr" anchorCtr="0">
                <a:noAutofit/>
              </a:bodyPr>
              <a:lstStyle/>
              <a:p>
                <a:endParaRPr sz="1050"/>
              </a:p>
            </p:txBody>
          </p:sp>
          <p:sp>
            <p:nvSpPr>
              <p:cNvPr id="225" name="Google Shape;10120;p74"/>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68569" tIns="68569" rIns="68569" bIns="68569" anchor="ctr" anchorCtr="0">
                <a:noAutofit/>
              </a:bodyPr>
              <a:lstStyle/>
              <a:p>
                <a:endParaRPr sz="1050"/>
              </a:p>
            </p:txBody>
          </p:sp>
          <p:sp>
            <p:nvSpPr>
              <p:cNvPr id="226" name="Google Shape;10121;p74"/>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68569" tIns="68569" rIns="68569" bIns="68569" anchor="ctr" anchorCtr="0">
                <a:noAutofit/>
              </a:bodyPr>
              <a:lstStyle/>
              <a:p>
                <a:endParaRPr sz="1050"/>
              </a:p>
            </p:txBody>
          </p:sp>
          <p:sp>
            <p:nvSpPr>
              <p:cNvPr id="227" name="Google Shape;10122;p74"/>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68569" tIns="68569" rIns="68569" bIns="68569" anchor="ctr" anchorCtr="0">
                <a:noAutofit/>
              </a:bodyPr>
              <a:lstStyle/>
              <a:p>
                <a:endParaRPr sz="1050"/>
              </a:p>
            </p:txBody>
          </p:sp>
          <p:sp>
            <p:nvSpPr>
              <p:cNvPr id="228" name="Google Shape;10123;p74"/>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68569" tIns="68569" rIns="68569" bIns="68569" anchor="ctr" anchorCtr="0">
                <a:noAutofit/>
              </a:bodyPr>
              <a:lstStyle/>
              <a:p>
                <a:endParaRPr sz="1050"/>
              </a:p>
            </p:txBody>
          </p:sp>
          <p:sp>
            <p:nvSpPr>
              <p:cNvPr id="229" name="Google Shape;10124;p74"/>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34" name="Google Shape;10129;p74"/>
            <p:cNvGrpSpPr/>
            <p:nvPr/>
          </p:nvGrpSpPr>
          <p:grpSpPr>
            <a:xfrm>
              <a:off x="8061811" y="1613794"/>
              <a:ext cx="607772" cy="714064"/>
              <a:chOff x="-64022550" y="3727425"/>
              <a:chExt cx="270175" cy="317425"/>
            </a:xfrm>
            <a:grpFill/>
          </p:grpSpPr>
          <p:sp>
            <p:nvSpPr>
              <p:cNvPr id="235" name="Google Shape;10130;p74"/>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68569" tIns="68569" rIns="68569" bIns="68569" anchor="ctr" anchorCtr="0">
                <a:noAutofit/>
              </a:bodyPr>
              <a:lstStyle/>
              <a:p>
                <a:endParaRPr sz="1050"/>
              </a:p>
            </p:txBody>
          </p:sp>
          <p:sp>
            <p:nvSpPr>
              <p:cNvPr id="236" name="Google Shape;10131;p74"/>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68569" tIns="68569" rIns="68569" bIns="68569" anchor="ctr" anchorCtr="0">
                <a:noAutofit/>
              </a:bodyPr>
              <a:lstStyle/>
              <a:p>
                <a:endParaRPr sz="105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59" name="Google Shape;10154;p74"/>
            <p:cNvGrpSpPr/>
            <p:nvPr/>
          </p:nvGrpSpPr>
          <p:grpSpPr>
            <a:xfrm>
              <a:off x="8171512" y="3640450"/>
              <a:ext cx="558124" cy="557947"/>
              <a:chOff x="-60255350" y="3733825"/>
              <a:chExt cx="316650" cy="316550"/>
            </a:xfrm>
            <a:grpFill/>
          </p:grpSpPr>
          <p:sp>
            <p:nvSpPr>
              <p:cNvPr id="260" name="Google Shape;10155;p74"/>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68569" tIns="68569" rIns="68569" bIns="68569" anchor="ctr" anchorCtr="0">
                <a:noAutofit/>
              </a:bodyPr>
              <a:lstStyle/>
              <a:p>
                <a:endParaRPr sz="1050"/>
              </a:p>
            </p:txBody>
          </p:sp>
          <p:sp>
            <p:nvSpPr>
              <p:cNvPr id="261" name="Google Shape;10156;p74"/>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68569" tIns="68569" rIns="68569" bIns="68569" anchor="ctr" anchorCtr="0">
                <a:noAutofit/>
              </a:bodyPr>
              <a:lstStyle/>
              <a:p>
                <a:endParaRPr sz="105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68569" tIns="68569" rIns="68569" bIns="68569" anchor="ctr" anchorCtr="0">
                <a:noAutofit/>
              </a:bodyPr>
              <a:lstStyle/>
              <a:p>
                <a:endParaRPr sz="1050"/>
              </a:p>
            </p:txBody>
          </p:sp>
          <p:sp>
            <p:nvSpPr>
              <p:cNvPr id="263" name="Google Shape;10158;p74"/>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68569" tIns="68569" rIns="68569" bIns="68569" anchor="ctr" anchorCtr="0">
                <a:noAutofit/>
              </a:bodyPr>
              <a:lstStyle/>
              <a:p>
                <a:endParaRPr sz="1050"/>
              </a:p>
            </p:txBody>
          </p:sp>
          <p:sp>
            <p:nvSpPr>
              <p:cNvPr id="264" name="Google Shape;10159;p74"/>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68569" tIns="68569" rIns="68569" bIns="68569" anchor="ctr" anchorCtr="0">
                <a:noAutofit/>
              </a:bodyPr>
              <a:lstStyle/>
              <a:p>
                <a:endParaRPr sz="1050"/>
              </a:p>
            </p:txBody>
          </p:sp>
          <p:sp>
            <p:nvSpPr>
              <p:cNvPr id="265" name="Google Shape;10160;p74"/>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68569" tIns="68569" rIns="68569" bIns="68569" anchor="ctr" anchorCtr="0">
                <a:noAutofit/>
              </a:bodyPr>
              <a:lstStyle/>
              <a:p>
                <a:endParaRPr sz="1050"/>
              </a:p>
            </p:txBody>
          </p:sp>
          <p:sp>
            <p:nvSpPr>
              <p:cNvPr id="266" name="Google Shape;10161;p74"/>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77" name="Google Shape;10172;p74"/>
            <p:cNvGrpSpPr/>
            <p:nvPr/>
          </p:nvGrpSpPr>
          <p:grpSpPr>
            <a:xfrm>
              <a:off x="9770540" y="1631794"/>
              <a:ext cx="728986" cy="722278"/>
              <a:chOff x="-63679950" y="4093450"/>
              <a:chExt cx="320600" cy="317650"/>
            </a:xfrm>
            <a:grpFill/>
          </p:grpSpPr>
          <p:sp>
            <p:nvSpPr>
              <p:cNvPr id="278" name="Google Shape;10173;p74"/>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68569" tIns="68569" rIns="68569" bIns="68569" anchor="ctr" anchorCtr="0">
                <a:noAutofit/>
              </a:bodyPr>
              <a:lstStyle/>
              <a:p>
                <a:endParaRPr sz="1050"/>
              </a:p>
            </p:txBody>
          </p:sp>
          <p:sp>
            <p:nvSpPr>
              <p:cNvPr id="279" name="Google Shape;10174;p74"/>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68569" tIns="68569" rIns="68569" bIns="68569" anchor="ctr" anchorCtr="0">
                <a:noAutofit/>
              </a:bodyPr>
              <a:lstStyle/>
              <a:p>
                <a:endParaRPr sz="105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89" name="Google Shape;10184;p74"/>
            <p:cNvGrpSpPr/>
            <p:nvPr/>
          </p:nvGrpSpPr>
          <p:grpSpPr>
            <a:xfrm>
              <a:off x="4282682" y="3638745"/>
              <a:ext cx="558124" cy="559534"/>
              <a:chOff x="-61783350" y="3743950"/>
              <a:chExt cx="316650" cy="317450"/>
            </a:xfrm>
            <a:grpFill/>
          </p:grpSpPr>
          <p:sp>
            <p:nvSpPr>
              <p:cNvPr id="290" name="Google Shape;10185;p74"/>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68569" tIns="68569" rIns="68569" bIns="68569" anchor="ctr" anchorCtr="0">
                <a:noAutofit/>
              </a:bodyPr>
              <a:lstStyle/>
              <a:p>
                <a:endParaRPr sz="1050"/>
              </a:p>
            </p:txBody>
          </p:sp>
          <p:sp>
            <p:nvSpPr>
              <p:cNvPr id="291" name="Google Shape;10186;p74"/>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68569" tIns="68569" rIns="68569" bIns="68569" anchor="ctr" anchorCtr="0">
                <a:noAutofit/>
              </a:bodyPr>
              <a:lstStyle/>
              <a:p>
                <a:endParaRPr sz="1050"/>
              </a:p>
            </p:txBody>
          </p:sp>
        </p:grpSp>
        <p:sp>
          <p:nvSpPr>
            <p:cNvPr id="294" name="Google Shape;10189;p74"/>
            <p:cNvSpPr/>
            <p:nvPr/>
          </p:nvSpPr>
          <p:spPr>
            <a:xfrm>
              <a:off x="9048985" y="3717609"/>
              <a:ext cx="560900" cy="437343"/>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grpFill/>
            <a:ln>
              <a:noFill/>
            </a:ln>
          </p:spPr>
          <p:txBody>
            <a:bodyPr spcFirstLastPara="1" wrap="square" lIns="68569" tIns="68569" rIns="68569" bIns="68569" anchor="ctr" anchorCtr="0">
              <a:noAutofit/>
            </a:bodyPr>
            <a:lstStyle/>
            <a:p>
              <a:endParaRPr sz="1050"/>
            </a:p>
          </p:txBody>
        </p:sp>
        <p:grpSp>
          <p:nvGrpSpPr>
            <p:cNvPr id="295" name="Google Shape;10190;p74"/>
            <p:cNvGrpSpPr/>
            <p:nvPr/>
          </p:nvGrpSpPr>
          <p:grpSpPr>
            <a:xfrm>
              <a:off x="10898037" y="3656980"/>
              <a:ext cx="511138" cy="504969"/>
              <a:chOff x="-59869425" y="4102225"/>
              <a:chExt cx="319025" cy="315175"/>
            </a:xfrm>
            <a:grp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68569" tIns="68569" rIns="68569" bIns="68569" anchor="ctr" anchorCtr="0">
                <a:noAutofit/>
              </a:bodyPr>
              <a:lstStyle/>
              <a:p>
                <a:endParaRPr sz="1050"/>
              </a:p>
            </p:txBody>
          </p:sp>
          <p:sp>
            <p:nvSpPr>
              <p:cNvPr id="297" name="Google Shape;10192;p74"/>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68569" tIns="68569" rIns="68569" bIns="68569" anchor="ctr" anchorCtr="0">
                <a:noAutofit/>
              </a:bodyPr>
              <a:lstStyle/>
              <a:p>
                <a:endParaRPr sz="1050"/>
              </a:p>
            </p:txBody>
          </p:sp>
          <p:sp>
            <p:nvSpPr>
              <p:cNvPr id="298" name="Google Shape;10193;p74"/>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68569" tIns="68569" rIns="68569" bIns="68569" anchor="ctr" anchorCtr="0">
                <a:noAutofit/>
              </a:bodyPr>
              <a:lstStyle/>
              <a:p>
                <a:endParaRPr sz="1050"/>
              </a:p>
            </p:txBody>
          </p:sp>
          <p:sp>
            <p:nvSpPr>
              <p:cNvPr id="299" name="Google Shape;10194;p74"/>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26" name="Google Shape;10221;p74"/>
            <p:cNvGrpSpPr/>
            <p:nvPr/>
          </p:nvGrpSpPr>
          <p:grpSpPr>
            <a:xfrm>
              <a:off x="5175939" y="4622596"/>
              <a:ext cx="450426" cy="511209"/>
              <a:chOff x="2423775" y="3226875"/>
              <a:chExt cx="259925" cy="295000"/>
            </a:xfrm>
            <a:grp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68569" tIns="68569" rIns="68569" bIns="68569" anchor="ctr" anchorCtr="0">
                <a:noAutofit/>
              </a:bodyPr>
              <a:lstStyle/>
              <a:p>
                <a:endParaRPr sz="105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9" tIns="68569" rIns="68569" bIns="68569" anchor="ctr" anchorCtr="0">
                <a:noAutofit/>
              </a:bodyPr>
              <a:lstStyle/>
              <a:p>
                <a:endParaRPr sz="105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45" name="Google Shape;10240;p74"/>
            <p:cNvGrpSpPr/>
            <p:nvPr/>
          </p:nvGrpSpPr>
          <p:grpSpPr>
            <a:xfrm>
              <a:off x="7149309" y="4627475"/>
              <a:ext cx="518704" cy="480494"/>
              <a:chOff x="4266025" y="3609275"/>
              <a:chExt cx="299325" cy="277275"/>
            </a:xfrm>
            <a:grp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68569" tIns="68569" rIns="68569" bIns="68569" anchor="ctr" anchorCtr="0">
                <a:noAutofit/>
              </a:bodyPr>
              <a:lstStyle/>
              <a:p>
                <a:endParaRPr sz="105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408" name="Google Shape;10303;p74"/>
            <p:cNvGrpSpPr/>
            <p:nvPr/>
          </p:nvGrpSpPr>
          <p:grpSpPr>
            <a:xfrm>
              <a:off x="8144669" y="4585628"/>
              <a:ext cx="511903" cy="511859"/>
              <a:chOff x="4628325" y="3599825"/>
              <a:chExt cx="295400" cy="295375"/>
            </a:xfrm>
            <a:grp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68569" tIns="68569" rIns="68569" bIns="68569" anchor="ctr" anchorCtr="0">
                <a:noAutofit/>
              </a:bodyPr>
              <a:lstStyle/>
              <a:p>
                <a:endParaRPr sz="105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68569" tIns="68569" rIns="68569" bIns="68569" anchor="ctr" anchorCtr="0">
                <a:noAutofit/>
              </a:bodyPr>
              <a:lstStyle/>
              <a:p>
                <a:endParaRPr sz="105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68569" tIns="68569" rIns="68569" bIns="68569" anchor="ctr" anchorCtr="0">
                <a:noAutofit/>
              </a:bodyPr>
              <a:lstStyle/>
              <a:p>
                <a:endParaRPr sz="105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68569" tIns="68569" rIns="68569" bIns="68569" anchor="ctr" anchorCtr="0">
                <a:noAutofit/>
              </a:bodyPr>
              <a:lstStyle/>
              <a:p>
                <a:endParaRPr sz="105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68569" tIns="68569" rIns="68569" bIns="68569" anchor="ctr" anchorCtr="0">
                <a:noAutofit/>
              </a:bodyPr>
              <a:lstStyle/>
              <a:p>
                <a:endParaRPr sz="105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68569" tIns="68569" rIns="68569" bIns="68569" anchor="ctr" anchorCtr="0">
                <a:noAutofit/>
              </a:bodyPr>
              <a:lstStyle/>
              <a:p>
                <a:endParaRPr sz="105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68569" tIns="68569" rIns="68569" bIns="68569" anchor="ctr" anchorCtr="0">
                <a:noAutofit/>
              </a:bodyPr>
              <a:lstStyle/>
              <a:p>
                <a:endParaRPr sz="105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68569" tIns="68569" rIns="68569" bIns="68569" anchor="ctr" anchorCtr="0">
                <a:noAutofit/>
              </a:bodyPr>
              <a:lstStyle/>
              <a:p>
                <a:endParaRPr sz="105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68569" tIns="68569" rIns="68569" bIns="68569" anchor="ctr" anchorCtr="0">
                <a:noAutofit/>
              </a:bodyPr>
              <a:lstStyle/>
              <a:p>
                <a:endParaRPr sz="105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68569" tIns="68569" rIns="68569" bIns="68569" anchor="ctr" anchorCtr="0">
                <a:noAutofit/>
              </a:bodyPr>
              <a:lstStyle/>
              <a:p>
                <a:endParaRPr sz="105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68569" tIns="68569" rIns="68569" bIns="68569" anchor="ctr" anchorCtr="0">
                <a:noAutofit/>
              </a:bodyPr>
              <a:lstStyle/>
              <a:p>
                <a:endParaRPr sz="105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438" name="Google Shape;10341;p74"/>
            <p:cNvGrpSpPr/>
            <p:nvPr/>
          </p:nvGrpSpPr>
          <p:grpSpPr>
            <a:xfrm>
              <a:off x="11843807" y="3665355"/>
              <a:ext cx="368772" cy="483471"/>
              <a:chOff x="3167275" y="3227275"/>
              <a:chExt cx="225300" cy="295375"/>
            </a:xfrm>
            <a:grp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68569" tIns="68569" rIns="68569" bIns="68569" anchor="ctr" anchorCtr="0">
                <a:noAutofit/>
              </a:bodyPr>
              <a:lstStyle/>
              <a:p>
                <a:endParaRPr sz="105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9" tIns="68569" rIns="68569" bIns="68569" anchor="ctr" anchorCtr="0">
                <a:noAutofit/>
              </a:bodyPr>
              <a:lstStyle/>
              <a:p>
                <a:endParaRPr sz="105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68569" tIns="68569" rIns="68569" bIns="68569" anchor="ctr" anchorCtr="0">
                <a:noAutofit/>
              </a:bodyPr>
              <a:lstStyle/>
              <a:p>
                <a:endParaRPr sz="105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68569" tIns="68569" rIns="68569" bIns="68569" anchor="ctr" anchorCtr="0">
                <a:noAutofit/>
              </a:bodyPr>
              <a:lstStyle/>
              <a:p>
                <a:endParaRPr sz="105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451" name="Google Shape;10359;p74"/>
            <p:cNvGrpSpPr/>
            <p:nvPr/>
          </p:nvGrpSpPr>
          <p:grpSpPr>
            <a:xfrm>
              <a:off x="9082787" y="4641757"/>
              <a:ext cx="513246" cy="451814"/>
              <a:chOff x="4991425" y="3617150"/>
              <a:chExt cx="296175" cy="260725"/>
            </a:xfrm>
            <a:grp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68569" tIns="68569" rIns="68569" bIns="68569" anchor="ctr" anchorCtr="0">
                <a:noAutofit/>
              </a:bodyPr>
              <a:lstStyle/>
              <a:p>
                <a:endParaRPr sz="105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68569" tIns="68569" rIns="68569" bIns="68569" anchor="ctr" anchorCtr="0">
                <a:noAutofit/>
              </a:bodyPr>
              <a:lstStyle/>
              <a:p>
                <a:endParaRPr sz="105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68569" tIns="68569" rIns="68569" bIns="68569" anchor="ctr" anchorCtr="0">
                <a:noAutofit/>
              </a:bodyPr>
              <a:lstStyle/>
              <a:p>
                <a:endParaRPr sz="105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68569" tIns="68569" rIns="68569" bIns="68569" anchor="ctr" anchorCtr="0">
                <a:noAutofit/>
              </a:bodyPr>
              <a:lstStyle/>
              <a:p>
                <a:endParaRPr sz="105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68569" tIns="68569" rIns="68569" bIns="68569" anchor="ctr" anchorCtr="0">
                <a:noAutofit/>
              </a:bodyPr>
              <a:lstStyle/>
              <a:p>
                <a:endParaRPr sz="105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68569" tIns="68569" rIns="68569" bIns="68569" anchor="ctr" anchorCtr="0">
                <a:noAutofit/>
              </a:bodyPr>
              <a:lstStyle/>
              <a:p>
                <a:endParaRPr sz="105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484" name="Google Shape;10399;p74"/>
            <p:cNvGrpSpPr/>
            <p:nvPr/>
          </p:nvGrpSpPr>
          <p:grpSpPr>
            <a:xfrm>
              <a:off x="4176693" y="4547342"/>
              <a:ext cx="511859" cy="509131"/>
              <a:chOff x="3497300" y="3591950"/>
              <a:chExt cx="295375" cy="293800"/>
            </a:xfrm>
            <a:grp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68569" tIns="68569" rIns="68569" bIns="68569" anchor="ctr" anchorCtr="0">
                <a:noAutofit/>
              </a:bodyPr>
              <a:lstStyle/>
              <a:p>
                <a:endParaRPr sz="105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68569" tIns="68569" rIns="68569" bIns="68569" anchor="ctr" anchorCtr="0">
                <a:noAutofit/>
              </a:bodyPr>
              <a:lstStyle/>
              <a:p>
                <a:endParaRPr sz="105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68569" tIns="68569" rIns="68569" bIns="68569" anchor="ctr" anchorCtr="0">
                <a:noAutofit/>
              </a:bodyPr>
              <a:lstStyle/>
              <a:p>
                <a:endParaRPr sz="105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68569" tIns="68569" rIns="68569" bIns="68569" anchor="ctr" anchorCtr="0">
                <a:noAutofit/>
              </a:bodyPr>
              <a:lstStyle/>
              <a:p>
                <a:endParaRPr sz="105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68569" tIns="68569" rIns="68569" bIns="68569" anchor="ctr" anchorCtr="0">
                <a:noAutofit/>
              </a:bodyPr>
              <a:lstStyle/>
              <a:p>
                <a:endParaRPr sz="105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68569" tIns="68569" rIns="68569" bIns="68569" anchor="ctr" anchorCtr="0">
                <a:noAutofit/>
              </a:bodyPr>
              <a:lstStyle/>
              <a:p>
                <a:endParaRPr sz="105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68569" tIns="68569" rIns="68569" bIns="68569" anchor="ctr" anchorCtr="0">
                <a:noAutofit/>
              </a:bodyPr>
              <a:lstStyle/>
              <a:p>
                <a:endParaRPr sz="105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06" name="Google Shape;10421;p74"/>
            <p:cNvGrpSpPr/>
            <p:nvPr/>
          </p:nvGrpSpPr>
          <p:grpSpPr>
            <a:xfrm>
              <a:off x="9866876" y="4559054"/>
              <a:ext cx="514631" cy="515974"/>
              <a:chOff x="5355300" y="3598250"/>
              <a:chExt cx="296975" cy="297750"/>
            </a:xfrm>
            <a:grp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68569" tIns="68569" rIns="68569" bIns="68569" anchor="ctr" anchorCtr="0">
                <a:noAutofit/>
              </a:bodyPr>
              <a:lstStyle/>
              <a:p>
                <a:endParaRPr sz="105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68569" tIns="68569" rIns="68569" bIns="68569" anchor="ctr" anchorCtr="0">
                <a:noAutofit/>
              </a:bodyPr>
              <a:lstStyle/>
              <a:p>
                <a:endParaRPr sz="105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68569" tIns="68569" rIns="68569" bIns="68569" anchor="ctr" anchorCtr="0">
                <a:noAutofit/>
              </a:bodyPr>
              <a:lstStyle/>
              <a:p>
                <a:endParaRPr sz="105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68569" tIns="68569" rIns="68569" bIns="68569" anchor="ctr" anchorCtr="0">
                <a:noAutofit/>
              </a:bodyPr>
              <a:lstStyle/>
              <a:p>
                <a:endParaRPr sz="105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68569" tIns="68569" rIns="68569" bIns="68569" anchor="ctr" anchorCtr="0">
                <a:noAutofit/>
              </a:bodyPr>
              <a:lstStyle/>
              <a:p>
                <a:endParaRPr sz="105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68569" tIns="68569" rIns="68569" bIns="68569" anchor="ctr" anchorCtr="0">
                <a:noAutofit/>
              </a:bodyPr>
              <a:lstStyle/>
              <a:p>
                <a:endParaRPr sz="105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68569" tIns="68569" rIns="68569" bIns="68569" anchor="ctr" anchorCtr="0">
                <a:noAutofit/>
              </a:bodyPr>
              <a:lstStyle/>
              <a:p>
                <a:endParaRPr sz="105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20" name="Google Shape;10435;p74"/>
            <p:cNvGrpSpPr/>
            <p:nvPr/>
          </p:nvGrpSpPr>
          <p:grpSpPr>
            <a:xfrm>
              <a:off x="9836626" y="5286301"/>
              <a:ext cx="756325" cy="701253"/>
              <a:chOff x="6543825" y="3202075"/>
              <a:chExt cx="296975" cy="275350"/>
            </a:xfrm>
            <a:grpFill/>
          </p:grpSpPr>
          <p:sp>
            <p:nvSpPr>
              <p:cNvPr id="521" name="Google Shape;10436;p74"/>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68569" tIns="68569" rIns="68569" bIns="68569" anchor="ctr" anchorCtr="0">
                <a:noAutofit/>
              </a:bodyPr>
              <a:lstStyle/>
              <a:p>
                <a:endParaRPr sz="105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68569" tIns="68569" rIns="68569" bIns="68569" anchor="ctr" anchorCtr="0">
                <a:noAutofit/>
              </a:bodyPr>
              <a:lstStyle/>
              <a:p>
                <a:endParaRPr sz="105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68569" tIns="68569" rIns="68569" bIns="68569" anchor="ctr" anchorCtr="0">
                <a:noAutofit/>
              </a:bodyPr>
              <a:lstStyle/>
              <a:p>
                <a:endParaRPr sz="105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68569" tIns="68569" rIns="68569" bIns="68569" anchor="ctr" anchorCtr="0">
                <a:noAutofit/>
              </a:bodyPr>
              <a:lstStyle/>
              <a:p>
                <a:endParaRPr sz="105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68569" tIns="68569" rIns="68569" bIns="68569" anchor="ctr" anchorCtr="0">
                <a:noAutofit/>
              </a:bodyPr>
              <a:lstStyle/>
              <a:p>
                <a:endParaRPr sz="105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68569" tIns="68569" rIns="68569" bIns="68569" anchor="ctr" anchorCtr="0">
                <a:noAutofit/>
              </a:bodyPr>
              <a:lstStyle/>
              <a:p>
                <a:endParaRPr sz="105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28" name="Google Shape;10443;p74"/>
            <p:cNvGrpSpPr/>
            <p:nvPr/>
          </p:nvGrpSpPr>
          <p:grpSpPr>
            <a:xfrm>
              <a:off x="11784256" y="4449565"/>
              <a:ext cx="587394" cy="587394"/>
              <a:chOff x="2037825" y="3254050"/>
              <a:chExt cx="296175" cy="296175"/>
            </a:xfrm>
            <a:grp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68569" tIns="68569" rIns="68569" bIns="68569" anchor="ctr" anchorCtr="0">
                <a:noAutofit/>
              </a:bodyPr>
              <a:lstStyle/>
              <a:p>
                <a:endParaRPr sz="105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68569" tIns="68569" rIns="68569" bIns="68569" anchor="ctr" anchorCtr="0">
                <a:noAutofit/>
              </a:bodyPr>
              <a:lstStyle/>
              <a:p>
                <a:endParaRPr sz="105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68569" tIns="68569" rIns="68569" bIns="68569" anchor="ctr" anchorCtr="0">
                <a:noAutofit/>
              </a:bodyPr>
              <a:lstStyle/>
              <a:p>
                <a:endParaRPr sz="1050"/>
              </a:p>
            </p:txBody>
          </p:sp>
          <p:sp>
            <p:nvSpPr>
              <p:cNvPr id="532" name="Google Shape;10447;p74"/>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68569" tIns="68569" rIns="68569" bIns="68569" anchor="ctr" anchorCtr="0">
                <a:noAutofit/>
              </a:bodyPr>
              <a:lstStyle/>
              <a:p>
                <a:endParaRPr sz="105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68569" tIns="68569" rIns="68569" bIns="68569" anchor="ctr" anchorCtr="0">
                <a:noAutofit/>
              </a:bodyPr>
              <a:lstStyle/>
              <a:p>
                <a:endParaRPr sz="105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53" name="Google Shape;10468;p74"/>
            <p:cNvGrpSpPr/>
            <p:nvPr/>
          </p:nvGrpSpPr>
          <p:grpSpPr>
            <a:xfrm>
              <a:off x="6146576" y="4673825"/>
              <a:ext cx="514632" cy="513246"/>
              <a:chOff x="3859600" y="3591950"/>
              <a:chExt cx="296975" cy="296175"/>
            </a:xfrm>
            <a:grp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68569" tIns="68569" rIns="68569" bIns="68569" anchor="ctr" anchorCtr="0">
                <a:noAutofit/>
              </a:bodyPr>
              <a:lstStyle/>
              <a:p>
                <a:endParaRPr sz="105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68569" tIns="68569" rIns="68569" bIns="68569" anchor="ctr" anchorCtr="0">
                <a:noAutofit/>
              </a:bodyPr>
              <a:lstStyle/>
              <a:p>
                <a:endParaRPr sz="105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68" name="Google Shape;10483;p74"/>
            <p:cNvGrpSpPr/>
            <p:nvPr/>
          </p:nvGrpSpPr>
          <p:grpSpPr>
            <a:xfrm>
              <a:off x="10897117" y="4540369"/>
              <a:ext cx="483224" cy="480494"/>
              <a:chOff x="5727850" y="3609275"/>
              <a:chExt cx="278850" cy="277275"/>
            </a:xfrm>
            <a:grp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68569" tIns="68569" rIns="68569" bIns="68569" anchor="ctr" anchorCtr="0">
                <a:noAutofit/>
              </a:bodyPr>
              <a:lstStyle/>
              <a:p>
                <a:endParaRPr sz="105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68569" tIns="68569" rIns="68569" bIns="68569" anchor="ctr" anchorCtr="0">
                <a:noAutofit/>
              </a:bodyPr>
              <a:lstStyle/>
              <a:p>
                <a:endParaRPr sz="105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68569" tIns="68569" rIns="68569" bIns="68569" anchor="ctr" anchorCtr="0">
                <a:noAutofit/>
              </a:bodyPr>
              <a:lstStyle/>
              <a:p>
                <a:endParaRPr sz="105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68569" tIns="68569" rIns="68569" bIns="68569" anchor="ctr" anchorCtr="0">
                <a:noAutofit/>
              </a:bodyPr>
              <a:lstStyle/>
              <a:p>
                <a:endParaRPr sz="105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82" name="Google Shape;10497;p74"/>
            <p:cNvGrpSpPr/>
            <p:nvPr/>
          </p:nvGrpSpPr>
          <p:grpSpPr>
            <a:xfrm>
              <a:off x="10782129" y="2606104"/>
              <a:ext cx="671873" cy="670064"/>
              <a:chOff x="6553275" y="3604550"/>
              <a:chExt cx="296975" cy="296175"/>
            </a:xfrm>
            <a:grp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68569" tIns="68569" rIns="68569" bIns="68569" anchor="ctr" anchorCtr="0">
                <a:noAutofit/>
              </a:bodyPr>
              <a:lstStyle/>
              <a:p>
                <a:endParaRPr sz="105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68569" tIns="68569" rIns="68569" bIns="68569" anchor="ctr" anchorCtr="0">
                <a:noAutofit/>
              </a:bodyPr>
              <a:lstStyle/>
              <a:p>
                <a:endParaRPr sz="105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68569" tIns="68569" rIns="68569" bIns="68569" anchor="ctr" anchorCtr="0">
                <a:noAutofit/>
              </a:bodyPr>
              <a:lstStyle/>
              <a:p>
                <a:endParaRPr sz="105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68569" tIns="68569" rIns="68569" bIns="68569" anchor="ctr" anchorCtr="0">
                <a:noAutofit/>
              </a:bodyPr>
              <a:lstStyle/>
              <a:p>
                <a:endParaRPr sz="105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68569" tIns="68569" rIns="68569" bIns="68569" anchor="ctr" anchorCtr="0">
                <a:noAutofit/>
              </a:bodyPr>
              <a:lstStyle/>
              <a:p>
                <a:endParaRPr sz="105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89" name="Google Shape;10234;p74"/>
            <p:cNvGrpSpPr/>
            <p:nvPr/>
          </p:nvGrpSpPr>
          <p:grpSpPr>
            <a:xfrm>
              <a:off x="5106979" y="2654319"/>
              <a:ext cx="668310" cy="670064"/>
              <a:chOff x="4263650" y="3235150"/>
              <a:chExt cx="295400" cy="296175"/>
            </a:xfrm>
            <a:grp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9" tIns="68569" rIns="68569" bIns="68569" anchor="ctr" anchorCtr="0">
                <a:noAutofit/>
              </a:bodyPr>
              <a:lstStyle/>
              <a:p>
                <a:endParaRPr sz="105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68569" tIns="68569" rIns="68569" bIns="68569" anchor="ctr" anchorCtr="0">
                <a:noAutofit/>
              </a:bodyPr>
              <a:lstStyle/>
              <a:p>
                <a:endParaRPr sz="105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68569" tIns="68569" rIns="68569" bIns="68569" anchor="ctr" anchorCtr="0">
                <a:noAutofit/>
              </a:bodyPr>
              <a:lstStyle/>
              <a:p>
                <a:endParaRPr sz="105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68569" tIns="68569" rIns="68569" bIns="68569" anchor="ctr" anchorCtr="0">
                <a:noAutofit/>
              </a:bodyPr>
              <a:lstStyle/>
              <a:p>
                <a:endParaRPr sz="105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595" name="Google Shape;10251;p74"/>
            <p:cNvGrpSpPr/>
            <p:nvPr/>
          </p:nvGrpSpPr>
          <p:grpSpPr>
            <a:xfrm>
              <a:off x="9851053" y="2659875"/>
              <a:ext cx="433078" cy="670064"/>
              <a:chOff x="6164975" y="3211525"/>
              <a:chExt cx="191425" cy="296175"/>
            </a:xfrm>
            <a:grp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68569" tIns="68569" rIns="68569" bIns="68569" anchor="ctr" anchorCtr="0">
                <a:noAutofit/>
              </a:bodyPr>
              <a:lstStyle/>
              <a:p>
                <a:endParaRPr sz="105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68569" tIns="68569" rIns="68569" bIns="68569" anchor="ctr" anchorCtr="0">
                <a:noAutofit/>
              </a:bodyPr>
              <a:lstStyle/>
              <a:p>
                <a:endParaRPr sz="105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68569" tIns="68569" rIns="68569" bIns="68569" anchor="ctr" anchorCtr="0">
                <a:noAutofit/>
              </a:bodyPr>
              <a:lstStyle/>
              <a:p>
                <a:endParaRPr sz="105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68569" tIns="68569" rIns="68569" bIns="68569" anchor="ctr" anchorCtr="0">
                <a:noAutofit/>
              </a:bodyPr>
              <a:lstStyle/>
              <a:p>
                <a:endParaRPr sz="105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68569" tIns="68569" rIns="68569" bIns="68569" anchor="ctr" anchorCtr="0">
                <a:noAutofit/>
              </a:bodyPr>
              <a:lstStyle/>
              <a:p>
                <a:endParaRPr sz="105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68569" tIns="68569" rIns="68569" bIns="68569" anchor="ctr" anchorCtr="0">
                <a:noAutofit/>
              </a:bodyPr>
              <a:lstStyle/>
              <a:p>
                <a:endParaRPr sz="105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68569" tIns="68569" rIns="68569" bIns="68569" anchor="ctr" anchorCtr="0">
                <a:noAutofit/>
              </a:bodyPr>
              <a:lstStyle/>
              <a:p>
                <a:endParaRPr sz="1050"/>
              </a:p>
            </p:txBody>
          </p:sp>
        </p:grpSp>
        <p:grpSp>
          <p:nvGrpSpPr>
            <p:cNvPr id="603" name="Google Shape;10297;p74"/>
            <p:cNvGrpSpPr/>
            <p:nvPr/>
          </p:nvGrpSpPr>
          <p:grpSpPr>
            <a:xfrm>
              <a:off x="6139658" y="2642088"/>
              <a:ext cx="668254" cy="666500"/>
              <a:chOff x="4629125" y="3235150"/>
              <a:chExt cx="295375" cy="294600"/>
            </a:xfrm>
            <a:grp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9" tIns="68569" rIns="68569" bIns="68569" anchor="ctr" anchorCtr="0">
                <a:noAutofit/>
              </a:bodyPr>
              <a:lstStyle/>
              <a:p>
                <a:endParaRPr sz="105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68569" tIns="68569" rIns="68569" bIns="68569" anchor="ctr" anchorCtr="0">
                <a:noAutofit/>
              </a:bodyPr>
              <a:lstStyle/>
              <a:p>
                <a:endParaRPr sz="105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68569" tIns="68569" rIns="68569" bIns="68569" anchor="ctr" anchorCtr="0">
                <a:noAutofit/>
              </a:bodyPr>
              <a:lstStyle/>
              <a:p>
                <a:endParaRPr sz="105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68569" tIns="68569" rIns="68569" bIns="68569" anchor="ctr" anchorCtr="0">
                <a:noAutofit/>
              </a:bodyPr>
              <a:lstStyle/>
              <a:p>
                <a:endParaRPr sz="105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609" name="Google Shape;10352;p74"/>
            <p:cNvGrpSpPr/>
            <p:nvPr/>
          </p:nvGrpSpPr>
          <p:grpSpPr>
            <a:xfrm>
              <a:off x="7091248" y="2653393"/>
              <a:ext cx="670064" cy="672439"/>
              <a:chOff x="4991425" y="3234750"/>
              <a:chExt cx="296175" cy="297225"/>
            </a:xfrm>
            <a:grp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68569" tIns="68569" rIns="68569" bIns="68569" anchor="ctr" anchorCtr="0">
                <a:noAutofit/>
              </a:bodyPr>
              <a:lstStyle/>
              <a:p>
                <a:endParaRPr sz="105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9" tIns="68569" rIns="68569" bIns="68569" anchor="ctr" anchorCtr="0">
                <a:noAutofit/>
              </a:bodyPr>
              <a:lstStyle/>
              <a:p>
                <a:endParaRPr sz="105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68569" tIns="68569" rIns="68569" bIns="68569" anchor="ctr" anchorCtr="0">
                <a:noAutofit/>
              </a:bodyPr>
              <a:lstStyle/>
              <a:p>
                <a:endParaRPr sz="105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68569" tIns="68569" rIns="68569" bIns="68569" anchor="ctr" anchorCtr="0">
                <a:noAutofit/>
              </a:bodyPr>
              <a:lstStyle/>
              <a:p>
                <a:endParaRPr sz="1050"/>
              </a:p>
            </p:txBody>
          </p:sp>
          <p:sp>
            <p:nvSpPr>
              <p:cNvPr id="614" name="Google Shape;10357;p74"/>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68569" tIns="68569" rIns="68569" bIns="68569" anchor="ctr" anchorCtr="0">
                <a:noAutofit/>
              </a:bodyPr>
              <a:lstStyle/>
              <a:p>
                <a:endParaRPr sz="1050"/>
              </a:p>
            </p:txBody>
          </p:sp>
          <p:sp>
            <p:nvSpPr>
              <p:cNvPr id="615" name="Google Shape;10358;p74"/>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616" name="Google Shape;10390;p74"/>
            <p:cNvGrpSpPr/>
            <p:nvPr/>
          </p:nvGrpSpPr>
          <p:grpSpPr>
            <a:xfrm>
              <a:off x="4171826" y="2668927"/>
              <a:ext cx="670064" cy="670064"/>
              <a:chOff x="3497300" y="3227275"/>
              <a:chExt cx="296175" cy="296175"/>
            </a:xfrm>
            <a:grp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68569" tIns="68569" rIns="68569" bIns="68569" anchor="ctr" anchorCtr="0">
                <a:noAutofit/>
              </a:bodyPr>
              <a:lstStyle/>
              <a:p>
                <a:endParaRPr sz="105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68569" tIns="68569" rIns="68569" bIns="68569" anchor="ctr" anchorCtr="0">
                <a:noAutofit/>
              </a:bodyPr>
              <a:lstStyle/>
              <a:p>
                <a:endParaRPr sz="105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68569" tIns="68569" rIns="68569" bIns="68569" anchor="ctr" anchorCtr="0">
                <a:noAutofit/>
              </a:bodyPr>
              <a:lstStyle/>
              <a:p>
                <a:endParaRPr sz="1050"/>
              </a:p>
            </p:txBody>
          </p:sp>
          <p:sp>
            <p:nvSpPr>
              <p:cNvPr id="620" name="Google Shape;10394;p74"/>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68569" tIns="68569" rIns="68569" bIns="68569" anchor="ctr" anchorCtr="0">
                <a:noAutofit/>
              </a:bodyPr>
              <a:lstStyle/>
              <a:p>
                <a:endParaRPr sz="105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68569" tIns="68569" rIns="68569" bIns="68569" anchor="ctr" anchorCtr="0">
                <a:noAutofit/>
              </a:bodyPr>
              <a:lstStyle/>
              <a:p>
                <a:endParaRPr sz="105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68569" tIns="68569" rIns="68569" bIns="68569" anchor="ctr" anchorCtr="0">
                <a:noAutofit/>
              </a:bodyPr>
              <a:lstStyle/>
              <a:p>
                <a:endParaRPr sz="105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68569" tIns="68569" rIns="68569" bIns="68569" anchor="ctr" anchorCtr="0">
                <a:noAutofit/>
              </a:bodyPr>
              <a:lstStyle/>
              <a:p>
                <a:endParaRPr sz="105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625" name="Google Shape;10412;p74"/>
            <p:cNvGrpSpPr/>
            <p:nvPr/>
          </p:nvGrpSpPr>
          <p:grpSpPr>
            <a:xfrm>
              <a:off x="8102331" y="2653873"/>
              <a:ext cx="627305" cy="667293"/>
              <a:chOff x="5364750" y="3235150"/>
              <a:chExt cx="277275" cy="294950"/>
            </a:xfrm>
            <a:grp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68569" tIns="68569" rIns="68569" bIns="68569" anchor="ctr" anchorCtr="0">
                <a:noAutofit/>
              </a:bodyPr>
              <a:lstStyle/>
              <a:p>
                <a:endParaRPr sz="105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68569" tIns="68569" rIns="68569" bIns="68569" anchor="ctr" anchorCtr="0">
                <a:noAutofit/>
              </a:bodyPr>
              <a:lstStyle/>
              <a:p>
                <a:endParaRPr sz="105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68569" tIns="68569" rIns="68569" bIns="68569" anchor="ctr" anchorCtr="0">
                <a:noAutofit/>
              </a:bodyPr>
              <a:lstStyle/>
              <a:p>
                <a:endParaRPr sz="105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68569" tIns="68569" rIns="68569" bIns="68569" anchor="ctr" anchorCtr="0">
                <a:noAutofit/>
              </a:bodyPr>
              <a:lstStyle/>
              <a:p>
                <a:endParaRPr sz="105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68569" tIns="68569" rIns="68569" bIns="68569" anchor="ctr" anchorCtr="0">
                <a:noAutofit/>
              </a:bodyPr>
              <a:lstStyle/>
              <a:p>
                <a:endParaRPr sz="105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68569" tIns="68569" rIns="68569" bIns="68569" anchor="ctr" anchorCtr="0">
                <a:noAutofit/>
              </a:bodyPr>
              <a:lstStyle/>
              <a:p>
                <a:endParaRPr sz="105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68569" tIns="68569" rIns="68569" bIns="68569" anchor="ctr" anchorCtr="0">
                <a:noAutofit/>
              </a:bodyPr>
              <a:lstStyle/>
              <a:p>
                <a:endParaRPr sz="105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642" name="Google Shape;10478;p74"/>
            <p:cNvGrpSpPr/>
            <p:nvPr/>
          </p:nvGrpSpPr>
          <p:grpSpPr>
            <a:xfrm>
              <a:off x="8893927" y="2653654"/>
              <a:ext cx="680754" cy="668254"/>
              <a:chOff x="5716825" y="3235950"/>
              <a:chExt cx="300900" cy="295375"/>
            </a:xfrm>
            <a:grp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68569" tIns="68569" rIns="68569" bIns="68569" anchor="ctr" anchorCtr="0">
                <a:noAutofit/>
              </a:bodyPr>
              <a:lstStyle/>
              <a:p>
                <a:endParaRPr sz="105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68569" tIns="68569" rIns="68569" bIns="68569" anchor="ctr" anchorCtr="0">
                <a:noAutofit/>
              </a:bodyPr>
              <a:lstStyle/>
              <a:p>
                <a:endParaRPr sz="105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68569" tIns="68569" rIns="68569" bIns="68569" anchor="ctr" anchorCtr="0">
                <a:noAutofit/>
              </a:bodyPr>
              <a:lstStyle/>
              <a:p>
                <a:endParaRPr sz="105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68569" tIns="68569" rIns="68569" bIns="68569" anchor="ctr" anchorCtr="0">
                <a:noAutofit/>
              </a:bodyPr>
              <a:lstStyle/>
              <a:p>
                <a:endParaRPr sz="1050"/>
              </a:p>
            </p:txBody>
          </p:sp>
        </p:grpSp>
        <p:grpSp>
          <p:nvGrpSpPr>
            <p:cNvPr id="647" name="Google Shape;10101;p74"/>
            <p:cNvGrpSpPr/>
            <p:nvPr/>
          </p:nvGrpSpPr>
          <p:grpSpPr>
            <a:xfrm>
              <a:off x="11859078" y="5555346"/>
              <a:ext cx="466003" cy="432208"/>
              <a:chOff x="-62511900" y="4129100"/>
              <a:chExt cx="304050" cy="282000"/>
            </a:xfrm>
            <a:grpFill/>
          </p:grpSpPr>
          <p:sp>
            <p:nvSpPr>
              <p:cNvPr id="648" name="Google Shape;10102;p74"/>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68569" tIns="68569" rIns="68569" bIns="68569" anchor="ctr" anchorCtr="0">
                <a:noAutofit/>
              </a:bodyPr>
              <a:lstStyle/>
              <a:p>
                <a:endParaRPr sz="1050"/>
              </a:p>
            </p:txBody>
          </p:sp>
          <p:sp>
            <p:nvSpPr>
              <p:cNvPr id="649" name="Google Shape;10103;p74"/>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68569" tIns="68569" rIns="68569" bIns="68569" anchor="ctr" anchorCtr="0">
                <a:noAutofit/>
              </a:bodyPr>
              <a:lstStyle/>
              <a:p>
                <a:endParaRPr sz="1050"/>
              </a:p>
            </p:txBody>
          </p:sp>
          <p:sp>
            <p:nvSpPr>
              <p:cNvPr id="650" name="Google Shape;10104;p74"/>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68569" tIns="68569" rIns="68569" bIns="68569" anchor="ctr" anchorCtr="0">
                <a:noAutofit/>
              </a:bodyPr>
              <a:lstStyle/>
              <a:p>
                <a:endParaRPr sz="1050"/>
              </a:p>
            </p:txBody>
          </p:sp>
          <p:sp>
            <p:nvSpPr>
              <p:cNvPr id="651" name="Google Shape;10105;p74"/>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68569" tIns="68569" rIns="68569" bIns="68569" anchor="ctr" anchorCtr="0">
                <a:noAutofit/>
              </a:bodyPr>
              <a:lstStyle/>
              <a:p>
                <a:endParaRPr sz="1050"/>
              </a:p>
            </p:txBody>
          </p:sp>
          <p:sp>
            <p:nvSpPr>
              <p:cNvPr id="652" name="Google Shape;10106;p74"/>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657" name="Google Shape;10125;p74"/>
            <p:cNvGrpSpPr/>
            <p:nvPr/>
          </p:nvGrpSpPr>
          <p:grpSpPr>
            <a:xfrm>
              <a:off x="10823979" y="1752179"/>
              <a:ext cx="633089" cy="634693"/>
              <a:chOff x="-64044600" y="3360375"/>
              <a:chExt cx="315850" cy="316650"/>
            </a:xfrm>
            <a:grpFill/>
          </p:grpSpPr>
          <p:sp>
            <p:nvSpPr>
              <p:cNvPr id="658" name="Google Shape;10126;p74"/>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68569" tIns="68569" rIns="68569" bIns="68569" anchor="ctr" anchorCtr="0">
                <a:noAutofit/>
              </a:bodyPr>
              <a:lstStyle/>
              <a:p>
                <a:endParaRPr sz="1050"/>
              </a:p>
            </p:txBody>
          </p:sp>
          <p:sp>
            <p:nvSpPr>
              <p:cNvPr id="659" name="Google Shape;10127;p74"/>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68569" tIns="68569" rIns="68569" bIns="68569" anchor="ctr" anchorCtr="0">
                <a:noAutofit/>
              </a:bodyPr>
              <a:lstStyle/>
              <a:p>
                <a:endParaRPr sz="1050"/>
              </a:p>
            </p:txBody>
          </p:sp>
          <p:sp>
            <p:nvSpPr>
              <p:cNvPr id="660" name="Google Shape;10128;p74"/>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68569" tIns="68569" rIns="68569" bIns="68569" anchor="ctr" anchorCtr="0">
                <a:noAutofit/>
              </a:bodyPr>
              <a:lstStyle/>
              <a:p>
                <a:endParaRPr sz="1050"/>
              </a:p>
            </p:txBody>
          </p:sp>
        </p:grpSp>
      </p:grpSp>
    </p:spTree>
    <p:extLst>
      <p:ext uri="{BB962C8B-B14F-4D97-AF65-F5344CB8AC3E}">
        <p14:creationId xmlns:p14="http://schemas.microsoft.com/office/powerpoint/2010/main" val="623312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387" y="124703"/>
            <a:ext cx="8679898" cy="543185"/>
          </a:xfrm>
        </p:spPr>
        <p:txBody>
          <a:bodyPr/>
          <a:lstStyle/>
          <a:p>
            <a:r>
              <a:rPr lang="en-US" sz="4800"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6295509" y="3369519"/>
            <a:ext cx="187282" cy="583229"/>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
        <p:nvSpPr>
          <p:cNvPr id="55" name="Rectangle 9">
            <a:extLst>
              <a:ext uri="{FF2B5EF4-FFF2-40B4-BE49-F238E27FC236}">
                <a16:creationId xmlns:a16="http://schemas.microsoft.com/office/drawing/2014/main" id="{F4DF7C3C-D955-465B-A7ED-DA6CEFF74209}"/>
              </a:ext>
            </a:extLst>
          </p:cNvPr>
          <p:cNvSpPr/>
          <p:nvPr/>
        </p:nvSpPr>
        <p:spPr>
          <a:xfrm>
            <a:off x="6773769" y="3436854"/>
            <a:ext cx="449288" cy="44855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
        <p:nvSpPr>
          <p:cNvPr id="58" name="Freeform 18">
            <a:extLst>
              <a:ext uri="{FF2B5EF4-FFF2-40B4-BE49-F238E27FC236}">
                <a16:creationId xmlns:a16="http://schemas.microsoft.com/office/drawing/2014/main" id="{F57ADD61-A5C9-4BA6-A485-F46349246C4A}"/>
              </a:ext>
            </a:extLst>
          </p:cNvPr>
          <p:cNvSpPr/>
          <p:nvPr/>
        </p:nvSpPr>
        <p:spPr>
          <a:xfrm>
            <a:off x="8190368" y="3486043"/>
            <a:ext cx="433895" cy="35018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
        <p:nvSpPr>
          <p:cNvPr id="61" name="Rounded Rectangle 25">
            <a:extLst>
              <a:ext uri="{FF2B5EF4-FFF2-40B4-BE49-F238E27FC236}">
                <a16:creationId xmlns:a16="http://schemas.microsoft.com/office/drawing/2014/main" id="{52251A18-A73B-4A26-9FEC-6B831E23205B}"/>
              </a:ext>
            </a:extLst>
          </p:cNvPr>
          <p:cNvSpPr/>
          <p:nvPr/>
        </p:nvSpPr>
        <p:spPr>
          <a:xfrm>
            <a:off x="8234290" y="4387111"/>
            <a:ext cx="498092" cy="36502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
        <p:nvSpPr>
          <p:cNvPr id="64" name="Donut 39">
            <a:extLst>
              <a:ext uri="{FF2B5EF4-FFF2-40B4-BE49-F238E27FC236}">
                <a16:creationId xmlns:a16="http://schemas.microsoft.com/office/drawing/2014/main" id="{439297A1-2150-467C-8B3E-08A8C9E0E56F}"/>
              </a:ext>
            </a:extLst>
          </p:cNvPr>
          <p:cNvSpPr/>
          <p:nvPr/>
        </p:nvSpPr>
        <p:spPr>
          <a:xfrm>
            <a:off x="3138977" y="3416942"/>
            <a:ext cx="488381" cy="488381"/>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03404" y="4227353"/>
            <a:ext cx="411494" cy="529157"/>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0" name="Oval 6">
            <a:extLst>
              <a:ext uri="{FF2B5EF4-FFF2-40B4-BE49-F238E27FC236}">
                <a16:creationId xmlns:a16="http://schemas.microsoft.com/office/drawing/2014/main" id="{319E467E-1F19-4CBB-A070-3B6CE4078D17}"/>
              </a:ext>
            </a:extLst>
          </p:cNvPr>
          <p:cNvSpPr/>
          <p:nvPr/>
        </p:nvSpPr>
        <p:spPr>
          <a:xfrm>
            <a:off x="5631482" y="4355128"/>
            <a:ext cx="431039" cy="426524"/>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1" name="Block Arc 25">
            <a:extLst>
              <a:ext uri="{FF2B5EF4-FFF2-40B4-BE49-F238E27FC236}">
                <a16:creationId xmlns:a16="http://schemas.microsoft.com/office/drawing/2014/main" id="{5F7FD4D6-1C06-4ABB-98F4-AC79D3C6A6D8}"/>
              </a:ext>
            </a:extLst>
          </p:cNvPr>
          <p:cNvSpPr/>
          <p:nvPr/>
        </p:nvSpPr>
        <p:spPr>
          <a:xfrm>
            <a:off x="3847656" y="4275686"/>
            <a:ext cx="296552" cy="42842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265996" y="4307387"/>
            <a:ext cx="386912" cy="42842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61148" y="4333711"/>
            <a:ext cx="423999" cy="43472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4" name="Block Arc 10">
            <a:extLst>
              <a:ext uri="{FF2B5EF4-FFF2-40B4-BE49-F238E27FC236}">
                <a16:creationId xmlns:a16="http://schemas.microsoft.com/office/drawing/2014/main" id="{75C14C12-5F78-4BDD-B8A3-69BB465A2216}"/>
              </a:ext>
            </a:extLst>
          </p:cNvPr>
          <p:cNvSpPr/>
          <p:nvPr/>
        </p:nvSpPr>
        <p:spPr>
          <a:xfrm>
            <a:off x="3746681" y="3514833"/>
            <a:ext cx="521466" cy="353213"/>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288877" y="4161204"/>
            <a:ext cx="268285" cy="65739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820426" y="4333710"/>
            <a:ext cx="491581" cy="38865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4424338" y="4314274"/>
            <a:ext cx="404708" cy="40808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
        <p:nvSpPr>
          <p:cNvPr id="98" name="Oval 32">
            <a:extLst>
              <a:ext uri="{FF2B5EF4-FFF2-40B4-BE49-F238E27FC236}">
                <a16:creationId xmlns:a16="http://schemas.microsoft.com/office/drawing/2014/main" id="{06C7F06B-394E-4FE3-88AA-93210AFF9C00}"/>
              </a:ext>
            </a:extLst>
          </p:cNvPr>
          <p:cNvSpPr/>
          <p:nvPr/>
        </p:nvSpPr>
        <p:spPr>
          <a:xfrm>
            <a:off x="7514032" y="3429337"/>
            <a:ext cx="385358" cy="4635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EE9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grpSp>
        <p:nvGrpSpPr>
          <p:cNvPr id="116" name="Google Shape;6783;p88"/>
          <p:cNvGrpSpPr/>
          <p:nvPr/>
        </p:nvGrpSpPr>
        <p:grpSpPr>
          <a:xfrm>
            <a:off x="8211050" y="926484"/>
            <a:ext cx="425141" cy="424850"/>
            <a:chOff x="-34004625" y="3585850"/>
            <a:chExt cx="292225" cy="292025"/>
          </a:xfrm>
          <a:solidFill>
            <a:srgbClr val="EE9012"/>
          </a:solidFill>
        </p:grpSpPr>
        <p:sp>
          <p:nvSpPr>
            <p:cNvPr id="117" name="Google Shape;6784;p88"/>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68569" tIns="68569" rIns="68569" bIns="68569" anchor="ctr" anchorCtr="0">
              <a:noAutofit/>
            </a:bodyPr>
            <a:lstStyle/>
            <a:p>
              <a:endParaRPr sz="105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68569" tIns="68569" rIns="68569" bIns="68569" anchor="ctr" anchorCtr="0">
              <a:noAutofit/>
            </a:bodyPr>
            <a:lstStyle/>
            <a:p>
              <a:endParaRPr sz="1050"/>
            </a:p>
          </p:txBody>
        </p:sp>
        <p:sp>
          <p:nvSpPr>
            <p:cNvPr id="119" name="Google Shape;6786;p88"/>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68569" tIns="68569" rIns="68569" bIns="68569" anchor="ctr" anchorCtr="0">
              <a:noAutofit/>
            </a:bodyPr>
            <a:lstStyle/>
            <a:p>
              <a:endParaRPr sz="105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68569" tIns="68569" rIns="68569" bIns="68569" anchor="ctr" anchorCtr="0">
              <a:noAutofit/>
            </a:bodyPr>
            <a:lstStyle/>
            <a:p>
              <a:endParaRPr sz="105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33" name="Google Shape;6800;p88"/>
          <p:cNvGrpSpPr/>
          <p:nvPr/>
        </p:nvGrpSpPr>
        <p:grpSpPr>
          <a:xfrm>
            <a:off x="7495165" y="1728546"/>
            <a:ext cx="414065" cy="412966"/>
            <a:chOff x="-30345325" y="3184750"/>
            <a:chExt cx="292225" cy="291450"/>
          </a:xfrm>
          <a:solidFill>
            <a:srgbClr val="EE9012"/>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68569" tIns="68569" rIns="68569" bIns="68569" anchor="ctr" anchorCtr="0">
              <a:noAutofit/>
            </a:bodyPr>
            <a:lstStyle/>
            <a:p>
              <a:endParaRPr sz="1050"/>
            </a:p>
          </p:txBody>
        </p:sp>
        <p:sp>
          <p:nvSpPr>
            <p:cNvPr id="135" name="Google Shape;6802;p88"/>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68569" tIns="68569" rIns="68569" bIns="68569" anchor="ctr" anchorCtr="0">
              <a:noAutofit/>
            </a:bodyPr>
            <a:lstStyle/>
            <a:p>
              <a:endParaRPr sz="1050"/>
            </a:p>
          </p:txBody>
        </p:sp>
        <p:sp>
          <p:nvSpPr>
            <p:cNvPr id="136" name="Google Shape;6803;p88"/>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68569" tIns="68569" rIns="68569" bIns="68569" anchor="ctr" anchorCtr="0">
              <a:noAutofit/>
            </a:bodyPr>
            <a:lstStyle/>
            <a:p>
              <a:endParaRPr sz="1050"/>
            </a:p>
          </p:txBody>
        </p:sp>
        <p:sp>
          <p:nvSpPr>
            <p:cNvPr id="137" name="Google Shape;6804;p88"/>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68569" tIns="68569" rIns="68569" bIns="68569" anchor="ctr" anchorCtr="0">
              <a:noAutofit/>
            </a:bodyPr>
            <a:lstStyle/>
            <a:p>
              <a:endParaRPr sz="1050"/>
            </a:p>
          </p:txBody>
        </p:sp>
        <p:sp>
          <p:nvSpPr>
            <p:cNvPr id="138" name="Google Shape;6805;p88"/>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199" name="Google Shape;6866;p88"/>
          <p:cNvGrpSpPr/>
          <p:nvPr/>
        </p:nvGrpSpPr>
        <p:grpSpPr>
          <a:xfrm>
            <a:off x="4435184" y="3483024"/>
            <a:ext cx="381641" cy="422300"/>
            <a:chOff x="-30354000" y="3569100"/>
            <a:chExt cx="292250" cy="292225"/>
          </a:xfrm>
          <a:solidFill>
            <a:srgbClr val="EE9012"/>
          </a:solidFill>
        </p:grpSpPr>
        <p:sp>
          <p:nvSpPr>
            <p:cNvPr id="200" name="Google Shape;6867;p88"/>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68569" tIns="68569" rIns="68569" bIns="68569" anchor="ctr" anchorCtr="0">
              <a:noAutofit/>
            </a:bodyPr>
            <a:lstStyle/>
            <a:p>
              <a:endParaRPr sz="1050"/>
            </a:p>
          </p:txBody>
        </p:sp>
        <p:sp>
          <p:nvSpPr>
            <p:cNvPr id="201" name="Google Shape;6868;p88"/>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68569" tIns="68569" rIns="68569" bIns="68569" anchor="ctr" anchorCtr="0">
              <a:noAutofit/>
            </a:bodyPr>
            <a:lstStyle/>
            <a:p>
              <a:endParaRPr sz="1050"/>
            </a:p>
          </p:txBody>
        </p:sp>
        <p:sp>
          <p:nvSpPr>
            <p:cNvPr id="202" name="Google Shape;6869;p88"/>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68569" tIns="68569" rIns="68569" bIns="68569" anchor="ctr" anchorCtr="0">
              <a:noAutofit/>
            </a:bodyPr>
            <a:lstStyle/>
            <a:p>
              <a:endParaRPr sz="1050"/>
            </a:p>
          </p:txBody>
        </p:sp>
        <p:sp>
          <p:nvSpPr>
            <p:cNvPr id="203" name="Google Shape;6870;p88"/>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68569" tIns="68569" rIns="68569" bIns="68569" anchor="ctr" anchorCtr="0">
              <a:noAutofit/>
            </a:bodyPr>
            <a:lstStyle/>
            <a:p>
              <a:endParaRPr sz="1050"/>
            </a:p>
          </p:txBody>
        </p:sp>
        <p:sp>
          <p:nvSpPr>
            <p:cNvPr id="204" name="Google Shape;6871;p88"/>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68569" tIns="68569" rIns="68569" bIns="68569" anchor="ctr" anchorCtr="0">
              <a:noAutofit/>
            </a:bodyPr>
            <a:lstStyle/>
            <a:p>
              <a:endParaRPr sz="1050"/>
            </a:p>
          </p:txBody>
        </p:sp>
        <p:sp>
          <p:nvSpPr>
            <p:cNvPr id="205" name="Google Shape;6872;p88"/>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90" name="Google Shape;6957;p88"/>
          <p:cNvGrpSpPr/>
          <p:nvPr/>
        </p:nvGrpSpPr>
        <p:grpSpPr>
          <a:xfrm>
            <a:off x="3730946" y="986056"/>
            <a:ext cx="373566" cy="372830"/>
            <a:chOff x="-31094350" y="3194000"/>
            <a:chExt cx="292225" cy="291650"/>
          </a:xfrm>
          <a:solidFill>
            <a:srgbClr val="EE9012"/>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68569" tIns="68569" rIns="68569" bIns="68569" anchor="ctr" anchorCtr="0">
              <a:noAutofit/>
            </a:bodyPr>
            <a:lstStyle/>
            <a:p>
              <a:endParaRPr sz="105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68569" tIns="68569" rIns="68569" bIns="68569" anchor="ctr" anchorCtr="0">
              <a:noAutofit/>
            </a:bodyPr>
            <a:lstStyle/>
            <a:p>
              <a:endParaRPr sz="105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68569" tIns="68569" rIns="68569" bIns="68569" anchor="ctr" anchorCtr="0">
              <a:noAutofit/>
            </a:bodyPr>
            <a:lstStyle/>
            <a:p>
              <a:endParaRPr sz="105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68569" tIns="68569" rIns="68569" bIns="68569" anchor="ctr" anchorCtr="0">
              <a:noAutofit/>
            </a:bodyPr>
            <a:lstStyle/>
            <a:p>
              <a:endParaRPr sz="105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68569" tIns="68569" rIns="68569" bIns="68569" anchor="ctr" anchorCtr="0">
              <a:noAutofit/>
            </a:bodyPr>
            <a:lstStyle/>
            <a:p>
              <a:endParaRPr sz="1050"/>
            </a:p>
          </p:txBody>
        </p:sp>
        <p:sp>
          <p:nvSpPr>
            <p:cNvPr id="296" name="Google Shape;6963;p88"/>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68569" tIns="68569" rIns="68569" bIns="68569" anchor="ctr" anchorCtr="0">
              <a:noAutofit/>
            </a:bodyPr>
            <a:lstStyle/>
            <a:p>
              <a:endParaRPr sz="1050"/>
            </a:p>
          </p:txBody>
        </p:sp>
        <p:sp>
          <p:nvSpPr>
            <p:cNvPr id="297" name="Google Shape;6964;p88"/>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68569" tIns="68569" rIns="68569" bIns="68569" anchor="ctr" anchorCtr="0">
              <a:noAutofit/>
            </a:bodyPr>
            <a:lstStyle/>
            <a:p>
              <a:endParaRPr sz="1050"/>
            </a:p>
          </p:txBody>
        </p:sp>
        <p:sp>
          <p:nvSpPr>
            <p:cNvPr id="298" name="Google Shape;6965;p88"/>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68569" tIns="68569" rIns="68569" bIns="68569" anchor="ctr" anchorCtr="0">
              <a:noAutofit/>
            </a:bodyPr>
            <a:lstStyle/>
            <a:p>
              <a:endParaRPr sz="1050"/>
            </a:p>
          </p:txBody>
        </p:sp>
      </p:grpSp>
      <p:grpSp>
        <p:nvGrpSpPr>
          <p:cNvPr id="299" name="Google Shape;6966;p88"/>
          <p:cNvGrpSpPr/>
          <p:nvPr/>
        </p:nvGrpSpPr>
        <p:grpSpPr>
          <a:xfrm>
            <a:off x="8189636" y="2558379"/>
            <a:ext cx="453661" cy="454361"/>
            <a:chOff x="-31093575" y="3552550"/>
            <a:chExt cx="291450" cy="291900"/>
          </a:xfrm>
          <a:solidFill>
            <a:srgbClr val="EE9012"/>
          </a:solidFill>
        </p:grpSpPr>
        <p:sp>
          <p:nvSpPr>
            <p:cNvPr id="300" name="Google Shape;6967;p88"/>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68569" tIns="68569" rIns="68569" bIns="68569" anchor="ctr" anchorCtr="0">
              <a:noAutofit/>
            </a:bodyPr>
            <a:lstStyle/>
            <a:p>
              <a:endParaRPr sz="1050"/>
            </a:p>
          </p:txBody>
        </p:sp>
        <p:sp>
          <p:nvSpPr>
            <p:cNvPr id="301" name="Google Shape;6968;p88"/>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68569" tIns="68569" rIns="68569" bIns="68569" anchor="ctr" anchorCtr="0">
              <a:noAutofit/>
            </a:bodyPr>
            <a:lstStyle/>
            <a:p>
              <a:endParaRPr sz="105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68569" tIns="68569" rIns="68569" bIns="68569" anchor="ctr" anchorCtr="0">
              <a:noAutofit/>
            </a:bodyPr>
            <a:lstStyle/>
            <a:p>
              <a:endParaRPr sz="1050"/>
            </a:p>
          </p:txBody>
        </p:sp>
        <p:sp>
          <p:nvSpPr>
            <p:cNvPr id="303" name="Google Shape;6970;p88"/>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48" name="Google Shape;6760;p88"/>
          <p:cNvGrpSpPr/>
          <p:nvPr/>
        </p:nvGrpSpPr>
        <p:grpSpPr>
          <a:xfrm>
            <a:off x="3152161" y="935257"/>
            <a:ext cx="374965" cy="450422"/>
            <a:chOff x="-35814600" y="3202075"/>
            <a:chExt cx="242625" cy="291450"/>
          </a:xfrm>
          <a:solidFill>
            <a:srgbClr val="EE9012"/>
          </a:solidFill>
        </p:grpSpPr>
        <p:sp>
          <p:nvSpPr>
            <p:cNvPr id="49" name="Google Shape;6761;p88"/>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68569" tIns="68569" rIns="68569" bIns="68569" anchor="ctr" anchorCtr="0">
              <a:noAutofit/>
            </a:bodyPr>
            <a:lstStyle/>
            <a:p>
              <a:endParaRPr sz="1050"/>
            </a:p>
          </p:txBody>
        </p:sp>
        <p:sp>
          <p:nvSpPr>
            <p:cNvPr id="50" name="Google Shape;6762;p88"/>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68569" tIns="68569" rIns="68569" bIns="68569" anchor="ctr" anchorCtr="0">
              <a:noAutofit/>
            </a:bodyPr>
            <a:lstStyle/>
            <a:p>
              <a:endParaRPr sz="105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68569" tIns="68569" rIns="68569" bIns="68569" anchor="ctr" anchorCtr="0">
              <a:noAutofit/>
            </a:bodyPr>
            <a:lstStyle/>
            <a:p>
              <a:endParaRPr sz="1050"/>
            </a:p>
          </p:txBody>
        </p:sp>
        <p:sp>
          <p:nvSpPr>
            <p:cNvPr id="52" name="Google Shape;6764;p88"/>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68569" tIns="68569" rIns="68569" bIns="68569" anchor="ctr" anchorCtr="0">
              <a:noAutofit/>
            </a:bodyPr>
            <a:lstStyle/>
            <a:p>
              <a:endParaRPr sz="1050"/>
            </a:p>
          </p:txBody>
        </p:sp>
        <p:sp>
          <p:nvSpPr>
            <p:cNvPr id="53" name="Google Shape;6765;p88"/>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68569" tIns="68569" rIns="68569" bIns="68569" anchor="ctr" anchorCtr="0">
              <a:noAutofit/>
            </a:bodyPr>
            <a:lstStyle/>
            <a:p>
              <a:endParaRPr sz="1050"/>
            </a:p>
          </p:txBody>
        </p:sp>
        <p:sp>
          <p:nvSpPr>
            <p:cNvPr id="99" name="Google Shape;6766;p88"/>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68569" tIns="68569" rIns="68569" bIns="68569" anchor="ctr" anchorCtr="0">
              <a:noAutofit/>
            </a:bodyPr>
            <a:lstStyle/>
            <a:p>
              <a:endParaRPr sz="1050"/>
            </a:p>
          </p:txBody>
        </p:sp>
        <p:sp>
          <p:nvSpPr>
            <p:cNvPr id="100" name="Google Shape;6767;p88"/>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68569" tIns="68569" rIns="68569" bIns="68569" anchor="ctr" anchorCtr="0">
              <a:noAutofit/>
            </a:bodyPr>
            <a:lstStyle/>
            <a:p>
              <a:endParaRPr sz="1050"/>
            </a:p>
          </p:txBody>
        </p:sp>
      </p:grpSp>
      <p:grpSp>
        <p:nvGrpSpPr>
          <p:cNvPr id="110" name="Google Shape;6777;p88"/>
          <p:cNvGrpSpPr/>
          <p:nvPr/>
        </p:nvGrpSpPr>
        <p:grpSpPr>
          <a:xfrm>
            <a:off x="6127724" y="908464"/>
            <a:ext cx="450421" cy="450422"/>
            <a:chOff x="-34003850" y="3227275"/>
            <a:chExt cx="291450" cy="291450"/>
          </a:xfrm>
          <a:solidFill>
            <a:srgbClr val="EE9012"/>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68569" tIns="68569" rIns="68569" bIns="68569" anchor="ctr" anchorCtr="0">
              <a:noAutofit/>
            </a:bodyPr>
            <a:lstStyle/>
            <a:p>
              <a:endParaRPr sz="1050"/>
            </a:p>
          </p:txBody>
        </p:sp>
        <p:sp>
          <p:nvSpPr>
            <p:cNvPr id="112" name="Google Shape;6779;p88"/>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68569" tIns="68569" rIns="68569" bIns="68569" anchor="ctr" anchorCtr="0">
              <a:noAutofit/>
            </a:bodyPr>
            <a:lstStyle/>
            <a:p>
              <a:endParaRPr sz="105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68569" tIns="68569" rIns="68569" bIns="68569" anchor="ctr" anchorCtr="0">
              <a:noAutofit/>
            </a:bodyPr>
            <a:lstStyle/>
            <a:p>
              <a:endParaRPr sz="105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68569" tIns="68569" rIns="68569" bIns="68569" anchor="ctr" anchorCtr="0">
              <a:noAutofit/>
            </a:bodyPr>
            <a:lstStyle/>
            <a:p>
              <a:endParaRPr sz="105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68569" tIns="68569" rIns="68569" bIns="68569" anchor="ctr" anchorCtr="0">
              <a:noAutofit/>
            </a:bodyPr>
            <a:lstStyle/>
            <a:p>
              <a:endParaRPr sz="1050"/>
            </a:p>
          </p:txBody>
        </p:sp>
      </p:grpSp>
      <p:grpSp>
        <p:nvGrpSpPr>
          <p:cNvPr id="160" name="Google Shape;6827;p88"/>
          <p:cNvGrpSpPr/>
          <p:nvPr/>
        </p:nvGrpSpPr>
        <p:grpSpPr>
          <a:xfrm>
            <a:off x="6694941" y="916356"/>
            <a:ext cx="455290" cy="449186"/>
            <a:chOff x="-33645475" y="3228075"/>
            <a:chExt cx="294600" cy="290650"/>
          </a:xfrm>
          <a:solidFill>
            <a:srgbClr val="EE9012"/>
          </a:solidFill>
        </p:grpSpPr>
        <p:sp>
          <p:nvSpPr>
            <p:cNvPr id="161" name="Google Shape;6828;p88"/>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68569" tIns="68569" rIns="68569" bIns="68569" anchor="ctr" anchorCtr="0">
              <a:noAutofit/>
            </a:bodyPr>
            <a:lstStyle/>
            <a:p>
              <a:endParaRPr sz="1050"/>
            </a:p>
          </p:txBody>
        </p:sp>
        <p:sp>
          <p:nvSpPr>
            <p:cNvPr id="162" name="Google Shape;6829;p88"/>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68569" tIns="68569" rIns="68569" bIns="68569" anchor="ctr" anchorCtr="0">
              <a:noAutofit/>
            </a:bodyPr>
            <a:lstStyle/>
            <a:p>
              <a:endParaRPr sz="105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68569" tIns="68569" rIns="68569" bIns="68569" anchor="ctr" anchorCtr="0">
              <a:noAutofit/>
            </a:bodyPr>
            <a:lstStyle/>
            <a:p>
              <a:endParaRPr sz="105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68569" tIns="68569" rIns="68569" bIns="68569" anchor="ctr" anchorCtr="0">
              <a:noAutofit/>
            </a:bodyPr>
            <a:lstStyle/>
            <a:p>
              <a:endParaRPr sz="105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68569" tIns="68569" rIns="68569" bIns="68569" anchor="ctr" anchorCtr="0">
              <a:noAutofit/>
            </a:bodyPr>
            <a:lstStyle/>
            <a:p>
              <a:endParaRPr sz="1050"/>
            </a:p>
          </p:txBody>
        </p:sp>
        <p:sp>
          <p:nvSpPr>
            <p:cNvPr id="166" name="Google Shape;6833;p88"/>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68569" tIns="68569" rIns="68569" bIns="68569" anchor="ctr" anchorCtr="0">
              <a:noAutofit/>
            </a:bodyPr>
            <a:lstStyle/>
            <a:p>
              <a:endParaRPr sz="1050"/>
            </a:p>
          </p:txBody>
        </p:sp>
        <p:sp>
          <p:nvSpPr>
            <p:cNvPr id="167" name="Google Shape;6834;p88"/>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06" name="Google Shape;6873;p88"/>
          <p:cNvGrpSpPr/>
          <p:nvPr/>
        </p:nvGrpSpPr>
        <p:grpSpPr>
          <a:xfrm>
            <a:off x="4395120" y="916891"/>
            <a:ext cx="435778" cy="450422"/>
            <a:chOff x="-35118325" y="3202075"/>
            <a:chExt cx="281975" cy="291450"/>
          </a:xfrm>
          <a:solidFill>
            <a:srgbClr val="EE9012"/>
          </a:solidFill>
        </p:grpSpPr>
        <p:sp>
          <p:nvSpPr>
            <p:cNvPr id="207" name="Google Shape;6874;p88"/>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68569" tIns="68569" rIns="68569" bIns="68569" anchor="ctr" anchorCtr="0">
              <a:noAutofit/>
            </a:bodyPr>
            <a:lstStyle/>
            <a:p>
              <a:endParaRPr sz="1050"/>
            </a:p>
          </p:txBody>
        </p:sp>
        <p:sp>
          <p:nvSpPr>
            <p:cNvPr id="208" name="Google Shape;6875;p88"/>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68569" tIns="68569" rIns="68569" bIns="68569" anchor="ctr" anchorCtr="0">
              <a:noAutofit/>
            </a:bodyPr>
            <a:lstStyle/>
            <a:p>
              <a:endParaRPr sz="1050"/>
            </a:p>
          </p:txBody>
        </p:sp>
        <p:sp>
          <p:nvSpPr>
            <p:cNvPr id="209" name="Google Shape;6876;p88"/>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68569" tIns="68569" rIns="68569" bIns="68569" anchor="ctr" anchorCtr="0">
              <a:noAutofit/>
            </a:bodyPr>
            <a:lstStyle/>
            <a:p>
              <a:endParaRPr sz="105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17" name="Google Shape;6884;p88"/>
          <p:cNvGrpSpPr/>
          <p:nvPr/>
        </p:nvGrpSpPr>
        <p:grpSpPr>
          <a:xfrm>
            <a:off x="7495164" y="916356"/>
            <a:ext cx="428514" cy="451040"/>
            <a:chOff x="-33277650" y="3226875"/>
            <a:chExt cx="277275" cy="291850"/>
          </a:xfrm>
          <a:solidFill>
            <a:srgbClr val="EE9012"/>
          </a:solidFill>
        </p:grpSpPr>
        <p:sp>
          <p:nvSpPr>
            <p:cNvPr id="218" name="Google Shape;6885;p88"/>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68569" tIns="68569" rIns="68569" bIns="68569" anchor="ctr" anchorCtr="0">
              <a:noAutofit/>
            </a:bodyPr>
            <a:lstStyle/>
            <a:p>
              <a:endParaRPr sz="1050"/>
            </a:p>
          </p:txBody>
        </p:sp>
        <p:sp>
          <p:nvSpPr>
            <p:cNvPr id="219" name="Google Shape;6886;p88"/>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68569" tIns="68569" rIns="68569" bIns="68569" anchor="ctr" anchorCtr="0">
              <a:noAutofit/>
            </a:bodyPr>
            <a:lstStyle/>
            <a:p>
              <a:endParaRPr sz="1050"/>
            </a:p>
          </p:txBody>
        </p:sp>
        <p:sp>
          <p:nvSpPr>
            <p:cNvPr id="220" name="Google Shape;6887;p88"/>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68569" tIns="68569" rIns="68569" bIns="68569" anchor="ctr" anchorCtr="0">
              <a:noAutofit/>
            </a:bodyPr>
            <a:lstStyle/>
            <a:p>
              <a:endParaRPr sz="1050"/>
            </a:p>
          </p:txBody>
        </p:sp>
        <p:sp>
          <p:nvSpPr>
            <p:cNvPr id="221" name="Google Shape;6888;p88"/>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68569" tIns="68569" rIns="68569" bIns="68569" anchor="ctr" anchorCtr="0">
              <a:noAutofit/>
            </a:bodyPr>
            <a:lstStyle/>
            <a:p>
              <a:endParaRPr sz="105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68569" tIns="68569" rIns="68569" bIns="68569" anchor="ctr" anchorCtr="0">
              <a:noAutofit/>
            </a:bodyPr>
            <a:lstStyle/>
            <a:p>
              <a:endParaRPr sz="1050"/>
            </a:p>
          </p:txBody>
        </p:sp>
        <p:sp>
          <p:nvSpPr>
            <p:cNvPr id="223" name="Google Shape;6890;p88"/>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68569" tIns="68569" rIns="68569" bIns="68569" anchor="ctr" anchorCtr="0">
              <a:noAutofit/>
            </a:bodyPr>
            <a:lstStyle/>
            <a:p>
              <a:endParaRPr sz="1050"/>
            </a:p>
          </p:txBody>
        </p:sp>
        <p:sp>
          <p:nvSpPr>
            <p:cNvPr id="224" name="Google Shape;6891;p88"/>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68569" tIns="68569" rIns="68569" bIns="68569" anchor="ctr" anchorCtr="0">
              <a:noAutofit/>
            </a:bodyPr>
            <a:lstStyle/>
            <a:p>
              <a:endParaRPr sz="1050"/>
            </a:p>
          </p:txBody>
        </p:sp>
      </p:grpSp>
      <p:grpSp>
        <p:nvGrpSpPr>
          <p:cNvPr id="255" name="Google Shape;6922;p88"/>
          <p:cNvGrpSpPr/>
          <p:nvPr/>
        </p:nvGrpSpPr>
        <p:grpSpPr>
          <a:xfrm>
            <a:off x="4970683" y="916891"/>
            <a:ext cx="423608" cy="450422"/>
            <a:chOff x="-34755225" y="3202075"/>
            <a:chExt cx="274100" cy="291450"/>
          </a:xfrm>
          <a:solidFill>
            <a:srgbClr val="EE9012"/>
          </a:solidFill>
        </p:grpSpPr>
        <p:sp>
          <p:nvSpPr>
            <p:cNvPr id="256" name="Google Shape;6923;p88"/>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68569" tIns="68569" rIns="68569" bIns="68569" anchor="ctr" anchorCtr="0">
              <a:noAutofit/>
            </a:bodyPr>
            <a:lstStyle/>
            <a:p>
              <a:endParaRPr sz="1050"/>
            </a:p>
          </p:txBody>
        </p:sp>
        <p:sp>
          <p:nvSpPr>
            <p:cNvPr id="257" name="Google Shape;6924;p88"/>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68569" tIns="68569" rIns="68569" bIns="68569" anchor="ctr" anchorCtr="0">
              <a:noAutofit/>
            </a:bodyPr>
            <a:lstStyle/>
            <a:p>
              <a:endParaRPr sz="1050"/>
            </a:p>
          </p:txBody>
        </p:sp>
        <p:sp>
          <p:nvSpPr>
            <p:cNvPr id="258" name="Google Shape;6925;p88"/>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68569" tIns="68569" rIns="68569" bIns="68569" anchor="ctr" anchorCtr="0">
              <a:noAutofit/>
            </a:bodyPr>
            <a:lstStyle/>
            <a:p>
              <a:endParaRPr sz="1050"/>
            </a:p>
          </p:txBody>
        </p:sp>
        <p:sp>
          <p:nvSpPr>
            <p:cNvPr id="259" name="Google Shape;6926;p88"/>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68569" tIns="68569" rIns="68569" bIns="68569" anchor="ctr" anchorCtr="0">
              <a:noAutofit/>
            </a:bodyPr>
            <a:lstStyle/>
            <a:p>
              <a:endParaRPr sz="105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68569" tIns="68569" rIns="68569" bIns="68569" anchor="ctr" anchorCtr="0">
              <a:noAutofit/>
            </a:bodyPr>
            <a:lstStyle/>
            <a:p>
              <a:endParaRPr sz="1050"/>
            </a:p>
          </p:txBody>
        </p:sp>
        <p:sp>
          <p:nvSpPr>
            <p:cNvPr id="261" name="Google Shape;6928;p88"/>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68569" tIns="68569" rIns="68569" bIns="68569" anchor="ctr" anchorCtr="0">
              <a:noAutofit/>
            </a:bodyPr>
            <a:lstStyle/>
            <a:p>
              <a:endParaRPr sz="1050"/>
            </a:p>
          </p:txBody>
        </p:sp>
        <p:sp>
          <p:nvSpPr>
            <p:cNvPr id="262" name="Google Shape;6929;p88"/>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14" name="Google Shape;6981;p88"/>
          <p:cNvGrpSpPr/>
          <p:nvPr/>
        </p:nvGrpSpPr>
        <p:grpSpPr>
          <a:xfrm>
            <a:off x="5515288" y="916565"/>
            <a:ext cx="456488" cy="451079"/>
            <a:chOff x="-34408675" y="3202075"/>
            <a:chExt cx="295375" cy="291875"/>
          </a:xfrm>
          <a:solidFill>
            <a:srgbClr val="EE9012"/>
          </a:solidFill>
        </p:grpSpPr>
        <p:sp>
          <p:nvSpPr>
            <p:cNvPr id="315" name="Google Shape;6982;p88"/>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68569" tIns="68569" rIns="68569" bIns="68569" anchor="ctr" anchorCtr="0">
              <a:noAutofit/>
            </a:bodyPr>
            <a:lstStyle/>
            <a:p>
              <a:endParaRPr sz="1050"/>
            </a:p>
          </p:txBody>
        </p:sp>
        <p:sp>
          <p:nvSpPr>
            <p:cNvPr id="316" name="Google Shape;6983;p88"/>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68569" tIns="68569" rIns="68569" bIns="68569" anchor="ctr" anchorCtr="0">
              <a:noAutofit/>
            </a:bodyPr>
            <a:lstStyle/>
            <a:p>
              <a:endParaRPr sz="105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68569" tIns="68569" rIns="68569" bIns="68569" anchor="ctr" anchorCtr="0">
              <a:noAutofit/>
            </a:bodyPr>
            <a:lstStyle/>
            <a:p>
              <a:endParaRPr sz="105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68569" tIns="68569" rIns="68569" bIns="68569" anchor="ctr" anchorCtr="0">
              <a:noAutofit/>
            </a:bodyPr>
            <a:lstStyle/>
            <a:p>
              <a:endParaRPr sz="1050"/>
            </a:p>
          </p:txBody>
        </p:sp>
      </p:grpSp>
      <p:grpSp>
        <p:nvGrpSpPr>
          <p:cNvPr id="348" name="Google Shape;7015;p88"/>
          <p:cNvGrpSpPr/>
          <p:nvPr/>
        </p:nvGrpSpPr>
        <p:grpSpPr>
          <a:xfrm>
            <a:off x="8170801" y="1679595"/>
            <a:ext cx="498608" cy="496390"/>
            <a:chOff x="-30735200" y="3552550"/>
            <a:chExt cx="292225" cy="290925"/>
          </a:xfrm>
          <a:solidFill>
            <a:srgbClr val="EE9012"/>
          </a:solidFill>
        </p:grpSpPr>
        <p:sp>
          <p:nvSpPr>
            <p:cNvPr id="349" name="Google Shape;7016;p88"/>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68569" tIns="68569" rIns="68569" bIns="68569" anchor="ctr" anchorCtr="0">
              <a:noAutofit/>
            </a:bodyPr>
            <a:lstStyle/>
            <a:p>
              <a:endParaRPr sz="105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68569" tIns="68569" rIns="68569" bIns="68569" anchor="ctr" anchorCtr="0">
              <a:noAutofit/>
            </a:bodyPr>
            <a:lstStyle/>
            <a:p>
              <a:endParaRPr sz="1050"/>
            </a:p>
          </p:txBody>
        </p:sp>
      </p:grpSp>
      <p:sp>
        <p:nvSpPr>
          <p:cNvPr id="132" name="Google Shape;6799;p88"/>
          <p:cNvSpPr/>
          <p:nvPr/>
        </p:nvSpPr>
        <p:spPr>
          <a:xfrm>
            <a:off x="4346601" y="1707902"/>
            <a:ext cx="445214" cy="446398"/>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EE9012"/>
          </a:solidFill>
          <a:ln>
            <a:noFill/>
          </a:ln>
        </p:spPr>
        <p:txBody>
          <a:bodyPr spcFirstLastPara="1" wrap="square" lIns="68569" tIns="68569" rIns="68569" bIns="68569" anchor="ctr" anchorCtr="0">
            <a:noAutofit/>
          </a:bodyPr>
          <a:lstStyle/>
          <a:p>
            <a:endParaRPr sz="1050"/>
          </a:p>
        </p:txBody>
      </p:sp>
      <p:grpSp>
        <p:nvGrpSpPr>
          <p:cNvPr id="195" name="Google Shape;6862;p88"/>
          <p:cNvGrpSpPr/>
          <p:nvPr/>
        </p:nvGrpSpPr>
        <p:grpSpPr>
          <a:xfrm>
            <a:off x="4907684" y="1706389"/>
            <a:ext cx="460833" cy="449225"/>
            <a:chOff x="-31817400" y="3910025"/>
            <a:chExt cx="301675" cy="294075"/>
          </a:xfrm>
          <a:solidFill>
            <a:srgbClr val="EE9012"/>
          </a:solidFill>
        </p:grpSpPr>
        <p:sp>
          <p:nvSpPr>
            <p:cNvPr id="196" name="Google Shape;6863;p88"/>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68569" tIns="68569" rIns="68569" bIns="68569" anchor="ctr" anchorCtr="0">
              <a:noAutofit/>
            </a:bodyPr>
            <a:lstStyle/>
            <a:p>
              <a:endParaRPr sz="1050"/>
            </a:p>
          </p:txBody>
        </p:sp>
        <p:sp>
          <p:nvSpPr>
            <p:cNvPr id="197" name="Google Shape;6864;p88"/>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68569" tIns="68569" rIns="68569" bIns="68569" anchor="ctr" anchorCtr="0">
              <a:noAutofit/>
            </a:bodyPr>
            <a:lstStyle/>
            <a:p>
              <a:endParaRPr sz="105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46" name="Google Shape;6913;p88"/>
          <p:cNvGrpSpPr/>
          <p:nvPr/>
        </p:nvGrpSpPr>
        <p:grpSpPr>
          <a:xfrm>
            <a:off x="5475369" y="1706598"/>
            <a:ext cx="450026" cy="448804"/>
            <a:chOff x="-31455100" y="3909350"/>
            <a:chExt cx="294600" cy="293800"/>
          </a:xfrm>
          <a:solidFill>
            <a:srgbClr val="EE9012"/>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68569" tIns="68569" rIns="68569" bIns="68569" anchor="ctr" anchorCtr="0">
              <a:noAutofit/>
            </a:bodyPr>
            <a:lstStyle/>
            <a:p>
              <a:endParaRPr sz="105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280" name="Google Shape;6947;p88"/>
          <p:cNvGrpSpPr/>
          <p:nvPr/>
        </p:nvGrpSpPr>
        <p:grpSpPr>
          <a:xfrm>
            <a:off x="3147851" y="1725784"/>
            <a:ext cx="446398" cy="447620"/>
            <a:chOff x="-32927950" y="3944800"/>
            <a:chExt cx="292225" cy="293025"/>
          </a:xfrm>
          <a:solidFill>
            <a:srgbClr val="EE9012"/>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68569" tIns="68569" rIns="68569" bIns="68569" anchor="ctr" anchorCtr="0">
              <a:noAutofit/>
            </a:bodyPr>
            <a:lstStyle/>
            <a:p>
              <a:endParaRPr sz="105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68569" tIns="68569" rIns="68569" bIns="68569" anchor="ctr" anchorCtr="0">
              <a:noAutofit/>
            </a:bodyPr>
            <a:lstStyle/>
            <a:p>
              <a:endParaRPr sz="105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68569" tIns="68569" rIns="68569" bIns="68569" anchor="ctr" anchorCtr="0">
              <a:noAutofit/>
            </a:bodyPr>
            <a:lstStyle/>
            <a:p>
              <a:endParaRPr sz="105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68569" tIns="68569" rIns="68569" bIns="68569" anchor="ctr" anchorCtr="0">
              <a:noAutofit/>
            </a:bodyPr>
            <a:lstStyle/>
            <a:p>
              <a:endParaRPr sz="1050"/>
            </a:p>
          </p:txBody>
        </p:sp>
        <p:sp>
          <p:nvSpPr>
            <p:cNvPr id="285" name="Google Shape;6952;p88"/>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68569" tIns="68569" rIns="68569" bIns="68569" anchor="ctr" anchorCtr="0">
              <a:noAutofit/>
            </a:bodyPr>
            <a:lstStyle/>
            <a:p>
              <a:endParaRPr sz="1050"/>
            </a:p>
          </p:txBody>
        </p:sp>
        <p:sp>
          <p:nvSpPr>
            <p:cNvPr id="286" name="Google Shape;6953;p88"/>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68569" tIns="68569" rIns="68569" bIns="68569" anchor="ctr" anchorCtr="0">
              <a:noAutofit/>
            </a:bodyPr>
            <a:lstStyle/>
            <a:p>
              <a:endParaRPr sz="1050"/>
            </a:p>
          </p:txBody>
        </p:sp>
        <p:sp>
          <p:nvSpPr>
            <p:cNvPr id="287" name="Google Shape;6954;p88"/>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68569" tIns="68569" rIns="68569" bIns="68569" anchor="ctr" anchorCtr="0">
              <a:noAutofit/>
            </a:bodyPr>
            <a:lstStyle/>
            <a:p>
              <a:endParaRPr sz="1050"/>
            </a:p>
          </p:txBody>
        </p:sp>
        <p:sp>
          <p:nvSpPr>
            <p:cNvPr id="288" name="Google Shape;6955;p88"/>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68569" tIns="68569" rIns="68569" bIns="68569" anchor="ctr" anchorCtr="0">
              <a:noAutofit/>
            </a:bodyPr>
            <a:lstStyle/>
            <a:p>
              <a:endParaRPr sz="1050"/>
            </a:p>
          </p:txBody>
        </p:sp>
        <p:sp>
          <p:nvSpPr>
            <p:cNvPr id="289" name="Google Shape;6956;p88"/>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68569" tIns="68569" rIns="68569" bIns="68569" anchor="ctr" anchorCtr="0">
              <a:noAutofit/>
            </a:bodyPr>
            <a:lstStyle/>
            <a:p>
              <a:endParaRPr sz="1050"/>
            </a:p>
          </p:txBody>
        </p:sp>
      </p:grpSp>
      <p:grpSp>
        <p:nvGrpSpPr>
          <p:cNvPr id="304" name="Google Shape;6971;p88"/>
          <p:cNvGrpSpPr/>
          <p:nvPr/>
        </p:nvGrpSpPr>
        <p:grpSpPr>
          <a:xfrm>
            <a:off x="6107749" y="1700219"/>
            <a:ext cx="445214" cy="445176"/>
            <a:chOff x="-31093575" y="3911725"/>
            <a:chExt cx="291450" cy="291425"/>
          </a:xfrm>
          <a:solidFill>
            <a:srgbClr val="EE9012"/>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68569" tIns="68569" rIns="68569" bIns="68569" anchor="ctr" anchorCtr="0">
              <a:noAutofit/>
            </a:bodyPr>
            <a:lstStyle/>
            <a:p>
              <a:endParaRPr sz="1050"/>
            </a:p>
          </p:txBody>
        </p:sp>
        <p:sp>
          <p:nvSpPr>
            <p:cNvPr id="306" name="Google Shape;6973;p88"/>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37" name="Google Shape;7004;p88"/>
          <p:cNvGrpSpPr/>
          <p:nvPr/>
        </p:nvGrpSpPr>
        <p:grpSpPr>
          <a:xfrm>
            <a:off x="3781531" y="1707953"/>
            <a:ext cx="469273" cy="446093"/>
            <a:chOff x="-32576675" y="3944600"/>
            <a:chExt cx="307200" cy="292025"/>
          </a:xfrm>
          <a:solidFill>
            <a:srgbClr val="EE9012"/>
          </a:solidFill>
        </p:grpSpPr>
        <p:sp>
          <p:nvSpPr>
            <p:cNvPr id="338" name="Google Shape;7005;p88"/>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68569" tIns="68569" rIns="68569" bIns="68569" anchor="ctr" anchorCtr="0">
              <a:noAutofit/>
            </a:bodyPr>
            <a:lstStyle/>
            <a:p>
              <a:endParaRPr sz="105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51" name="Google Shape;7018;p88"/>
          <p:cNvGrpSpPr/>
          <p:nvPr/>
        </p:nvGrpSpPr>
        <p:grpSpPr>
          <a:xfrm>
            <a:off x="6730347" y="1707238"/>
            <a:ext cx="446398" cy="445214"/>
            <a:chOff x="-30735200" y="3910925"/>
            <a:chExt cx="292225" cy="291450"/>
          </a:xfrm>
          <a:solidFill>
            <a:srgbClr val="EE9012"/>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68569" tIns="68569" rIns="68569" bIns="68569" anchor="ctr" anchorCtr="0">
              <a:noAutofit/>
            </a:bodyPr>
            <a:lstStyle/>
            <a:p>
              <a:endParaRPr sz="105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68569" tIns="68569" rIns="68569" bIns="68569" anchor="ctr" anchorCtr="0">
              <a:noAutofit/>
            </a:bodyPr>
            <a:lstStyle/>
            <a:p>
              <a:endParaRPr sz="1050"/>
            </a:p>
          </p:txBody>
        </p:sp>
      </p:grpSp>
      <p:sp>
        <p:nvSpPr>
          <p:cNvPr id="355" name="Google Shape;5917;p86"/>
          <p:cNvSpPr/>
          <p:nvPr/>
        </p:nvSpPr>
        <p:spPr>
          <a:xfrm>
            <a:off x="4339773" y="2577097"/>
            <a:ext cx="451033" cy="463173"/>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EE9012"/>
          </a:solidFill>
          <a:ln>
            <a:noFill/>
          </a:ln>
        </p:spPr>
        <p:txBody>
          <a:bodyPr spcFirstLastPara="1" wrap="square" lIns="68569" tIns="68569" rIns="68569" bIns="68569" anchor="ctr" anchorCtr="0">
            <a:noAutofit/>
          </a:bodyPr>
          <a:lstStyle/>
          <a:p>
            <a:endParaRPr sz="1050"/>
          </a:p>
        </p:txBody>
      </p:sp>
      <p:sp>
        <p:nvSpPr>
          <p:cNvPr id="356" name="Google Shape;5955;p86"/>
          <p:cNvSpPr/>
          <p:nvPr/>
        </p:nvSpPr>
        <p:spPr>
          <a:xfrm>
            <a:off x="4879374" y="2649496"/>
            <a:ext cx="459005" cy="390768"/>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EE9012"/>
          </a:solidFill>
          <a:ln>
            <a:noFill/>
          </a:ln>
        </p:spPr>
        <p:txBody>
          <a:bodyPr spcFirstLastPara="1" wrap="square" lIns="68569" tIns="68569" rIns="68569" bIns="68569" anchor="ctr" anchorCtr="0">
            <a:noAutofit/>
          </a:bodyPr>
          <a:lstStyle/>
          <a:p>
            <a:endParaRPr sz="1050"/>
          </a:p>
        </p:txBody>
      </p:sp>
      <p:grpSp>
        <p:nvGrpSpPr>
          <p:cNvPr id="357" name="Google Shape;5983;p86"/>
          <p:cNvGrpSpPr/>
          <p:nvPr/>
        </p:nvGrpSpPr>
        <p:grpSpPr>
          <a:xfrm>
            <a:off x="5526834" y="2589234"/>
            <a:ext cx="461288" cy="462005"/>
            <a:chOff x="-38538975" y="3954250"/>
            <a:chExt cx="318225" cy="316650"/>
          </a:xfrm>
          <a:solidFill>
            <a:srgbClr val="EE9012"/>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9" tIns="68569" rIns="68569" bIns="68569" anchor="ctr" anchorCtr="0">
              <a:noAutofit/>
            </a:bodyPr>
            <a:lstStyle/>
            <a:p>
              <a:endParaRPr sz="1050"/>
            </a:p>
          </p:txBody>
        </p:sp>
        <p:sp>
          <p:nvSpPr>
            <p:cNvPr id="359" name="Google Shape;5985;p86"/>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60" name="Google Shape;5986;p86"/>
          <p:cNvGrpSpPr/>
          <p:nvPr/>
        </p:nvGrpSpPr>
        <p:grpSpPr>
          <a:xfrm>
            <a:off x="7353853" y="2571605"/>
            <a:ext cx="465818" cy="464303"/>
            <a:chOff x="-37385100" y="3949908"/>
            <a:chExt cx="321350" cy="318225"/>
          </a:xfrm>
          <a:solidFill>
            <a:srgbClr val="EE9012"/>
          </a:solidFill>
        </p:grpSpPr>
        <p:sp>
          <p:nvSpPr>
            <p:cNvPr id="361" name="Google Shape;5987;p86"/>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68569" tIns="68569" rIns="68569" bIns="68569" anchor="ctr" anchorCtr="0">
              <a:noAutofit/>
            </a:bodyPr>
            <a:lstStyle/>
            <a:p>
              <a:endParaRPr sz="1050"/>
            </a:p>
          </p:txBody>
        </p:sp>
        <p:sp>
          <p:nvSpPr>
            <p:cNvPr id="362" name="Google Shape;5988;p86"/>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63" name="Google Shape;6005;p86"/>
          <p:cNvGrpSpPr/>
          <p:nvPr/>
        </p:nvGrpSpPr>
        <p:grpSpPr>
          <a:xfrm>
            <a:off x="4901348" y="3495290"/>
            <a:ext cx="406289" cy="408912"/>
            <a:chOff x="-40011050" y="3972375"/>
            <a:chExt cx="316650" cy="316625"/>
          </a:xfrm>
          <a:solidFill>
            <a:srgbClr val="EE9012"/>
          </a:solidFill>
        </p:grpSpPr>
        <p:sp>
          <p:nvSpPr>
            <p:cNvPr id="364" name="Google Shape;6006;p86"/>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68569" tIns="68569" rIns="68569" bIns="68569" anchor="ctr" anchorCtr="0">
              <a:noAutofit/>
            </a:bodyPr>
            <a:lstStyle/>
            <a:p>
              <a:endParaRPr sz="1050"/>
            </a:p>
          </p:txBody>
        </p:sp>
        <p:sp>
          <p:nvSpPr>
            <p:cNvPr id="365" name="Google Shape;6007;p86"/>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68569" tIns="68569" rIns="68569" bIns="68569" anchor="ctr" anchorCtr="0">
              <a:noAutofit/>
            </a:bodyPr>
            <a:lstStyle/>
            <a:p>
              <a:endParaRPr sz="1050"/>
            </a:p>
          </p:txBody>
        </p:sp>
      </p:grpSp>
      <p:grpSp>
        <p:nvGrpSpPr>
          <p:cNvPr id="366" name="Google Shape;6020;p86"/>
          <p:cNvGrpSpPr/>
          <p:nvPr/>
        </p:nvGrpSpPr>
        <p:grpSpPr>
          <a:xfrm>
            <a:off x="6148312" y="2583009"/>
            <a:ext cx="272918" cy="462005"/>
            <a:chOff x="-38109725" y="3955025"/>
            <a:chExt cx="188275" cy="316650"/>
          </a:xfrm>
          <a:solidFill>
            <a:srgbClr val="EE9012"/>
          </a:solidFill>
        </p:grpSpPr>
        <p:sp>
          <p:nvSpPr>
            <p:cNvPr id="367" name="Google Shape;6021;p86"/>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68569" tIns="68569" rIns="68569" bIns="68569" anchor="ctr" anchorCtr="0">
              <a:noAutofit/>
            </a:bodyPr>
            <a:lstStyle/>
            <a:p>
              <a:endParaRPr sz="1050"/>
            </a:p>
          </p:txBody>
        </p:sp>
        <p:sp>
          <p:nvSpPr>
            <p:cNvPr id="368" name="Google Shape;6022;p86"/>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68569" tIns="68569" rIns="68569" bIns="68569" anchor="ctr" anchorCtr="0">
              <a:noAutofit/>
            </a:bodyPr>
            <a:lstStyle/>
            <a:p>
              <a:endParaRPr sz="1050"/>
            </a:p>
          </p:txBody>
        </p:sp>
      </p:grpSp>
      <p:grpSp>
        <p:nvGrpSpPr>
          <p:cNvPr id="369" name="Google Shape;6038;p86"/>
          <p:cNvGrpSpPr/>
          <p:nvPr/>
        </p:nvGrpSpPr>
        <p:grpSpPr>
          <a:xfrm>
            <a:off x="3796055" y="2604496"/>
            <a:ext cx="454439" cy="462589"/>
            <a:chOff x="-39647175" y="3972000"/>
            <a:chExt cx="313500" cy="317050"/>
          </a:xfrm>
          <a:solidFill>
            <a:srgbClr val="EE9012"/>
          </a:solidFill>
        </p:grpSpPr>
        <p:sp>
          <p:nvSpPr>
            <p:cNvPr id="370" name="Google Shape;6039;p86"/>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68569" tIns="68569" rIns="68569" bIns="68569" anchor="ctr" anchorCtr="0">
              <a:noAutofit/>
            </a:bodyPr>
            <a:lstStyle/>
            <a:p>
              <a:endParaRPr sz="1050"/>
            </a:p>
          </p:txBody>
        </p:sp>
        <p:sp>
          <p:nvSpPr>
            <p:cNvPr id="371" name="Google Shape;6040;p86"/>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68569" tIns="68569" rIns="68569" bIns="68569" anchor="ctr" anchorCtr="0">
              <a:noAutofit/>
            </a:bodyPr>
            <a:lstStyle/>
            <a:p>
              <a:endParaRPr sz="1050"/>
            </a:p>
          </p:txBody>
        </p:sp>
        <p:sp>
          <p:nvSpPr>
            <p:cNvPr id="372" name="Google Shape;6041;p86"/>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68569" tIns="68569" rIns="68569" bIns="68569" anchor="ctr" anchorCtr="0">
              <a:noAutofit/>
            </a:bodyPr>
            <a:lstStyle/>
            <a:p>
              <a:endParaRPr sz="1050"/>
            </a:p>
          </p:txBody>
        </p:sp>
      </p:grpSp>
      <p:grpSp>
        <p:nvGrpSpPr>
          <p:cNvPr id="373" name="Google Shape;6048;p86"/>
          <p:cNvGrpSpPr/>
          <p:nvPr/>
        </p:nvGrpSpPr>
        <p:grpSpPr>
          <a:xfrm>
            <a:off x="6705283" y="2576276"/>
            <a:ext cx="456722" cy="464303"/>
            <a:chOff x="-37804925" y="3953450"/>
            <a:chExt cx="315075" cy="318225"/>
          </a:xfrm>
          <a:solidFill>
            <a:srgbClr val="EE9012"/>
          </a:solidFill>
        </p:grpSpPr>
        <p:sp>
          <p:nvSpPr>
            <p:cNvPr id="374" name="Google Shape;6049;p86"/>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68569" tIns="68569" rIns="68569" bIns="68569" anchor="ctr" anchorCtr="0">
              <a:noAutofit/>
            </a:bodyPr>
            <a:lstStyle/>
            <a:p>
              <a:endParaRPr sz="1050"/>
            </a:p>
          </p:txBody>
        </p:sp>
        <p:sp>
          <p:nvSpPr>
            <p:cNvPr id="375" name="Google Shape;6050;p86"/>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68569" tIns="68569" rIns="68569" bIns="68569" anchor="ctr" anchorCtr="0">
              <a:noAutofit/>
            </a:bodyPr>
            <a:lstStyle/>
            <a:p>
              <a:endParaRPr sz="1050"/>
            </a:p>
          </p:txBody>
        </p:sp>
        <p:sp>
          <p:nvSpPr>
            <p:cNvPr id="376" name="Google Shape;6051;p86"/>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68569" tIns="68569" rIns="68569" bIns="68569" anchor="ctr" anchorCtr="0">
              <a:noAutofit/>
            </a:bodyPr>
            <a:lstStyle/>
            <a:p>
              <a:endParaRPr sz="1050"/>
            </a:p>
          </p:txBody>
        </p:sp>
      </p:grpSp>
      <p:grpSp>
        <p:nvGrpSpPr>
          <p:cNvPr id="377" name="Google Shape;5717;p85"/>
          <p:cNvGrpSpPr/>
          <p:nvPr/>
        </p:nvGrpSpPr>
        <p:grpSpPr>
          <a:xfrm>
            <a:off x="5567841" y="3523547"/>
            <a:ext cx="492364" cy="387939"/>
            <a:chOff x="5629975" y="3255775"/>
            <a:chExt cx="504500" cy="397500"/>
          </a:xfrm>
          <a:solidFill>
            <a:srgbClr val="EE9012"/>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grpSp>
      <p:grpSp>
        <p:nvGrpSpPr>
          <p:cNvPr id="383" name="Google Shape;5723;p85"/>
          <p:cNvGrpSpPr/>
          <p:nvPr/>
        </p:nvGrpSpPr>
        <p:grpSpPr>
          <a:xfrm>
            <a:off x="3077945" y="2595843"/>
            <a:ext cx="556457" cy="457373"/>
            <a:chOff x="6234950" y="3255925"/>
            <a:chExt cx="483250" cy="397200"/>
          </a:xfrm>
          <a:solidFill>
            <a:srgbClr val="EE9012"/>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68569" tIns="68569" rIns="68569" bIns="68569" anchor="ctr" anchorCtr="0">
              <a:noAutofit/>
            </a:bodyPr>
            <a:lstStyle/>
            <a:p>
              <a:endParaRPr sz="1050">
                <a:solidFill>
                  <a:srgbClr val="435D74"/>
                </a:solidFill>
              </a:endParaRPr>
            </a:p>
          </p:txBody>
        </p:sp>
      </p:grpSp>
    </p:spTree>
    <p:extLst>
      <p:ext uri="{BB962C8B-B14F-4D97-AF65-F5344CB8AC3E}">
        <p14:creationId xmlns:p14="http://schemas.microsoft.com/office/powerpoint/2010/main" val="243563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40"/>
          <p:cNvSpPr txBox="1">
            <a:spLocks noGrp="1"/>
          </p:cNvSpPr>
          <p:nvPr>
            <p:ph type="subTitle" idx="1"/>
          </p:nvPr>
        </p:nvSpPr>
        <p:spPr>
          <a:xfrm>
            <a:off x="5687962" y="1054820"/>
            <a:ext cx="3051777" cy="1200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dirty="0"/>
              <a:t>“This is a quote. Words full of wisdom that someone important said and can make the reader get inspired”</a:t>
            </a:r>
            <a:endParaRPr sz="2400" dirty="0"/>
          </a:p>
        </p:txBody>
      </p:sp>
      <p:sp>
        <p:nvSpPr>
          <p:cNvPr id="1087" name="Google Shape;1087;p40"/>
          <p:cNvSpPr txBox="1">
            <a:spLocks noGrp="1"/>
          </p:cNvSpPr>
          <p:nvPr>
            <p:ph type="title"/>
          </p:nvPr>
        </p:nvSpPr>
        <p:spPr>
          <a:xfrm>
            <a:off x="5818397" y="3562611"/>
            <a:ext cx="2790906"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1653A2"/>
                </a:solidFill>
              </a:rPr>
              <a:t>—Someone famous</a:t>
            </a:r>
            <a:endParaRPr sz="2400" dirty="0">
              <a:solidFill>
                <a:srgbClr val="1653A2"/>
              </a:solidFill>
            </a:endParaRPr>
          </a:p>
        </p:txBody>
      </p:sp>
      <p:grpSp>
        <p:nvGrpSpPr>
          <p:cNvPr id="21" name="Grupo 20">
            <a:extLst>
              <a:ext uri="{FF2B5EF4-FFF2-40B4-BE49-F238E27FC236}">
                <a16:creationId xmlns:a16="http://schemas.microsoft.com/office/drawing/2014/main" id="{7083B744-6DB5-09C2-7E1F-38DDDD33C5B2}"/>
              </a:ext>
            </a:extLst>
          </p:cNvPr>
          <p:cNvGrpSpPr/>
          <p:nvPr/>
        </p:nvGrpSpPr>
        <p:grpSpPr>
          <a:xfrm>
            <a:off x="0" y="4806530"/>
            <a:ext cx="9144000" cy="370627"/>
            <a:chOff x="-1685" y="4774370"/>
            <a:chExt cx="9134875" cy="370257"/>
          </a:xfrm>
        </p:grpSpPr>
        <p:sp>
          <p:nvSpPr>
            <p:cNvPr id="22" name="任意多边形: 形状 13">
              <a:extLst>
                <a:ext uri="{FF2B5EF4-FFF2-40B4-BE49-F238E27FC236}">
                  <a16:creationId xmlns:a16="http://schemas.microsoft.com/office/drawing/2014/main" id="{B648ABE7-2B46-2F3B-0105-3B1522412DBC}"/>
                </a:ext>
              </a:extLst>
            </p:cNvPr>
            <p:cNvSpPr/>
            <p:nvPr userDrawn="1"/>
          </p:nvSpPr>
          <p:spPr>
            <a:xfrm>
              <a:off x="-1685" y="4885172"/>
              <a:ext cx="6949949" cy="259455"/>
            </a:xfrm>
            <a:custGeom>
              <a:avLst/>
              <a:gdLst>
                <a:gd name="connsiteX0" fmla="*/ 0 w 9216572"/>
                <a:gd name="connsiteY0" fmla="*/ 0 h 333829"/>
                <a:gd name="connsiteX1" fmla="*/ 9216572 w 9216572"/>
                <a:gd name="connsiteY1" fmla="*/ 29029 h 333829"/>
                <a:gd name="connsiteX2" fmla="*/ 9056914 w 9216572"/>
                <a:gd name="connsiteY2" fmla="*/ 333829 h 333829"/>
                <a:gd name="connsiteX3" fmla="*/ 29029 w 9216572"/>
                <a:gd name="connsiteY3" fmla="*/ 333829 h 333829"/>
                <a:gd name="connsiteX4" fmla="*/ 0 w 9216572"/>
                <a:gd name="connsiteY4" fmla="*/ 0 h 333829"/>
                <a:gd name="connsiteX0" fmla="*/ 0 w 9229272"/>
                <a:gd name="connsiteY0" fmla="*/ 9071 h 342900"/>
                <a:gd name="connsiteX1" fmla="*/ 9229272 w 9229272"/>
                <a:gd name="connsiteY1" fmla="*/ 0 h 342900"/>
                <a:gd name="connsiteX2" fmla="*/ 9056914 w 9229272"/>
                <a:gd name="connsiteY2" fmla="*/ 342900 h 342900"/>
                <a:gd name="connsiteX3" fmla="*/ 29029 w 9229272"/>
                <a:gd name="connsiteY3" fmla="*/ 342900 h 342900"/>
                <a:gd name="connsiteX4" fmla="*/ 0 w 9229272"/>
                <a:gd name="connsiteY4" fmla="*/ 9071 h 342900"/>
                <a:gd name="connsiteX0" fmla="*/ 0 w 9229272"/>
                <a:gd name="connsiteY0" fmla="*/ 9071 h 355600"/>
                <a:gd name="connsiteX1" fmla="*/ 9229272 w 9229272"/>
                <a:gd name="connsiteY1" fmla="*/ 0 h 355600"/>
                <a:gd name="connsiteX2" fmla="*/ 9056914 w 9229272"/>
                <a:gd name="connsiteY2" fmla="*/ 342900 h 355600"/>
                <a:gd name="connsiteX3" fmla="*/ 3629 w 9229272"/>
                <a:gd name="connsiteY3" fmla="*/ 355600 h 355600"/>
                <a:gd name="connsiteX4" fmla="*/ 0 w 9229272"/>
                <a:gd name="connsiteY4" fmla="*/ 9071 h 355600"/>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任意多边形: 形状 14">
              <a:extLst>
                <a:ext uri="{FF2B5EF4-FFF2-40B4-BE49-F238E27FC236}">
                  <a16:creationId xmlns:a16="http://schemas.microsoft.com/office/drawing/2014/main" id="{25AD0C92-9634-A090-5588-D1219D06CA73}"/>
                </a:ext>
              </a:extLst>
            </p:cNvPr>
            <p:cNvSpPr/>
            <p:nvPr userDrawn="1"/>
          </p:nvSpPr>
          <p:spPr>
            <a:xfrm>
              <a:off x="6885708" y="4774370"/>
              <a:ext cx="2247482" cy="359358"/>
            </a:xfrm>
            <a:custGeom>
              <a:avLst/>
              <a:gdLst>
                <a:gd name="connsiteX0" fmla="*/ 3009900 w 3009900"/>
                <a:gd name="connsiteY0" fmla="*/ 0 h 769620"/>
                <a:gd name="connsiteX1" fmla="*/ 3009900 w 3009900"/>
                <a:gd name="connsiteY1" fmla="*/ 769620 h 769620"/>
                <a:gd name="connsiteX2" fmla="*/ 0 w 3009900"/>
                <a:gd name="connsiteY2" fmla="*/ 746760 h 769620"/>
                <a:gd name="connsiteX3" fmla="*/ 419100 w 3009900"/>
                <a:gd name="connsiteY3" fmla="*/ 0 h 769620"/>
                <a:gd name="connsiteX4" fmla="*/ 3009900 w 3009900"/>
                <a:gd name="connsiteY4" fmla="*/ 0 h 769620"/>
                <a:gd name="connsiteX0" fmla="*/ 3009900 w 3009900"/>
                <a:gd name="connsiteY0" fmla="*/ 0 h 769620"/>
                <a:gd name="connsiteX1" fmla="*/ 3009900 w 3009900"/>
                <a:gd name="connsiteY1" fmla="*/ 769620 h 769620"/>
                <a:gd name="connsiteX2" fmla="*/ 0 w 3009900"/>
                <a:gd name="connsiteY2" fmla="*/ 746760 h 769620"/>
                <a:gd name="connsiteX3" fmla="*/ 351117 w 3009900"/>
                <a:gd name="connsiteY3" fmla="*/ 101974 h 769620"/>
                <a:gd name="connsiteX4" fmla="*/ 3009900 w 3009900"/>
                <a:gd name="connsiteY4" fmla="*/ 0 h 769620"/>
                <a:gd name="connsiteX0" fmla="*/ 3021231 w 3021231"/>
                <a:gd name="connsiteY0" fmla="*/ 0 h 667646"/>
                <a:gd name="connsiteX1" fmla="*/ 3009900 w 3021231"/>
                <a:gd name="connsiteY1" fmla="*/ 667646 h 667646"/>
                <a:gd name="connsiteX2" fmla="*/ 0 w 3021231"/>
                <a:gd name="connsiteY2" fmla="*/ 644786 h 667646"/>
                <a:gd name="connsiteX3" fmla="*/ 351117 w 3021231"/>
                <a:gd name="connsiteY3" fmla="*/ 0 h 667646"/>
                <a:gd name="connsiteX4" fmla="*/ 3021231 w 3021231"/>
                <a:gd name="connsiteY4" fmla="*/ 0 h 667646"/>
                <a:gd name="connsiteX0" fmla="*/ 3021231 w 3021231"/>
                <a:gd name="connsiteY0" fmla="*/ 0 h 667646"/>
                <a:gd name="connsiteX1" fmla="*/ 3009900 w 3021231"/>
                <a:gd name="connsiteY1" fmla="*/ 667646 h 667646"/>
                <a:gd name="connsiteX2" fmla="*/ 0 w 3021231"/>
                <a:gd name="connsiteY2" fmla="*/ 644786 h 667646"/>
                <a:gd name="connsiteX3" fmla="*/ 237812 w 3021231"/>
                <a:gd name="connsiteY3" fmla="*/ 192619 h 667646"/>
                <a:gd name="connsiteX4" fmla="*/ 3021231 w 3021231"/>
                <a:gd name="connsiteY4" fmla="*/ 0 h 667646"/>
                <a:gd name="connsiteX0" fmla="*/ 3009900 w 3009900"/>
                <a:gd name="connsiteY0" fmla="*/ 0 h 486358"/>
                <a:gd name="connsiteX1" fmla="*/ 3009900 w 3009900"/>
                <a:gd name="connsiteY1" fmla="*/ 486358 h 486358"/>
                <a:gd name="connsiteX2" fmla="*/ 0 w 3009900"/>
                <a:gd name="connsiteY2" fmla="*/ 463498 h 486358"/>
                <a:gd name="connsiteX3" fmla="*/ 237812 w 3009900"/>
                <a:gd name="connsiteY3" fmla="*/ 11331 h 486358"/>
                <a:gd name="connsiteX4" fmla="*/ 3009900 w 3009900"/>
                <a:gd name="connsiteY4" fmla="*/ 0 h 486358"/>
                <a:gd name="connsiteX0" fmla="*/ 3021230 w 3021230"/>
                <a:gd name="connsiteY0" fmla="*/ 0 h 475027"/>
                <a:gd name="connsiteX1" fmla="*/ 3009900 w 3021230"/>
                <a:gd name="connsiteY1" fmla="*/ 475027 h 475027"/>
                <a:gd name="connsiteX2" fmla="*/ 0 w 3021230"/>
                <a:gd name="connsiteY2" fmla="*/ 452167 h 475027"/>
                <a:gd name="connsiteX3" fmla="*/ 237812 w 3021230"/>
                <a:gd name="connsiteY3" fmla="*/ 0 h 475027"/>
                <a:gd name="connsiteX4" fmla="*/ 3021230 w 3021230"/>
                <a:gd name="connsiteY4" fmla="*/ 0 h 475027"/>
                <a:gd name="connsiteX0" fmla="*/ 3007245 w 3007245"/>
                <a:gd name="connsiteY0" fmla="*/ 0 h 480138"/>
                <a:gd name="connsiteX1" fmla="*/ 2995915 w 3007245"/>
                <a:gd name="connsiteY1" fmla="*/ 475027 h 480138"/>
                <a:gd name="connsiteX2" fmla="*/ 0 w 3007245"/>
                <a:gd name="connsiteY2" fmla="*/ 480138 h 480138"/>
                <a:gd name="connsiteX3" fmla="*/ 223827 w 3007245"/>
                <a:gd name="connsiteY3" fmla="*/ 0 h 480138"/>
                <a:gd name="connsiteX4" fmla="*/ 3007245 w 3007245"/>
                <a:gd name="connsiteY4" fmla="*/ 0 h 480138"/>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030" name="Picture 6" descr="Free Hombres Y Mujeres En Camiseta Roja Están Listos Para Correr En El Campo De La Pista Stock Photo">
            <a:extLst>
              <a:ext uri="{FF2B5EF4-FFF2-40B4-BE49-F238E27FC236}">
                <a16:creationId xmlns:a16="http://schemas.microsoft.com/office/drawing/2014/main" id="{1CFA30AF-5EEF-7854-BB15-9291B36FE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61" y="1054820"/>
            <a:ext cx="5087553" cy="347641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1146;p42">
            <a:extLst>
              <a:ext uri="{FF2B5EF4-FFF2-40B4-BE49-F238E27FC236}">
                <a16:creationId xmlns:a16="http://schemas.microsoft.com/office/drawing/2014/main" id="{5D3ACE0C-0DF6-2D66-395F-2CD37EC37726}"/>
              </a:ext>
            </a:extLst>
          </p:cNvPr>
          <p:cNvSpPr txBox="1">
            <a:spLocks/>
          </p:cNvSpPr>
          <p:nvPr/>
        </p:nvSpPr>
        <p:spPr>
          <a:xfrm>
            <a:off x="605329" y="178188"/>
            <a:ext cx="7699200" cy="47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Bree Serif"/>
              <a:buNone/>
              <a:defRPr sz="2200" b="0" i="0" u="none" strike="noStrike" cap="none">
                <a:solidFill>
                  <a:schemeClr val="accent2"/>
                </a:solidFill>
                <a:latin typeface="Bree Serif"/>
                <a:ea typeface="Bree Serif"/>
                <a:cs typeface="Bree Serif"/>
                <a:sym typeface="Bree Serif"/>
              </a:defRPr>
            </a:lvl1pPr>
            <a:lvl2pPr marR="0" lvl="1" algn="r" rtl="0">
              <a:lnSpc>
                <a:spcPct val="100000"/>
              </a:lnSpc>
              <a:spcBef>
                <a:spcPts val="0"/>
              </a:spcBef>
              <a:spcAft>
                <a:spcPts val="0"/>
              </a:spcAft>
              <a:buClr>
                <a:schemeClr val="dk1"/>
              </a:buClr>
              <a:buSzPts val="3000"/>
              <a:buFont typeface="Bree Serif"/>
              <a:buNone/>
              <a:defRPr sz="2200" b="0" i="0" u="none" strike="noStrike" cap="none">
                <a:solidFill>
                  <a:schemeClr val="accent2"/>
                </a:solidFill>
                <a:latin typeface="Bree Serif"/>
                <a:ea typeface="Bree Serif"/>
                <a:cs typeface="Bree Serif"/>
                <a:sym typeface="Bree Serif"/>
              </a:defRPr>
            </a:lvl2pPr>
            <a:lvl3pPr marR="0" lvl="2" algn="r" rtl="0">
              <a:lnSpc>
                <a:spcPct val="100000"/>
              </a:lnSpc>
              <a:spcBef>
                <a:spcPts val="0"/>
              </a:spcBef>
              <a:spcAft>
                <a:spcPts val="0"/>
              </a:spcAft>
              <a:buClr>
                <a:schemeClr val="dk1"/>
              </a:buClr>
              <a:buSzPts val="3000"/>
              <a:buFont typeface="Bree Serif"/>
              <a:buNone/>
              <a:defRPr sz="2200" b="0" i="0" u="none" strike="noStrike" cap="none">
                <a:solidFill>
                  <a:schemeClr val="accent2"/>
                </a:solidFill>
                <a:latin typeface="Bree Serif"/>
                <a:ea typeface="Bree Serif"/>
                <a:cs typeface="Bree Serif"/>
                <a:sym typeface="Bree Serif"/>
              </a:defRPr>
            </a:lvl3pPr>
            <a:lvl4pPr marR="0" lvl="3" algn="r" rtl="0">
              <a:lnSpc>
                <a:spcPct val="100000"/>
              </a:lnSpc>
              <a:spcBef>
                <a:spcPts val="0"/>
              </a:spcBef>
              <a:spcAft>
                <a:spcPts val="0"/>
              </a:spcAft>
              <a:buClr>
                <a:schemeClr val="dk1"/>
              </a:buClr>
              <a:buSzPts val="3000"/>
              <a:buFont typeface="Bree Serif"/>
              <a:buNone/>
              <a:defRPr sz="2200" b="0" i="0" u="none" strike="noStrike" cap="none">
                <a:solidFill>
                  <a:schemeClr val="accent2"/>
                </a:solidFill>
                <a:latin typeface="Bree Serif"/>
                <a:ea typeface="Bree Serif"/>
                <a:cs typeface="Bree Serif"/>
                <a:sym typeface="Bree Serif"/>
              </a:defRPr>
            </a:lvl4pPr>
            <a:lvl5pPr marR="0" lvl="4" algn="r" rtl="0">
              <a:lnSpc>
                <a:spcPct val="100000"/>
              </a:lnSpc>
              <a:spcBef>
                <a:spcPts val="0"/>
              </a:spcBef>
              <a:spcAft>
                <a:spcPts val="0"/>
              </a:spcAft>
              <a:buClr>
                <a:schemeClr val="dk1"/>
              </a:buClr>
              <a:buSzPts val="3000"/>
              <a:buFont typeface="Bree Serif"/>
              <a:buNone/>
              <a:defRPr sz="2200" b="0" i="0" u="none" strike="noStrike" cap="none">
                <a:solidFill>
                  <a:schemeClr val="accent2"/>
                </a:solidFill>
                <a:latin typeface="Bree Serif"/>
                <a:ea typeface="Bree Serif"/>
                <a:cs typeface="Bree Serif"/>
                <a:sym typeface="Bree Serif"/>
              </a:defRPr>
            </a:lvl5pPr>
            <a:lvl6pPr marR="0" lvl="5" algn="r" rtl="0">
              <a:lnSpc>
                <a:spcPct val="100000"/>
              </a:lnSpc>
              <a:spcBef>
                <a:spcPts val="0"/>
              </a:spcBef>
              <a:spcAft>
                <a:spcPts val="0"/>
              </a:spcAft>
              <a:buClr>
                <a:schemeClr val="dk1"/>
              </a:buClr>
              <a:buSzPts val="3000"/>
              <a:buFont typeface="Bree Serif"/>
              <a:buNone/>
              <a:defRPr sz="2200" b="0" i="0" u="none" strike="noStrike" cap="none">
                <a:solidFill>
                  <a:schemeClr val="accent2"/>
                </a:solidFill>
                <a:latin typeface="Bree Serif"/>
                <a:ea typeface="Bree Serif"/>
                <a:cs typeface="Bree Serif"/>
                <a:sym typeface="Bree Serif"/>
              </a:defRPr>
            </a:lvl6pPr>
            <a:lvl7pPr marR="0" lvl="6" algn="r" rtl="0">
              <a:lnSpc>
                <a:spcPct val="100000"/>
              </a:lnSpc>
              <a:spcBef>
                <a:spcPts val="0"/>
              </a:spcBef>
              <a:spcAft>
                <a:spcPts val="0"/>
              </a:spcAft>
              <a:buClr>
                <a:schemeClr val="dk1"/>
              </a:buClr>
              <a:buSzPts val="3000"/>
              <a:buFont typeface="Bree Serif"/>
              <a:buNone/>
              <a:defRPr sz="2200" b="0" i="0" u="none" strike="noStrike" cap="none">
                <a:solidFill>
                  <a:schemeClr val="accent2"/>
                </a:solidFill>
                <a:latin typeface="Bree Serif"/>
                <a:ea typeface="Bree Serif"/>
                <a:cs typeface="Bree Serif"/>
                <a:sym typeface="Bree Serif"/>
              </a:defRPr>
            </a:lvl7pPr>
            <a:lvl8pPr marR="0" lvl="7" algn="r" rtl="0">
              <a:lnSpc>
                <a:spcPct val="100000"/>
              </a:lnSpc>
              <a:spcBef>
                <a:spcPts val="0"/>
              </a:spcBef>
              <a:spcAft>
                <a:spcPts val="0"/>
              </a:spcAft>
              <a:buClr>
                <a:schemeClr val="dk1"/>
              </a:buClr>
              <a:buSzPts val="3000"/>
              <a:buFont typeface="Bree Serif"/>
              <a:buNone/>
              <a:defRPr sz="2200" b="0" i="0" u="none" strike="noStrike" cap="none">
                <a:solidFill>
                  <a:schemeClr val="accent2"/>
                </a:solidFill>
                <a:latin typeface="Bree Serif"/>
                <a:ea typeface="Bree Serif"/>
                <a:cs typeface="Bree Serif"/>
                <a:sym typeface="Bree Serif"/>
              </a:defRPr>
            </a:lvl8pPr>
            <a:lvl9pPr marR="0" lvl="8" algn="r" rtl="0">
              <a:lnSpc>
                <a:spcPct val="100000"/>
              </a:lnSpc>
              <a:spcBef>
                <a:spcPts val="0"/>
              </a:spcBef>
              <a:spcAft>
                <a:spcPts val="0"/>
              </a:spcAft>
              <a:buClr>
                <a:schemeClr val="dk1"/>
              </a:buClr>
              <a:buSzPts val="3000"/>
              <a:buFont typeface="Bree Serif"/>
              <a:buNone/>
              <a:defRPr sz="2200" b="0" i="0" u="none" strike="noStrike" cap="none">
                <a:solidFill>
                  <a:schemeClr val="accent2"/>
                </a:solidFill>
                <a:latin typeface="Bree Serif"/>
                <a:ea typeface="Bree Serif"/>
                <a:cs typeface="Bree Serif"/>
                <a:sym typeface="Bree Serif"/>
              </a:defRPr>
            </a:lvl9pPr>
          </a:lstStyle>
          <a:p>
            <a:pPr algn="l"/>
            <a:r>
              <a:rPr lang="en-US" sz="3200" dirty="0">
                <a:solidFill>
                  <a:srgbClr val="F7AC2D"/>
                </a:solidFill>
              </a:rPr>
              <a:t>We'll be celebrating ways to bike</a:t>
            </a:r>
          </a:p>
        </p:txBody>
      </p:sp>
      <p:grpSp>
        <p:nvGrpSpPr>
          <p:cNvPr id="2" name="Grupo 1">
            <a:extLst>
              <a:ext uri="{FF2B5EF4-FFF2-40B4-BE49-F238E27FC236}">
                <a16:creationId xmlns:a16="http://schemas.microsoft.com/office/drawing/2014/main" id="{BC3944CB-80F1-7EDE-D231-869F413C6E29}"/>
              </a:ext>
            </a:extLst>
          </p:cNvPr>
          <p:cNvGrpSpPr/>
          <p:nvPr/>
        </p:nvGrpSpPr>
        <p:grpSpPr>
          <a:xfrm>
            <a:off x="179781" y="245222"/>
            <a:ext cx="8781338" cy="530964"/>
            <a:chOff x="179781" y="245222"/>
            <a:chExt cx="8781338" cy="530964"/>
          </a:xfrm>
        </p:grpSpPr>
        <p:sp>
          <p:nvSpPr>
            <p:cNvPr id="27" name="Rectángulo 26">
              <a:extLst>
                <a:ext uri="{FF2B5EF4-FFF2-40B4-BE49-F238E27FC236}">
                  <a16:creationId xmlns:a16="http://schemas.microsoft.com/office/drawing/2014/main" id="{49C6B5C2-850B-A186-CD86-1627F9868BAD}"/>
                </a:ext>
              </a:extLst>
            </p:cNvPr>
            <p:cNvSpPr/>
            <p:nvPr/>
          </p:nvSpPr>
          <p:spPr>
            <a:xfrm flipV="1">
              <a:off x="199888" y="730467"/>
              <a:ext cx="8761231" cy="45719"/>
            </a:xfrm>
            <a:prstGeom prst="rect">
              <a:avLst/>
            </a:pr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F112819D-2397-01DB-1C81-DA6D19C3B532}"/>
                </a:ext>
              </a:extLst>
            </p:cNvPr>
            <p:cNvSpPr/>
            <p:nvPr/>
          </p:nvSpPr>
          <p:spPr>
            <a:xfrm>
              <a:off x="179781" y="245222"/>
              <a:ext cx="234550" cy="430007"/>
            </a:xfrm>
            <a:prstGeom prst="rect">
              <a:avLst/>
            </a:pr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Rectángulo 28">
              <a:extLst>
                <a:ext uri="{FF2B5EF4-FFF2-40B4-BE49-F238E27FC236}">
                  <a16:creationId xmlns:a16="http://schemas.microsoft.com/office/drawing/2014/main" id="{EC91F3FF-228B-CAF2-4ADB-C4806D6CF89C}"/>
                </a:ext>
              </a:extLst>
            </p:cNvPr>
            <p:cNvSpPr/>
            <p:nvPr/>
          </p:nvSpPr>
          <p:spPr>
            <a:xfrm>
              <a:off x="461246" y="306719"/>
              <a:ext cx="97168" cy="430007"/>
            </a:xfrm>
            <a:prstGeom prst="rect">
              <a:avLst/>
            </a:pr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43"/>
          <p:cNvSpPr txBox="1">
            <a:spLocks noGrp="1"/>
          </p:cNvSpPr>
          <p:nvPr>
            <p:ph type="subTitle" idx="4"/>
          </p:nvPr>
        </p:nvSpPr>
        <p:spPr>
          <a:xfrm>
            <a:off x="4892042" y="3052947"/>
            <a:ext cx="3090600" cy="116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 It’s terribly hot</a:t>
            </a:r>
            <a:endParaRPr/>
          </a:p>
        </p:txBody>
      </p:sp>
      <p:sp>
        <p:nvSpPr>
          <p:cNvPr id="1153" name="Google Shape;1153;p43"/>
          <p:cNvSpPr txBox="1">
            <a:spLocks noGrp="1"/>
          </p:cNvSpPr>
          <p:nvPr>
            <p:ph type="subTitle" idx="3"/>
          </p:nvPr>
        </p:nvSpPr>
        <p:spPr>
          <a:xfrm>
            <a:off x="1170425" y="3052947"/>
            <a:ext cx="3090600" cy="116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one in the Solar System</a:t>
            </a:r>
            <a:endParaRPr/>
          </a:p>
        </p:txBody>
      </p:sp>
      <p:sp>
        <p:nvSpPr>
          <p:cNvPr id="1154" name="Google Shape;1154;p43"/>
          <p:cNvSpPr txBox="1">
            <a:spLocks noGrp="1"/>
          </p:cNvSpPr>
          <p:nvPr>
            <p:ph type="title"/>
          </p:nvPr>
        </p:nvSpPr>
        <p:spPr>
          <a:xfrm>
            <a:off x="713225" y="372390"/>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7AC2D"/>
                </a:solidFill>
              </a:rPr>
              <a:t>Women bike</a:t>
            </a:r>
            <a:endParaRPr dirty="0">
              <a:solidFill>
                <a:srgbClr val="F7AC2D"/>
              </a:solidFill>
            </a:endParaRPr>
          </a:p>
        </p:txBody>
      </p:sp>
      <p:sp>
        <p:nvSpPr>
          <p:cNvPr id="1155" name="Google Shape;1155;p43"/>
          <p:cNvSpPr txBox="1">
            <a:spLocks noGrp="1"/>
          </p:cNvSpPr>
          <p:nvPr>
            <p:ph type="subTitle" idx="1"/>
          </p:nvPr>
        </p:nvSpPr>
        <p:spPr>
          <a:xfrm>
            <a:off x="1174400" y="2577750"/>
            <a:ext cx="30903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solidFill>
                  <a:srgbClr val="F7AC2D"/>
                </a:solidFill>
              </a:rPr>
              <a:t>The initiative</a:t>
            </a:r>
            <a:endParaRPr sz="2200" dirty="0">
              <a:solidFill>
                <a:srgbClr val="F7AC2D"/>
              </a:solidFill>
            </a:endParaRPr>
          </a:p>
        </p:txBody>
      </p:sp>
      <p:sp>
        <p:nvSpPr>
          <p:cNvPr id="1156" name="Google Shape;1156;p43"/>
          <p:cNvSpPr txBox="1">
            <a:spLocks noGrp="1"/>
          </p:cNvSpPr>
          <p:nvPr>
            <p:ph type="subTitle" idx="2"/>
          </p:nvPr>
        </p:nvSpPr>
        <p:spPr>
          <a:xfrm>
            <a:off x="4891750" y="2577750"/>
            <a:ext cx="30903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F7AC2D"/>
                </a:solidFill>
              </a:rPr>
              <a:t>Join our community</a:t>
            </a:r>
            <a:endParaRPr sz="2200">
              <a:solidFill>
                <a:srgbClr val="F7AC2D"/>
              </a:solidFill>
            </a:endParaRPr>
          </a:p>
        </p:txBody>
      </p:sp>
      <p:grpSp>
        <p:nvGrpSpPr>
          <p:cNvPr id="11" name="Grupo 10">
            <a:extLst>
              <a:ext uri="{FF2B5EF4-FFF2-40B4-BE49-F238E27FC236}">
                <a16:creationId xmlns:a16="http://schemas.microsoft.com/office/drawing/2014/main" id="{F29181F3-26C0-4376-974D-59B06F9C1753}"/>
              </a:ext>
            </a:extLst>
          </p:cNvPr>
          <p:cNvGrpSpPr/>
          <p:nvPr/>
        </p:nvGrpSpPr>
        <p:grpSpPr>
          <a:xfrm>
            <a:off x="5794375" y="1285875"/>
            <a:ext cx="1277938" cy="1328738"/>
            <a:chOff x="5794375" y="1285875"/>
            <a:chExt cx="1277938" cy="1328738"/>
          </a:xfrm>
        </p:grpSpPr>
        <p:sp>
          <p:nvSpPr>
            <p:cNvPr id="7" name="Freeform 6">
              <a:extLst>
                <a:ext uri="{FF2B5EF4-FFF2-40B4-BE49-F238E27FC236}">
                  <a16:creationId xmlns:a16="http://schemas.microsoft.com/office/drawing/2014/main" id="{CEB5F570-F263-4BA9-B01B-C24C366E5197}"/>
                </a:ext>
              </a:extLst>
            </p:cNvPr>
            <p:cNvSpPr>
              <a:spLocks noEditPoints="1"/>
            </p:cNvSpPr>
            <p:nvPr/>
          </p:nvSpPr>
          <p:spPr bwMode="auto">
            <a:xfrm>
              <a:off x="5794375" y="1285875"/>
              <a:ext cx="1277938" cy="1328738"/>
            </a:xfrm>
            <a:custGeom>
              <a:avLst/>
              <a:gdLst>
                <a:gd name="T0" fmla="*/ 56 w 422"/>
                <a:gd name="T1" fmla="*/ 320 h 439"/>
                <a:gd name="T2" fmla="*/ 38 w 422"/>
                <a:gd name="T3" fmla="*/ 271 h 439"/>
                <a:gd name="T4" fmla="*/ 131 w 422"/>
                <a:gd name="T5" fmla="*/ 187 h 439"/>
                <a:gd name="T6" fmla="*/ 219 w 422"/>
                <a:gd name="T7" fmla="*/ 234 h 439"/>
                <a:gd name="T8" fmla="*/ 168 w 422"/>
                <a:gd name="T9" fmla="*/ 137 h 439"/>
                <a:gd name="T10" fmla="*/ 167 w 422"/>
                <a:gd name="T11" fmla="*/ 153 h 439"/>
                <a:gd name="T12" fmla="*/ 164 w 422"/>
                <a:gd name="T13" fmla="*/ 170 h 439"/>
                <a:gd name="T14" fmla="*/ 50 w 422"/>
                <a:gd name="T15" fmla="*/ 161 h 439"/>
                <a:gd name="T16" fmla="*/ 120 w 422"/>
                <a:gd name="T17" fmla="*/ 152 h 439"/>
                <a:gd name="T18" fmla="*/ 180 w 422"/>
                <a:gd name="T19" fmla="*/ 83 h 439"/>
                <a:gd name="T20" fmla="*/ 216 w 422"/>
                <a:gd name="T21" fmla="*/ 75 h 439"/>
                <a:gd name="T22" fmla="*/ 279 w 422"/>
                <a:gd name="T23" fmla="*/ 154 h 439"/>
                <a:gd name="T24" fmla="*/ 397 w 422"/>
                <a:gd name="T25" fmla="*/ 7 h 439"/>
                <a:gd name="T26" fmla="*/ 412 w 422"/>
                <a:gd name="T27" fmla="*/ 19 h 439"/>
                <a:gd name="T28" fmla="*/ 297 w 422"/>
                <a:gd name="T29" fmla="*/ 178 h 439"/>
                <a:gd name="T30" fmla="*/ 239 w 422"/>
                <a:gd name="T31" fmla="*/ 241 h 439"/>
                <a:gd name="T32" fmla="*/ 296 w 422"/>
                <a:gd name="T33" fmla="*/ 326 h 439"/>
                <a:gd name="T34" fmla="*/ 370 w 422"/>
                <a:gd name="T35" fmla="*/ 357 h 439"/>
                <a:gd name="T36" fmla="*/ 358 w 422"/>
                <a:gd name="T37" fmla="*/ 436 h 439"/>
                <a:gd name="T38" fmla="*/ 13 w 422"/>
                <a:gd name="T39" fmla="*/ 434 h 439"/>
                <a:gd name="T40" fmla="*/ 178 w 422"/>
                <a:gd name="T41" fmla="*/ 415 h 439"/>
                <a:gd name="T42" fmla="*/ 188 w 422"/>
                <a:gd name="T43" fmla="*/ 355 h 439"/>
                <a:gd name="T44" fmla="*/ 321 w 422"/>
                <a:gd name="T45" fmla="*/ 362 h 439"/>
                <a:gd name="T46" fmla="*/ 258 w 422"/>
                <a:gd name="T47" fmla="*/ 351 h 439"/>
                <a:gd name="T48" fmla="*/ 248 w 422"/>
                <a:gd name="T49" fmla="*/ 335 h 439"/>
                <a:gd name="T50" fmla="*/ 261 w 422"/>
                <a:gd name="T51" fmla="*/ 312 h 439"/>
                <a:gd name="T52" fmla="*/ 214 w 422"/>
                <a:gd name="T53" fmla="*/ 330 h 439"/>
                <a:gd name="T54" fmla="*/ 250 w 422"/>
                <a:gd name="T55" fmla="*/ 296 h 439"/>
                <a:gd name="T56" fmla="*/ 235 w 422"/>
                <a:gd name="T57" fmla="*/ 291 h 439"/>
                <a:gd name="T58" fmla="*/ 188 w 422"/>
                <a:gd name="T59" fmla="*/ 309 h 439"/>
                <a:gd name="T60" fmla="*/ 232 w 422"/>
                <a:gd name="T61" fmla="*/ 270 h 439"/>
                <a:gd name="T62" fmla="*/ 114 w 422"/>
                <a:gd name="T63" fmla="*/ 203 h 439"/>
                <a:gd name="T64" fmla="*/ 113 w 422"/>
                <a:gd name="T65" fmla="*/ 296 h 439"/>
                <a:gd name="T66" fmla="*/ 58 w 422"/>
                <a:gd name="T67" fmla="*/ 276 h 439"/>
                <a:gd name="T68" fmla="*/ 201 w 422"/>
                <a:gd name="T69" fmla="*/ 408 h 439"/>
                <a:gd name="T70" fmla="*/ 357 w 422"/>
                <a:gd name="T71" fmla="*/ 416 h 439"/>
                <a:gd name="T72" fmla="*/ 358 w 422"/>
                <a:gd name="T73" fmla="*/ 376 h 439"/>
                <a:gd name="T74" fmla="*/ 263 w 422"/>
                <a:gd name="T75" fmla="*/ 401 h 439"/>
                <a:gd name="T76" fmla="*/ 212 w 422"/>
                <a:gd name="T77" fmla="*/ 397 h 439"/>
                <a:gd name="T78" fmla="*/ 93 w 422"/>
                <a:gd name="T79" fmla="*/ 292 h 439"/>
                <a:gd name="T80" fmla="*/ 178 w 422"/>
                <a:gd name="T81" fmla="*/ 101 h 439"/>
                <a:gd name="T82" fmla="*/ 177 w 422"/>
                <a:gd name="T83" fmla="*/ 119 h 439"/>
                <a:gd name="T84" fmla="*/ 275 w 422"/>
                <a:gd name="T85" fmla="*/ 186 h 439"/>
                <a:gd name="T86" fmla="*/ 188 w 422"/>
                <a:gd name="T87" fmla="*/ 10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39">
                  <a:moveTo>
                    <a:pt x="178" y="415"/>
                  </a:moveTo>
                  <a:cubicBezTo>
                    <a:pt x="135" y="382"/>
                    <a:pt x="95" y="351"/>
                    <a:pt x="56" y="320"/>
                  </a:cubicBezTo>
                  <a:cubicBezTo>
                    <a:pt x="51" y="317"/>
                    <a:pt x="47" y="313"/>
                    <a:pt x="43" y="310"/>
                  </a:cubicBezTo>
                  <a:cubicBezTo>
                    <a:pt x="31" y="298"/>
                    <a:pt x="29" y="284"/>
                    <a:pt x="38" y="271"/>
                  </a:cubicBezTo>
                  <a:cubicBezTo>
                    <a:pt x="58" y="245"/>
                    <a:pt x="77" y="219"/>
                    <a:pt x="98" y="195"/>
                  </a:cubicBezTo>
                  <a:cubicBezTo>
                    <a:pt x="105" y="188"/>
                    <a:pt x="120" y="189"/>
                    <a:pt x="131" y="187"/>
                  </a:cubicBezTo>
                  <a:cubicBezTo>
                    <a:pt x="140" y="219"/>
                    <a:pt x="160" y="238"/>
                    <a:pt x="190" y="244"/>
                  </a:cubicBezTo>
                  <a:cubicBezTo>
                    <a:pt x="202" y="247"/>
                    <a:pt x="212" y="244"/>
                    <a:pt x="219" y="234"/>
                  </a:cubicBezTo>
                  <a:cubicBezTo>
                    <a:pt x="228" y="223"/>
                    <a:pt x="237" y="211"/>
                    <a:pt x="247" y="199"/>
                  </a:cubicBezTo>
                  <a:cubicBezTo>
                    <a:pt x="221" y="178"/>
                    <a:pt x="195" y="158"/>
                    <a:pt x="168" y="137"/>
                  </a:cubicBezTo>
                  <a:cubicBezTo>
                    <a:pt x="165" y="141"/>
                    <a:pt x="161" y="145"/>
                    <a:pt x="157" y="149"/>
                  </a:cubicBezTo>
                  <a:cubicBezTo>
                    <a:pt x="161" y="151"/>
                    <a:pt x="165" y="151"/>
                    <a:pt x="167" y="153"/>
                  </a:cubicBezTo>
                  <a:cubicBezTo>
                    <a:pt x="170" y="155"/>
                    <a:pt x="173" y="160"/>
                    <a:pt x="172" y="162"/>
                  </a:cubicBezTo>
                  <a:cubicBezTo>
                    <a:pt x="171" y="166"/>
                    <a:pt x="167" y="170"/>
                    <a:pt x="164" y="170"/>
                  </a:cubicBezTo>
                  <a:cubicBezTo>
                    <a:pt x="129" y="171"/>
                    <a:pt x="94" y="171"/>
                    <a:pt x="59" y="170"/>
                  </a:cubicBezTo>
                  <a:cubicBezTo>
                    <a:pt x="56" y="170"/>
                    <a:pt x="53" y="164"/>
                    <a:pt x="50" y="161"/>
                  </a:cubicBezTo>
                  <a:cubicBezTo>
                    <a:pt x="54" y="158"/>
                    <a:pt x="58" y="152"/>
                    <a:pt x="61" y="152"/>
                  </a:cubicBezTo>
                  <a:cubicBezTo>
                    <a:pt x="81" y="151"/>
                    <a:pt x="100" y="152"/>
                    <a:pt x="120" y="152"/>
                  </a:cubicBezTo>
                  <a:cubicBezTo>
                    <a:pt x="134" y="151"/>
                    <a:pt x="153" y="131"/>
                    <a:pt x="152" y="116"/>
                  </a:cubicBezTo>
                  <a:cubicBezTo>
                    <a:pt x="150" y="94"/>
                    <a:pt x="158" y="86"/>
                    <a:pt x="180" y="83"/>
                  </a:cubicBezTo>
                  <a:cubicBezTo>
                    <a:pt x="190" y="82"/>
                    <a:pt x="199" y="78"/>
                    <a:pt x="208" y="75"/>
                  </a:cubicBezTo>
                  <a:cubicBezTo>
                    <a:pt x="210" y="74"/>
                    <a:pt x="212" y="75"/>
                    <a:pt x="216" y="75"/>
                  </a:cubicBezTo>
                  <a:cubicBezTo>
                    <a:pt x="211" y="82"/>
                    <a:pt x="207" y="88"/>
                    <a:pt x="203" y="95"/>
                  </a:cubicBezTo>
                  <a:cubicBezTo>
                    <a:pt x="228" y="115"/>
                    <a:pt x="253" y="134"/>
                    <a:pt x="279" y="154"/>
                  </a:cubicBezTo>
                  <a:cubicBezTo>
                    <a:pt x="302" y="125"/>
                    <a:pt x="326" y="96"/>
                    <a:pt x="349" y="67"/>
                  </a:cubicBezTo>
                  <a:cubicBezTo>
                    <a:pt x="365" y="47"/>
                    <a:pt x="380" y="26"/>
                    <a:pt x="397" y="7"/>
                  </a:cubicBezTo>
                  <a:cubicBezTo>
                    <a:pt x="400" y="3"/>
                    <a:pt x="409" y="0"/>
                    <a:pt x="413" y="2"/>
                  </a:cubicBezTo>
                  <a:cubicBezTo>
                    <a:pt x="422" y="6"/>
                    <a:pt x="416" y="13"/>
                    <a:pt x="412" y="19"/>
                  </a:cubicBezTo>
                  <a:cubicBezTo>
                    <a:pt x="375" y="65"/>
                    <a:pt x="338" y="111"/>
                    <a:pt x="302" y="157"/>
                  </a:cubicBezTo>
                  <a:cubicBezTo>
                    <a:pt x="298" y="162"/>
                    <a:pt x="296" y="171"/>
                    <a:pt x="297" y="178"/>
                  </a:cubicBezTo>
                  <a:cubicBezTo>
                    <a:pt x="298" y="192"/>
                    <a:pt x="290" y="206"/>
                    <a:pt x="274" y="208"/>
                  </a:cubicBezTo>
                  <a:cubicBezTo>
                    <a:pt x="254" y="211"/>
                    <a:pt x="250" y="230"/>
                    <a:pt x="239" y="241"/>
                  </a:cubicBezTo>
                  <a:cubicBezTo>
                    <a:pt x="238" y="242"/>
                    <a:pt x="240" y="248"/>
                    <a:pt x="242" y="250"/>
                  </a:cubicBezTo>
                  <a:cubicBezTo>
                    <a:pt x="260" y="276"/>
                    <a:pt x="277" y="301"/>
                    <a:pt x="296" y="326"/>
                  </a:cubicBezTo>
                  <a:cubicBezTo>
                    <a:pt x="299" y="330"/>
                    <a:pt x="304" y="333"/>
                    <a:pt x="310" y="335"/>
                  </a:cubicBezTo>
                  <a:cubicBezTo>
                    <a:pt x="330" y="343"/>
                    <a:pt x="350" y="350"/>
                    <a:pt x="370" y="357"/>
                  </a:cubicBezTo>
                  <a:cubicBezTo>
                    <a:pt x="392" y="366"/>
                    <a:pt x="401" y="384"/>
                    <a:pt x="396" y="411"/>
                  </a:cubicBezTo>
                  <a:cubicBezTo>
                    <a:pt x="393" y="427"/>
                    <a:pt x="380" y="436"/>
                    <a:pt x="358" y="436"/>
                  </a:cubicBezTo>
                  <a:cubicBezTo>
                    <a:pt x="272" y="437"/>
                    <a:pt x="186" y="439"/>
                    <a:pt x="99" y="439"/>
                  </a:cubicBezTo>
                  <a:cubicBezTo>
                    <a:pt x="71" y="439"/>
                    <a:pt x="42" y="436"/>
                    <a:pt x="13" y="434"/>
                  </a:cubicBezTo>
                  <a:cubicBezTo>
                    <a:pt x="9" y="433"/>
                    <a:pt x="4" y="431"/>
                    <a:pt x="0" y="427"/>
                  </a:cubicBezTo>
                  <a:cubicBezTo>
                    <a:pt x="57" y="413"/>
                    <a:pt x="116" y="417"/>
                    <a:pt x="178" y="415"/>
                  </a:cubicBezTo>
                  <a:close/>
                  <a:moveTo>
                    <a:pt x="113" y="296"/>
                  </a:moveTo>
                  <a:cubicBezTo>
                    <a:pt x="138" y="316"/>
                    <a:pt x="165" y="334"/>
                    <a:pt x="188" y="355"/>
                  </a:cubicBezTo>
                  <a:cubicBezTo>
                    <a:pt x="212" y="377"/>
                    <a:pt x="238" y="383"/>
                    <a:pt x="269" y="383"/>
                  </a:cubicBezTo>
                  <a:cubicBezTo>
                    <a:pt x="291" y="382"/>
                    <a:pt x="305" y="374"/>
                    <a:pt x="321" y="362"/>
                  </a:cubicBezTo>
                  <a:cubicBezTo>
                    <a:pt x="306" y="355"/>
                    <a:pt x="292" y="348"/>
                    <a:pt x="276" y="340"/>
                  </a:cubicBezTo>
                  <a:cubicBezTo>
                    <a:pt x="272" y="343"/>
                    <a:pt x="265" y="348"/>
                    <a:pt x="258" y="351"/>
                  </a:cubicBezTo>
                  <a:cubicBezTo>
                    <a:pt x="253" y="353"/>
                    <a:pt x="247" y="351"/>
                    <a:pt x="241" y="351"/>
                  </a:cubicBezTo>
                  <a:cubicBezTo>
                    <a:pt x="243" y="345"/>
                    <a:pt x="244" y="339"/>
                    <a:pt x="248" y="335"/>
                  </a:cubicBezTo>
                  <a:cubicBezTo>
                    <a:pt x="254" y="330"/>
                    <a:pt x="261" y="326"/>
                    <a:pt x="268" y="322"/>
                  </a:cubicBezTo>
                  <a:cubicBezTo>
                    <a:pt x="266" y="318"/>
                    <a:pt x="263" y="315"/>
                    <a:pt x="261" y="312"/>
                  </a:cubicBezTo>
                  <a:cubicBezTo>
                    <a:pt x="250" y="319"/>
                    <a:pt x="240" y="326"/>
                    <a:pt x="230" y="331"/>
                  </a:cubicBezTo>
                  <a:cubicBezTo>
                    <a:pt x="226" y="333"/>
                    <a:pt x="220" y="331"/>
                    <a:pt x="214" y="330"/>
                  </a:cubicBezTo>
                  <a:cubicBezTo>
                    <a:pt x="216" y="325"/>
                    <a:pt x="217" y="318"/>
                    <a:pt x="220" y="315"/>
                  </a:cubicBezTo>
                  <a:cubicBezTo>
                    <a:pt x="229" y="308"/>
                    <a:pt x="240" y="302"/>
                    <a:pt x="250" y="296"/>
                  </a:cubicBezTo>
                  <a:cubicBezTo>
                    <a:pt x="250" y="294"/>
                    <a:pt x="249" y="293"/>
                    <a:pt x="249" y="291"/>
                  </a:cubicBezTo>
                  <a:cubicBezTo>
                    <a:pt x="244" y="291"/>
                    <a:pt x="239" y="289"/>
                    <a:pt x="235" y="291"/>
                  </a:cubicBezTo>
                  <a:cubicBezTo>
                    <a:pt x="226" y="296"/>
                    <a:pt x="217" y="302"/>
                    <a:pt x="208" y="308"/>
                  </a:cubicBezTo>
                  <a:cubicBezTo>
                    <a:pt x="202" y="312"/>
                    <a:pt x="194" y="320"/>
                    <a:pt x="188" y="309"/>
                  </a:cubicBezTo>
                  <a:cubicBezTo>
                    <a:pt x="182" y="299"/>
                    <a:pt x="192" y="295"/>
                    <a:pt x="199" y="291"/>
                  </a:cubicBezTo>
                  <a:cubicBezTo>
                    <a:pt x="209" y="284"/>
                    <a:pt x="220" y="277"/>
                    <a:pt x="232" y="270"/>
                  </a:cubicBezTo>
                  <a:cubicBezTo>
                    <a:pt x="228" y="265"/>
                    <a:pt x="226" y="262"/>
                    <a:pt x="224" y="259"/>
                  </a:cubicBezTo>
                  <a:cubicBezTo>
                    <a:pt x="170" y="274"/>
                    <a:pt x="138" y="248"/>
                    <a:pt x="114" y="203"/>
                  </a:cubicBezTo>
                  <a:cubicBezTo>
                    <a:pt x="111" y="214"/>
                    <a:pt x="95" y="217"/>
                    <a:pt x="104" y="230"/>
                  </a:cubicBezTo>
                  <a:cubicBezTo>
                    <a:pt x="117" y="250"/>
                    <a:pt x="123" y="272"/>
                    <a:pt x="113" y="296"/>
                  </a:cubicBezTo>
                  <a:close/>
                  <a:moveTo>
                    <a:pt x="87" y="239"/>
                  </a:moveTo>
                  <a:cubicBezTo>
                    <a:pt x="77" y="253"/>
                    <a:pt x="68" y="265"/>
                    <a:pt x="58" y="276"/>
                  </a:cubicBezTo>
                  <a:cubicBezTo>
                    <a:pt x="50" y="286"/>
                    <a:pt x="52" y="293"/>
                    <a:pt x="62" y="300"/>
                  </a:cubicBezTo>
                  <a:cubicBezTo>
                    <a:pt x="108" y="336"/>
                    <a:pt x="154" y="372"/>
                    <a:pt x="201" y="408"/>
                  </a:cubicBezTo>
                  <a:cubicBezTo>
                    <a:pt x="207" y="412"/>
                    <a:pt x="215" y="415"/>
                    <a:pt x="223" y="415"/>
                  </a:cubicBezTo>
                  <a:cubicBezTo>
                    <a:pt x="267" y="416"/>
                    <a:pt x="312" y="416"/>
                    <a:pt x="357" y="416"/>
                  </a:cubicBezTo>
                  <a:cubicBezTo>
                    <a:pt x="375" y="416"/>
                    <a:pt x="377" y="413"/>
                    <a:pt x="377" y="395"/>
                  </a:cubicBezTo>
                  <a:cubicBezTo>
                    <a:pt x="377" y="382"/>
                    <a:pt x="371" y="375"/>
                    <a:pt x="358" y="376"/>
                  </a:cubicBezTo>
                  <a:cubicBezTo>
                    <a:pt x="346" y="378"/>
                    <a:pt x="331" y="378"/>
                    <a:pt x="323" y="385"/>
                  </a:cubicBezTo>
                  <a:cubicBezTo>
                    <a:pt x="305" y="401"/>
                    <a:pt x="285" y="401"/>
                    <a:pt x="263" y="401"/>
                  </a:cubicBezTo>
                  <a:cubicBezTo>
                    <a:pt x="251" y="400"/>
                    <a:pt x="239" y="401"/>
                    <a:pt x="226" y="401"/>
                  </a:cubicBezTo>
                  <a:cubicBezTo>
                    <a:pt x="221" y="400"/>
                    <a:pt x="216" y="400"/>
                    <a:pt x="212" y="397"/>
                  </a:cubicBezTo>
                  <a:cubicBezTo>
                    <a:pt x="173" y="368"/>
                    <a:pt x="135" y="338"/>
                    <a:pt x="97" y="308"/>
                  </a:cubicBezTo>
                  <a:cubicBezTo>
                    <a:pt x="93" y="305"/>
                    <a:pt x="91" y="296"/>
                    <a:pt x="93" y="292"/>
                  </a:cubicBezTo>
                  <a:cubicBezTo>
                    <a:pt x="102" y="274"/>
                    <a:pt x="99" y="257"/>
                    <a:pt x="87" y="239"/>
                  </a:cubicBezTo>
                  <a:close/>
                  <a:moveTo>
                    <a:pt x="178" y="101"/>
                  </a:moveTo>
                  <a:cubicBezTo>
                    <a:pt x="176" y="104"/>
                    <a:pt x="171" y="106"/>
                    <a:pt x="171" y="108"/>
                  </a:cubicBezTo>
                  <a:cubicBezTo>
                    <a:pt x="172" y="112"/>
                    <a:pt x="174" y="116"/>
                    <a:pt x="177" y="119"/>
                  </a:cubicBezTo>
                  <a:cubicBezTo>
                    <a:pt x="204" y="141"/>
                    <a:pt x="232" y="162"/>
                    <a:pt x="260" y="184"/>
                  </a:cubicBezTo>
                  <a:cubicBezTo>
                    <a:pt x="264" y="186"/>
                    <a:pt x="270" y="186"/>
                    <a:pt x="275" y="186"/>
                  </a:cubicBezTo>
                  <a:cubicBezTo>
                    <a:pt x="274" y="182"/>
                    <a:pt x="273" y="175"/>
                    <a:pt x="270" y="172"/>
                  </a:cubicBezTo>
                  <a:cubicBezTo>
                    <a:pt x="243" y="150"/>
                    <a:pt x="215" y="129"/>
                    <a:pt x="188" y="108"/>
                  </a:cubicBezTo>
                  <a:cubicBezTo>
                    <a:pt x="185" y="106"/>
                    <a:pt x="182" y="104"/>
                    <a:pt x="178" y="101"/>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8" name="Freeform 7">
              <a:extLst>
                <a:ext uri="{FF2B5EF4-FFF2-40B4-BE49-F238E27FC236}">
                  <a16:creationId xmlns:a16="http://schemas.microsoft.com/office/drawing/2014/main" id="{6AF7C3EF-86BA-4481-BCC3-13D9E08E9CED}"/>
                </a:ext>
              </a:extLst>
            </p:cNvPr>
            <p:cNvSpPr>
              <a:spLocks/>
            </p:cNvSpPr>
            <p:nvPr/>
          </p:nvSpPr>
          <p:spPr bwMode="auto">
            <a:xfrm>
              <a:off x="6167438" y="1289050"/>
              <a:ext cx="428625" cy="169863"/>
            </a:xfrm>
            <a:custGeom>
              <a:avLst/>
              <a:gdLst>
                <a:gd name="T0" fmla="*/ 128 w 142"/>
                <a:gd name="T1" fmla="*/ 31 h 56"/>
                <a:gd name="T2" fmla="*/ 135 w 142"/>
                <a:gd name="T3" fmla="*/ 48 h 56"/>
                <a:gd name="T4" fmla="*/ 120 w 142"/>
                <a:gd name="T5" fmla="*/ 56 h 56"/>
                <a:gd name="T6" fmla="*/ 15 w 142"/>
                <a:gd name="T7" fmla="*/ 55 h 56"/>
                <a:gd name="T8" fmla="*/ 0 w 142"/>
                <a:gd name="T9" fmla="*/ 46 h 56"/>
                <a:gd name="T10" fmla="*/ 15 w 142"/>
                <a:gd name="T11" fmla="*/ 36 h 56"/>
                <a:gd name="T12" fmla="*/ 87 w 142"/>
                <a:gd name="T13" fmla="*/ 36 h 56"/>
                <a:gd name="T14" fmla="*/ 108 w 142"/>
                <a:gd name="T15" fmla="*/ 26 h 56"/>
                <a:gd name="T16" fmla="*/ 126 w 142"/>
                <a:gd name="T17" fmla="*/ 4 h 56"/>
                <a:gd name="T18" fmla="*/ 141 w 142"/>
                <a:gd name="T19" fmla="*/ 0 h 56"/>
                <a:gd name="T20" fmla="*/ 140 w 142"/>
                <a:gd name="T21" fmla="*/ 15 h 56"/>
                <a:gd name="T22" fmla="*/ 128 w 142"/>
                <a:gd name="T23"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6">
                  <a:moveTo>
                    <a:pt x="128" y="31"/>
                  </a:moveTo>
                  <a:cubicBezTo>
                    <a:pt x="131" y="38"/>
                    <a:pt x="137" y="46"/>
                    <a:pt x="135" y="48"/>
                  </a:cubicBezTo>
                  <a:cubicBezTo>
                    <a:pt x="132" y="52"/>
                    <a:pt x="125" y="55"/>
                    <a:pt x="120" y="56"/>
                  </a:cubicBezTo>
                  <a:cubicBezTo>
                    <a:pt x="85" y="56"/>
                    <a:pt x="50" y="56"/>
                    <a:pt x="15" y="55"/>
                  </a:cubicBezTo>
                  <a:cubicBezTo>
                    <a:pt x="10" y="55"/>
                    <a:pt x="5" y="49"/>
                    <a:pt x="0" y="46"/>
                  </a:cubicBezTo>
                  <a:cubicBezTo>
                    <a:pt x="5" y="42"/>
                    <a:pt x="10" y="36"/>
                    <a:pt x="15" y="36"/>
                  </a:cubicBezTo>
                  <a:cubicBezTo>
                    <a:pt x="39" y="35"/>
                    <a:pt x="63" y="35"/>
                    <a:pt x="87" y="36"/>
                  </a:cubicBezTo>
                  <a:cubicBezTo>
                    <a:pt x="96" y="36"/>
                    <a:pt x="103" y="33"/>
                    <a:pt x="108" y="26"/>
                  </a:cubicBezTo>
                  <a:cubicBezTo>
                    <a:pt x="113" y="18"/>
                    <a:pt x="119" y="10"/>
                    <a:pt x="126" y="4"/>
                  </a:cubicBezTo>
                  <a:cubicBezTo>
                    <a:pt x="129" y="1"/>
                    <a:pt x="136" y="1"/>
                    <a:pt x="141" y="0"/>
                  </a:cubicBezTo>
                  <a:cubicBezTo>
                    <a:pt x="141" y="5"/>
                    <a:pt x="142" y="11"/>
                    <a:pt x="140" y="15"/>
                  </a:cubicBezTo>
                  <a:cubicBezTo>
                    <a:pt x="137" y="21"/>
                    <a:pt x="132" y="27"/>
                    <a:pt x="128" y="31"/>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9" name="Freeform 8">
              <a:extLst>
                <a:ext uri="{FF2B5EF4-FFF2-40B4-BE49-F238E27FC236}">
                  <a16:creationId xmlns:a16="http://schemas.microsoft.com/office/drawing/2014/main" id="{91B9639D-6904-432E-BD4B-55E6D903C3B4}"/>
                </a:ext>
              </a:extLst>
            </p:cNvPr>
            <p:cNvSpPr>
              <a:spLocks/>
            </p:cNvSpPr>
            <p:nvPr/>
          </p:nvSpPr>
          <p:spPr bwMode="auto">
            <a:xfrm>
              <a:off x="6008688" y="1404938"/>
              <a:ext cx="112713" cy="60325"/>
            </a:xfrm>
            <a:custGeom>
              <a:avLst/>
              <a:gdLst>
                <a:gd name="T0" fmla="*/ 18 w 37"/>
                <a:gd name="T1" fmla="*/ 20 h 20"/>
                <a:gd name="T2" fmla="*/ 1 w 37"/>
                <a:gd name="T3" fmla="*/ 12 h 20"/>
                <a:gd name="T4" fmla="*/ 4 w 37"/>
                <a:gd name="T5" fmla="*/ 1 h 20"/>
                <a:gd name="T6" fmla="*/ 33 w 37"/>
                <a:gd name="T7" fmla="*/ 1 h 20"/>
                <a:gd name="T8" fmla="*/ 35 w 37"/>
                <a:gd name="T9" fmla="*/ 12 h 20"/>
                <a:gd name="T10" fmla="*/ 18 w 37"/>
                <a:gd name="T11" fmla="*/ 20 h 20"/>
              </a:gdLst>
              <a:ahLst/>
              <a:cxnLst>
                <a:cxn ang="0">
                  <a:pos x="T0" y="T1"/>
                </a:cxn>
                <a:cxn ang="0">
                  <a:pos x="T2" y="T3"/>
                </a:cxn>
                <a:cxn ang="0">
                  <a:pos x="T4" y="T5"/>
                </a:cxn>
                <a:cxn ang="0">
                  <a:pos x="T6" y="T7"/>
                </a:cxn>
                <a:cxn ang="0">
                  <a:pos x="T8" y="T9"/>
                </a:cxn>
                <a:cxn ang="0">
                  <a:pos x="T10" y="T11"/>
                </a:cxn>
              </a:cxnLst>
              <a:rect l="0" t="0" r="r" b="b"/>
              <a:pathLst>
                <a:path w="37" h="20">
                  <a:moveTo>
                    <a:pt x="18" y="20"/>
                  </a:moveTo>
                  <a:cubicBezTo>
                    <a:pt x="12" y="17"/>
                    <a:pt x="6" y="15"/>
                    <a:pt x="1" y="12"/>
                  </a:cubicBezTo>
                  <a:cubicBezTo>
                    <a:pt x="0" y="11"/>
                    <a:pt x="2" y="1"/>
                    <a:pt x="4" y="1"/>
                  </a:cubicBezTo>
                  <a:cubicBezTo>
                    <a:pt x="14" y="0"/>
                    <a:pt x="24" y="0"/>
                    <a:pt x="33" y="1"/>
                  </a:cubicBezTo>
                  <a:cubicBezTo>
                    <a:pt x="35" y="1"/>
                    <a:pt x="37" y="11"/>
                    <a:pt x="35" y="12"/>
                  </a:cubicBezTo>
                  <a:cubicBezTo>
                    <a:pt x="31" y="16"/>
                    <a:pt x="24" y="17"/>
                    <a:pt x="18" y="2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10" name="Freeform 9">
              <a:extLst>
                <a:ext uri="{FF2B5EF4-FFF2-40B4-BE49-F238E27FC236}">
                  <a16:creationId xmlns:a16="http://schemas.microsoft.com/office/drawing/2014/main" id="{B83B92A1-1129-4801-B252-329CA1509529}"/>
                </a:ext>
              </a:extLst>
            </p:cNvPr>
            <p:cNvSpPr>
              <a:spLocks/>
            </p:cNvSpPr>
            <p:nvPr/>
          </p:nvSpPr>
          <p:spPr bwMode="auto">
            <a:xfrm>
              <a:off x="5803900" y="1746250"/>
              <a:ext cx="100013" cy="73025"/>
            </a:xfrm>
            <a:custGeom>
              <a:avLst/>
              <a:gdLst>
                <a:gd name="T0" fmla="*/ 15 w 33"/>
                <a:gd name="T1" fmla="*/ 24 h 24"/>
                <a:gd name="T2" fmla="*/ 0 w 33"/>
                <a:gd name="T3" fmla="*/ 9 h 24"/>
                <a:gd name="T4" fmla="*/ 18 w 33"/>
                <a:gd name="T5" fmla="*/ 0 h 24"/>
                <a:gd name="T6" fmla="*/ 33 w 33"/>
                <a:gd name="T7" fmla="*/ 10 h 24"/>
                <a:gd name="T8" fmla="*/ 15 w 33"/>
                <a:gd name="T9" fmla="*/ 24 h 24"/>
              </a:gdLst>
              <a:ahLst/>
              <a:cxnLst>
                <a:cxn ang="0">
                  <a:pos x="T0" y="T1"/>
                </a:cxn>
                <a:cxn ang="0">
                  <a:pos x="T2" y="T3"/>
                </a:cxn>
                <a:cxn ang="0">
                  <a:pos x="T4" y="T5"/>
                </a:cxn>
                <a:cxn ang="0">
                  <a:pos x="T6" y="T7"/>
                </a:cxn>
                <a:cxn ang="0">
                  <a:pos x="T8" y="T9"/>
                </a:cxn>
              </a:cxnLst>
              <a:rect l="0" t="0" r="r" b="b"/>
              <a:pathLst>
                <a:path w="33" h="24">
                  <a:moveTo>
                    <a:pt x="15" y="24"/>
                  </a:moveTo>
                  <a:cubicBezTo>
                    <a:pt x="9" y="17"/>
                    <a:pt x="4" y="13"/>
                    <a:pt x="0" y="9"/>
                  </a:cubicBezTo>
                  <a:cubicBezTo>
                    <a:pt x="6" y="6"/>
                    <a:pt x="12" y="0"/>
                    <a:pt x="18" y="0"/>
                  </a:cubicBezTo>
                  <a:cubicBezTo>
                    <a:pt x="23" y="0"/>
                    <a:pt x="28" y="6"/>
                    <a:pt x="33" y="10"/>
                  </a:cubicBezTo>
                  <a:cubicBezTo>
                    <a:pt x="28" y="14"/>
                    <a:pt x="23" y="18"/>
                    <a:pt x="15" y="24"/>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35" name="Grupo 34">
            <a:extLst>
              <a:ext uri="{FF2B5EF4-FFF2-40B4-BE49-F238E27FC236}">
                <a16:creationId xmlns:a16="http://schemas.microsoft.com/office/drawing/2014/main" id="{53983772-0585-4157-94FA-EA78CC0D1AE4}"/>
              </a:ext>
            </a:extLst>
          </p:cNvPr>
          <p:cNvGrpSpPr/>
          <p:nvPr/>
        </p:nvGrpSpPr>
        <p:grpSpPr>
          <a:xfrm>
            <a:off x="2093722" y="1237012"/>
            <a:ext cx="1277938" cy="1328738"/>
            <a:chOff x="5794375" y="1285875"/>
            <a:chExt cx="1277938" cy="1328738"/>
          </a:xfrm>
        </p:grpSpPr>
        <p:sp>
          <p:nvSpPr>
            <p:cNvPr id="36" name="Freeform 6">
              <a:extLst>
                <a:ext uri="{FF2B5EF4-FFF2-40B4-BE49-F238E27FC236}">
                  <a16:creationId xmlns:a16="http://schemas.microsoft.com/office/drawing/2014/main" id="{4E153678-E333-453A-A2BE-38BB1DB8296B}"/>
                </a:ext>
              </a:extLst>
            </p:cNvPr>
            <p:cNvSpPr>
              <a:spLocks noEditPoints="1"/>
            </p:cNvSpPr>
            <p:nvPr/>
          </p:nvSpPr>
          <p:spPr bwMode="auto">
            <a:xfrm>
              <a:off x="5794375" y="1285875"/>
              <a:ext cx="1277938" cy="1328738"/>
            </a:xfrm>
            <a:custGeom>
              <a:avLst/>
              <a:gdLst>
                <a:gd name="T0" fmla="*/ 56 w 422"/>
                <a:gd name="T1" fmla="*/ 320 h 439"/>
                <a:gd name="T2" fmla="*/ 38 w 422"/>
                <a:gd name="T3" fmla="*/ 271 h 439"/>
                <a:gd name="T4" fmla="*/ 131 w 422"/>
                <a:gd name="T5" fmla="*/ 187 h 439"/>
                <a:gd name="T6" fmla="*/ 219 w 422"/>
                <a:gd name="T7" fmla="*/ 234 h 439"/>
                <a:gd name="T8" fmla="*/ 168 w 422"/>
                <a:gd name="T9" fmla="*/ 137 h 439"/>
                <a:gd name="T10" fmla="*/ 167 w 422"/>
                <a:gd name="T11" fmla="*/ 153 h 439"/>
                <a:gd name="T12" fmla="*/ 164 w 422"/>
                <a:gd name="T13" fmla="*/ 170 h 439"/>
                <a:gd name="T14" fmla="*/ 50 w 422"/>
                <a:gd name="T15" fmla="*/ 161 h 439"/>
                <a:gd name="T16" fmla="*/ 120 w 422"/>
                <a:gd name="T17" fmla="*/ 152 h 439"/>
                <a:gd name="T18" fmla="*/ 180 w 422"/>
                <a:gd name="T19" fmla="*/ 83 h 439"/>
                <a:gd name="T20" fmla="*/ 216 w 422"/>
                <a:gd name="T21" fmla="*/ 75 h 439"/>
                <a:gd name="T22" fmla="*/ 279 w 422"/>
                <a:gd name="T23" fmla="*/ 154 h 439"/>
                <a:gd name="T24" fmla="*/ 397 w 422"/>
                <a:gd name="T25" fmla="*/ 7 h 439"/>
                <a:gd name="T26" fmla="*/ 412 w 422"/>
                <a:gd name="T27" fmla="*/ 19 h 439"/>
                <a:gd name="T28" fmla="*/ 297 w 422"/>
                <a:gd name="T29" fmla="*/ 178 h 439"/>
                <a:gd name="T30" fmla="*/ 239 w 422"/>
                <a:gd name="T31" fmla="*/ 241 h 439"/>
                <a:gd name="T32" fmla="*/ 296 w 422"/>
                <a:gd name="T33" fmla="*/ 326 h 439"/>
                <a:gd name="T34" fmla="*/ 370 w 422"/>
                <a:gd name="T35" fmla="*/ 357 h 439"/>
                <a:gd name="T36" fmla="*/ 358 w 422"/>
                <a:gd name="T37" fmla="*/ 436 h 439"/>
                <a:gd name="T38" fmla="*/ 13 w 422"/>
                <a:gd name="T39" fmla="*/ 434 h 439"/>
                <a:gd name="T40" fmla="*/ 178 w 422"/>
                <a:gd name="T41" fmla="*/ 415 h 439"/>
                <a:gd name="T42" fmla="*/ 188 w 422"/>
                <a:gd name="T43" fmla="*/ 355 h 439"/>
                <a:gd name="T44" fmla="*/ 321 w 422"/>
                <a:gd name="T45" fmla="*/ 362 h 439"/>
                <a:gd name="T46" fmla="*/ 258 w 422"/>
                <a:gd name="T47" fmla="*/ 351 h 439"/>
                <a:gd name="T48" fmla="*/ 248 w 422"/>
                <a:gd name="T49" fmla="*/ 335 h 439"/>
                <a:gd name="T50" fmla="*/ 261 w 422"/>
                <a:gd name="T51" fmla="*/ 312 h 439"/>
                <a:gd name="T52" fmla="*/ 214 w 422"/>
                <a:gd name="T53" fmla="*/ 330 h 439"/>
                <a:gd name="T54" fmla="*/ 250 w 422"/>
                <a:gd name="T55" fmla="*/ 296 h 439"/>
                <a:gd name="T56" fmla="*/ 235 w 422"/>
                <a:gd name="T57" fmla="*/ 291 h 439"/>
                <a:gd name="T58" fmla="*/ 188 w 422"/>
                <a:gd name="T59" fmla="*/ 309 h 439"/>
                <a:gd name="T60" fmla="*/ 232 w 422"/>
                <a:gd name="T61" fmla="*/ 270 h 439"/>
                <a:gd name="T62" fmla="*/ 114 w 422"/>
                <a:gd name="T63" fmla="*/ 203 h 439"/>
                <a:gd name="T64" fmla="*/ 113 w 422"/>
                <a:gd name="T65" fmla="*/ 296 h 439"/>
                <a:gd name="T66" fmla="*/ 58 w 422"/>
                <a:gd name="T67" fmla="*/ 276 h 439"/>
                <a:gd name="T68" fmla="*/ 201 w 422"/>
                <a:gd name="T69" fmla="*/ 408 h 439"/>
                <a:gd name="T70" fmla="*/ 357 w 422"/>
                <a:gd name="T71" fmla="*/ 416 h 439"/>
                <a:gd name="T72" fmla="*/ 358 w 422"/>
                <a:gd name="T73" fmla="*/ 376 h 439"/>
                <a:gd name="T74" fmla="*/ 263 w 422"/>
                <a:gd name="T75" fmla="*/ 401 h 439"/>
                <a:gd name="T76" fmla="*/ 212 w 422"/>
                <a:gd name="T77" fmla="*/ 397 h 439"/>
                <a:gd name="T78" fmla="*/ 93 w 422"/>
                <a:gd name="T79" fmla="*/ 292 h 439"/>
                <a:gd name="T80" fmla="*/ 178 w 422"/>
                <a:gd name="T81" fmla="*/ 101 h 439"/>
                <a:gd name="T82" fmla="*/ 177 w 422"/>
                <a:gd name="T83" fmla="*/ 119 h 439"/>
                <a:gd name="T84" fmla="*/ 275 w 422"/>
                <a:gd name="T85" fmla="*/ 186 h 439"/>
                <a:gd name="T86" fmla="*/ 188 w 422"/>
                <a:gd name="T87" fmla="*/ 10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39">
                  <a:moveTo>
                    <a:pt x="178" y="415"/>
                  </a:moveTo>
                  <a:cubicBezTo>
                    <a:pt x="135" y="382"/>
                    <a:pt x="95" y="351"/>
                    <a:pt x="56" y="320"/>
                  </a:cubicBezTo>
                  <a:cubicBezTo>
                    <a:pt x="51" y="317"/>
                    <a:pt x="47" y="313"/>
                    <a:pt x="43" y="310"/>
                  </a:cubicBezTo>
                  <a:cubicBezTo>
                    <a:pt x="31" y="298"/>
                    <a:pt x="29" y="284"/>
                    <a:pt x="38" y="271"/>
                  </a:cubicBezTo>
                  <a:cubicBezTo>
                    <a:pt x="58" y="245"/>
                    <a:pt x="77" y="219"/>
                    <a:pt x="98" y="195"/>
                  </a:cubicBezTo>
                  <a:cubicBezTo>
                    <a:pt x="105" y="188"/>
                    <a:pt x="120" y="189"/>
                    <a:pt x="131" y="187"/>
                  </a:cubicBezTo>
                  <a:cubicBezTo>
                    <a:pt x="140" y="219"/>
                    <a:pt x="160" y="238"/>
                    <a:pt x="190" y="244"/>
                  </a:cubicBezTo>
                  <a:cubicBezTo>
                    <a:pt x="202" y="247"/>
                    <a:pt x="212" y="244"/>
                    <a:pt x="219" y="234"/>
                  </a:cubicBezTo>
                  <a:cubicBezTo>
                    <a:pt x="228" y="223"/>
                    <a:pt x="237" y="211"/>
                    <a:pt x="247" y="199"/>
                  </a:cubicBezTo>
                  <a:cubicBezTo>
                    <a:pt x="221" y="178"/>
                    <a:pt x="195" y="158"/>
                    <a:pt x="168" y="137"/>
                  </a:cubicBezTo>
                  <a:cubicBezTo>
                    <a:pt x="165" y="141"/>
                    <a:pt x="161" y="145"/>
                    <a:pt x="157" y="149"/>
                  </a:cubicBezTo>
                  <a:cubicBezTo>
                    <a:pt x="161" y="151"/>
                    <a:pt x="165" y="151"/>
                    <a:pt x="167" y="153"/>
                  </a:cubicBezTo>
                  <a:cubicBezTo>
                    <a:pt x="170" y="155"/>
                    <a:pt x="173" y="160"/>
                    <a:pt x="172" y="162"/>
                  </a:cubicBezTo>
                  <a:cubicBezTo>
                    <a:pt x="171" y="166"/>
                    <a:pt x="167" y="170"/>
                    <a:pt x="164" y="170"/>
                  </a:cubicBezTo>
                  <a:cubicBezTo>
                    <a:pt x="129" y="171"/>
                    <a:pt x="94" y="171"/>
                    <a:pt x="59" y="170"/>
                  </a:cubicBezTo>
                  <a:cubicBezTo>
                    <a:pt x="56" y="170"/>
                    <a:pt x="53" y="164"/>
                    <a:pt x="50" y="161"/>
                  </a:cubicBezTo>
                  <a:cubicBezTo>
                    <a:pt x="54" y="158"/>
                    <a:pt x="58" y="152"/>
                    <a:pt x="61" y="152"/>
                  </a:cubicBezTo>
                  <a:cubicBezTo>
                    <a:pt x="81" y="151"/>
                    <a:pt x="100" y="152"/>
                    <a:pt x="120" y="152"/>
                  </a:cubicBezTo>
                  <a:cubicBezTo>
                    <a:pt x="134" y="151"/>
                    <a:pt x="153" y="131"/>
                    <a:pt x="152" y="116"/>
                  </a:cubicBezTo>
                  <a:cubicBezTo>
                    <a:pt x="150" y="94"/>
                    <a:pt x="158" y="86"/>
                    <a:pt x="180" y="83"/>
                  </a:cubicBezTo>
                  <a:cubicBezTo>
                    <a:pt x="190" y="82"/>
                    <a:pt x="199" y="78"/>
                    <a:pt x="208" y="75"/>
                  </a:cubicBezTo>
                  <a:cubicBezTo>
                    <a:pt x="210" y="74"/>
                    <a:pt x="212" y="75"/>
                    <a:pt x="216" y="75"/>
                  </a:cubicBezTo>
                  <a:cubicBezTo>
                    <a:pt x="211" y="82"/>
                    <a:pt x="207" y="88"/>
                    <a:pt x="203" y="95"/>
                  </a:cubicBezTo>
                  <a:cubicBezTo>
                    <a:pt x="228" y="115"/>
                    <a:pt x="253" y="134"/>
                    <a:pt x="279" y="154"/>
                  </a:cubicBezTo>
                  <a:cubicBezTo>
                    <a:pt x="302" y="125"/>
                    <a:pt x="326" y="96"/>
                    <a:pt x="349" y="67"/>
                  </a:cubicBezTo>
                  <a:cubicBezTo>
                    <a:pt x="365" y="47"/>
                    <a:pt x="380" y="26"/>
                    <a:pt x="397" y="7"/>
                  </a:cubicBezTo>
                  <a:cubicBezTo>
                    <a:pt x="400" y="3"/>
                    <a:pt x="409" y="0"/>
                    <a:pt x="413" y="2"/>
                  </a:cubicBezTo>
                  <a:cubicBezTo>
                    <a:pt x="422" y="6"/>
                    <a:pt x="416" y="13"/>
                    <a:pt x="412" y="19"/>
                  </a:cubicBezTo>
                  <a:cubicBezTo>
                    <a:pt x="375" y="65"/>
                    <a:pt x="338" y="111"/>
                    <a:pt x="302" y="157"/>
                  </a:cubicBezTo>
                  <a:cubicBezTo>
                    <a:pt x="298" y="162"/>
                    <a:pt x="296" y="171"/>
                    <a:pt x="297" y="178"/>
                  </a:cubicBezTo>
                  <a:cubicBezTo>
                    <a:pt x="298" y="192"/>
                    <a:pt x="290" y="206"/>
                    <a:pt x="274" y="208"/>
                  </a:cubicBezTo>
                  <a:cubicBezTo>
                    <a:pt x="254" y="211"/>
                    <a:pt x="250" y="230"/>
                    <a:pt x="239" y="241"/>
                  </a:cubicBezTo>
                  <a:cubicBezTo>
                    <a:pt x="238" y="242"/>
                    <a:pt x="240" y="248"/>
                    <a:pt x="242" y="250"/>
                  </a:cubicBezTo>
                  <a:cubicBezTo>
                    <a:pt x="260" y="276"/>
                    <a:pt x="277" y="301"/>
                    <a:pt x="296" y="326"/>
                  </a:cubicBezTo>
                  <a:cubicBezTo>
                    <a:pt x="299" y="330"/>
                    <a:pt x="304" y="333"/>
                    <a:pt x="310" y="335"/>
                  </a:cubicBezTo>
                  <a:cubicBezTo>
                    <a:pt x="330" y="343"/>
                    <a:pt x="350" y="350"/>
                    <a:pt x="370" y="357"/>
                  </a:cubicBezTo>
                  <a:cubicBezTo>
                    <a:pt x="392" y="366"/>
                    <a:pt x="401" y="384"/>
                    <a:pt x="396" y="411"/>
                  </a:cubicBezTo>
                  <a:cubicBezTo>
                    <a:pt x="393" y="427"/>
                    <a:pt x="380" y="436"/>
                    <a:pt x="358" y="436"/>
                  </a:cubicBezTo>
                  <a:cubicBezTo>
                    <a:pt x="272" y="437"/>
                    <a:pt x="186" y="439"/>
                    <a:pt x="99" y="439"/>
                  </a:cubicBezTo>
                  <a:cubicBezTo>
                    <a:pt x="71" y="439"/>
                    <a:pt x="42" y="436"/>
                    <a:pt x="13" y="434"/>
                  </a:cubicBezTo>
                  <a:cubicBezTo>
                    <a:pt x="9" y="433"/>
                    <a:pt x="4" y="431"/>
                    <a:pt x="0" y="427"/>
                  </a:cubicBezTo>
                  <a:cubicBezTo>
                    <a:pt x="57" y="413"/>
                    <a:pt x="116" y="417"/>
                    <a:pt x="178" y="415"/>
                  </a:cubicBezTo>
                  <a:close/>
                  <a:moveTo>
                    <a:pt x="113" y="296"/>
                  </a:moveTo>
                  <a:cubicBezTo>
                    <a:pt x="138" y="316"/>
                    <a:pt x="165" y="334"/>
                    <a:pt x="188" y="355"/>
                  </a:cubicBezTo>
                  <a:cubicBezTo>
                    <a:pt x="212" y="377"/>
                    <a:pt x="238" y="383"/>
                    <a:pt x="269" y="383"/>
                  </a:cubicBezTo>
                  <a:cubicBezTo>
                    <a:pt x="291" y="382"/>
                    <a:pt x="305" y="374"/>
                    <a:pt x="321" y="362"/>
                  </a:cubicBezTo>
                  <a:cubicBezTo>
                    <a:pt x="306" y="355"/>
                    <a:pt x="292" y="348"/>
                    <a:pt x="276" y="340"/>
                  </a:cubicBezTo>
                  <a:cubicBezTo>
                    <a:pt x="272" y="343"/>
                    <a:pt x="265" y="348"/>
                    <a:pt x="258" y="351"/>
                  </a:cubicBezTo>
                  <a:cubicBezTo>
                    <a:pt x="253" y="353"/>
                    <a:pt x="247" y="351"/>
                    <a:pt x="241" y="351"/>
                  </a:cubicBezTo>
                  <a:cubicBezTo>
                    <a:pt x="243" y="345"/>
                    <a:pt x="244" y="339"/>
                    <a:pt x="248" y="335"/>
                  </a:cubicBezTo>
                  <a:cubicBezTo>
                    <a:pt x="254" y="330"/>
                    <a:pt x="261" y="326"/>
                    <a:pt x="268" y="322"/>
                  </a:cubicBezTo>
                  <a:cubicBezTo>
                    <a:pt x="266" y="318"/>
                    <a:pt x="263" y="315"/>
                    <a:pt x="261" y="312"/>
                  </a:cubicBezTo>
                  <a:cubicBezTo>
                    <a:pt x="250" y="319"/>
                    <a:pt x="240" y="326"/>
                    <a:pt x="230" y="331"/>
                  </a:cubicBezTo>
                  <a:cubicBezTo>
                    <a:pt x="226" y="333"/>
                    <a:pt x="220" y="331"/>
                    <a:pt x="214" y="330"/>
                  </a:cubicBezTo>
                  <a:cubicBezTo>
                    <a:pt x="216" y="325"/>
                    <a:pt x="217" y="318"/>
                    <a:pt x="220" y="315"/>
                  </a:cubicBezTo>
                  <a:cubicBezTo>
                    <a:pt x="229" y="308"/>
                    <a:pt x="240" y="302"/>
                    <a:pt x="250" y="296"/>
                  </a:cubicBezTo>
                  <a:cubicBezTo>
                    <a:pt x="250" y="294"/>
                    <a:pt x="249" y="293"/>
                    <a:pt x="249" y="291"/>
                  </a:cubicBezTo>
                  <a:cubicBezTo>
                    <a:pt x="244" y="291"/>
                    <a:pt x="239" y="289"/>
                    <a:pt x="235" y="291"/>
                  </a:cubicBezTo>
                  <a:cubicBezTo>
                    <a:pt x="226" y="296"/>
                    <a:pt x="217" y="302"/>
                    <a:pt x="208" y="308"/>
                  </a:cubicBezTo>
                  <a:cubicBezTo>
                    <a:pt x="202" y="312"/>
                    <a:pt x="194" y="320"/>
                    <a:pt x="188" y="309"/>
                  </a:cubicBezTo>
                  <a:cubicBezTo>
                    <a:pt x="182" y="299"/>
                    <a:pt x="192" y="295"/>
                    <a:pt x="199" y="291"/>
                  </a:cubicBezTo>
                  <a:cubicBezTo>
                    <a:pt x="209" y="284"/>
                    <a:pt x="220" y="277"/>
                    <a:pt x="232" y="270"/>
                  </a:cubicBezTo>
                  <a:cubicBezTo>
                    <a:pt x="228" y="265"/>
                    <a:pt x="226" y="262"/>
                    <a:pt x="224" y="259"/>
                  </a:cubicBezTo>
                  <a:cubicBezTo>
                    <a:pt x="170" y="274"/>
                    <a:pt x="138" y="248"/>
                    <a:pt x="114" y="203"/>
                  </a:cubicBezTo>
                  <a:cubicBezTo>
                    <a:pt x="111" y="214"/>
                    <a:pt x="95" y="217"/>
                    <a:pt x="104" y="230"/>
                  </a:cubicBezTo>
                  <a:cubicBezTo>
                    <a:pt x="117" y="250"/>
                    <a:pt x="123" y="272"/>
                    <a:pt x="113" y="296"/>
                  </a:cubicBezTo>
                  <a:close/>
                  <a:moveTo>
                    <a:pt x="87" y="239"/>
                  </a:moveTo>
                  <a:cubicBezTo>
                    <a:pt x="77" y="253"/>
                    <a:pt x="68" y="265"/>
                    <a:pt x="58" y="276"/>
                  </a:cubicBezTo>
                  <a:cubicBezTo>
                    <a:pt x="50" y="286"/>
                    <a:pt x="52" y="293"/>
                    <a:pt x="62" y="300"/>
                  </a:cubicBezTo>
                  <a:cubicBezTo>
                    <a:pt x="108" y="336"/>
                    <a:pt x="154" y="372"/>
                    <a:pt x="201" y="408"/>
                  </a:cubicBezTo>
                  <a:cubicBezTo>
                    <a:pt x="207" y="412"/>
                    <a:pt x="215" y="415"/>
                    <a:pt x="223" y="415"/>
                  </a:cubicBezTo>
                  <a:cubicBezTo>
                    <a:pt x="267" y="416"/>
                    <a:pt x="312" y="416"/>
                    <a:pt x="357" y="416"/>
                  </a:cubicBezTo>
                  <a:cubicBezTo>
                    <a:pt x="375" y="416"/>
                    <a:pt x="377" y="413"/>
                    <a:pt x="377" y="395"/>
                  </a:cubicBezTo>
                  <a:cubicBezTo>
                    <a:pt x="377" y="382"/>
                    <a:pt x="371" y="375"/>
                    <a:pt x="358" y="376"/>
                  </a:cubicBezTo>
                  <a:cubicBezTo>
                    <a:pt x="346" y="378"/>
                    <a:pt x="331" y="378"/>
                    <a:pt x="323" y="385"/>
                  </a:cubicBezTo>
                  <a:cubicBezTo>
                    <a:pt x="305" y="401"/>
                    <a:pt x="285" y="401"/>
                    <a:pt x="263" y="401"/>
                  </a:cubicBezTo>
                  <a:cubicBezTo>
                    <a:pt x="251" y="400"/>
                    <a:pt x="239" y="401"/>
                    <a:pt x="226" y="401"/>
                  </a:cubicBezTo>
                  <a:cubicBezTo>
                    <a:pt x="221" y="400"/>
                    <a:pt x="216" y="400"/>
                    <a:pt x="212" y="397"/>
                  </a:cubicBezTo>
                  <a:cubicBezTo>
                    <a:pt x="173" y="368"/>
                    <a:pt x="135" y="338"/>
                    <a:pt x="97" y="308"/>
                  </a:cubicBezTo>
                  <a:cubicBezTo>
                    <a:pt x="93" y="305"/>
                    <a:pt x="91" y="296"/>
                    <a:pt x="93" y="292"/>
                  </a:cubicBezTo>
                  <a:cubicBezTo>
                    <a:pt x="102" y="274"/>
                    <a:pt x="99" y="257"/>
                    <a:pt x="87" y="239"/>
                  </a:cubicBezTo>
                  <a:close/>
                  <a:moveTo>
                    <a:pt x="178" y="101"/>
                  </a:moveTo>
                  <a:cubicBezTo>
                    <a:pt x="176" y="104"/>
                    <a:pt x="171" y="106"/>
                    <a:pt x="171" y="108"/>
                  </a:cubicBezTo>
                  <a:cubicBezTo>
                    <a:pt x="172" y="112"/>
                    <a:pt x="174" y="116"/>
                    <a:pt x="177" y="119"/>
                  </a:cubicBezTo>
                  <a:cubicBezTo>
                    <a:pt x="204" y="141"/>
                    <a:pt x="232" y="162"/>
                    <a:pt x="260" y="184"/>
                  </a:cubicBezTo>
                  <a:cubicBezTo>
                    <a:pt x="264" y="186"/>
                    <a:pt x="270" y="186"/>
                    <a:pt x="275" y="186"/>
                  </a:cubicBezTo>
                  <a:cubicBezTo>
                    <a:pt x="274" y="182"/>
                    <a:pt x="273" y="175"/>
                    <a:pt x="270" y="172"/>
                  </a:cubicBezTo>
                  <a:cubicBezTo>
                    <a:pt x="243" y="150"/>
                    <a:pt x="215" y="129"/>
                    <a:pt x="188" y="108"/>
                  </a:cubicBezTo>
                  <a:cubicBezTo>
                    <a:pt x="185" y="106"/>
                    <a:pt x="182" y="104"/>
                    <a:pt x="178" y="101"/>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37" name="Freeform 7">
              <a:extLst>
                <a:ext uri="{FF2B5EF4-FFF2-40B4-BE49-F238E27FC236}">
                  <a16:creationId xmlns:a16="http://schemas.microsoft.com/office/drawing/2014/main" id="{7C3D3820-298E-428F-B10D-1ACD8F279021}"/>
                </a:ext>
              </a:extLst>
            </p:cNvPr>
            <p:cNvSpPr>
              <a:spLocks/>
            </p:cNvSpPr>
            <p:nvPr/>
          </p:nvSpPr>
          <p:spPr bwMode="auto">
            <a:xfrm>
              <a:off x="6167438" y="1289050"/>
              <a:ext cx="428625" cy="169863"/>
            </a:xfrm>
            <a:custGeom>
              <a:avLst/>
              <a:gdLst>
                <a:gd name="T0" fmla="*/ 128 w 142"/>
                <a:gd name="T1" fmla="*/ 31 h 56"/>
                <a:gd name="T2" fmla="*/ 135 w 142"/>
                <a:gd name="T3" fmla="*/ 48 h 56"/>
                <a:gd name="T4" fmla="*/ 120 w 142"/>
                <a:gd name="T5" fmla="*/ 56 h 56"/>
                <a:gd name="T6" fmla="*/ 15 w 142"/>
                <a:gd name="T7" fmla="*/ 55 h 56"/>
                <a:gd name="T8" fmla="*/ 0 w 142"/>
                <a:gd name="T9" fmla="*/ 46 h 56"/>
                <a:gd name="T10" fmla="*/ 15 w 142"/>
                <a:gd name="T11" fmla="*/ 36 h 56"/>
                <a:gd name="T12" fmla="*/ 87 w 142"/>
                <a:gd name="T13" fmla="*/ 36 h 56"/>
                <a:gd name="T14" fmla="*/ 108 w 142"/>
                <a:gd name="T15" fmla="*/ 26 h 56"/>
                <a:gd name="T16" fmla="*/ 126 w 142"/>
                <a:gd name="T17" fmla="*/ 4 h 56"/>
                <a:gd name="T18" fmla="*/ 141 w 142"/>
                <a:gd name="T19" fmla="*/ 0 h 56"/>
                <a:gd name="T20" fmla="*/ 140 w 142"/>
                <a:gd name="T21" fmla="*/ 15 h 56"/>
                <a:gd name="T22" fmla="*/ 128 w 142"/>
                <a:gd name="T23"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6">
                  <a:moveTo>
                    <a:pt x="128" y="31"/>
                  </a:moveTo>
                  <a:cubicBezTo>
                    <a:pt x="131" y="38"/>
                    <a:pt x="137" y="46"/>
                    <a:pt x="135" y="48"/>
                  </a:cubicBezTo>
                  <a:cubicBezTo>
                    <a:pt x="132" y="52"/>
                    <a:pt x="125" y="55"/>
                    <a:pt x="120" y="56"/>
                  </a:cubicBezTo>
                  <a:cubicBezTo>
                    <a:pt x="85" y="56"/>
                    <a:pt x="50" y="56"/>
                    <a:pt x="15" y="55"/>
                  </a:cubicBezTo>
                  <a:cubicBezTo>
                    <a:pt x="10" y="55"/>
                    <a:pt x="5" y="49"/>
                    <a:pt x="0" y="46"/>
                  </a:cubicBezTo>
                  <a:cubicBezTo>
                    <a:pt x="5" y="42"/>
                    <a:pt x="10" y="36"/>
                    <a:pt x="15" y="36"/>
                  </a:cubicBezTo>
                  <a:cubicBezTo>
                    <a:pt x="39" y="35"/>
                    <a:pt x="63" y="35"/>
                    <a:pt x="87" y="36"/>
                  </a:cubicBezTo>
                  <a:cubicBezTo>
                    <a:pt x="96" y="36"/>
                    <a:pt x="103" y="33"/>
                    <a:pt x="108" y="26"/>
                  </a:cubicBezTo>
                  <a:cubicBezTo>
                    <a:pt x="113" y="18"/>
                    <a:pt x="119" y="10"/>
                    <a:pt x="126" y="4"/>
                  </a:cubicBezTo>
                  <a:cubicBezTo>
                    <a:pt x="129" y="1"/>
                    <a:pt x="136" y="1"/>
                    <a:pt x="141" y="0"/>
                  </a:cubicBezTo>
                  <a:cubicBezTo>
                    <a:pt x="141" y="5"/>
                    <a:pt x="142" y="11"/>
                    <a:pt x="140" y="15"/>
                  </a:cubicBezTo>
                  <a:cubicBezTo>
                    <a:pt x="137" y="21"/>
                    <a:pt x="132" y="27"/>
                    <a:pt x="128" y="31"/>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38" name="Freeform 8">
              <a:extLst>
                <a:ext uri="{FF2B5EF4-FFF2-40B4-BE49-F238E27FC236}">
                  <a16:creationId xmlns:a16="http://schemas.microsoft.com/office/drawing/2014/main" id="{BE75F1D4-D88B-4E5E-BCEC-A01ECA662E62}"/>
                </a:ext>
              </a:extLst>
            </p:cNvPr>
            <p:cNvSpPr>
              <a:spLocks/>
            </p:cNvSpPr>
            <p:nvPr/>
          </p:nvSpPr>
          <p:spPr bwMode="auto">
            <a:xfrm>
              <a:off x="6008688" y="1404938"/>
              <a:ext cx="112713" cy="60325"/>
            </a:xfrm>
            <a:custGeom>
              <a:avLst/>
              <a:gdLst>
                <a:gd name="T0" fmla="*/ 18 w 37"/>
                <a:gd name="T1" fmla="*/ 20 h 20"/>
                <a:gd name="T2" fmla="*/ 1 w 37"/>
                <a:gd name="T3" fmla="*/ 12 h 20"/>
                <a:gd name="T4" fmla="*/ 4 w 37"/>
                <a:gd name="T5" fmla="*/ 1 h 20"/>
                <a:gd name="T6" fmla="*/ 33 w 37"/>
                <a:gd name="T7" fmla="*/ 1 h 20"/>
                <a:gd name="T8" fmla="*/ 35 w 37"/>
                <a:gd name="T9" fmla="*/ 12 h 20"/>
                <a:gd name="T10" fmla="*/ 18 w 37"/>
                <a:gd name="T11" fmla="*/ 20 h 20"/>
              </a:gdLst>
              <a:ahLst/>
              <a:cxnLst>
                <a:cxn ang="0">
                  <a:pos x="T0" y="T1"/>
                </a:cxn>
                <a:cxn ang="0">
                  <a:pos x="T2" y="T3"/>
                </a:cxn>
                <a:cxn ang="0">
                  <a:pos x="T4" y="T5"/>
                </a:cxn>
                <a:cxn ang="0">
                  <a:pos x="T6" y="T7"/>
                </a:cxn>
                <a:cxn ang="0">
                  <a:pos x="T8" y="T9"/>
                </a:cxn>
                <a:cxn ang="0">
                  <a:pos x="T10" y="T11"/>
                </a:cxn>
              </a:cxnLst>
              <a:rect l="0" t="0" r="r" b="b"/>
              <a:pathLst>
                <a:path w="37" h="20">
                  <a:moveTo>
                    <a:pt x="18" y="20"/>
                  </a:moveTo>
                  <a:cubicBezTo>
                    <a:pt x="12" y="17"/>
                    <a:pt x="6" y="15"/>
                    <a:pt x="1" y="12"/>
                  </a:cubicBezTo>
                  <a:cubicBezTo>
                    <a:pt x="0" y="11"/>
                    <a:pt x="2" y="1"/>
                    <a:pt x="4" y="1"/>
                  </a:cubicBezTo>
                  <a:cubicBezTo>
                    <a:pt x="14" y="0"/>
                    <a:pt x="24" y="0"/>
                    <a:pt x="33" y="1"/>
                  </a:cubicBezTo>
                  <a:cubicBezTo>
                    <a:pt x="35" y="1"/>
                    <a:pt x="37" y="11"/>
                    <a:pt x="35" y="12"/>
                  </a:cubicBezTo>
                  <a:cubicBezTo>
                    <a:pt x="31" y="16"/>
                    <a:pt x="24" y="17"/>
                    <a:pt x="18" y="20"/>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sp>
          <p:nvSpPr>
            <p:cNvPr id="39" name="Freeform 9">
              <a:extLst>
                <a:ext uri="{FF2B5EF4-FFF2-40B4-BE49-F238E27FC236}">
                  <a16:creationId xmlns:a16="http://schemas.microsoft.com/office/drawing/2014/main" id="{86F379F6-B056-4062-B2FE-002D31B1EF4A}"/>
                </a:ext>
              </a:extLst>
            </p:cNvPr>
            <p:cNvSpPr>
              <a:spLocks/>
            </p:cNvSpPr>
            <p:nvPr/>
          </p:nvSpPr>
          <p:spPr bwMode="auto">
            <a:xfrm>
              <a:off x="5803900" y="1746250"/>
              <a:ext cx="100013" cy="73025"/>
            </a:xfrm>
            <a:custGeom>
              <a:avLst/>
              <a:gdLst>
                <a:gd name="T0" fmla="*/ 15 w 33"/>
                <a:gd name="T1" fmla="*/ 24 h 24"/>
                <a:gd name="T2" fmla="*/ 0 w 33"/>
                <a:gd name="T3" fmla="*/ 9 h 24"/>
                <a:gd name="T4" fmla="*/ 18 w 33"/>
                <a:gd name="T5" fmla="*/ 0 h 24"/>
                <a:gd name="T6" fmla="*/ 33 w 33"/>
                <a:gd name="T7" fmla="*/ 10 h 24"/>
                <a:gd name="T8" fmla="*/ 15 w 33"/>
                <a:gd name="T9" fmla="*/ 24 h 24"/>
              </a:gdLst>
              <a:ahLst/>
              <a:cxnLst>
                <a:cxn ang="0">
                  <a:pos x="T0" y="T1"/>
                </a:cxn>
                <a:cxn ang="0">
                  <a:pos x="T2" y="T3"/>
                </a:cxn>
                <a:cxn ang="0">
                  <a:pos x="T4" y="T5"/>
                </a:cxn>
                <a:cxn ang="0">
                  <a:pos x="T6" y="T7"/>
                </a:cxn>
                <a:cxn ang="0">
                  <a:pos x="T8" y="T9"/>
                </a:cxn>
              </a:cxnLst>
              <a:rect l="0" t="0" r="r" b="b"/>
              <a:pathLst>
                <a:path w="33" h="24">
                  <a:moveTo>
                    <a:pt x="15" y="24"/>
                  </a:moveTo>
                  <a:cubicBezTo>
                    <a:pt x="9" y="17"/>
                    <a:pt x="4" y="13"/>
                    <a:pt x="0" y="9"/>
                  </a:cubicBezTo>
                  <a:cubicBezTo>
                    <a:pt x="6" y="6"/>
                    <a:pt x="12" y="0"/>
                    <a:pt x="18" y="0"/>
                  </a:cubicBezTo>
                  <a:cubicBezTo>
                    <a:pt x="23" y="0"/>
                    <a:pt x="28" y="6"/>
                    <a:pt x="33" y="10"/>
                  </a:cubicBezTo>
                  <a:cubicBezTo>
                    <a:pt x="28" y="14"/>
                    <a:pt x="23" y="18"/>
                    <a:pt x="15" y="24"/>
                  </a:cubicBezTo>
                  <a:close/>
                </a:path>
              </a:pathLst>
            </a:custGeom>
            <a:solidFill>
              <a:srgbClr val="1653A2"/>
            </a:solidFill>
            <a:ln>
              <a:noFill/>
            </a:ln>
          </p:spPr>
          <p:txBody>
            <a:bodyPr vert="horz" wrap="square" lIns="91440" tIns="45720" rIns="91440" bIns="45720" numCol="1" anchor="t" anchorCtr="0" compatLnSpc="1">
              <a:prstTxWarp prst="textNoShape">
                <a:avLst/>
              </a:prstTxWarp>
            </a:bodyPr>
            <a:lstStyle/>
            <a:p>
              <a:endParaRPr lang="es-ES"/>
            </a:p>
          </p:txBody>
        </p:sp>
      </p:grpSp>
      <p:grpSp>
        <p:nvGrpSpPr>
          <p:cNvPr id="40" name="Grupo 39">
            <a:extLst>
              <a:ext uri="{FF2B5EF4-FFF2-40B4-BE49-F238E27FC236}">
                <a16:creationId xmlns:a16="http://schemas.microsoft.com/office/drawing/2014/main" id="{21404415-B819-4AE7-A9B9-66F9B907842B}"/>
              </a:ext>
            </a:extLst>
          </p:cNvPr>
          <p:cNvGrpSpPr/>
          <p:nvPr/>
        </p:nvGrpSpPr>
        <p:grpSpPr>
          <a:xfrm>
            <a:off x="738047" y="394863"/>
            <a:ext cx="7442582" cy="603333"/>
            <a:chOff x="561284" y="574545"/>
            <a:chExt cx="7999818" cy="506437"/>
          </a:xfrm>
        </p:grpSpPr>
        <p:sp>
          <p:nvSpPr>
            <p:cNvPr id="41" name="Rectángulo 40">
              <a:extLst>
                <a:ext uri="{FF2B5EF4-FFF2-40B4-BE49-F238E27FC236}">
                  <a16:creationId xmlns:a16="http://schemas.microsoft.com/office/drawing/2014/main" id="{410137A9-BD85-4369-898F-9DF4B6B8BAB9}"/>
                </a:ext>
              </a:extLst>
            </p:cNvPr>
            <p:cNvSpPr/>
            <p:nvPr/>
          </p:nvSpPr>
          <p:spPr>
            <a:xfrm>
              <a:off x="582897" y="1035263"/>
              <a:ext cx="797820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6A073123-6085-42EF-9D46-84BA3DDD7228}"/>
                </a:ext>
              </a:extLst>
            </p:cNvPr>
            <p:cNvSpPr/>
            <p:nvPr/>
          </p:nvSpPr>
          <p:spPr>
            <a:xfrm>
              <a:off x="561284" y="589573"/>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42">
              <a:extLst>
                <a:ext uri="{FF2B5EF4-FFF2-40B4-BE49-F238E27FC236}">
                  <a16:creationId xmlns:a16="http://schemas.microsoft.com/office/drawing/2014/main" id="{1FA6AB8A-485F-4691-94C6-0AE743471135}"/>
                </a:ext>
              </a:extLst>
            </p:cNvPr>
            <p:cNvSpPr/>
            <p:nvPr/>
          </p:nvSpPr>
          <p:spPr>
            <a:xfrm>
              <a:off x="863823" y="641193"/>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4" name="Grupo 43">
              <a:extLst>
                <a:ext uri="{FF2B5EF4-FFF2-40B4-BE49-F238E27FC236}">
                  <a16:creationId xmlns:a16="http://schemas.microsoft.com/office/drawing/2014/main" id="{BB426F9C-429E-4E0E-A19B-7AF4F2809D5C}"/>
                </a:ext>
              </a:extLst>
            </p:cNvPr>
            <p:cNvGrpSpPr/>
            <p:nvPr/>
          </p:nvGrpSpPr>
          <p:grpSpPr>
            <a:xfrm flipH="1">
              <a:off x="8134590" y="574545"/>
              <a:ext cx="397697" cy="427595"/>
              <a:chOff x="9683503" y="382604"/>
              <a:chExt cx="406982" cy="412567"/>
            </a:xfrm>
          </p:grpSpPr>
          <p:sp>
            <p:nvSpPr>
              <p:cNvPr id="45" name="Rectángulo 44">
                <a:extLst>
                  <a:ext uri="{FF2B5EF4-FFF2-40B4-BE49-F238E27FC236}">
                    <a16:creationId xmlns:a16="http://schemas.microsoft.com/office/drawing/2014/main" id="{33DD5D00-0FF3-434F-B966-10B80D23F750}"/>
                  </a:ext>
                </a:extLst>
              </p:cNvPr>
              <p:cNvSpPr/>
              <p:nvPr/>
            </p:nvSpPr>
            <p:spPr>
              <a:xfrm>
                <a:off x="9683503" y="382604"/>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45">
                <a:extLst>
                  <a:ext uri="{FF2B5EF4-FFF2-40B4-BE49-F238E27FC236}">
                    <a16:creationId xmlns:a16="http://schemas.microsoft.com/office/drawing/2014/main" id="{C1273847-0816-46BC-BF13-5D0ADBE39138}"/>
                  </a:ext>
                </a:extLst>
              </p:cNvPr>
              <p:cNvSpPr/>
              <p:nvPr/>
            </p:nvSpPr>
            <p:spPr>
              <a:xfrm>
                <a:off x="9986042" y="434224"/>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27" name="Grupo 26">
            <a:extLst>
              <a:ext uri="{FF2B5EF4-FFF2-40B4-BE49-F238E27FC236}">
                <a16:creationId xmlns:a16="http://schemas.microsoft.com/office/drawing/2014/main" id="{6303EAF6-96B2-7043-363C-43DF547C4639}"/>
              </a:ext>
            </a:extLst>
          </p:cNvPr>
          <p:cNvGrpSpPr/>
          <p:nvPr/>
        </p:nvGrpSpPr>
        <p:grpSpPr>
          <a:xfrm>
            <a:off x="0" y="4888866"/>
            <a:ext cx="9144000" cy="254633"/>
            <a:chOff x="-3582" y="6648818"/>
            <a:chExt cx="9134883" cy="209182"/>
          </a:xfrm>
          <a:solidFill>
            <a:srgbClr val="33AAB9"/>
          </a:solidFill>
        </p:grpSpPr>
        <p:cxnSp>
          <p:nvCxnSpPr>
            <p:cNvPr id="28" name="Straight Connector 7">
              <a:extLst>
                <a:ext uri="{FF2B5EF4-FFF2-40B4-BE49-F238E27FC236}">
                  <a16:creationId xmlns:a16="http://schemas.microsoft.com/office/drawing/2014/main" id="{2CA34051-191B-E08C-7FD7-23BB5B53A118}"/>
                </a:ext>
              </a:extLst>
            </p:cNvPr>
            <p:cNvCxnSpPr>
              <a:cxnSpLocks/>
            </p:cNvCxnSpPr>
            <p:nvPr userDrawn="1"/>
          </p:nvCxnSpPr>
          <p:spPr>
            <a:xfrm>
              <a:off x="-3582" y="6648818"/>
              <a:ext cx="9134758" cy="0"/>
            </a:xfrm>
            <a:prstGeom prst="line">
              <a:avLst/>
            </a:prstGeom>
            <a:grpFill/>
            <a:ln w="25400">
              <a:solidFill>
                <a:srgbClr val="F7AC2D"/>
              </a:solidFill>
            </a:ln>
          </p:spPr>
          <p:style>
            <a:lnRef idx="1">
              <a:schemeClr val="accent1"/>
            </a:lnRef>
            <a:fillRef idx="0">
              <a:schemeClr val="accent1"/>
            </a:fillRef>
            <a:effectRef idx="0">
              <a:schemeClr val="accent1"/>
            </a:effectRef>
            <a:fontRef idx="minor">
              <a:schemeClr val="tx1"/>
            </a:fontRef>
          </p:style>
        </p:cxnSp>
        <p:sp>
          <p:nvSpPr>
            <p:cNvPr id="29" name="Rectangle 36">
              <a:extLst>
                <a:ext uri="{FF2B5EF4-FFF2-40B4-BE49-F238E27FC236}">
                  <a16:creationId xmlns:a16="http://schemas.microsoft.com/office/drawing/2014/main" id="{3BCAE663-6262-A171-5A55-E8E18580FB08}"/>
                </a:ext>
              </a:extLst>
            </p:cNvPr>
            <p:cNvSpPr>
              <a:spLocks noChangeArrowheads="1"/>
            </p:cNvSpPr>
            <p:nvPr userDrawn="1"/>
          </p:nvSpPr>
          <p:spPr bwMode="auto">
            <a:xfrm>
              <a:off x="-3582" y="6688137"/>
              <a:ext cx="9134883" cy="169863"/>
            </a:xfrm>
            <a:prstGeom prst="rect">
              <a:avLst/>
            </a:prstGeom>
            <a:solidFill>
              <a:srgbClr val="1653A2"/>
            </a:solidFill>
            <a:ln>
              <a:solidFill>
                <a:srgbClr val="1653A2"/>
              </a:solidFill>
            </a:ln>
          </p:spPr>
          <p:txBody>
            <a:bodyPr vert="horz" wrap="square" lIns="91440" tIns="45720" rIns="91440" bIns="45720" numCol="1" anchor="t" anchorCtr="0" compatLnSpc="1">
              <a:prstTxWarp prst="textNoShape">
                <a:avLst/>
              </a:prstTxWarp>
            </a:bodyPr>
            <a:lstStyle/>
            <a:p>
              <a:endParaRPr lang="es-PE"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39"/>
          <p:cNvSpPr txBox="1">
            <a:spLocks noGrp="1"/>
          </p:cNvSpPr>
          <p:nvPr>
            <p:ph type="subTitle" idx="1"/>
          </p:nvPr>
        </p:nvSpPr>
        <p:spPr>
          <a:xfrm>
            <a:off x="618403" y="4290401"/>
            <a:ext cx="8132619" cy="84978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It could be the part of the presentation where you can introduce yourself. Keep it short and go straight to the point. Your audience will appreciate that</a:t>
            </a:r>
            <a:endParaRPr dirty="0"/>
          </a:p>
        </p:txBody>
      </p:sp>
      <p:sp>
        <p:nvSpPr>
          <p:cNvPr id="1081" name="Google Shape;1081;p39"/>
          <p:cNvSpPr txBox="1">
            <a:spLocks noGrp="1"/>
          </p:cNvSpPr>
          <p:nvPr>
            <p:ph type="title"/>
          </p:nvPr>
        </p:nvSpPr>
        <p:spPr>
          <a:xfrm>
            <a:off x="1948113" y="3193475"/>
            <a:ext cx="5265900" cy="117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653A2"/>
                </a:solidFill>
              </a:rPr>
              <a:t>Whoa!</a:t>
            </a:r>
            <a:endParaRPr dirty="0">
              <a:solidFill>
                <a:srgbClr val="1653A2"/>
              </a:solidFill>
            </a:endParaRPr>
          </a:p>
        </p:txBody>
      </p:sp>
      <p:grpSp>
        <p:nvGrpSpPr>
          <p:cNvPr id="19" name="Grupo 18">
            <a:extLst>
              <a:ext uri="{FF2B5EF4-FFF2-40B4-BE49-F238E27FC236}">
                <a16:creationId xmlns:a16="http://schemas.microsoft.com/office/drawing/2014/main" id="{92369906-B002-4253-8F49-1045DA589E6E}"/>
              </a:ext>
            </a:extLst>
          </p:cNvPr>
          <p:cNvGrpSpPr/>
          <p:nvPr/>
        </p:nvGrpSpPr>
        <p:grpSpPr>
          <a:xfrm>
            <a:off x="3981593" y="418904"/>
            <a:ext cx="1726479" cy="3095391"/>
            <a:chOff x="4037013" y="247650"/>
            <a:chExt cx="1295400" cy="2322513"/>
          </a:xfrm>
          <a:solidFill>
            <a:srgbClr val="F7AC2D"/>
          </a:solidFill>
        </p:grpSpPr>
        <p:sp>
          <p:nvSpPr>
            <p:cNvPr id="12" name="Freeform 5">
              <a:extLst>
                <a:ext uri="{FF2B5EF4-FFF2-40B4-BE49-F238E27FC236}">
                  <a16:creationId xmlns:a16="http://schemas.microsoft.com/office/drawing/2014/main" id="{950D1364-5A23-4935-9F2B-CE4E5C9E43A7}"/>
                </a:ext>
              </a:extLst>
            </p:cNvPr>
            <p:cNvSpPr>
              <a:spLocks/>
            </p:cNvSpPr>
            <p:nvPr/>
          </p:nvSpPr>
          <p:spPr bwMode="auto">
            <a:xfrm>
              <a:off x="4210050" y="247650"/>
              <a:ext cx="950913" cy="1203325"/>
            </a:xfrm>
            <a:custGeom>
              <a:avLst/>
              <a:gdLst>
                <a:gd name="T0" fmla="*/ 58 w 760"/>
                <a:gd name="T1" fmla="*/ 15 h 963"/>
                <a:gd name="T2" fmla="*/ 71 w 760"/>
                <a:gd name="T3" fmla="*/ 76 h 963"/>
                <a:gd name="T4" fmla="*/ 52 w 760"/>
                <a:gd name="T5" fmla="*/ 129 h 963"/>
                <a:gd name="T6" fmla="*/ 166 w 760"/>
                <a:gd name="T7" fmla="*/ 340 h 963"/>
                <a:gd name="T8" fmla="*/ 252 w 760"/>
                <a:gd name="T9" fmla="*/ 463 h 963"/>
                <a:gd name="T10" fmla="*/ 292 w 760"/>
                <a:gd name="T11" fmla="*/ 517 h 963"/>
                <a:gd name="T12" fmla="*/ 311 w 760"/>
                <a:gd name="T13" fmla="*/ 484 h 963"/>
                <a:gd name="T14" fmla="*/ 290 w 760"/>
                <a:gd name="T15" fmla="*/ 435 h 963"/>
                <a:gd name="T16" fmla="*/ 292 w 760"/>
                <a:gd name="T17" fmla="*/ 379 h 963"/>
                <a:gd name="T18" fmla="*/ 378 w 760"/>
                <a:gd name="T19" fmla="*/ 304 h 963"/>
                <a:gd name="T20" fmla="*/ 424 w 760"/>
                <a:gd name="T21" fmla="*/ 379 h 963"/>
                <a:gd name="T22" fmla="*/ 426 w 760"/>
                <a:gd name="T23" fmla="*/ 432 h 963"/>
                <a:gd name="T24" fmla="*/ 405 w 760"/>
                <a:gd name="T25" fmla="*/ 491 h 963"/>
                <a:gd name="T26" fmla="*/ 431 w 760"/>
                <a:gd name="T27" fmla="*/ 528 h 963"/>
                <a:gd name="T28" fmla="*/ 527 w 760"/>
                <a:gd name="T29" fmla="*/ 414 h 963"/>
                <a:gd name="T30" fmla="*/ 659 w 760"/>
                <a:gd name="T31" fmla="*/ 198 h 963"/>
                <a:gd name="T32" fmla="*/ 679 w 760"/>
                <a:gd name="T33" fmla="*/ 60 h 963"/>
                <a:gd name="T34" fmla="*/ 693 w 760"/>
                <a:gd name="T35" fmla="*/ 44 h 963"/>
                <a:gd name="T36" fmla="*/ 713 w 760"/>
                <a:gd name="T37" fmla="*/ 63 h 963"/>
                <a:gd name="T38" fmla="*/ 749 w 760"/>
                <a:gd name="T39" fmla="*/ 121 h 963"/>
                <a:gd name="T40" fmla="*/ 592 w 760"/>
                <a:gd name="T41" fmla="*/ 459 h 963"/>
                <a:gd name="T42" fmla="*/ 526 w 760"/>
                <a:gd name="T43" fmla="*/ 596 h 963"/>
                <a:gd name="T44" fmla="*/ 490 w 760"/>
                <a:gd name="T45" fmla="*/ 761 h 963"/>
                <a:gd name="T46" fmla="*/ 478 w 760"/>
                <a:gd name="T47" fmla="*/ 886 h 963"/>
                <a:gd name="T48" fmla="*/ 476 w 760"/>
                <a:gd name="T49" fmla="*/ 962 h 963"/>
                <a:gd name="T50" fmla="*/ 269 w 760"/>
                <a:gd name="T51" fmla="*/ 956 h 963"/>
                <a:gd name="T52" fmla="*/ 226 w 760"/>
                <a:gd name="T53" fmla="*/ 924 h 963"/>
                <a:gd name="T54" fmla="*/ 217 w 760"/>
                <a:gd name="T55" fmla="*/ 822 h 963"/>
                <a:gd name="T56" fmla="*/ 193 w 760"/>
                <a:gd name="T57" fmla="*/ 614 h 963"/>
                <a:gd name="T58" fmla="*/ 163 w 760"/>
                <a:gd name="T59" fmla="*/ 501 h 963"/>
                <a:gd name="T60" fmla="*/ 90 w 760"/>
                <a:gd name="T61" fmla="*/ 338 h 963"/>
                <a:gd name="T62" fmla="*/ 29 w 760"/>
                <a:gd name="T63" fmla="*/ 215 h 963"/>
                <a:gd name="T64" fmla="*/ 4 w 760"/>
                <a:gd name="T65" fmla="*/ 102 h 963"/>
                <a:gd name="T66" fmla="*/ 14 w 760"/>
                <a:gd name="T67" fmla="*/ 53 h 963"/>
                <a:gd name="T68" fmla="*/ 51 w 760"/>
                <a:gd name="T69"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0" h="963">
                  <a:moveTo>
                    <a:pt x="54" y="0"/>
                  </a:moveTo>
                  <a:cubicBezTo>
                    <a:pt x="55" y="5"/>
                    <a:pt x="57" y="10"/>
                    <a:pt x="58" y="15"/>
                  </a:cubicBezTo>
                  <a:cubicBezTo>
                    <a:pt x="59" y="25"/>
                    <a:pt x="63" y="33"/>
                    <a:pt x="70" y="41"/>
                  </a:cubicBezTo>
                  <a:cubicBezTo>
                    <a:pt x="81" y="55"/>
                    <a:pt x="80" y="62"/>
                    <a:pt x="71" y="76"/>
                  </a:cubicBezTo>
                  <a:cubicBezTo>
                    <a:pt x="65" y="85"/>
                    <a:pt x="59" y="94"/>
                    <a:pt x="54" y="103"/>
                  </a:cubicBezTo>
                  <a:cubicBezTo>
                    <a:pt x="48" y="111"/>
                    <a:pt x="47" y="120"/>
                    <a:pt x="52" y="129"/>
                  </a:cubicBezTo>
                  <a:cubicBezTo>
                    <a:pt x="64" y="151"/>
                    <a:pt x="75" y="174"/>
                    <a:pt x="87" y="197"/>
                  </a:cubicBezTo>
                  <a:cubicBezTo>
                    <a:pt x="113" y="245"/>
                    <a:pt x="139" y="293"/>
                    <a:pt x="166" y="340"/>
                  </a:cubicBezTo>
                  <a:cubicBezTo>
                    <a:pt x="180" y="364"/>
                    <a:pt x="197" y="385"/>
                    <a:pt x="210" y="408"/>
                  </a:cubicBezTo>
                  <a:cubicBezTo>
                    <a:pt x="221" y="429"/>
                    <a:pt x="236" y="446"/>
                    <a:pt x="252" y="463"/>
                  </a:cubicBezTo>
                  <a:cubicBezTo>
                    <a:pt x="265" y="476"/>
                    <a:pt x="275" y="493"/>
                    <a:pt x="287" y="509"/>
                  </a:cubicBezTo>
                  <a:cubicBezTo>
                    <a:pt x="289" y="511"/>
                    <a:pt x="290" y="514"/>
                    <a:pt x="292" y="517"/>
                  </a:cubicBezTo>
                  <a:cubicBezTo>
                    <a:pt x="305" y="512"/>
                    <a:pt x="314" y="499"/>
                    <a:pt x="312" y="487"/>
                  </a:cubicBezTo>
                  <a:cubicBezTo>
                    <a:pt x="312" y="486"/>
                    <a:pt x="311" y="485"/>
                    <a:pt x="311" y="484"/>
                  </a:cubicBezTo>
                  <a:cubicBezTo>
                    <a:pt x="306" y="473"/>
                    <a:pt x="301" y="462"/>
                    <a:pt x="297" y="451"/>
                  </a:cubicBezTo>
                  <a:cubicBezTo>
                    <a:pt x="294" y="446"/>
                    <a:pt x="292" y="440"/>
                    <a:pt x="290" y="435"/>
                  </a:cubicBezTo>
                  <a:cubicBezTo>
                    <a:pt x="282" y="421"/>
                    <a:pt x="280" y="405"/>
                    <a:pt x="281" y="389"/>
                  </a:cubicBezTo>
                  <a:cubicBezTo>
                    <a:pt x="282" y="382"/>
                    <a:pt x="285" y="378"/>
                    <a:pt x="292" y="379"/>
                  </a:cubicBezTo>
                  <a:cubicBezTo>
                    <a:pt x="294" y="369"/>
                    <a:pt x="295" y="360"/>
                    <a:pt x="297" y="350"/>
                  </a:cubicBezTo>
                  <a:cubicBezTo>
                    <a:pt x="306" y="311"/>
                    <a:pt x="339" y="292"/>
                    <a:pt x="378" y="304"/>
                  </a:cubicBezTo>
                  <a:cubicBezTo>
                    <a:pt x="402" y="312"/>
                    <a:pt x="416" y="328"/>
                    <a:pt x="420" y="352"/>
                  </a:cubicBezTo>
                  <a:cubicBezTo>
                    <a:pt x="422" y="361"/>
                    <a:pt x="423" y="370"/>
                    <a:pt x="424" y="379"/>
                  </a:cubicBezTo>
                  <a:cubicBezTo>
                    <a:pt x="432" y="379"/>
                    <a:pt x="434" y="384"/>
                    <a:pt x="434" y="391"/>
                  </a:cubicBezTo>
                  <a:cubicBezTo>
                    <a:pt x="435" y="406"/>
                    <a:pt x="434" y="421"/>
                    <a:pt x="426" y="432"/>
                  </a:cubicBezTo>
                  <a:cubicBezTo>
                    <a:pt x="414" y="449"/>
                    <a:pt x="414" y="468"/>
                    <a:pt x="406" y="486"/>
                  </a:cubicBezTo>
                  <a:cubicBezTo>
                    <a:pt x="405" y="487"/>
                    <a:pt x="405" y="489"/>
                    <a:pt x="405" y="491"/>
                  </a:cubicBezTo>
                  <a:cubicBezTo>
                    <a:pt x="406" y="495"/>
                    <a:pt x="407" y="500"/>
                    <a:pt x="408" y="504"/>
                  </a:cubicBezTo>
                  <a:cubicBezTo>
                    <a:pt x="411" y="523"/>
                    <a:pt x="411" y="523"/>
                    <a:pt x="431" y="528"/>
                  </a:cubicBezTo>
                  <a:cubicBezTo>
                    <a:pt x="441" y="506"/>
                    <a:pt x="460" y="492"/>
                    <a:pt x="477" y="477"/>
                  </a:cubicBezTo>
                  <a:cubicBezTo>
                    <a:pt x="498" y="460"/>
                    <a:pt x="512" y="436"/>
                    <a:pt x="527" y="414"/>
                  </a:cubicBezTo>
                  <a:cubicBezTo>
                    <a:pt x="553" y="375"/>
                    <a:pt x="580" y="337"/>
                    <a:pt x="605" y="298"/>
                  </a:cubicBezTo>
                  <a:cubicBezTo>
                    <a:pt x="626" y="266"/>
                    <a:pt x="645" y="233"/>
                    <a:pt x="659" y="198"/>
                  </a:cubicBezTo>
                  <a:cubicBezTo>
                    <a:pt x="667" y="174"/>
                    <a:pt x="675" y="151"/>
                    <a:pt x="672" y="126"/>
                  </a:cubicBezTo>
                  <a:cubicBezTo>
                    <a:pt x="668" y="103"/>
                    <a:pt x="672" y="81"/>
                    <a:pt x="679" y="60"/>
                  </a:cubicBezTo>
                  <a:cubicBezTo>
                    <a:pt x="680" y="58"/>
                    <a:pt x="681" y="55"/>
                    <a:pt x="682" y="53"/>
                  </a:cubicBezTo>
                  <a:cubicBezTo>
                    <a:pt x="684" y="48"/>
                    <a:pt x="686" y="43"/>
                    <a:pt x="693" y="44"/>
                  </a:cubicBezTo>
                  <a:cubicBezTo>
                    <a:pt x="698" y="44"/>
                    <a:pt x="704" y="50"/>
                    <a:pt x="706" y="56"/>
                  </a:cubicBezTo>
                  <a:cubicBezTo>
                    <a:pt x="707" y="59"/>
                    <a:pt x="710" y="62"/>
                    <a:pt x="713" y="63"/>
                  </a:cubicBezTo>
                  <a:cubicBezTo>
                    <a:pt x="723" y="69"/>
                    <a:pt x="734" y="73"/>
                    <a:pt x="743" y="80"/>
                  </a:cubicBezTo>
                  <a:cubicBezTo>
                    <a:pt x="757" y="91"/>
                    <a:pt x="760" y="107"/>
                    <a:pt x="749" y="121"/>
                  </a:cubicBezTo>
                  <a:cubicBezTo>
                    <a:pt x="731" y="144"/>
                    <a:pt x="719" y="171"/>
                    <a:pt x="708" y="198"/>
                  </a:cubicBezTo>
                  <a:cubicBezTo>
                    <a:pt x="669" y="285"/>
                    <a:pt x="631" y="372"/>
                    <a:pt x="592" y="459"/>
                  </a:cubicBezTo>
                  <a:cubicBezTo>
                    <a:pt x="580" y="486"/>
                    <a:pt x="564" y="510"/>
                    <a:pt x="551" y="537"/>
                  </a:cubicBezTo>
                  <a:cubicBezTo>
                    <a:pt x="542" y="556"/>
                    <a:pt x="533" y="576"/>
                    <a:pt x="526" y="596"/>
                  </a:cubicBezTo>
                  <a:cubicBezTo>
                    <a:pt x="517" y="623"/>
                    <a:pt x="512" y="651"/>
                    <a:pt x="509" y="680"/>
                  </a:cubicBezTo>
                  <a:cubicBezTo>
                    <a:pt x="506" y="708"/>
                    <a:pt x="496" y="734"/>
                    <a:pt x="490" y="761"/>
                  </a:cubicBezTo>
                  <a:cubicBezTo>
                    <a:pt x="485" y="781"/>
                    <a:pt x="478" y="800"/>
                    <a:pt x="477" y="820"/>
                  </a:cubicBezTo>
                  <a:cubicBezTo>
                    <a:pt x="475" y="841"/>
                    <a:pt x="477" y="864"/>
                    <a:pt x="478" y="886"/>
                  </a:cubicBezTo>
                  <a:cubicBezTo>
                    <a:pt x="480" y="911"/>
                    <a:pt x="482" y="936"/>
                    <a:pt x="484" y="962"/>
                  </a:cubicBezTo>
                  <a:cubicBezTo>
                    <a:pt x="481" y="962"/>
                    <a:pt x="478" y="963"/>
                    <a:pt x="476" y="962"/>
                  </a:cubicBezTo>
                  <a:cubicBezTo>
                    <a:pt x="416" y="962"/>
                    <a:pt x="356" y="961"/>
                    <a:pt x="296" y="960"/>
                  </a:cubicBezTo>
                  <a:cubicBezTo>
                    <a:pt x="287" y="959"/>
                    <a:pt x="278" y="958"/>
                    <a:pt x="269" y="956"/>
                  </a:cubicBezTo>
                  <a:cubicBezTo>
                    <a:pt x="256" y="954"/>
                    <a:pt x="246" y="947"/>
                    <a:pt x="237" y="937"/>
                  </a:cubicBezTo>
                  <a:cubicBezTo>
                    <a:pt x="234" y="933"/>
                    <a:pt x="230" y="928"/>
                    <a:pt x="226" y="924"/>
                  </a:cubicBezTo>
                  <a:cubicBezTo>
                    <a:pt x="221" y="920"/>
                    <a:pt x="219" y="915"/>
                    <a:pt x="220" y="908"/>
                  </a:cubicBezTo>
                  <a:cubicBezTo>
                    <a:pt x="224" y="879"/>
                    <a:pt x="220" y="851"/>
                    <a:pt x="217" y="822"/>
                  </a:cubicBezTo>
                  <a:cubicBezTo>
                    <a:pt x="214" y="789"/>
                    <a:pt x="212" y="757"/>
                    <a:pt x="209" y="724"/>
                  </a:cubicBezTo>
                  <a:cubicBezTo>
                    <a:pt x="206" y="687"/>
                    <a:pt x="203" y="650"/>
                    <a:pt x="193" y="614"/>
                  </a:cubicBezTo>
                  <a:cubicBezTo>
                    <a:pt x="191" y="604"/>
                    <a:pt x="192" y="593"/>
                    <a:pt x="191" y="583"/>
                  </a:cubicBezTo>
                  <a:cubicBezTo>
                    <a:pt x="186" y="554"/>
                    <a:pt x="175" y="527"/>
                    <a:pt x="163" y="501"/>
                  </a:cubicBezTo>
                  <a:cubicBezTo>
                    <a:pt x="145" y="461"/>
                    <a:pt x="128" y="420"/>
                    <a:pt x="114" y="379"/>
                  </a:cubicBezTo>
                  <a:cubicBezTo>
                    <a:pt x="109" y="364"/>
                    <a:pt x="99" y="351"/>
                    <a:pt x="90" y="338"/>
                  </a:cubicBezTo>
                  <a:cubicBezTo>
                    <a:pt x="76" y="319"/>
                    <a:pt x="61" y="300"/>
                    <a:pt x="52" y="278"/>
                  </a:cubicBezTo>
                  <a:cubicBezTo>
                    <a:pt x="44" y="257"/>
                    <a:pt x="36" y="236"/>
                    <a:pt x="29" y="215"/>
                  </a:cubicBezTo>
                  <a:cubicBezTo>
                    <a:pt x="20" y="186"/>
                    <a:pt x="11" y="157"/>
                    <a:pt x="2" y="128"/>
                  </a:cubicBezTo>
                  <a:cubicBezTo>
                    <a:pt x="0" y="119"/>
                    <a:pt x="0" y="111"/>
                    <a:pt x="4" y="102"/>
                  </a:cubicBezTo>
                  <a:cubicBezTo>
                    <a:pt x="9" y="94"/>
                    <a:pt x="11" y="84"/>
                    <a:pt x="6" y="74"/>
                  </a:cubicBezTo>
                  <a:cubicBezTo>
                    <a:pt x="0" y="64"/>
                    <a:pt x="3" y="57"/>
                    <a:pt x="14" y="53"/>
                  </a:cubicBezTo>
                  <a:cubicBezTo>
                    <a:pt x="23" y="49"/>
                    <a:pt x="33" y="47"/>
                    <a:pt x="43" y="44"/>
                  </a:cubicBezTo>
                  <a:cubicBezTo>
                    <a:pt x="44" y="29"/>
                    <a:pt x="37" y="13"/>
                    <a:pt x="51" y="0"/>
                  </a:cubicBezTo>
                  <a:cubicBezTo>
                    <a:pt x="52" y="0"/>
                    <a:pt x="53" y="0"/>
                    <a:pt x="5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sp>
          <p:nvSpPr>
            <p:cNvPr id="13" name="Freeform 6">
              <a:extLst>
                <a:ext uri="{FF2B5EF4-FFF2-40B4-BE49-F238E27FC236}">
                  <a16:creationId xmlns:a16="http://schemas.microsoft.com/office/drawing/2014/main" id="{42A16B64-A503-4E74-AFEC-640FC871A9EF}"/>
                </a:ext>
              </a:extLst>
            </p:cNvPr>
            <p:cNvSpPr>
              <a:spLocks/>
            </p:cNvSpPr>
            <p:nvPr/>
          </p:nvSpPr>
          <p:spPr bwMode="auto">
            <a:xfrm>
              <a:off x="4451350" y="1577975"/>
              <a:ext cx="373063" cy="992188"/>
            </a:xfrm>
            <a:custGeom>
              <a:avLst/>
              <a:gdLst>
                <a:gd name="T0" fmla="*/ 176 w 298"/>
                <a:gd name="T1" fmla="*/ 794 h 794"/>
                <a:gd name="T2" fmla="*/ 150 w 298"/>
                <a:gd name="T3" fmla="*/ 786 h 794"/>
                <a:gd name="T4" fmla="*/ 124 w 298"/>
                <a:gd name="T5" fmla="*/ 736 h 794"/>
                <a:gd name="T6" fmla="*/ 144 w 298"/>
                <a:gd name="T7" fmla="*/ 665 h 794"/>
                <a:gd name="T8" fmla="*/ 160 w 298"/>
                <a:gd name="T9" fmla="*/ 623 h 794"/>
                <a:gd name="T10" fmla="*/ 160 w 298"/>
                <a:gd name="T11" fmla="*/ 580 h 794"/>
                <a:gd name="T12" fmla="*/ 170 w 298"/>
                <a:gd name="T13" fmla="*/ 405 h 794"/>
                <a:gd name="T14" fmla="*/ 167 w 298"/>
                <a:gd name="T15" fmla="*/ 305 h 794"/>
                <a:gd name="T16" fmla="*/ 154 w 298"/>
                <a:gd name="T17" fmla="*/ 267 h 794"/>
                <a:gd name="T18" fmla="*/ 146 w 298"/>
                <a:gd name="T19" fmla="*/ 319 h 794"/>
                <a:gd name="T20" fmla="*/ 133 w 298"/>
                <a:gd name="T21" fmla="*/ 382 h 794"/>
                <a:gd name="T22" fmla="*/ 106 w 298"/>
                <a:gd name="T23" fmla="*/ 411 h 794"/>
                <a:gd name="T24" fmla="*/ 66 w 298"/>
                <a:gd name="T25" fmla="*/ 414 h 794"/>
                <a:gd name="T26" fmla="*/ 31 w 298"/>
                <a:gd name="T27" fmla="*/ 384 h 794"/>
                <a:gd name="T28" fmla="*/ 14 w 298"/>
                <a:gd name="T29" fmla="*/ 319 h 794"/>
                <a:gd name="T30" fmla="*/ 4 w 298"/>
                <a:gd name="T31" fmla="*/ 197 h 794"/>
                <a:gd name="T32" fmla="*/ 9 w 298"/>
                <a:gd name="T33" fmla="*/ 5 h 794"/>
                <a:gd name="T34" fmla="*/ 10 w 298"/>
                <a:gd name="T35" fmla="*/ 0 h 794"/>
                <a:gd name="T36" fmla="*/ 297 w 298"/>
                <a:gd name="T37" fmla="*/ 14 h 794"/>
                <a:gd name="T38" fmla="*/ 297 w 298"/>
                <a:gd name="T39" fmla="*/ 70 h 794"/>
                <a:gd name="T40" fmla="*/ 293 w 298"/>
                <a:gd name="T41" fmla="*/ 163 h 794"/>
                <a:gd name="T42" fmla="*/ 276 w 298"/>
                <a:gd name="T43" fmla="*/ 287 h 794"/>
                <a:gd name="T44" fmla="*/ 271 w 298"/>
                <a:gd name="T45" fmla="*/ 365 h 794"/>
                <a:gd name="T46" fmla="*/ 274 w 298"/>
                <a:gd name="T47" fmla="*/ 437 h 794"/>
                <a:gd name="T48" fmla="*/ 262 w 298"/>
                <a:gd name="T49" fmla="*/ 502 h 794"/>
                <a:gd name="T50" fmla="*/ 221 w 298"/>
                <a:gd name="T51" fmla="*/ 636 h 794"/>
                <a:gd name="T52" fmla="*/ 220 w 298"/>
                <a:gd name="T53" fmla="*/ 703 h 794"/>
                <a:gd name="T54" fmla="*/ 225 w 298"/>
                <a:gd name="T55" fmla="*/ 716 h 794"/>
                <a:gd name="T56" fmla="*/ 237 w 298"/>
                <a:gd name="T57" fmla="*/ 748 h 794"/>
                <a:gd name="T58" fmla="*/ 201 w 298"/>
                <a:gd name="T59" fmla="*/ 793 h 794"/>
                <a:gd name="T60" fmla="*/ 196 w 298"/>
                <a:gd name="T61" fmla="*/ 794 h 794"/>
                <a:gd name="T62" fmla="*/ 176 w 298"/>
                <a:gd name="T6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8" h="794">
                  <a:moveTo>
                    <a:pt x="176" y="794"/>
                  </a:moveTo>
                  <a:cubicBezTo>
                    <a:pt x="167" y="792"/>
                    <a:pt x="158" y="789"/>
                    <a:pt x="150" y="786"/>
                  </a:cubicBezTo>
                  <a:cubicBezTo>
                    <a:pt x="133" y="778"/>
                    <a:pt x="119" y="761"/>
                    <a:pt x="124" y="736"/>
                  </a:cubicBezTo>
                  <a:cubicBezTo>
                    <a:pt x="128" y="711"/>
                    <a:pt x="135" y="688"/>
                    <a:pt x="144" y="665"/>
                  </a:cubicBezTo>
                  <a:cubicBezTo>
                    <a:pt x="150" y="651"/>
                    <a:pt x="155" y="637"/>
                    <a:pt x="160" y="623"/>
                  </a:cubicBezTo>
                  <a:cubicBezTo>
                    <a:pt x="165" y="609"/>
                    <a:pt x="162" y="595"/>
                    <a:pt x="160" y="580"/>
                  </a:cubicBezTo>
                  <a:cubicBezTo>
                    <a:pt x="154" y="521"/>
                    <a:pt x="154" y="463"/>
                    <a:pt x="170" y="405"/>
                  </a:cubicBezTo>
                  <a:cubicBezTo>
                    <a:pt x="180" y="371"/>
                    <a:pt x="176" y="338"/>
                    <a:pt x="167" y="305"/>
                  </a:cubicBezTo>
                  <a:cubicBezTo>
                    <a:pt x="163" y="293"/>
                    <a:pt x="159" y="280"/>
                    <a:pt x="154" y="267"/>
                  </a:cubicBezTo>
                  <a:cubicBezTo>
                    <a:pt x="151" y="285"/>
                    <a:pt x="149" y="302"/>
                    <a:pt x="146" y="319"/>
                  </a:cubicBezTo>
                  <a:cubicBezTo>
                    <a:pt x="142" y="340"/>
                    <a:pt x="137" y="361"/>
                    <a:pt x="133" y="382"/>
                  </a:cubicBezTo>
                  <a:cubicBezTo>
                    <a:pt x="130" y="397"/>
                    <a:pt x="120" y="406"/>
                    <a:pt x="106" y="411"/>
                  </a:cubicBezTo>
                  <a:cubicBezTo>
                    <a:pt x="93" y="415"/>
                    <a:pt x="80" y="416"/>
                    <a:pt x="66" y="414"/>
                  </a:cubicBezTo>
                  <a:cubicBezTo>
                    <a:pt x="48" y="411"/>
                    <a:pt x="36" y="402"/>
                    <a:pt x="31" y="384"/>
                  </a:cubicBezTo>
                  <a:cubicBezTo>
                    <a:pt x="26" y="362"/>
                    <a:pt x="21" y="340"/>
                    <a:pt x="14" y="319"/>
                  </a:cubicBezTo>
                  <a:cubicBezTo>
                    <a:pt x="0" y="279"/>
                    <a:pt x="3" y="238"/>
                    <a:pt x="4" y="197"/>
                  </a:cubicBezTo>
                  <a:cubicBezTo>
                    <a:pt x="5" y="133"/>
                    <a:pt x="8" y="69"/>
                    <a:pt x="9" y="5"/>
                  </a:cubicBezTo>
                  <a:cubicBezTo>
                    <a:pt x="10" y="3"/>
                    <a:pt x="10" y="2"/>
                    <a:pt x="10" y="0"/>
                  </a:cubicBezTo>
                  <a:cubicBezTo>
                    <a:pt x="105" y="17"/>
                    <a:pt x="200" y="14"/>
                    <a:pt x="297" y="14"/>
                  </a:cubicBezTo>
                  <a:cubicBezTo>
                    <a:pt x="297" y="33"/>
                    <a:pt x="298" y="51"/>
                    <a:pt x="297" y="70"/>
                  </a:cubicBezTo>
                  <a:cubicBezTo>
                    <a:pt x="296" y="101"/>
                    <a:pt x="295" y="132"/>
                    <a:pt x="293" y="163"/>
                  </a:cubicBezTo>
                  <a:cubicBezTo>
                    <a:pt x="290" y="205"/>
                    <a:pt x="283" y="246"/>
                    <a:pt x="276" y="287"/>
                  </a:cubicBezTo>
                  <a:cubicBezTo>
                    <a:pt x="271" y="312"/>
                    <a:pt x="271" y="339"/>
                    <a:pt x="271" y="365"/>
                  </a:cubicBezTo>
                  <a:cubicBezTo>
                    <a:pt x="271" y="389"/>
                    <a:pt x="273" y="413"/>
                    <a:pt x="274" y="437"/>
                  </a:cubicBezTo>
                  <a:cubicBezTo>
                    <a:pt x="275" y="460"/>
                    <a:pt x="269" y="481"/>
                    <a:pt x="262" y="502"/>
                  </a:cubicBezTo>
                  <a:cubicBezTo>
                    <a:pt x="249" y="547"/>
                    <a:pt x="234" y="591"/>
                    <a:pt x="221" y="636"/>
                  </a:cubicBezTo>
                  <a:cubicBezTo>
                    <a:pt x="215" y="658"/>
                    <a:pt x="215" y="681"/>
                    <a:pt x="220" y="703"/>
                  </a:cubicBezTo>
                  <a:cubicBezTo>
                    <a:pt x="221" y="708"/>
                    <a:pt x="224" y="712"/>
                    <a:pt x="225" y="716"/>
                  </a:cubicBezTo>
                  <a:cubicBezTo>
                    <a:pt x="229" y="727"/>
                    <a:pt x="235" y="737"/>
                    <a:pt x="237" y="748"/>
                  </a:cubicBezTo>
                  <a:cubicBezTo>
                    <a:pt x="241" y="772"/>
                    <a:pt x="226" y="790"/>
                    <a:pt x="201" y="793"/>
                  </a:cubicBezTo>
                  <a:cubicBezTo>
                    <a:pt x="199" y="793"/>
                    <a:pt x="198" y="794"/>
                    <a:pt x="196" y="794"/>
                  </a:cubicBezTo>
                  <a:cubicBezTo>
                    <a:pt x="189" y="794"/>
                    <a:pt x="182" y="794"/>
                    <a:pt x="176" y="794"/>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sp>
          <p:nvSpPr>
            <p:cNvPr id="18" name="Freeform 7">
              <a:extLst>
                <a:ext uri="{FF2B5EF4-FFF2-40B4-BE49-F238E27FC236}">
                  <a16:creationId xmlns:a16="http://schemas.microsoft.com/office/drawing/2014/main" id="{61C2B29F-666F-495D-8F1D-1D05CAD4BE80}"/>
                </a:ext>
              </a:extLst>
            </p:cNvPr>
            <p:cNvSpPr>
              <a:spLocks/>
            </p:cNvSpPr>
            <p:nvPr/>
          </p:nvSpPr>
          <p:spPr bwMode="auto">
            <a:xfrm>
              <a:off x="4037013" y="1271588"/>
              <a:ext cx="1295400" cy="293688"/>
            </a:xfrm>
            <a:custGeom>
              <a:avLst/>
              <a:gdLst>
                <a:gd name="T0" fmla="*/ 0 w 1036"/>
                <a:gd name="T1" fmla="*/ 87 h 234"/>
                <a:gd name="T2" fmla="*/ 9 w 1036"/>
                <a:gd name="T3" fmla="*/ 61 h 234"/>
                <a:gd name="T4" fmla="*/ 30 w 1036"/>
                <a:gd name="T5" fmla="*/ 39 h 234"/>
                <a:gd name="T6" fmla="*/ 97 w 1036"/>
                <a:gd name="T7" fmla="*/ 8 h 234"/>
                <a:gd name="T8" fmla="*/ 131 w 1036"/>
                <a:gd name="T9" fmla="*/ 0 h 234"/>
                <a:gd name="T10" fmla="*/ 113 w 1036"/>
                <a:gd name="T11" fmla="*/ 15 h 234"/>
                <a:gd name="T12" fmla="*/ 83 w 1036"/>
                <a:gd name="T13" fmla="*/ 44 h 234"/>
                <a:gd name="T14" fmla="*/ 74 w 1036"/>
                <a:gd name="T15" fmla="*/ 60 h 234"/>
                <a:gd name="T16" fmla="*/ 84 w 1036"/>
                <a:gd name="T17" fmla="*/ 82 h 234"/>
                <a:gd name="T18" fmla="*/ 132 w 1036"/>
                <a:gd name="T19" fmla="*/ 92 h 234"/>
                <a:gd name="T20" fmla="*/ 257 w 1036"/>
                <a:gd name="T21" fmla="*/ 97 h 234"/>
                <a:gd name="T22" fmla="*/ 304 w 1036"/>
                <a:gd name="T23" fmla="*/ 101 h 234"/>
                <a:gd name="T24" fmla="*/ 352 w 1036"/>
                <a:gd name="T25" fmla="*/ 129 h 234"/>
                <a:gd name="T26" fmla="*/ 428 w 1036"/>
                <a:gd name="T27" fmla="*/ 165 h 234"/>
                <a:gd name="T28" fmla="*/ 513 w 1036"/>
                <a:gd name="T29" fmla="*/ 167 h 234"/>
                <a:gd name="T30" fmla="*/ 695 w 1036"/>
                <a:gd name="T31" fmla="*/ 165 h 234"/>
                <a:gd name="T32" fmla="*/ 842 w 1036"/>
                <a:gd name="T33" fmla="*/ 157 h 234"/>
                <a:gd name="T34" fmla="*/ 990 w 1036"/>
                <a:gd name="T35" fmla="*/ 101 h 234"/>
                <a:gd name="T36" fmla="*/ 997 w 1036"/>
                <a:gd name="T37" fmla="*/ 96 h 234"/>
                <a:gd name="T38" fmla="*/ 969 w 1036"/>
                <a:gd name="T39" fmla="*/ 160 h 234"/>
                <a:gd name="T40" fmla="*/ 1036 w 1036"/>
                <a:gd name="T41" fmla="*/ 147 h 234"/>
                <a:gd name="T42" fmla="*/ 1032 w 1036"/>
                <a:gd name="T43" fmla="*/ 154 h 234"/>
                <a:gd name="T44" fmla="*/ 973 w 1036"/>
                <a:gd name="T45" fmla="*/ 198 h 234"/>
                <a:gd name="T46" fmla="*/ 878 w 1036"/>
                <a:gd name="T47" fmla="*/ 220 h 234"/>
                <a:gd name="T48" fmla="*/ 553 w 1036"/>
                <a:gd name="T49" fmla="*/ 234 h 234"/>
                <a:gd name="T50" fmla="*/ 375 w 1036"/>
                <a:gd name="T51" fmla="*/ 224 h 234"/>
                <a:gd name="T52" fmla="*/ 342 w 1036"/>
                <a:gd name="T53" fmla="*/ 218 h 234"/>
                <a:gd name="T54" fmla="*/ 277 w 1036"/>
                <a:gd name="T55" fmla="*/ 168 h 234"/>
                <a:gd name="T56" fmla="*/ 261 w 1036"/>
                <a:gd name="T57" fmla="*/ 157 h 234"/>
                <a:gd name="T58" fmla="*/ 194 w 1036"/>
                <a:gd name="T59" fmla="*/ 149 h 234"/>
                <a:gd name="T60" fmla="*/ 46 w 1036"/>
                <a:gd name="T61" fmla="*/ 135 h 234"/>
                <a:gd name="T62" fmla="*/ 20 w 1036"/>
                <a:gd name="T63" fmla="*/ 128 h 234"/>
                <a:gd name="T64" fmla="*/ 0 w 1036"/>
                <a:gd name="T65" fmla="*/ 107 h 234"/>
                <a:gd name="T66" fmla="*/ 0 w 1036"/>
                <a:gd name="T67" fmla="*/ 8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6" h="234">
                  <a:moveTo>
                    <a:pt x="0" y="87"/>
                  </a:moveTo>
                  <a:cubicBezTo>
                    <a:pt x="3" y="78"/>
                    <a:pt x="5" y="70"/>
                    <a:pt x="9" y="61"/>
                  </a:cubicBezTo>
                  <a:cubicBezTo>
                    <a:pt x="13" y="51"/>
                    <a:pt x="19" y="43"/>
                    <a:pt x="30" y="39"/>
                  </a:cubicBezTo>
                  <a:cubicBezTo>
                    <a:pt x="53" y="29"/>
                    <a:pt x="75" y="17"/>
                    <a:pt x="97" y="8"/>
                  </a:cubicBezTo>
                  <a:cubicBezTo>
                    <a:pt x="108" y="4"/>
                    <a:pt x="119" y="2"/>
                    <a:pt x="131" y="0"/>
                  </a:cubicBezTo>
                  <a:cubicBezTo>
                    <a:pt x="125" y="5"/>
                    <a:pt x="118" y="9"/>
                    <a:pt x="113" y="15"/>
                  </a:cubicBezTo>
                  <a:cubicBezTo>
                    <a:pt x="102" y="24"/>
                    <a:pt x="92" y="34"/>
                    <a:pt x="83" y="44"/>
                  </a:cubicBezTo>
                  <a:cubicBezTo>
                    <a:pt x="79" y="49"/>
                    <a:pt x="76" y="54"/>
                    <a:pt x="74" y="60"/>
                  </a:cubicBezTo>
                  <a:cubicBezTo>
                    <a:pt x="70" y="70"/>
                    <a:pt x="73" y="79"/>
                    <a:pt x="84" y="82"/>
                  </a:cubicBezTo>
                  <a:cubicBezTo>
                    <a:pt x="100" y="87"/>
                    <a:pt x="116" y="91"/>
                    <a:pt x="132" y="92"/>
                  </a:cubicBezTo>
                  <a:cubicBezTo>
                    <a:pt x="174" y="95"/>
                    <a:pt x="216" y="95"/>
                    <a:pt x="257" y="97"/>
                  </a:cubicBezTo>
                  <a:cubicBezTo>
                    <a:pt x="273" y="98"/>
                    <a:pt x="289" y="99"/>
                    <a:pt x="304" y="101"/>
                  </a:cubicBezTo>
                  <a:cubicBezTo>
                    <a:pt x="324" y="103"/>
                    <a:pt x="341" y="112"/>
                    <a:pt x="352" y="129"/>
                  </a:cubicBezTo>
                  <a:cubicBezTo>
                    <a:pt x="371" y="155"/>
                    <a:pt x="398" y="164"/>
                    <a:pt x="428" y="165"/>
                  </a:cubicBezTo>
                  <a:cubicBezTo>
                    <a:pt x="457" y="167"/>
                    <a:pt x="485" y="166"/>
                    <a:pt x="513" y="167"/>
                  </a:cubicBezTo>
                  <a:cubicBezTo>
                    <a:pt x="574" y="170"/>
                    <a:pt x="634" y="169"/>
                    <a:pt x="695" y="165"/>
                  </a:cubicBezTo>
                  <a:cubicBezTo>
                    <a:pt x="744" y="163"/>
                    <a:pt x="793" y="160"/>
                    <a:pt x="842" y="157"/>
                  </a:cubicBezTo>
                  <a:cubicBezTo>
                    <a:pt x="896" y="152"/>
                    <a:pt x="946" y="133"/>
                    <a:pt x="990" y="101"/>
                  </a:cubicBezTo>
                  <a:cubicBezTo>
                    <a:pt x="992" y="100"/>
                    <a:pt x="994" y="99"/>
                    <a:pt x="997" y="96"/>
                  </a:cubicBezTo>
                  <a:cubicBezTo>
                    <a:pt x="993" y="120"/>
                    <a:pt x="986" y="142"/>
                    <a:pt x="969" y="160"/>
                  </a:cubicBezTo>
                  <a:cubicBezTo>
                    <a:pt x="993" y="161"/>
                    <a:pt x="1014" y="157"/>
                    <a:pt x="1036" y="147"/>
                  </a:cubicBezTo>
                  <a:cubicBezTo>
                    <a:pt x="1035" y="149"/>
                    <a:pt x="1034" y="152"/>
                    <a:pt x="1032" y="154"/>
                  </a:cubicBezTo>
                  <a:cubicBezTo>
                    <a:pt x="1018" y="175"/>
                    <a:pt x="996" y="188"/>
                    <a:pt x="973" y="198"/>
                  </a:cubicBezTo>
                  <a:cubicBezTo>
                    <a:pt x="942" y="211"/>
                    <a:pt x="910" y="217"/>
                    <a:pt x="878" y="220"/>
                  </a:cubicBezTo>
                  <a:cubicBezTo>
                    <a:pt x="770" y="230"/>
                    <a:pt x="661" y="234"/>
                    <a:pt x="553" y="234"/>
                  </a:cubicBezTo>
                  <a:cubicBezTo>
                    <a:pt x="493" y="234"/>
                    <a:pt x="434" y="232"/>
                    <a:pt x="375" y="224"/>
                  </a:cubicBezTo>
                  <a:cubicBezTo>
                    <a:pt x="363" y="223"/>
                    <a:pt x="352" y="221"/>
                    <a:pt x="342" y="218"/>
                  </a:cubicBezTo>
                  <a:cubicBezTo>
                    <a:pt x="312" y="212"/>
                    <a:pt x="291" y="194"/>
                    <a:pt x="277" y="168"/>
                  </a:cubicBezTo>
                  <a:cubicBezTo>
                    <a:pt x="273" y="161"/>
                    <a:pt x="267" y="158"/>
                    <a:pt x="261" y="157"/>
                  </a:cubicBezTo>
                  <a:cubicBezTo>
                    <a:pt x="239" y="154"/>
                    <a:pt x="216" y="151"/>
                    <a:pt x="194" y="149"/>
                  </a:cubicBezTo>
                  <a:cubicBezTo>
                    <a:pt x="145" y="144"/>
                    <a:pt x="95" y="140"/>
                    <a:pt x="46" y="135"/>
                  </a:cubicBezTo>
                  <a:cubicBezTo>
                    <a:pt x="37" y="134"/>
                    <a:pt x="28" y="131"/>
                    <a:pt x="20" y="128"/>
                  </a:cubicBezTo>
                  <a:cubicBezTo>
                    <a:pt x="9" y="125"/>
                    <a:pt x="4" y="116"/>
                    <a:pt x="0" y="107"/>
                  </a:cubicBezTo>
                  <a:cubicBezTo>
                    <a:pt x="0" y="100"/>
                    <a:pt x="0" y="94"/>
                    <a:pt x="0"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s-ES"/>
            </a:p>
          </p:txBody>
        </p:sp>
      </p:grpSp>
      <p:sp>
        <p:nvSpPr>
          <p:cNvPr id="2" name="Rectángulo 1">
            <a:extLst>
              <a:ext uri="{FF2B5EF4-FFF2-40B4-BE49-F238E27FC236}">
                <a16:creationId xmlns:a16="http://schemas.microsoft.com/office/drawing/2014/main" id="{5BD2AE58-01B5-FC13-9106-788BE38AFA2E}"/>
              </a:ext>
            </a:extLst>
          </p:cNvPr>
          <p:cNvSpPr/>
          <p:nvPr/>
        </p:nvSpPr>
        <p:spPr>
          <a:xfrm>
            <a:off x="0" y="0"/>
            <a:ext cx="9144000" cy="5140181"/>
          </a:xfrm>
          <a:prstGeom prst="rect">
            <a:avLst/>
          </a:prstGeom>
          <a:noFill/>
          <a:ln w="76200">
            <a:solidFill>
              <a:srgbClr val="165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44"/>
          <p:cNvSpPr txBox="1">
            <a:spLocks noGrp="1"/>
          </p:cNvSpPr>
          <p:nvPr>
            <p:ph type="subTitle" idx="4"/>
          </p:nvPr>
        </p:nvSpPr>
        <p:spPr>
          <a:xfrm>
            <a:off x="2822993" y="1769307"/>
            <a:ext cx="2302800" cy="8412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Mercury is the smallest planet of them all</a:t>
            </a:r>
            <a:endParaRPr/>
          </a:p>
        </p:txBody>
      </p:sp>
      <p:sp>
        <p:nvSpPr>
          <p:cNvPr id="1176" name="Google Shape;1176;p44"/>
          <p:cNvSpPr txBox="1">
            <a:spLocks noGrp="1"/>
          </p:cNvSpPr>
          <p:nvPr>
            <p:ph type="subTitle" idx="5"/>
          </p:nvPr>
        </p:nvSpPr>
        <p:spPr>
          <a:xfrm>
            <a:off x="2822988" y="2858857"/>
            <a:ext cx="2302800" cy="8412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Venus has a beautiful name, but it’s very hot</a:t>
            </a:r>
            <a:endParaRPr/>
          </a:p>
        </p:txBody>
      </p:sp>
      <p:sp>
        <p:nvSpPr>
          <p:cNvPr id="1177" name="Google Shape;1177;p44"/>
          <p:cNvSpPr txBox="1">
            <a:spLocks noGrp="1"/>
          </p:cNvSpPr>
          <p:nvPr>
            <p:ph type="subTitle" idx="6"/>
          </p:nvPr>
        </p:nvSpPr>
        <p:spPr>
          <a:xfrm>
            <a:off x="2822985" y="3948407"/>
            <a:ext cx="2302800" cy="8412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Yes, this is the ringed planet. It’s a gas giant</a:t>
            </a:r>
            <a:endParaRPr/>
          </a:p>
        </p:txBody>
      </p:sp>
      <p:sp>
        <p:nvSpPr>
          <p:cNvPr id="1178" name="Google Shape;1178;p44"/>
          <p:cNvSpPr txBox="1">
            <a:spLocks noGrp="1"/>
          </p:cNvSpPr>
          <p:nvPr>
            <p:ph type="title"/>
          </p:nvPr>
        </p:nvSpPr>
        <p:spPr>
          <a:xfrm>
            <a:off x="722400" y="322834"/>
            <a:ext cx="76992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653A2"/>
                </a:solidFill>
              </a:rPr>
              <a:t>You could use three columns, why not?</a:t>
            </a:r>
            <a:endParaRPr dirty="0">
              <a:solidFill>
                <a:srgbClr val="1653A2"/>
              </a:solidFill>
            </a:endParaRPr>
          </a:p>
        </p:txBody>
      </p:sp>
      <p:sp>
        <p:nvSpPr>
          <p:cNvPr id="1179" name="Google Shape;1179;p44"/>
          <p:cNvSpPr txBox="1">
            <a:spLocks noGrp="1"/>
          </p:cNvSpPr>
          <p:nvPr>
            <p:ph type="subTitle" idx="1"/>
          </p:nvPr>
        </p:nvSpPr>
        <p:spPr>
          <a:xfrm>
            <a:off x="714726" y="1866347"/>
            <a:ext cx="18471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1600"/>
              </a:spcAft>
              <a:buNone/>
            </a:pPr>
            <a:r>
              <a:rPr lang="en" sz="3200" b="1">
                <a:solidFill>
                  <a:srgbClr val="F7AC2D"/>
                </a:solidFill>
              </a:rPr>
              <a:t>Mercury</a:t>
            </a:r>
            <a:endParaRPr sz="3200" b="1">
              <a:solidFill>
                <a:srgbClr val="F7AC2D"/>
              </a:solidFill>
            </a:endParaRPr>
          </a:p>
        </p:txBody>
      </p:sp>
      <p:sp>
        <p:nvSpPr>
          <p:cNvPr id="1180" name="Google Shape;1180;p44"/>
          <p:cNvSpPr txBox="1">
            <a:spLocks noGrp="1"/>
          </p:cNvSpPr>
          <p:nvPr>
            <p:ph type="subTitle" idx="2"/>
          </p:nvPr>
        </p:nvSpPr>
        <p:spPr>
          <a:xfrm>
            <a:off x="714725" y="2955897"/>
            <a:ext cx="18471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1600"/>
              </a:spcAft>
              <a:buNone/>
            </a:pPr>
            <a:r>
              <a:rPr lang="en" sz="3200" b="1" dirty="0">
                <a:solidFill>
                  <a:srgbClr val="F7AC2D"/>
                </a:solidFill>
              </a:rPr>
              <a:t>Venus</a:t>
            </a:r>
            <a:endParaRPr sz="3200" b="1" dirty="0">
              <a:solidFill>
                <a:srgbClr val="F7AC2D"/>
              </a:solidFill>
            </a:endParaRPr>
          </a:p>
        </p:txBody>
      </p:sp>
      <p:sp>
        <p:nvSpPr>
          <p:cNvPr id="1181" name="Google Shape;1181;p44"/>
          <p:cNvSpPr txBox="1">
            <a:spLocks noGrp="1"/>
          </p:cNvSpPr>
          <p:nvPr>
            <p:ph type="subTitle" idx="3"/>
          </p:nvPr>
        </p:nvSpPr>
        <p:spPr>
          <a:xfrm>
            <a:off x="714731" y="4045447"/>
            <a:ext cx="1847100" cy="342300"/>
          </a:xfrm>
          <a:prstGeom prst="rect">
            <a:avLst/>
          </a:prstGeom>
        </p:spPr>
        <p:txBody>
          <a:bodyPr spcFirstLastPara="1" wrap="square" lIns="91425" tIns="91425" rIns="91425" bIns="91425" anchor="ctr" anchorCtr="0">
            <a:noAutofit/>
          </a:bodyPr>
          <a:lstStyle/>
          <a:p>
            <a:pPr marL="0" lvl="0" indent="0" algn="r" rtl="0">
              <a:spcBef>
                <a:spcPts val="0"/>
              </a:spcBef>
              <a:spcAft>
                <a:spcPts val="1600"/>
              </a:spcAft>
              <a:buNone/>
            </a:pPr>
            <a:r>
              <a:rPr lang="en" sz="3200" b="1">
                <a:solidFill>
                  <a:srgbClr val="F7AC2D"/>
                </a:solidFill>
              </a:rPr>
              <a:t>Saturn</a:t>
            </a:r>
            <a:endParaRPr sz="3200" b="1">
              <a:solidFill>
                <a:srgbClr val="F7AC2D"/>
              </a:solidFill>
            </a:endParaRPr>
          </a:p>
        </p:txBody>
      </p:sp>
      <p:sp>
        <p:nvSpPr>
          <p:cNvPr id="2" name="Elipse 1">
            <a:extLst>
              <a:ext uri="{FF2B5EF4-FFF2-40B4-BE49-F238E27FC236}">
                <a16:creationId xmlns:a16="http://schemas.microsoft.com/office/drawing/2014/main" id="{30F5AF12-5D08-4D12-AC32-04ABDD442701}"/>
              </a:ext>
            </a:extLst>
          </p:cNvPr>
          <p:cNvSpPr/>
          <p:nvPr/>
        </p:nvSpPr>
        <p:spPr>
          <a:xfrm>
            <a:off x="5125785" y="4321515"/>
            <a:ext cx="3890513" cy="68148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0" name="Grupo 59">
            <a:extLst>
              <a:ext uri="{FF2B5EF4-FFF2-40B4-BE49-F238E27FC236}">
                <a16:creationId xmlns:a16="http://schemas.microsoft.com/office/drawing/2014/main" id="{0F28D0BB-6019-4DD8-BBA8-75BFF6D486DA}"/>
              </a:ext>
            </a:extLst>
          </p:cNvPr>
          <p:cNvGrpSpPr/>
          <p:nvPr/>
        </p:nvGrpSpPr>
        <p:grpSpPr>
          <a:xfrm>
            <a:off x="583968" y="360666"/>
            <a:ext cx="7976063" cy="617406"/>
            <a:chOff x="561284" y="574545"/>
            <a:chExt cx="7999818" cy="506437"/>
          </a:xfrm>
        </p:grpSpPr>
        <p:sp>
          <p:nvSpPr>
            <p:cNvPr id="61" name="Rectángulo 60">
              <a:extLst>
                <a:ext uri="{FF2B5EF4-FFF2-40B4-BE49-F238E27FC236}">
                  <a16:creationId xmlns:a16="http://schemas.microsoft.com/office/drawing/2014/main" id="{5F3626B0-3795-44E6-9BFC-F5616A38A607}"/>
                </a:ext>
              </a:extLst>
            </p:cNvPr>
            <p:cNvSpPr/>
            <p:nvPr/>
          </p:nvSpPr>
          <p:spPr>
            <a:xfrm>
              <a:off x="582897" y="1035263"/>
              <a:ext cx="797820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Rectángulo 61">
              <a:extLst>
                <a:ext uri="{FF2B5EF4-FFF2-40B4-BE49-F238E27FC236}">
                  <a16:creationId xmlns:a16="http://schemas.microsoft.com/office/drawing/2014/main" id="{BC75246B-387D-41AD-9628-C2F6BC224668}"/>
                </a:ext>
              </a:extLst>
            </p:cNvPr>
            <p:cNvSpPr/>
            <p:nvPr/>
          </p:nvSpPr>
          <p:spPr>
            <a:xfrm>
              <a:off x="561284" y="589573"/>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Rectángulo 62">
              <a:extLst>
                <a:ext uri="{FF2B5EF4-FFF2-40B4-BE49-F238E27FC236}">
                  <a16:creationId xmlns:a16="http://schemas.microsoft.com/office/drawing/2014/main" id="{9E2A0BC3-BBF5-4D8C-B6B3-E7E180BB0F56}"/>
                </a:ext>
              </a:extLst>
            </p:cNvPr>
            <p:cNvSpPr/>
            <p:nvPr/>
          </p:nvSpPr>
          <p:spPr>
            <a:xfrm>
              <a:off x="863823" y="641193"/>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4" name="Grupo 63">
              <a:extLst>
                <a:ext uri="{FF2B5EF4-FFF2-40B4-BE49-F238E27FC236}">
                  <a16:creationId xmlns:a16="http://schemas.microsoft.com/office/drawing/2014/main" id="{BC15A087-4524-4175-A780-961CFB520301}"/>
                </a:ext>
              </a:extLst>
            </p:cNvPr>
            <p:cNvGrpSpPr/>
            <p:nvPr/>
          </p:nvGrpSpPr>
          <p:grpSpPr>
            <a:xfrm flipH="1">
              <a:off x="8134590" y="574545"/>
              <a:ext cx="397697" cy="427595"/>
              <a:chOff x="9683503" y="382604"/>
              <a:chExt cx="406982" cy="412567"/>
            </a:xfrm>
          </p:grpSpPr>
          <p:sp>
            <p:nvSpPr>
              <p:cNvPr id="65" name="Rectángulo 64">
                <a:extLst>
                  <a:ext uri="{FF2B5EF4-FFF2-40B4-BE49-F238E27FC236}">
                    <a16:creationId xmlns:a16="http://schemas.microsoft.com/office/drawing/2014/main" id="{525E3509-C17D-4DA2-A7FD-B4EB3E0DB702}"/>
                  </a:ext>
                </a:extLst>
              </p:cNvPr>
              <p:cNvSpPr/>
              <p:nvPr/>
            </p:nvSpPr>
            <p:spPr>
              <a:xfrm>
                <a:off x="9683503" y="382604"/>
                <a:ext cx="252111"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Rectángulo 65">
                <a:extLst>
                  <a:ext uri="{FF2B5EF4-FFF2-40B4-BE49-F238E27FC236}">
                    <a16:creationId xmlns:a16="http://schemas.microsoft.com/office/drawing/2014/main" id="{71C4F56C-BC3C-4586-9667-40DA7CA8395D}"/>
                  </a:ext>
                </a:extLst>
              </p:cNvPr>
              <p:cNvSpPr/>
              <p:nvPr/>
            </p:nvSpPr>
            <p:spPr>
              <a:xfrm>
                <a:off x="9986042" y="434224"/>
                <a:ext cx="104443" cy="360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grpSp>
        <p:nvGrpSpPr>
          <p:cNvPr id="36" name="Google Shape;330;p36">
            <a:extLst>
              <a:ext uri="{FF2B5EF4-FFF2-40B4-BE49-F238E27FC236}">
                <a16:creationId xmlns:a16="http://schemas.microsoft.com/office/drawing/2014/main" id="{ECC17045-E843-3D7A-316C-16A04036A202}"/>
              </a:ext>
            </a:extLst>
          </p:cNvPr>
          <p:cNvGrpSpPr/>
          <p:nvPr/>
        </p:nvGrpSpPr>
        <p:grpSpPr>
          <a:xfrm>
            <a:off x="6600289" y="1351180"/>
            <a:ext cx="941504" cy="3361180"/>
            <a:chOff x="769875" y="952498"/>
            <a:chExt cx="874751" cy="3122870"/>
          </a:xfrm>
          <a:solidFill>
            <a:schemeClr val="tx1">
              <a:lumMod val="75000"/>
              <a:lumOff val="25000"/>
            </a:schemeClr>
          </a:solidFill>
        </p:grpSpPr>
        <p:sp>
          <p:nvSpPr>
            <p:cNvPr id="37" name="Google Shape;331;p36">
              <a:extLst>
                <a:ext uri="{FF2B5EF4-FFF2-40B4-BE49-F238E27FC236}">
                  <a16:creationId xmlns:a16="http://schemas.microsoft.com/office/drawing/2014/main" id="{67F64AB6-B961-4938-6196-356AB60AB5ED}"/>
                </a:ext>
              </a:extLst>
            </p:cNvPr>
            <p:cNvSpPr/>
            <p:nvPr/>
          </p:nvSpPr>
          <p:spPr>
            <a:xfrm>
              <a:off x="1506164" y="2347234"/>
              <a:ext cx="74632" cy="129453"/>
            </a:xfrm>
            <a:custGeom>
              <a:avLst/>
              <a:gdLst/>
              <a:ahLst/>
              <a:cxnLst/>
              <a:rect l="l" t="t" r="r" b="b"/>
              <a:pathLst>
                <a:path w="1085" h="1882" extrusionOk="0">
                  <a:moveTo>
                    <a:pt x="144" y="0"/>
                  </a:moveTo>
                  <a:lnTo>
                    <a:pt x="1" y="1251"/>
                  </a:lnTo>
                  <a:lnTo>
                    <a:pt x="596" y="1882"/>
                  </a:lnTo>
                  <a:cubicBezTo>
                    <a:pt x="1084" y="1536"/>
                    <a:pt x="394" y="643"/>
                    <a:pt x="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2;p36">
              <a:extLst>
                <a:ext uri="{FF2B5EF4-FFF2-40B4-BE49-F238E27FC236}">
                  <a16:creationId xmlns:a16="http://schemas.microsoft.com/office/drawing/2014/main" id="{CAC05093-0753-3CFD-124F-78448A1DECB7}"/>
                </a:ext>
              </a:extLst>
            </p:cNvPr>
            <p:cNvSpPr/>
            <p:nvPr/>
          </p:nvSpPr>
          <p:spPr>
            <a:xfrm>
              <a:off x="1393148" y="1434837"/>
              <a:ext cx="251478" cy="627457"/>
            </a:xfrm>
            <a:custGeom>
              <a:avLst/>
              <a:gdLst/>
              <a:ahLst/>
              <a:cxnLst/>
              <a:rect l="l" t="t" r="r" b="b"/>
              <a:pathLst>
                <a:path w="3656" h="9122" extrusionOk="0">
                  <a:moveTo>
                    <a:pt x="1263" y="358"/>
                  </a:moveTo>
                  <a:cubicBezTo>
                    <a:pt x="2656" y="763"/>
                    <a:pt x="2751" y="1823"/>
                    <a:pt x="2858" y="3192"/>
                  </a:cubicBezTo>
                  <a:cubicBezTo>
                    <a:pt x="2953" y="4561"/>
                    <a:pt x="3144" y="5490"/>
                    <a:pt x="3406" y="6442"/>
                  </a:cubicBezTo>
                  <a:cubicBezTo>
                    <a:pt x="3656" y="7407"/>
                    <a:pt x="3227" y="8026"/>
                    <a:pt x="2406" y="8764"/>
                  </a:cubicBezTo>
                  <a:cubicBezTo>
                    <a:pt x="2406" y="8764"/>
                    <a:pt x="1751" y="9121"/>
                    <a:pt x="1882" y="8419"/>
                  </a:cubicBezTo>
                  <a:cubicBezTo>
                    <a:pt x="2084" y="7335"/>
                    <a:pt x="1584" y="7609"/>
                    <a:pt x="1858" y="6597"/>
                  </a:cubicBezTo>
                  <a:cubicBezTo>
                    <a:pt x="1977" y="6168"/>
                    <a:pt x="1644" y="4906"/>
                    <a:pt x="1644" y="4906"/>
                  </a:cubicBezTo>
                  <a:cubicBezTo>
                    <a:pt x="1644" y="4906"/>
                    <a:pt x="1" y="1"/>
                    <a:pt x="1263" y="358"/>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3;p36">
              <a:extLst>
                <a:ext uri="{FF2B5EF4-FFF2-40B4-BE49-F238E27FC236}">
                  <a16:creationId xmlns:a16="http://schemas.microsoft.com/office/drawing/2014/main" id="{620AF932-37BF-D082-692C-2BE5E89B37CF}"/>
                </a:ext>
              </a:extLst>
            </p:cNvPr>
            <p:cNvSpPr/>
            <p:nvPr/>
          </p:nvSpPr>
          <p:spPr>
            <a:xfrm>
              <a:off x="829719" y="2397174"/>
              <a:ext cx="144999" cy="200027"/>
            </a:xfrm>
            <a:custGeom>
              <a:avLst/>
              <a:gdLst/>
              <a:ahLst/>
              <a:cxnLst/>
              <a:rect l="l" t="t" r="r" b="b"/>
              <a:pathLst>
                <a:path w="2108" h="2908" extrusionOk="0">
                  <a:moveTo>
                    <a:pt x="369" y="1"/>
                  </a:moveTo>
                  <a:cubicBezTo>
                    <a:pt x="83" y="858"/>
                    <a:pt x="0" y="2156"/>
                    <a:pt x="143" y="2513"/>
                  </a:cubicBezTo>
                  <a:cubicBezTo>
                    <a:pt x="232" y="2767"/>
                    <a:pt x="607" y="2908"/>
                    <a:pt x="992" y="2908"/>
                  </a:cubicBezTo>
                  <a:cubicBezTo>
                    <a:pt x="1221" y="2908"/>
                    <a:pt x="1453" y="2858"/>
                    <a:pt x="1631" y="2751"/>
                  </a:cubicBezTo>
                  <a:cubicBezTo>
                    <a:pt x="2107" y="2465"/>
                    <a:pt x="369" y="1"/>
                    <a:pt x="3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34;p36">
              <a:extLst>
                <a:ext uri="{FF2B5EF4-FFF2-40B4-BE49-F238E27FC236}">
                  <a16:creationId xmlns:a16="http://schemas.microsoft.com/office/drawing/2014/main" id="{11715E2D-1D34-E5FE-EC5D-E8BEA25D453A}"/>
                </a:ext>
              </a:extLst>
            </p:cNvPr>
            <p:cNvSpPr/>
            <p:nvPr/>
          </p:nvSpPr>
          <p:spPr>
            <a:xfrm>
              <a:off x="769875" y="1431604"/>
              <a:ext cx="294950" cy="615901"/>
            </a:xfrm>
            <a:custGeom>
              <a:avLst/>
              <a:gdLst/>
              <a:ahLst/>
              <a:cxnLst/>
              <a:rect l="l" t="t" r="r" b="b"/>
              <a:pathLst>
                <a:path w="4288" h="8954" extrusionOk="0">
                  <a:moveTo>
                    <a:pt x="3692" y="0"/>
                  </a:moveTo>
                  <a:cubicBezTo>
                    <a:pt x="2704" y="167"/>
                    <a:pt x="1942" y="286"/>
                    <a:pt x="1120" y="2643"/>
                  </a:cubicBezTo>
                  <a:cubicBezTo>
                    <a:pt x="287" y="5001"/>
                    <a:pt x="1" y="8013"/>
                    <a:pt x="799" y="8430"/>
                  </a:cubicBezTo>
                  <a:cubicBezTo>
                    <a:pt x="1787" y="8954"/>
                    <a:pt x="2501" y="8144"/>
                    <a:pt x="3287" y="8204"/>
                  </a:cubicBezTo>
                  <a:cubicBezTo>
                    <a:pt x="3442" y="8216"/>
                    <a:pt x="3454" y="7227"/>
                    <a:pt x="3454" y="7227"/>
                  </a:cubicBezTo>
                  <a:cubicBezTo>
                    <a:pt x="3454" y="7227"/>
                    <a:pt x="2335" y="7275"/>
                    <a:pt x="2168" y="7037"/>
                  </a:cubicBezTo>
                  <a:cubicBezTo>
                    <a:pt x="2001" y="6811"/>
                    <a:pt x="2501" y="4156"/>
                    <a:pt x="3394" y="3358"/>
                  </a:cubicBezTo>
                  <a:cubicBezTo>
                    <a:pt x="4287" y="2548"/>
                    <a:pt x="3692" y="0"/>
                    <a:pt x="36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35;p36">
              <a:extLst>
                <a:ext uri="{FF2B5EF4-FFF2-40B4-BE49-F238E27FC236}">
                  <a16:creationId xmlns:a16="http://schemas.microsoft.com/office/drawing/2014/main" id="{7514E369-EC99-DDA4-B87B-69C03D150AB1}"/>
                </a:ext>
              </a:extLst>
            </p:cNvPr>
            <p:cNvSpPr/>
            <p:nvPr/>
          </p:nvSpPr>
          <p:spPr>
            <a:xfrm>
              <a:off x="1234252" y="2282505"/>
              <a:ext cx="353899" cy="1452946"/>
            </a:xfrm>
            <a:custGeom>
              <a:avLst/>
              <a:gdLst/>
              <a:ahLst/>
              <a:cxnLst/>
              <a:rect l="l" t="t" r="r" b="b"/>
              <a:pathLst>
                <a:path w="5145" h="21123" extrusionOk="0">
                  <a:moveTo>
                    <a:pt x="3870" y="1"/>
                  </a:moveTo>
                  <a:cubicBezTo>
                    <a:pt x="1227" y="548"/>
                    <a:pt x="132" y="1513"/>
                    <a:pt x="132" y="1513"/>
                  </a:cubicBezTo>
                  <a:cubicBezTo>
                    <a:pt x="144" y="2287"/>
                    <a:pt x="96" y="3537"/>
                    <a:pt x="1" y="4835"/>
                  </a:cubicBezTo>
                  <a:cubicBezTo>
                    <a:pt x="870" y="7942"/>
                    <a:pt x="1858" y="12479"/>
                    <a:pt x="1894" y="12788"/>
                  </a:cubicBezTo>
                  <a:cubicBezTo>
                    <a:pt x="1930" y="13157"/>
                    <a:pt x="1441" y="13121"/>
                    <a:pt x="715" y="14407"/>
                  </a:cubicBezTo>
                  <a:cubicBezTo>
                    <a:pt x="1" y="15693"/>
                    <a:pt x="679" y="19396"/>
                    <a:pt x="525" y="20253"/>
                  </a:cubicBezTo>
                  <a:cubicBezTo>
                    <a:pt x="382" y="21122"/>
                    <a:pt x="1287" y="20599"/>
                    <a:pt x="1287" y="20599"/>
                  </a:cubicBezTo>
                  <a:cubicBezTo>
                    <a:pt x="4454" y="14336"/>
                    <a:pt x="2715" y="14634"/>
                    <a:pt x="3894" y="11990"/>
                  </a:cubicBezTo>
                  <a:cubicBezTo>
                    <a:pt x="5061" y="9347"/>
                    <a:pt x="5144" y="3668"/>
                    <a:pt x="3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6;p36">
              <a:extLst>
                <a:ext uri="{FF2B5EF4-FFF2-40B4-BE49-F238E27FC236}">
                  <a16:creationId xmlns:a16="http://schemas.microsoft.com/office/drawing/2014/main" id="{4E697A99-7661-43F1-6BEE-D302B4BFE350}"/>
                </a:ext>
              </a:extLst>
            </p:cNvPr>
            <p:cNvSpPr/>
            <p:nvPr/>
          </p:nvSpPr>
          <p:spPr>
            <a:xfrm>
              <a:off x="1148269" y="2153116"/>
              <a:ext cx="352248" cy="461960"/>
            </a:xfrm>
            <a:custGeom>
              <a:avLst/>
              <a:gdLst/>
              <a:ahLst/>
              <a:cxnLst/>
              <a:rect l="l" t="t" r="r" b="b"/>
              <a:pathLst>
                <a:path w="5121" h="6716" extrusionOk="0">
                  <a:moveTo>
                    <a:pt x="1382" y="3394"/>
                  </a:moveTo>
                  <a:cubicBezTo>
                    <a:pt x="1382" y="3394"/>
                    <a:pt x="2477" y="2429"/>
                    <a:pt x="5120" y="1882"/>
                  </a:cubicBezTo>
                  <a:cubicBezTo>
                    <a:pt x="4465" y="1"/>
                    <a:pt x="1" y="2930"/>
                    <a:pt x="679" y="4858"/>
                  </a:cubicBezTo>
                  <a:cubicBezTo>
                    <a:pt x="858" y="5358"/>
                    <a:pt x="1048" y="6001"/>
                    <a:pt x="1251" y="6716"/>
                  </a:cubicBezTo>
                  <a:cubicBezTo>
                    <a:pt x="1346" y="5418"/>
                    <a:pt x="1394" y="4168"/>
                    <a:pt x="1382" y="3394"/>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7;p36">
              <a:extLst>
                <a:ext uri="{FF2B5EF4-FFF2-40B4-BE49-F238E27FC236}">
                  <a16:creationId xmlns:a16="http://schemas.microsoft.com/office/drawing/2014/main" id="{FCAB11F2-0B11-10B5-C570-AE267BC4CD8F}"/>
                </a:ext>
              </a:extLst>
            </p:cNvPr>
            <p:cNvSpPr/>
            <p:nvPr/>
          </p:nvSpPr>
          <p:spPr>
            <a:xfrm>
              <a:off x="821534" y="1410279"/>
              <a:ext cx="728089" cy="2158886"/>
            </a:xfrm>
            <a:custGeom>
              <a:avLst/>
              <a:gdLst/>
              <a:ahLst/>
              <a:cxnLst/>
              <a:rect l="l" t="t" r="r" b="b"/>
              <a:pathLst>
                <a:path w="10585" h="31386" extrusionOk="0">
                  <a:moveTo>
                    <a:pt x="10251" y="5382"/>
                  </a:moveTo>
                  <a:cubicBezTo>
                    <a:pt x="10585" y="4358"/>
                    <a:pt x="9394" y="2096"/>
                    <a:pt x="9573" y="715"/>
                  </a:cubicBezTo>
                  <a:lnTo>
                    <a:pt x="8275" y="334"/>
                  </a:lnTo>
                  <a:lnTo>
                    <a:pt x="4441" y="1"/>
                  </a:lnTo>
                  <a:cubicBezTo>
                    <a:pt x="3822" y="203"/>
                    <a:pt x="3441" y="263"/>
                    <a:pt x="2941" y="310"/>
                  </a:cubicBezTo>
                  <a:cubicBezTo>
                    <a:pt x="2429" y="358"/>
                    <a:pt x="1869" y="3251"/>
                    <a:pt x="3096" y="6001"/>
                  </a:cubicBezTo>
                  <a:cubicBezTo>
                    <a:pt x="4810" y="9823"/>
                    <a:pt x="2477" y="10180"/>
                    <a:pt x="1524" y="12455"/>
                  </a:cubicBezTo>
                  <a:cubicBezTo>
                    <a:pt x="1191" y="13264"/>
                    <a:pt x="0" y="15741"/>
                    <a:pt x="1262" y="18539"/>
                  </a:cubicBezTo>
                  <a:cubicBezTo>
                    <a:pt x="2846" y="22051"/>
                    <a:pt x="3167" y="23289"/>
                    <a:pt x="3060" y="24039"/>
                  </a:cubicBezTo>
                  <a:cubicBezTo>
                    <a:pt x="2869" y="25313"/>
                    <a:pt x="1298" y="25921"/>
                    <a:pt x="3429" y="30969"/>
                  </a:cubicBezTo>
                  <a:cubicBezTo>
                    <a:pt x="3429" y="30969"/>
                    <a:pt x="3786" y="31385"/>
                    <a:pt x="4227" y="30945"/>
                  </a:cubicBezTo>
                  <a:cubicBezTo>
                    <a:pt x="4239" y="27147"/>
                    <a:pt x="5310" y="26968"/>
                    <a:pt x="4834" y="25099"/>
                  </a:cubicBezTo>
                  <a:cubicBezTo>
                    <a:pt x="4489" y="23694"/>
                    <a:pt x="4751" y="23956"/>
                    <a:pt x="5060" y="21861"/>
                  </a:cubicBezTo>
                  <a:cubicBezTo>
                    <a:pt x="5560" y="18455"/>
                    <a:pt x="6013" y="14979"/>
                    <a:pt x="6001" y="14205"/>
                  </a:cubicBezTo>
                  <a:cubicBezTo>
                    <a:pt x="6001" y="14205"/>
                    <a:pt x="7227" y="13228"/>
                    <a:pt x="9870" y="12681"/>
                  </a:cubicBezTo>
                  <a:cubicBezTo>
                    <a:pt x="9870" y="12681"/>
                    <a:pt x="8549" y="9526"/>
                    <a:pt x="9073" y="8002"/>
                  </a:cubicBezTo>
                  <a:cubicBezTo>
                    <a:pt x="9430" y="6966"/>
                    <a:pt x="9966" y="6299"/>
                    <a:pt x="10251" y="5382"/>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8;p36">
              <a:extLst>
                <a:ext uri="{FF2B5EF4-FFF2-40B4-BE49-F238E27FC236}">
                  <a16:creationId xmlns:a16="http://schemas.microsoft.com/office/drawing/2014/main" id="{03A2968A-BE09-A29F-544A-1A3873D9510F}"/>
                </a:ext>
              </a:extLst>
            </p:cNvPr>
            <p:cNvSpPr/>
            <p:nvPr/>
          </p:nvSpPr>
          <p:spPr>
            <a:xfrm>
              <a:off x="1227717" y="2242402"/>
              <a:ext cx="331750" cy="311252"/>
            </a:xfrm>
            <a:custGeom>
              <a:avLst/>
              <a:gdLst/>
              <a:ahLst/>
              <a:cxnLst/>
              <a:rect l="l" t="t" r="r" b="b"/>
              <a:pathLst>
                <a:path w="4823" h="4525" extrusionOk="0">
                  <a:moveTo>
                    <a:pt x="1" y="3191"/>
                  </a:moveTo>
                  <a:cubicBezTo>
                    <a:pt x="1429" y="4525"/>
                    <a:pt x="3846" y="4013"/>
                    <a:pt x="4299" y="3477"/>
                  </a:cubicBezTo>
                  <a:cubicBezTo>
                    <a:pt x="4823" y="2858"/>
                    <a:pt x="4322" y="1286"/>
                    <a:pt x="4049" y="643"/>
                  </a:cubicBezTo>
                  <a:cubicBezTo>
                    <a:pt x="3787" y="0"/>
                    <a:pt x="727" y="1358"/>
                    <a:pt x="1" y="1953"/>
                  </a:cubicBezTo>
                  <a:lnTo>
                    <a:pt x="1" y="319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9;p36">
              <a:extLst>
                <a:ext uri="{FF2B5EF4-FFF2-40B4-BE49-F238E27FC236}">
                  <a16:creationId xmlns:a16="http://schemas.microsoft.com/office/drawing/2014/main" id="{23139483-78AC-4BE5-E475-7CA190C95B76}"/>
                </a:ext>
              </a:extLst>
            </p:cNvPr>
            <p:cNvSpPr/>
            <p:nvPr/>
          </p:nvSpPr>
          <p:spPr>
            <a:xfrm>
              <a:off x="831301" y="2160476"/>
              <a:ext cx="674918" cy="506189"/>
            </a:xfrm>
            <a:custGeom>
              <a:avLst/>
              <a:gdLst/>
              <a:ahLst/>
              <a:cxnLst/>
              <a:rect l="l" t="t" r="r" b="b"/>
              <a:pathLst>
                <a:path w="9812" h="7359" extrusionOk="0">
                  <a:moveTo>
                    <a:pt x="1120" y="1549"/>
                  </a:moveTo>
                  <a:cubicBezTo>
                    <a:pt x="596" y="2715"/>
                    <a:pt x="1" y="3513"/>
                    <a:pt x="144" y="4097"/>
                  </a:cubicBezTo>
                  <a:cubicBezTo>
                    <a:pt x="275" y="4680"/>
                    <a:pt x="453" y="4763"/>
                    <a:pt x="870" y="6228"/>
                  </a:cubicBezTo>
                  <a:cubicBezTo>
                    <a:pt x="1192" y="7359"/>
                    <a:pt x="1870" y="6252"/>
                    <a:pt x="3882" y="6359"/>
                  </a:cubicBezTo>
                  <a:cubicBezTo>
                    <a:pt x="5894" y="6454"/>
                    <a:pt x="5930" y="6597"/>
                    <a:pt x="6073" y="5716"/>
                  </a:cubicBezTo>
                  <a:cubicBezTo>
                    <a:pt x="6145" y="5240"/>
                    <a:pt x="6145" y="4513"/>
                    <a:pt x="6121" y="3954"/>
                  </a:cubicBezTo>
                  <a:cubicBezTo>
                    <a:pt x="6097" y="3418"/>
                    <a:pt x="6406" y="2918"/>
                    <a:pt x="6895" y="2692"/>
                  </a:cubicBezTo>
                  <a:cubicBezTo>
                    <a:pt x="7502" y="2406"/>
                    <a:pt x="8466" y="2061"/>
                    <a:pt x="9812" y="1834"/>
                  </a:cubicBezTo>
                  <a:lnTo>
                    <a:pt x="9347" y="715"/>
                  </a:lnTo>
                  <a:cubicBezTo>
                    <a:pt x="9347" y="715"/>
                    <a:pt x="8121" y="1"/>
                    <a:pt x="5633" y="644"/>
                  </a:cubicBezTo>
                  <a:cubicBezTo>
                    <a:pt x="3144" y="1275"/>
                    <a:pt x="1120" y="1549"/>
                    <a:pt x="1120" y="1549"/>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0;p36">
              <a:extLst>
                <a:ext uri="{FF2B5EF4-FFF2-40B4-BE49-F238E27FC236}">
                  <a16:creationId xmlns:a16="http://schemas.microsoft.com/office/drawing/2014/main" id="{E4C313B9-067D-4576-0774-1DC36A1B9587}"/>
                </a:ext>
              </a:extLst>
            </p:cNvPr>
            <p:cNvSpPr/>
            <p:nvPr/>
          </p:nvSpPr>
          <p:spPr>
            <a:xfrm>
              <a:off x="890320" y="1410279"/>
              <a:ext cx="659304" cy="937815"/>
            </a:xfrm>
            <a:custGeom>
              <a:avLst/>
              <a:gdLst/>
              <a:ahLst/>
              <a:cxnLst/>
              <a:rect l="l" t="t" r="r" b="b"/>
              <a:pathLst>
                <a:path w="9585" h="13634" extrusionOk="0">
                  <a:moveTo>
                    <a:pt x="8073" y="7990"/>
                  </a:moveTo>
                  <a:cubicBezTo>
                    <a:pt x="8430" y="6966"/>
                    <a:pt x="8966" y="6299"/>
                    <a:pt x="9251" y="5382"/>
                  </a:cubicBezTo>
                  <a:cubicBezTo>
                    <a:pt x="9585" y="4358"/>
                    <a:pt x="8394" y="2096"/>
                    <a:pt x="8573" y="715"/>
                  </a:cubicBezTo>
                  <a:lnTo>
                    <a:pt x="7275" y="334"/>
                  </a:lnTo>
                  <a:lnTo>
                    <a:pt x="3441" y="1"/>
                  </a:lnTo>
                  <a:cubicBezTo>
                    <a:pt x="2822" y="203"/>
                    <a:pt x="2441" y="263"/>
                    <a:pt x="1941" y="310"/>
                  </a:cubicBezTo>
                  <a:cubicBezTo>
                    <a:pt x="1429" y="358"/>
                    <a:pt x="857" y="3168"/>
                    <a:pt x="2096" y="6001"/>
                  </a:cubicBezTo>
                  <a:cubicBezTo>
                    <a:pt x="3774" y="9835"/>
                    <a:pt x="1191" y="10216"/>
                    <a:pt x="262" y="12455"/>
                  </a:cubicBezTo>
                  <a:cubicBezTo>
                    <a:pt x="0" y="13098"/>
                    <a:pt x="2108" y="13633"/>
                    <a:pt x="3632" y="13086"/>
                  </a:cubicBezTo>
                  <a:cubicBezTo>
                    <a:pt x="4775" y="12681"/>
                    <a:pt x="7180" y="11514"/>
                    <a:pt x="8489" y="11621"/>
                  </a:cubicBezTo>
                  <a:cubicBezTo>
                    <a:pt x="8489" y="11621"/>
                    <a:pt x="8525" y="11097"/>
                    <a:pt x="8073" y="10026"/>
                  </a:cubicBezTo>
                  <a:cubicBezTo>
                    <a:pt x="7620" y="8954"/>
                    <a:pt x="8073" y="7990"/>
                    <a:pt x="8073" y="799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1;p36">
              <a:extLst>
                <a:ext uri="{FF2B5EF4-FFF2-40B4-BE49-F238E27FC236}">
                  <a16:creationId xmlns:a16="http://schemas.microsoft.com/office/drawing/2014/main" id="{C4539A92-318B-8C6B-0C83-9D0BCD0E3CCD}"/>
                </a:ext>
              </a:extLst>
            </p:cNvPr>
            <p:cNvSpPr/>
            <p:nvPr/>
          </p:nvSpPr>
          <p:spPr>
            <a:xfrm>
              <a:off x="1086017" y="1155559"/>
              <a:ext cx="379280" cy="538174"/>
            </a:xfrm>
            <a:custGeom>
              <a:avLst/>
              <a:gdLst/>
              <a:ahLst/>
              <a:cxnLst/>
              <a:rect l="l" t="t" r="r" b="b"/>
              <a:pathLst>
                <a:path w="5514" h="7824" extrusionOk="0">
                  <a:moveTo>
                    <a:pt x="1549" y="560"/>
                  </a:moveTo>
                  <a:cubicBezTo>
                    <a:pt x="1763" y="1513"/>
                    <a:pt x="1334" y="3323"/>
                    <a:pt x="1191" y="3549"/>
                  </a:cubicBezTo>
                  <a:lnTo>
                    <a:pt x="596" y="3692"/>
                  </a:lnTo>
                  <a:cubicBezTo>
                    <a:pt x="596" y="3692"/>
                    <a:pt x="1" y="6156"/>
                    <a:pt x="2072" y="7180"/>
                  </a:cubicBezTo>
                  <a:cubicBezTo>
                    <a:pt x="3370" y="7823"/>
                    <a:pt x="5513" y="6764"/>
                    <a:pt x="4430" y="4025"/>
                  </a:cubicBezTo>
                  <a:cubicBezTo>
                    <a:pt x="4430" y="4025"/>
                    <a:pt x="3870" y="3858"/>
                    <a:pt x="3501" y="3656"/>
                  </a:cubicBezTo>
                  <a:cubicBezTo>
                    <a:pt x="3501" y="3656"/>
                    <a:pt x="3311" y="3537"/>
                    <a:pt x="3608" y="1989"/>
                  </a:cubicBezTo>
                  <a:cubicBezTo>
                    <a:pt x="3608" y="1989"/>
                    <a:pt x="3787" y="1311"/>
                    <a:pt x="2823" y="656"/>
                  </a:cubicBezTo>
                  <a:cubicBezTo>
                    <a:pt x="1858" y="1"/>
                    <a:pt x="1549" y="560"/>
                    <a:pt x="1549" y="56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2;p36">
              <a:extLst>
                <a:ext uri="{FF2B5EF4-FFF2-40B4-BE49-F238E27FC236}">
                  <a16:creationId xmlns:a16="http://schemas.microsoft.com/office/drawing/2014/main" id="{77DD298B-286E-204E-6135-BFEF0AB3E8F3}"/>
                </a:ext>
              </a:extLst>
            </p:cNvPr>
            <p:cNvSpPr/>
            <p:nvPr/>
          </p:nvSpPr>
          <p:spPr>
            <a:xfrm>
              <a:off x="919761" y="952498"/>
              <a:ext cx="397302" cy="440637"/>
            </a:xfrm>
            <a:custGeom>
              <a:avLst/>
              <a:gdLst/>
              <a:ahLst/>
              <a:cxnLst/>
              <a:rect l="l" t="t" r="r" b="b"/>
              <a:pathLst>
                <a:path w="5776" h="6406" extrusionOk="0">
                  <a:moveTo>
                    <a:pt x="4549" y="572"/>
                  </a:moveTo>
                  <a:cubicBezTo>
                    <a:pt x="4394" y="560"/>
                    <a:pt x="4287" y="405"/>
                    <a:pt x="4168" y="310"/>
                  </a:cubicBezTo>
                  <a:cubicBezTo>
                    <a:pt x="3894" y="60"/>
                    <a:pt x="3454" y="36"/>
                    <a:pt x="3144" y="238"/>
                  </a:cubicBezTo>
                  <a:cubicBezTo>
                    <a:pt x="2846" y="441"/>
                    <a:pt x="2703" y="857"/>
                    <a:pt x="2811" y="1203"/>
                  </a:cubicBezTo>
                  <a:cubicBezTo>
                    <a:pt x="2870" y="1381"/>
                    <a:pt x="2989" y="1536"/>
                    <a:pt x="3061" y="1715"/>
                  </a:cubicBezTo>
                  <a:cubicBezTo>
                    <a:pt x="3132" y="1881"/>
                    <a:pt x="3132" y="2119"/>
                    <a:pt x="2989" y="2238"/>
                  </a:cubicBezTo>
                  <a:cubicBezTo>
                    <a:pt x="2870" y="2346"/>
                    <a:pt x="2680" y="2334"/>
                    <a:pt x="2525" y="2274"/>
                  </a:cubicBezTo>
                  <a:cubicBezTo>
                    <a:pt x="2382" y="2203"/>
                    <a:pt x="2251" y="2096"/>
                    <a:pt x="2108" y="2012"/>
                  </a:cubicBezTo>
                  <a:cubicBezTo>
                    <a:pt x="1620" y="1738"/>
                    <a:pt x="965" y="1810"/>
                    <a:pt x="548" y="2191"/>
                  </a:cubicBezTo>
                  <a:cubicBezTo>
                    <a:pt x="132" y="2560"/>
                    <a:pt x="1" y="3215"/>
                    <a:pt x="227" y="3727"/>
                  </a:cubicBezTo>
                  <a:cubicBezTo>
                    <a:pt x="334" y="3953"/>
                    <a:pt x="525" y="4155"/>
                    <a:pt x="763" y="4167"/>
                  </a:cubicBezTo>
                  <a:cubicBezTo>
                    <a:pt x="906" y="4179"/>
                    <a:pt x="1060" y="4120"/>
                    <a:pt x="1191" y="4179"/>
                  </a:cubicBezTo>
                  <a:cubicBezTo>
                    <a:pt x="1406" y="4263"/>
                    <a:pt x="1406" y="4584"/>
                    <a:pt x="1275" y="4751"/>
                  </a:cubicBezTo>
                  <a:cubicBezTo>
                    <a:pt x="1132" y="4929"/>
                    <a:pt x="906" y="5013"/>
                    <a:pt x="691" y="5096"/>
                  </a:cubicBezTo>
                  <a:cubicBezTo>
                    <a:pt x="477" y="5179"/>
                    <a:pt x="263" y="5298"/>
                    <a:pt x="179" y="5513"/>
                  </a:cubicBezTo>
                  <a:cubicBezTo>
                    <a:pt x="108" y="5739"/>
                    <a:pt x="215" y="6001"/>
                    <a:pt x="406" y="6144"/>
                  </a:cubicBezTo>
                  <a:cubicBezTo>
                    <a:pt x="584" y="6287"/>
                    <a:pt x="822" y="6346"/>
                    <a:pt x="1060" y="6370"/>
                  </a:cubicBezTo>
                  <a:cubicBezTo>
                    <a:pt x="1370" y="6406"/>
                    <a:pt x="1703" y="6382"/>
                    <a:pt x="1977" y="6239"/>
                  </a:cubicBezTo>
                  <a:cubicBezTo>
                    <a:pt x="2322" y="6060"/>
                    <a:pt x="2573" y="5703"/>
                    <a:pt x="2632" y="5322"/>
                  </a:cubicBezTo>
                  <a:cubicBezTo>
                    <a:pt x="2680" y="4941"/>
                    <a:pt x="2525" y="4536"/>
                    <a:pt x="2239" y="4274"/>
                  </a:cubicBezTo>
                  <a:cubicBezTo>
                    <a:pt x="2453" y="4346"/>
                    <a:pt x="2656" y="4334"/>
                    <a:pt x="2751" y="4048"/>
                  </a:cubicBezTo>
                  <a:cubicBezTo>
                    <a:pt x="2787" y="3941"/>
                    <a:pt x="2811" y="4132"/>
                    <a:pt x="3108" y="3989"/>
                  </a:cubicBezTo>
                  <a:cubicBezTo>
                    <a:pt x="3227" y="3941"/>
                    <a:pt x="3061" y="3703"/>
                    <a:pt x="3418" y="3739"/>
                  </a:cubicBezTo>
                  <a:cubicBezTo>
                    <a:pt x="3751" y="3774"/>
                    <a:pt x="3930" y="3536"/>
                    <a:pt x="3977" y="3167"/>
                  </a:cubicBezTo>
                  <a:cubicBezTo>
                    <a:pt x="4025" y="2846"/>
                    <a:pt x="3954" y="2465"/>
                    <a:pt x="4049" y="2155"/>
                  </a:cubicBezTo>
                  <a:cubicBezTo>
                    <a:pt x="4251" y="1465"/>
                    <a:pt x="4918" y="1345"/>
                    <a:pt x="5442" y="976"/>
                  </a:cubicBezTo>
                  <a:cubicBezTo>
                    <a:pt x="5632" y="834"/>
                    <a:pt x="5775" y="655"/>
                    <a:pt x="5692" y="405"/>
                  </a:cubicBezTo>
                  <a:cubicBezTo>
                    <a:pt x="5609" y="119"/>
                    <a:pt x="5382" y="0"/>
                    <a:pt x="5132" y="179"/>
                  </a:cubicBezTo>
                  <a:cubicBezTo>
                    <a:pt x="4954" y="310"/>
                    <a:pt x="4811" y="607"/>
                    <a:pt x="4549" y="572"/>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3;p36">
              <a:extLst>
                <a:ext uri="{FF2B5EF4-FFF2-40B4-BE49-F238E27FC236}">
                  <a16:creationId xmlns:a16="http://schemas.microsoft.com/office/drawing/2014/main" id="{C65DB5B0-E027-CAD2-5ADC-DE141572FD78}"/>
                </a:ext>
              </a:extLst>
            </p:cNvPr>
            <p:cNvSpPr/>
            <p:nvPr/>
          </p:nvSpPr>
          <p:spPr>
            <a:xfrm>
              <a:off x="1149094" y="992602"/>
              <a:ext cx="222795" cy="244118"/>
            </a:xfrm>
            <a:custGeom>
              <a:avLst/>
              <a:gdLst/>
              <a:ahLst/>
              <a:cxnLst/>
              <a:rect l="l" t="t" r="r" b="b"/>
              <a:pathLst>
                <a:path w="3239" h="3549" extrusionOk="0">
                  <a:moveTo>
                    <a:pt x="3239" y="1191"/>
                  </a:moveTo>
                  <a:cubicBezTo>
                    <a:pt x="3120" y="739"/>
                    <a:pt x="2537" y="0"/>
                    <a:pt x="1405" y="227"/>
                  </a:cubicBezTo>
                  <a:cubicBezTo>
                    <a:pt x="191" y="477"/>
                    <a:pt x="1" y="1727"/>
                    <a:pt x="286" y="2572"/>
                  </a:cubicBezTo>
                  <a:cubicBezTo>
                    <a:pt x="632" y="3549"/>
                    <a:pt x="3239" y="1191"/>
                    <a:pt x="3239" y="119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4;p36">
              <a:extLst>
                <a:ext uri="{FF2B5EF4-FFF2-40B4-BE49-F238E27FC236}">
                  <a16:creationId xmlns:a16="http://schemas.microsoft.com/office/drawing/2014/main" id="{3D295E67-041E-FD86-162B-27C803F0C72B}"/>
                </a:ext>
              </a:extLst>
            </p:cNvPr>
            <p:cNvSpPr/>
            <p:nvPr/>
          </p:nvSpPr>
          <p:spPr>
            <a:xfrm>
              <a:off x="1158931" y="1043367"/>
              <a:ext cx="239165" cy="281812"/>
            </a:xfrm>
            <a:custGeom>
              <a:avLst/>
              <a:gdLst/>
              <a:ahLst/>
              <a:cxnLst/>
              <a:rect l="l" t="t" r="r" b="b"/>
              <a:pathLst>
                <a:path w="3477" h="4097" extrusionOk="0">
                  <a:moveTo>
                    <a:pt x="417" y="1858"/>
                  </a:moveTo>
                  <a:cubicBezTo>
                    <a:pt x="191" y="1453"/>
                    <a:pt x="0" y="1584"/>
                    <a:pt x="24" y="1858"/>
                  </a:cubicBezTo>
                  <a:cubicBezTo>
                    <a:pt x="60" y="2215"/>
                    <a:pt x="191" y="2608"/>
                    <a:pt x="369" y="2715"/>
                  </a:cubicBezTo>
                  <a:cubicBezTo>
                    <a:pt x="608" y="2858"/>
                    <a:pt x="584" y="2656"/>
                    <a:pt x="679" y="2632"/>
                  </a:cubicBezTo>
                  <a:cubicBezTo>
                    <a:pt x="786" y="2608"/>
                    <a:pt x="953" y="3323"/>
                    <a:pt x="1620" y="3704"/>
                  </a:cubicBezTo>
                  <a:cubicBezTo>
                    <a:pt x="2298" y="4096"/>
                    <a:pt x="2906" y="3894"/>
                    <a:pt x="3013" y="3704"/>
                  </a:cubicBezTo>
                  <a:cubicBezTo>
                    <a:pt x="3120" y="3525"/>
                    <a:pt x="3477" y="2799"/>
                    <a:pt x="3406" y="1572"/>
                  </a:cubicBezTo>
                  <a:cubicBezTo>
                    <a:pt x="3322" y="358"/>
                    <a:pt x="2798" y="48"/>
                    <a:pt x="2536" y="84"/>
                  </a:cubicBezTo>
                  <a:cubicBezTo>
                    <a:pt x="1989" y="155"/>
                    <a:pt x="1584" y="1"/>
                    <a:pt x="1203" y="608"/>
                  </a:cubicBezTo>
                  <a:cubicBezTo>
                    <a:pt x="893" y="1120"/>
                    <a:pt x="679" y="2334"/>
                    <a:pt x="417" y="1858"/>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5;p36">
              <a:extLst>
                <a:ext uri="{FF2B5EF4-FFF2-40B4-BE49-F238E27FC236}">
                  <a16:creationId xmlns:a16="http://schemas.microsoft.com/office/drawing/2014/main" id="{73B65C68-88B5-D4B5-D0AE-95393CD4C5E2}"/>
                </a:ext>
              </a:extLst>
            </p:cNvPr>
            <p:cNvSpPr/>
            <p:nvPr/>
          </p:nvSpPr>
          <p:spPr>
            <a:xfrm>
              <a:off x="986965" y="1846805"/>
              <a:ext cx="202297" cy="204016"/>
            </a:xfrm>
            <a:custGeom>
              <a:avLst/>
              <a:gdLst/>
              <a:ahLst/>
              <a:cxnLst/>
              <a:rect l="l" t="t" r="r" b="b"/>
              <a:pathLst>
                <a:path w="2941" h="2966" extrusionOk="0">
                  <a:moveTo>
                    <a:pt x="810" y="786"/>
                  </a:moveTo>
                  <a:cubicBezTo>
                    <a:pt x="393" y="870"/>
                    <a:pt x="155" y="1156"/>
                    <a:pt x="72" y="1418"/>
                  </a:cubicBezTo>
                  <a:cubicBezTo>
                    <a:pt x="0" y="1691"/>
                    <a:pt x="60" y="2037"/>
                    <a:pt x="179" y="2287"/>
                  </a:cubicBezTo>
                  <a:cubicBezTo>
                    <a:pt x="322" y="2572"/>
                    <a:pt x="453" y="2775"/>
                    <a:pt x="1024" y="2846"/>
                  </a:cubicBezTo>
                  <a:cubicBezTo>
                    <a:pt x="1607" y="2918"/>
                    <a:pt x="1905" y="2965"/>
                    <a:pt x="2048" y="2846"/>
                  </a:cubicBezTo>
                  <a:cubicBezTo>
                    <a:pt x="2191" y="2739"/>
                    <a:pt x="2131" y="2561"/>
                    <a:pt x="2393" y="2299"/>
                  </a:cubicBezTo>
                  <a:cubicBezTo>
                    <a:pt x="2655" y="2037"/>
                    <a:pt x="2941" y="1251"/>
                    <a:pt x="2822" y="1096"/>
                  </a:cubicBezTo>
                  <a:cubicBezTo>
                    <a:pt x="2715" y="941"/>
                    <a:pt x="2369" y="834"/>
                    <a:pt x="2179" y="786"/>
                  </a:cubicBezTo>
                  <a:cubicBezTo>
                    <a:pt x="2048" y="751"/>
                    <a:pt x="1905" y="727"/>
                    <a:pt x="1905" y="727"/>
                  </a:cubicBezTo>
                  <a:cubicBezTo>
                    <a:pt x="1905" y="727"/>
                    <a:pt x="2060" y="608"/>
                    <a:pt x="2131" y="453"/>
                  </a:cubicBezTo>
                  <a:cubicBezTo>
                    <a:pt x="2191" y="322"/>
                    <a:pt x="2227" y="1"/>
                    <a:pt x="2096" y="1"/>
                  </a:cubicBezTo>
                  <a:cubicBezTo>
                    <a:pt x="1965" y="1"/>
                    <a:pt x="1607" y="417"/>
                    <a:pt x="1357" y="596"/>
                  </a:cubicBezTo>
                  <a:cubicBezTo>
                    <a:pt x="1107" y="763"/>
                    <a:pt x="976" y="751"/>
                    <a:pt x="810" y="786"/>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6;p36">
              <a:extLst>
                <a:ext uri="{FF2B5EF4-FFF2-40B4-BE49-F238E27FC236}">
                  <a16:creationId xmlns:a16="http://schemas.microsoft.com/office/drawing/2014/main" id="{84412DC6-22BB-88B6-E481-7D5128F16868}"/>
                </a:ext>
              </a:extLst>
            </p:cNvPr>
            <p:cNvSpPr/>
            <p:nvPr/>
          </p:nvSpPr>
          <p:spPr>
            <a:xfrm>
              <a:off x="1382486" y="1914767"/>
              <a:ext cx="195005" cy="199133"/>
            </a:xfrm>
            <a:custGeom>
              <a:avLst/>
              <a:gdLst/>
              <a:ahLst/>
              <a:cxnLst/>
              <a:rect l="l" t="t" r="r" b="b"/>
              <a:pathLst>
                <a:path w="2835" h="2895" extrusionOk="0">
                  <a:moveTo>
                    <a:pt x="1572" y="930"/>
                  </a:moveTo>
                  <a:cubicBezTo>
                    <a:pt x="1263" y="1120"/>
                    <a:pt x="275" y="1049"/>
                    <a:pt x="132" y="1203"/>
                  </a:cubicBezTo>
                  <a:cubicBezTo>
                    <a:pt x="1" y="1370"/>
                    <a:pt x="96" y="1644"/>
                    <a:pt x="298" y="1858"/>
                  </a:cubicBezTo>
                  <a:cubicBezTo>
                    <a:pt x="489" y="2061"/>
                    <a:pt x="441" y="2358"/>
                    <a:pt x="620" y="2549"/>
                  </a:cubicBezTo>
                  <a:cubicBezTo>
                    <a:pt x="810" y="2751"/>
                    <a:pt x="1049" y="2870"/>
                    <a:pt x="1132" y="2882"/>
                  </a:cubicBezTo>
                  <a:cubicBezTo>
                    <a:pt x="1215" y="2894"/>
                    <a:pt x="1680" y="2846"/>
                    <a:pt x="1894" y="2763"/>
                  </a:cubicBezTo>
                  <a:cubicBezTo>
                    <a:pt x="2096" y="2668"/>
                    <a:pt x="2501" y="1977"/>
                    <a:pt x="2644" y="1775"/>
                  </a:cubicBezTo>
                  <a:cubicBezTo>
                    <a:pt x="2787" y="1561"/>
                    <a:pt x="2834" y="1144"/>
                    <a:pt x="2561" y="930"/>
                  </a:cubicBezTo>
                  <a:cubicBezTo>
                    <a:pt x="2299" y="703"/>
                    <a:pt x="1703" y="334"/>
                    <a:pt x="1584" y="310"/>
                  </a:cubicBezTo>
                  <a:cubicBezTo>
                    <a:pt x="1477" y="287"/>
                    <a:pt x="1453" y="406"/>
                    <a:pt x="1144" y="203"/>
                  </a:cubicBezTo>
                  <a:cubicBezTo>
                    <a:pt x="822" y="1"/>
                    <a:pt x="632" y="287"/>
                    <a:pt x="918" y="608"/>
                  </a:cubicBezTo>
                  <a:cubicBezTo>
                    <a:pt x="1168" y="882"/>
                    <a:pt x="1572" y="930"/>
                    <a:pt x="1572" y="93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7;p36">
              <a:extLst>
                <a:ext uri="{FF2B5EF4-FFF2-40B4-BE49-F238E27FC236}">
                  <a16:creationId xmlns:a16="http://schemas.microsoft.com/office/drawing/2014/main" id="{8CD96CC2-9F17-51E9-A16D-F5176502A02E}"/>
                </a:ext>
              </a:extLst>
            </p:cNvPr>
            <p:cNvSpPr/>
            <p:nvPr/>
          </p:nvSpPr>
          <p:spPr>
            <a:xfrm>
              <a:off x="1027067" y="3502865"/>
              <a:ext cx="186820" cy="371026"/>
            </a:xfrm>
            <a:custGeom>
              <a:avLst/>
              <a:gdLst/>
              <a:ahLst/>
              <a:cxnLst/>
              <a:rect l="l" t="t" r="r" b="b"/>
              <a:pathLst>
                <a:path w="2716" h="5394" extrusionOk="0">
                  <a:moveTo>
                    <a:pt x="298" y="191"/>
                  </a:moveTo>
                  <a:cubicBezTo>
                    <a:pt x="0" y="631"/>
                    <a:pt x="96" y="988"/>
                    <a:pt x="167" y="2096"/>
                  </a:cubicBezTo>
                  <a:cubicBezTo>
                    <a:pt x="239" y="3203"/>
                    <a:pt x="191" y="4167"/>
                    <a:pt x="429" y="4513"/>
                  </a:cubicBezTo>
                  <a:cubicBezTo>
                    <a:pt x="667" y="4846"/>
                    <a:pt x="1394" y="5394"/>
                    <a:pt x="1917" y="5251"/>
                  </a:cubicBezTo>
                  <a:cubicBezTo>
                    <a:pt x="2453" y="5108"/>
                    <a:pt x="2715" y="4417"/>
                    <a:pt x="2644" y="4096"/>
                  </a:cubicBezTo>
                  <a:cubicBezTo>
                    <a:pt x="2572" y="3786"/>
                    <a:pt x="2036" y="2548"/>
                    <a:pt x="1989" y="1953"/>
                  </a:cubicBezTo>
                  <a:cubicBezTo>
                    <a:pt x="1941" y="1357"/>
                    <a:pt x="1691" y="0"/>
                    <a:pt x="1239" y="24"/>
                  </a:cubicBezTo>
                  <a:cubicBezTo>
                    <a:pt x="786" y="48"/>
                    <a:pt x="298" y="191"/>
                    <a:pt x="298" y="19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8;p36">
              <a:extLst>
                <a:ext uri="{FF2B5EF4-FFF2-40B4-BE49-F238E27FC236}">
                  <a16:creationId xmlns:a16="http://schemas.microsoft.com/office/drawing/2014/main" id="{CECB3634-C843-EA32-7106-BD0FD8AA3D79}"/>
                </a:ext>
              </a:extLst>
            </p:cNvPr>
            <p:cNvSpPr/>
            <p:nvPr/>
          </p:nvSpPr>
          <p:spPr>
            <a:xfrm>
              <a:off x="950921" y="3138360"/>
              <a:ext cx="227747" cy="432520"/>
            </a:xfrm>
            <a:custGeom>
              <a:avLst/>
              <a:gdLst/>
              <a:ahLst/>
              <a:cxnLst/>
              <a:rect l="l" t="t" r="r" b="b"/>
              <a:pathLst>
                <a:path w="3311" h="6288" extrusionOk="0">
                  <a:moveTo>
                    <a:pt x="3024" y="275"/>
                  </a:moveTo>
                  <a:cubicBezTo>
                    <a:pt x="3167" y="977"/>
                    <a:pt x="524" y="810"/>
                    <a:pt x="786" y="1"/>
                  </a:cubicBezTo>
                  <a:cubicBezTo>
                    <a:pt x="393" y="929"/>
                    <a:pt x="0" y="2311"/>
                    <a:pt x="1536" y="5882"/>
                  </a:cubicBezTo>
                  <a:cubicBezTo>
                    <a:pt x="1536" y="5882"/>
                    <a:pt x="1905" y="6287"/>
                    <a:pt x="2346" y="5847"/>
                  </a:cubicBezTo>
                  <a:cubicBezTo>
                    <a:pt x="2358" y="2275"/>
                    <a:pt x="3310" y="1882"/>
                    <a:pt x="3024" y="275"/>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9;p36">
              <a:extLst>
                <a:ext uri="{FF2B5EF4-FFF2-40B4-BE49-F238E27FC236}">
                  <a16:creationId xmlns:a16="http://schemas.microsoft.com/office/drawing/2014/main" id="{E96A8C6B-7953-D949-4562-5FAAE613D256}"/>
                </a:ext>
              </a:extLst>
            </p:cNvPr>
            <p:cNvSpPr/>
            <p:nvPr/>
          </p:nvSpPr>
          <p:spPr>
            <a:xfrm>
              <a:off x="1183487" y="3668299"/>
              <a:ext cx="254780" cy="407070"/>
            </a:xfrm>
            <a:custGeom>
              <a:avLst/>
              <a:gdLst/>
              <a:ahLst/>
              <a:cxnLst/>
              <a:rect l="l" t="t" r="r" b="b"/>
              <a:pathLst>
                <a:path w="3704" h="5918" extrusionOk="0">
                  <a:moveTo>
                    <a:pt x="1132" y="203"/>
                  </a:moveTo>
                  <a:cubicBezTo>
                    <a:pt x="870" y="393"/>
                    <a:pt x="1" y="1846"/>
                    <a:pt x="227" y="2346"/>
                  </a:cubicBezTo>
                  <a:cubicBezTo>
                    <a:pt x="453" y="2846"/>
                    <a:pt x="894" y="2989"/>
                    <a:pt x="846" y="3298"/>
                  </a:cubicBezTo>
                  <a:cubicBezTo>
                    <a:pt x="810" y="3596"/>
                    <a:pt x="405" y="3989"/>
                    <a:pt x="667" y="4739"/>
                  </a:cubicBezTo>
                  <a:cubicBezTo>
                    <a:pt x="929" y="5501"/>
                    <a:pt x="1632" y="5882"/>
                    <a:pt x="2310" y="5906"/>
                  </a:cubicBezTo>
                  <a:cubicBezTo>
                    <a:pt x="2989" y="5918"/>
                    <a:pt x="3465" y="5370"/>
                    <a:pt x="3584" y="5072"/>
                  </a:cubicBezTo>
                  <a:cubicBezTo>
                    <a:pt x="3703" y="4786"/>
                    <a:pt x="3703" y="4132"/>
                    <a:pt x="3287" y="3572"/>
                  </a:cubicBezTo>
                  <a:cubicBezTo>
                    <a:pt x="2858" y="3024"/>
                    <a:pt x="2382" y="1560"/>
                    <a:pt x="2287" y="845"/>
                  </a:cubicBezTo>
                  <a:cubicBezTo>
                    <a:pt x="2203" y="119"/>
                    <a:pt x="1417" y="0"/>
                    <a:pt x="1132" y="203"/>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p36">
              <a:extLst>
                <a:ext uri="{FF2B5EF4-FFF2-40B4-BE49-F238E27FC236}">
                  <a16:creationId xmlns:a16="http://schemas.microsoft.com/office/drawing/2014/main" id="{E07EF09D-FAB6-5A4B-BCFA-5F4280A00DE1}"/>
                </a:ext>
              </a:extLst>
            </p:cNvPr>
            <p:cNvSpPr/>
            <p:nvPr/>
          </p:nvSpPr>
          <p:spPr>
            <a:xfrm>
              <a:off x="1234252" y="3234181"/>
              <a:ext cx="231049" cy="502956"/>
            </a:xfrm>
            <a:custGeom>
              <a:avLst/>
              <a:gdLst/>
              <a:ahLst/>
              <a:cxnLst/>
              <a:rect l="l" t="t" r="r" b="b"/>
              <a:pathLst>
                <a:path w="3359" h="7312" extrusionOk="0">
                  <a:moveTo>
                    <a:pt x="3358" y="918"/>
                  </a:moveTo>
                  <a:cubicBezTo>
                    <a:pt x="3263" y="2180"/>
                    <a:pt x="429" y="882"/>
                    <a:pt x="1072" y="1"/>
                  </a:cubicBezTo>
                  <a:lnTo>
                    <a:pt x="1072" y="1"/>
                  </a:lnTo>
                  <a:cubicBezTo>
                    <a:pt x="965" y="156"/>
                    <a:pt x="846" y="346"/>
                    <a:pt x="715" y="572"/>
                  </a:cubicBezTo>
                  <a:cubicBezTo>
                    <a:pt x="1" y="1858"/>
                    <a:pt x="656" y="5573"/>
                    <a:pt x="501" y="6442"/>
                  </a:cubicBezTo>
                  <a:cubicBezTo>
                    <a:pt x="358" y="7311"/>
                    <a:pt x="1263" y="6835"/>
                    <a:pt x="1263" y="6835"/>
                  </a:cubicBezTo>
                  <a:cubicBezTo>
                    <a:pt x="2942" y="3513"/>
                    <a:pt x="3263" y="1965"/>
                    <a:pt x="3358" y="918"/>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36"/>
        <p:cNvGrpSpPr/>
        <p:nvPr/>
      </p:nvGrpSpPr>
      <p:grpSpPr>
        <a:xfrm>
          <a:off x="0" y="0"/>
          <a:ext cx="0" cy="0"/>
          <a:chOff x="0" y="0"/>
          <a:chExt cx="0" cy="0"/>
        </a:xfrm>
      </p:grpSpPr>
      <p:pic>
        <p:nvPicPr>
          <p:cNvPr id="2050" name="Picture 2" descr="grupo de personas corriendo por la carretera durante el día">
            <a:extLst>
              <a:ext uri="{FF2B5EF4-FFF2-40B4-BE49-F238E27FC236}">
                <a16:creationId xmlns:a16="http://schemas.microsoft.com/office/drawing/2014/main" id="{3F992BD8-73CA-4BD0-9D6B-3EC42254C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0" y="-1"/>
            <a:ext cx="916235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37" name="Google Shape;1237;p46"/>
          <p:cNvSpPr txBox="1">
            <a:spLocks noGrp="1"/>
          </p:cNvSpPr>
          <p:nvPr>
            <p:ph type="body" idx="1"/>
          </p:nvPr>
        </p:nvSpPr>
        <p:spPr>
          <a:xfrm>
            <a:off x="5980847" y="3602908"/>
            <a:ext cx="3049200" cy="1866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accent6"/>
                </a:solidFill>
              </a:rPr>
              <a:t>A picture is worth a thousand words</a:t>
            </a:r>
            <a:endParaRPr sz="2800" dirty="0">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7" name="Google Shape;1217;p45"/>
          <p:cNvSpPr txBox="1">
            <a:spLocks noGrp="1"/>
          </p:cNvSpPr>
          <p:nvPr>
            <p:ph type="title"/>
          </p:nvPr>
        </p:nvSpPr>
        <p:spPr>
          <a:xfrm>
            <a:off x="735847" y="185237"/>
            <a:ext cx="76992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picture always reinforces the concept</a:t>
            </a:r>
            <a:endParaRPr dirty="0"/>
          </a:p>
        </p:txBody>
      </p:sp>
      <p:sp>
        <p:nvSpPr>
          <p:cNvPr id="1218" name="Google Shape;1218;p45"/>
          <p:cNvSpPr txBox="1">
            <a:spLocks noGrp="1"/>
          </p:cNvSpPr>
          <p:nvPr>
            <p:ph type="subTitle" idx="1"/>
          </p:nvPr>
        </p:nvSpPr>
        <p:spPr>
          <a:xfrm>
            <a:off x="4987682" y="3292324"/>
            <a:ext cx="3343200" cy="89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Images reveal large amounts of data, so remember: use an image instead of long texts</a:t>
            </a:r>
            <a:endParaRPr dirty="0"/>
          </a:p>
          <a:p>
            <a:pPr marL="0" lvl="0" indent="0" algn="ctr" rtl="0">
              <a:spcBef>
                <a:spcPts val="0"/>
              </a:spcBef>
              <a:spcAft>
                <a:spcPts val="0"/>
              </a:spcAft>
              <a:buNone/>
            </a:pPr>
            <a:endParaRPr dirty="0"/>
          </a:p>
        </p:txBody>
      </p:sp>
      <p:sp>
        <p:nvSpPr>
          <p:cNvPr id="9" name="Google Shape;965;p57">
            <a:extLst>
              <a:ext uri="{FF2B5EF4-FFF2-40B4-BE49-F238E27FC236}">
                <a16:creationId xmlns:a16="http://schemas.microsoft.com/office/drawing/2014/main" id="{5C333565-7BC1-4479-9264-4007F7857509}"/>
              </a:ext>
            </a:extLst>
          </p:cNvPr>
          <p:cNvSpPr/>
          <p:nvPr/>
        </p:nvSpPr>
        <p:spPr>
          <a:xfrm>
            <a:off x="456842" y="1346774"/>
            <a:ext cx="3990926" cy="2750736"/>
          </a:xfrm>
          <a:custGeom>
            <a:avLst/>
            <a:gdLst/>
            <a:ahLst/>
            <a:cxnLst/>
            <a:rect l="l" t="t" r="r" b="b"/>
            <a:pathLst>
              <a:path w="135896" h="93666" extrusionOk="0">
                <a:moveTo>
                  <a:pt x="81324" y="0"/>
                </a:moveTo>
                <a:cubicBezTo>
                  <a:pt x="80541" y="0"/>
                  <a:pt x="79464" y="608"/>
                  <a:pt x="79285" y="608"/>
                </a:cubicBezTo>
                <a:cubicBezTo>
                  <a:pt x="79225" y="608"/>
                  <a:pt x="78959" y="588"/>
                  <a:pt x="78588" y="588"/>
                </a:cubicBezTo>
                <a:cubicBezTo>
                  <a:pt x="77814" y="588"/>
                  <a:pt x="76582" y="673"/>
                  <a:pt x="75796" y="1197"/>
                </a:cubicBezTo>
                <a:cubicBezTo>
                  <a:pt x="74633" y="1972"/>
                  <a:pt x="74245" y="3136"/>
                  <a:pt x="73857" y="3710"/>
                </a:cubicBezTo>
                <a:cubicBezTo>
                  <a:pt x="73469" y="4299"/>
                  <a:pt x="72120" y="5074"/>
                  <a:pt x="71918" y="5850"/>
                </a:cubicBezTo>
                <a:cubicBezTo>
                  <a:pt x="71732" y="6625"/>
                  <a:pt x="71531" y="11278"/>
                  <a:pt x="70957" y="11852"/>
                </a:cubicBezTo>
                <a:cubicBezTo>
                  <a:pt x="70367" y="12441"/>
                  <a:pt x="69794" y="13992"/>
                  <a:pt x="69980" y="14768"/>
                </a:cubicBezTo>
                <a:cubicBezTo>
                  <a:pt x="70169" y="15494"/>
                  <a:pt x="70684" y="16724"/>
                  <a:pt x="71551" y="16724"/>
                </a:cubicBezTo>
                <a:cubicBezTo>
                  <a:pt x="71610" y="16724"/>
                  <a:pt x="71670" y="16718"/>
                  <a:pt x="71732" y="16707"/>
                </a:cubicBezTo>
                <a:cubicBezTo>
                  <a:pt x="72057" y="16638"/>
                  <a:pt x="72339" y="16593"/>
                  <a:pt x="72586" y="16593"/>
                </a:cubicBezTo>
                <a:cubicBezTo>
                  <a:pt x="73069" y="16593"/>
                  <a:pt x="73414" y="16767"/>
                  <a:pt x="73671" y="17280"/>
                </a:cubicBezTo>
                <a:cubicBezTo>
                  <a:pt x="74059" y="18056"/>
                  <a:pt x="74446" y="18831"/>
                  <a:pt x="75020" y="19033"/>
                </a:cubicBezTo>
                <a:cubicBezTo>
                  <a:pt x="75610" y="19219"/>
                  <a:pt x="75997" y="19607"/>
                  <a:pt x="75997" y="20770"/>
                </a:cubicBezTo>
                <a:cubicBezTo>
                  <a:pt x="75997" y="21933"/>
                  <a:pt x="76959" y="22910"/>
                  <a:pt x="77936" y="23872"/>
                </a:cubicBezTo>
                <a:cubicBezTo>
                  <a:pt x="78898" y="24849"/>
                  <a:pt x="80449" y="25237"/>
                  <a:pt x="80263" y="27176"/>
                </a:cubicBezTo>
                <a:cubicBezTo>
                  <a:pt x="80061" y="29114"/>
                  <a:pt x="80836" y="28727"/>
                  <a:pt x="81224" y="29688"/>
                </a:cubicBezTo>
                <a:cubicBezTo>
                  <a:pt x="81612" y="30665"/>
                  <a:pt x="83163" y="32216"/>
                  <a:pt x="83163" y="32790"/>
                </a:cubicBezTo>
                <a:cubicBezTo>
                  <a:pt x="83163" y="33379"/>
                  <a:pt x="83551" y="34543"/>
                  <a:pt x="83938" y="35116"/>
                </a:cubicBezTo>
                <a:cubicBezTo>
                  <a:pt x="84326" y="35706"/>
                  <a:pt x="85102" y="36481"/>
                  <a:pt x="85691" y="37257"/>
                </a:cubicBezTo>
                <a:cubicBezTo>
                  <a:pt x="86265" y="38032"/>
                  <a:pt x="87040" y="37831"/>
                  <a:pt x="87040" y="38218"/>
                </a:cubicBezTo>
                <a:cubicBezTo>
                  <a:pt x="87040" y="38606"/>
                  <a:pt x="86854" y="39769"/>
                  <a:pt x="88017" y="40157"/>
                </a:cubicBezTo>
                <a:cubicBezTo>
                  <a:pt x="89150" y="40535"/>
                  <a:pt x="90826" y="44042"/>
                  <a:pt x="91272" y="44042"/>
                </a:cubicBezTo>
                <a:cubicBezTo>
                  <a:pt x="91284" y="44042"/>
                  <a:pt x="91295" y="44040"/>
                  <a:pt x="91305" y="44034"/>
                </a:cubicBezTo>
                <a:cubicBezTo>
                  <a:pt x="91671" y="43859"/>
                  <a:pt x="92382" y="42468"/>
                  <a:pt x="93113" y="42468"/>
                </a:cubicBezTo>
                <a:cubicBezTo>
                  <a:pt x="93157" y="42468"/>
                  <a:pt x="93200" y="42473"/>
                  <a:pt x="93244" y="42484"/>
                </a:cubicBezTo>
                <a:cubicBezTo>
                  <a:pt x="93766" y="42619"/>
                  <a:pt x="94289" y="43367"/>
                  <a:pt x="94811" y="43367"/>
                </a:cubicBezTo>
                <a:cubicBezTo>
                  <a:pt x="95064" y="43367"/>
                  <a:pt x="95317" y="43191"/>
                  <a:pt x="95571" y="42685"/>
                </a:cubicBezTo>
                <a:cubicBezTo>
                  <a:pt x="96346" y="41134"/>
                  <a:pt x="97121" y="41134"/>
                  <a:pt x="97121" y="41134"/>
                </a:cubicBezTo>
                <a:lnTo>
                  <a:pt x="97897" y="40933"/>
                </a:lnTo>
                <a:lnTo>
                  <a:pt x="97897" y="41910"/>
                </a:lnTo>
                <a:cubicBezTo>
                  <a:pt x="97897" y="41910"/>
                  <a:pt x="99060" y="41910"/>
                  <a:pt x="100037" y="41320"/>
                </a:cubicBezTo>
                <a:cubicBezTo>
                  <a:pt x="100999" y="40746"/>
                  <a:pt x="101774" y="40157"/>
                  <a:pt x="102364" y="40157"/>
                </a:cubicBezTo>
                <a:cubicBezTo>
                  <a:pt x="102938" y="40157"/>
                  <a:pt x="103139" y="39769"/>
                  <a:pt x="103139" y="39769"/>
                </a:cubicBezTo>
                <a:lnTo>
                  <a:pt x="103139" y="38606"/>
                </a:lnTo>
                <a:lnTo>
                  <a:pt x="104489" y="38606"/>
                </a:lnTo>
                <a:lnTo>
                  <a:pt x="104489" y="38994"/>
                </a:lnTo>
                <a:lnTo>
                  <a:pt x="106427" y="38994"/>
                </a:lnTo>
                <a:cubicBezTo>
                  <a:pt x="106427" y="38994"/>
                  <a:pt x="106815" y="40157"/>
                  <a:pt x="106427" y="40746"/>
                </a:cubicBezTo>
                <a:cubicBezTo>
                  <a:pt x="106039" y="41320"/>
                  <a:pt x="106629" y="40933"/>
                  <a:pt x="106629" y="41522"/>
                </a:cubicBezTo>
                <a:cubicBezTo>
                  <a:pt x="106629" y="42096"/>
                  <a:pt x="106815" y="42297"/>
                  <a:pt x="105652" y="42484"/>
                </a:cubicBezTo>
                <a:cubicBezTo>
                  <a:pt x="105378" y="42531"/>
                  <a:pt x="105062" y="42546"/>
                  <a:pt x="104726" y="42546"/>
                </a:cubicBezTo>
                <a:cubicBezTo>
                  <a:pt x="104163" y="42546"/>
                  <a:pt x="103543" y="42504"/>
                  <a:pt x="102974" y="42504"/>
                </a:cubicBezTo>
                <a:cubicBezTo>
                  <a:pt x="102437" y="42504"/>
                  <a:pt x="101945" y="42541"/>
                  <a:pt x="101588" y="42685"/>
                </a:cubicBezTo>
                <a:cubicBezTo>
                  <a:pt x="100611" y="43073"/>
                  <a:pt x="98099" y="43848"/>
                  <a:pt x="97711" y="44624"/>
                </a:cubicBezTo>
                <a:cubicBezTo>
                  <a:pt x="97323" y="45399"/>
                  <a:pt x="96734" y="45399"/>
                  <a:pt x="96734" y="45787"/>
                </a:cubicBezTo>
                <a:cubicBezTo>
                  <a:pt x="96734" y="46175"/>
                  <a:pt x="96935" y="46563"/>
                  <a:pt x="96346" y="46749"/>
                </a:cubicBezTo>
                <a:cubicBezTo>
                  <a:pt x="96191" y="46803"/>
                  <a:pt x="96022" y="46828"/>
                  <a:pt x="95857" y="46828"/>
                </a:cubicBezTo>
                <a:cubicBezTo>
                  <a:pt x="95410" y="46828"/>
                  <a:pt x="94997" y="46644"/>
                  <a:pt x="94997" y="46361"/>
                </a:cubicBezTo>
                <a:cubicBezTo>
                  <a:pt x="94997" y="45973"/>
                  <a:pt x="94221" y="45973"/>
                  <a:pt x="94221" y="45973"/>
                </a:cubicBezTo>
                <a:cubicBezTo>
                  <a:pt x="94221" y="45973"/>
                  <a:pt x="94020" y="46563"/>
                  <a:pt x="93632" y="46563"/>
                </a:cubicBezTo>
                <a:cubicBezTo>
                  <a:pt x="93244" y="46563"/>
                  <a:pt x="93058" y="46749"/>
                  <a:pt x="92856" y="46749"/>
                </a:cubicBezTo>
                <a:cubicBezTo>
                  <a:pt x="92670" y="46749"/>
                  <a:pt x="92469" y="46563"/>
                  <a:pt x="91895" y="46563"/>
                </a:cubicBezTo>
                <a:cubicBezTo>
                  <a:pt x="91502" y="46563"/>
                  <a:pt x="90427" y="46473"/>
                  <a:pt x="89694" y="46473"/>
                </a:cubicBezTo>
                <a:cubicBezTo>
                  <a:pt x="89327" y="46473"/>
                  <a:pt x="89046" y="46495"/>
                  <a:pt x="88979" y="46563"/>
                </a:cubicBezTo>
                <a:cubicBezTo>
                  <a:pt x="88793" y="46749"/>
                  <a:pt x="88405" y="46950"/>
                  <a:pt x="88017" y="46950"/>
                </a:cubicBezTo>
                <a:cubicBezTo>
                  <a:pt x="87630" y="46950"/>
                  <a:pt x="86854" y="46361"/>
                  <a:pt x="86653" y="46175"/>
                </a:cubicBezTo>
                <a:cubicBezTo>
                  <a:pt x="86466" y="45973"/>
                  <a:pt x="86466" y="45585"/>
                  <a:pt x="86854" y="45585"/>
                </a:cubicBezTo>
                <a:cubicBezTo>
                  <a:pt x="87009" y="45585"/>
                  <a:pt x="87380" y="45647"/>
                  <a:pt x="87758" y="45647"/>
                </a:cubicBezTo>
                <a:cubicBezTo>
                  <a:pt x="88324" y="45647"/>
                  <a:pt x="88905" y="45508"/>
                  <a:pt x="88793" y="44810"/>
                </a:cubicBezTo>
                <a:cubicBezTo>
                  <a:pt x="88591" y="43647"/>
                  <a:pt x="88203" y="43259"/>
                  <a:pt x="87242" y="42484"/>
                </a:cubicBezTo>
                <a:cubicBezTo>
                  <a:pt x="86451" y="41856"/>
                  <a:pt x="86046" y="40973"/>
                  <a:pt x="85616" y="40973"/>
                </a:cubicBezTo>
                <a:cubicBezTo>
                  <a:pt x="85515" y="40973"/>
                  <a:pt x="85412" y="41022"/>
                  <a:pt x="85303" y="41134"/>
                </a:cubicBezTo>
                <a:cubicBezTo>
                  <a:pt x="84714" y="41708"/>
                  <a:pt x="84326" y="41910"/>
                  <a:pt x="84528" y="42297"/>
                </a:cubicBezTo>
                <a:cubicBezTo>
                  <a:pt x="84714" y="42685"/>
                  <a:pt x="84528" y="43073"/>
                  <a:pt x="84528" y="43461"/>
                </a:cubicBezTo>
                <a:cubicBezTo>
                  <a:pt x="84528" y="43735"/>
                  <a:pt x="84427" y="44009"/>
                  <a:pt x="84231" y="44009"/>
                </a:cubicBezTo>
                <a:cubicBezTo>
                  <a:pt x="84150" y="44009"/>
                  <a:pt x="84052" y="43962"/>
                  <a:pt x="83938" y="43848"/>
                </a:cubicBezTo>
                <a:cubicBezTo>
                  <a:pt x="83551" y="43461"/>
                  <a:pt x="82977" y="43647"/>
                  <a:pt x="82775" y="43259"/>
                </a:cubicBezTo>
                <a:cubicBezTo>
                  <a:pt x="82589" y="42871"/>
                  <a:pt x="82201" y="43073"/>
                  <a:pt x="82589" y="42297"/>
                </a:cubicBezTo>
                <a:cubicBezTo>
                  <a:pt x="82977" y="41522"/>
                  <a:pt x="82387" y="41134"/>
                  <a:pt x="82775" y="40933"/>
                </a:cubicBezTo>
                <a:cubicBezTo>
                  <a:pt x="83163" y="40746"/>
                  <a:pt x="84326" y="40359"/>
                  <a:pt x="83938" y="39769"/>
                </a:cubicBezTo>
                <a:cubicBezTo>
                  <a:pt x="83551" y="39195"/>
                  <a:pt x="83163" y="39195"/>
                  <a:pt x="83163" y="38420"/>
                </a:cubicBezTo>
                <a:cubicBezTo>
                  <a:pt x="83163" y="37645"/>
                  <a:pt x="83163" y="36667"/>
                  <a:pt x="82589" y="36280"/>
                </a:cubicBezTo>
                <a:cubicBezTo>
                  <a:pt x="82000" y="35892"/>
                  <a:pt x="81814" y="35892"/>
                  <a:pt x="81038" y="35318"/>
                </a:cubicBezTo>
                <a:cubicBezTo>
                  <a:pt x="80539" y="34939"/>
                  <a:pt x="79399" y="34727"/>
                  <a:pt x="78492" y="34727"/>
                </a:cubicBezTo>
                <a:cubicBezTo>
                  <a:pt x="77988" y="34727"/>
                  <a:pt x="77557" y="34792"/>
                  <a:pt x="77347" y="34930"/>
                </a:cubicBezTo>
                <a:cubicBezTo>
                  <a:pt x="76773" y="35318"/>
                  <a:pt x="76184" y="36094"/>
                  <a:pt x="75408" y="36280"/>
                </a:cubicBezTo>
                <a:cubicBezTo>
                  <a:pt x="74633" y="36481"/>
                  <a:pt x="74245" y="37055"/>
                  <a:pt x="74245" y="37443"/>
                </a:cubicBezTo>
                <a:cubicBezTo>
                  <a:pt x="74245" y="37831"/>
                  <a:pt x="73283" y="38606"/>
                  <a:pt x="73469" y="39382"/>
                </a:cubicBezTo>
                <a:lnTo>
                  <a:pt x="72694" y="39769"/>
                </a:lnTo>
                <a:cubicBezTo>
                  <a:pt x="72306" y="39971"/>
                  <a:pt x="72508" y="40933"/>
                  <a:pt x="72120" y="40933"/>
                </a:cubicBezTo>
                <a:cubicBezTo>
                  <a:pt x="71732" y="40933"/>
                  <a:pt x="70755" y="40933"/>
                  <a:pt x="70367" y="40545"/>
                </a:cubicBezTo>
                <a:cubicBezTo>
                  <a:pt x="69980" y="40157"/>
                  <a:pt x="69204" y="39971"/>
                  <a:pt x="68816" y="39971"/>
                </a:cubicBezTo>
                <a:cubicBezTo>
                  <a:pt x="68429" y="39971"/>
                  <a:pt x="68041" y="40157"/>
                  <a:pt x="67653" y="40359"/>
                </a:cubicBezTo>
                <a:cubicBezTo>
                  <a:pt x="67266" y="40545"/>
                  <a:pt x="66102" y="41522"/>
                  <a:pt x="64551" y="42297"/>
                </a:cubicBezTo>
                <a:cubicBezTo>
                  <a:pt x="63531" y="42808"/>
                  <a:pt x="62678" y="42895"/>
                  <a:pt x="61720" y="42895"/>
                </a:cubicBezTo>
                <a:cubicBezTo>
                  <a:pt x="61221" y="42895"/>
                  <a:pt x="60694" y="42871"/>
                  <a:pt x="60100" y="42871"/>
                </a:cubicBezTo>
                <a:cubicBezTo>
                  <a:pt x="58348" y="42871"/>
                  <a:pt x="55246" y="42297"/>
                  <a:pt x="54470" y="41910"/>
                </a:cubicBezTo>
                <a:cubicBezTo>
                  <a:pt x="53695" y="41522"/>
                  <a:pt x="53307" y="40933"/>
                  <a:pt x="51756" y="40933"/>
                </a:cubicBezTo>
                <a:cubicBezTo>
                  <a:pt x="50462" y="40933"/>
                  <a:pt x="49038" y="41613"/>
                  <a:pt x="48034" y="41613"/>
                </a:cubicBezTo>
                <a:cubicBezTo>
                  <a:pt x="47835" y="41613"/>
                  <a:pt x="47653" y="41586"/>
                  <a:pt x="47491" y="41522"/>
                </a:cubicBezTo>
                <a:cubicBezTo>
                  <a:pt x="46529" y="41134"/>
                  <a:pt x="45552" y="39382"/>
                  <a:pt x="44591" y="38808"/>
                </a:cubicBezTo>
                <a:cubicBezTo>
                  <a:pt x="43796" y="38329"/>
                  <a:pt x="43135" y="37726"/>
                  <a:pt x="42607" y="37726"/>
                </a:cubicBezTo>
                <a:cubicBezTo>
                  <a:pt x="42486" y="37726"/>
                  <a:pt x="42371" y="37758"/>
                  <a:pt x="42264" y="37831"/>
                </a:cubicBezTo>
                <a:cubicBezTo>
                  <a:pt x="41834" y="38114"/>
                  <a:pt x="39444" y="38711"/>
                  <a:pt x="38035" y="38711"/>
                </a:cubicBezTo>
                <a:cubicBezTo>
                  <a:pt x="37514" y="38711"/>
                  <a:pt x="37126" y="38629"/>
                  <a:pt x="37022" y="38420"/>
                </a:cubicBezTo>
                <a:cubicBezTo>
                  <a:pt x="36824" y="38024"/>
                  <a:pt x="36577" y="37980"/>
                  <a:pt x="36305" y="37980"/>
                </a:cubicBezTo>
                <a:cubicBezTo>
                  <a:pt x="36227" y="37980"/>
                  <a:pt x="36147" y="37983"/>
                  <a:pt x="36065" y="37983"/>
                </a:cubicBezTo>
                <a:cubicBezTo>
                  <a:pt x="35873" y="37983"/>
                  <a:pt x="35673" y="37964"/>
                  <a:pt x="35471" y="37831"/>
                </a:cubicBezTo>
                <a:cubicBezTo>
                  <a:pt x="34897" y="37443"/>
                  <a:pt x="33734" y="37645"/>
                  <a:pt x="33346" y="37257"/>
                </a:cubicBezTo>
                <a:cubicBezTo>
                  <a:pt x="32958" y="36869"/>
                  <a:pt x="31020" y="36869"/>
                  <a:pt x="30244" y="36667"/>
                </a:cubicBezTo>
                <a:cubicBezTo>
                  <a:pt x="29469" y="36481"/>
                  <a:pt x="30043" y="35892"/>
                  <a:pt x="29469" y="35706"/>
                </a:cubicBezTo>
                <a:cubicBezTo>
                  <a:pt x="28879" y="35504"/>
                  <a:pt x="20551" y="34543"/>
                  <a:pt x="18224" y="34155"/>
                </a:cubicBezTo>
                <a:cubicBezTo>
                  <a:pt x="17360" y="34011"/>
                  <a:pt x="16467" y="33759"/>
                  <a:pt x="15408" y="33759"/>
                </a:cubicBezTo>
                <a:cubicBezTo>
                  <a:pt x="13618" y="33759"/>
                  <a:pt x="11352" y="34477"/>
                  <a:pt x="7941" y="37645"/>
                </a:cubicBezTo>
                <a:cubicBezTo>
                  <a:pt x="2513" y="42685"/>
                  <a:pt x="0" y="46950"/>
                  <a:pt x="0" y="48300"/>
                </a:cubicBezTo>
                <a:cubicBezTo>
                  <a:pt x="0" y="49664"/>
                  <a:pt x="574" y="50626"/>
                  <a:pt x="3288" y="53930"/>
                </a:cubicBezTo>
                <a:cubicBezTo>
                  <a:pt x="6003" y="57218"/>
                  <a:pt x="7941" y="64011"/>
                  <a:pt x="9306" y="64972"/>
                </a:cubicBezTo>
                <a:cubicBezTo>
                  <a:pt x="10656" y="65950"/>
                  <a:pt x="17061" y="70215"/>
                  <a:pt x="20737" y="72339"/>
                </a:cubicBezTo>
                <a:cubicBezTo>
                  <a:pt x="24428" y="74480"/>
                  <a:pt x="31593" y="79707"/>
                  <a:pt x="33920" y="81459"/>
                </a:cubicBezTo>
                <a:cubicBezTo>
                  <a:pt x="36246" y="83196"/>
                  <a:pt x="36246" y="85135"/>
                  <a:pt x="37223" y="85135"/>
                </a:cubicBezTo>
                <a:cubicBezTo>
                  <a:pt x="38185" y="85135"/>
                  <a:pt x="39162" y="85724"/>
                  <a:pt x="39162" y="85724"/>
                </a:cubicBezTo>
                <a:cubicBezTo>
                  <a:pt x="39162" y="85724"/>
                  <a:pt x="39162" y="86887"/>
                  <a:pt x="39938" y="88438"/>
                </a:cubicBezTo>
                <a:cubicBezTo>
                  <a:pt x="40713" y="89989"/>
                  <a:pt x="40511" y="89602"/>
                  <a:pt x="41675" y="90765"/>
                </a:cubicBezTo>
                <a:cubicBezTo>
                  <a:pt x="42838" y="91928"/>
                  <a:pt x="42838" y="92704"/>
                  <a:pt x="44591" y="93091"/>
                </a:cubicBezTo>
                <a:cubicBezTo>
                  <a:pt x="46328" y="93479"/>
                  <a:pt x="48266" y="93665"/>
                  <a:pt x="48266" y="93665"/>
                </a:cubicBezTo>
                <a:lnTo>
                  <a:pt x="135895" y="93665"/>
                </a:lnTo>
                <a:lnTo>
                  <a:pt x="135802" y="24756"/>
                </a:lnTo>
                <a:lnTo>
                  <a:pt x="134251" y="24756"/>
                </a:lnTo>
                <a:lnTo>
                  <a:pt x="132313" y="27470"/>
                </a:lnTo>
                <a:lnTo>
                  <a:pt x="130576" y="27470"/>
                </a:lnTo>
                <a:lnTo>
                  <a:pt x="130576" y="28432"/>
                </a:lnTo>
                <a:lnTo>
                  <a:pt x="129412" y="28432"/>
                </a:lnTo>
                <a:lnTo>
                  <a:pt x="129412" y="25330"/>
                </a:lnTo>
                <a:lnTo>
                  <a:pt x="128637" y="25330"/>
                </a:lnTo>
                <a:lnTo>
                  <a:pt x="128637" y="27082"/>
                </a:lnTo>
                <a:lnTo>
                  <a:pt x="123782" y="25330"/>
                </a:lnTo>
                <a:lnTo>
                  <a:pt x="123782" y="27470"/>
                </a:lnTo>
                <a:lnTo>
                  <a:pt x="122433" y="27470"/>
                </a:lnTo>
                <a:lnTo>
                  <a:pt x="122433" y="29595"/>
                </a:lnTo>
                <a:lnTo>
                  <a:pt x="121456" y="29595"/>
                </a:lnTo>
                <a:lnTo>
                  <a:pt x="121456" y="27656"/>
                </a:lnTo>
                <a:lnTo>
                  <a:pt x="120681" y="27656"/>
                </a:lnTo>
                <a:lnTo>
                  <a:pt x="120681" y="28432"/>
                </a:lnTo>
                <a:lnTo>
                  <a:pt x="120107" y="28432"/>
                </a:lnTo>
                <a:lnTo>
                  <a:pt x="120107" y="29797"/>
                </a:lnTo>
                <a:lnTo>
                  <a:pt x="119719" y="29797"/>
                </a:lnTo>
                <a:lnTo>
                  <a:pt x="119719" y="30758"/>
                </a:lnTo>
                <a:lnTo>
                  <a:pt x="119331" y="30758"/>
                </a:lnTo>
                <a:lnTo>
                  <a:pt x="119331" y="28432"/>
                </a:lnTo>
                <a:lnTo>
                  <a:pt x="118354" y="28432"/>
                </a:lnTo>
                <a:lnTo>
                  <a:pt x="118354" y="29983"/>
                </a:lnTo>
                <a:lnTo>
                  <a:pt x="117393" y="29983"/>
                </a:lnTo>
                <a:lnTo>
                  <a:pt x="117393" y="26695"/>
                </a:lnTo>
                <a:lnTo>
                  <a:pt x="116617" y="26695"/>
                </a:lnTo>
                <a:lnTo>
                  <a:pt x="116617" y="28633"/>
                </a:lnTo>
                <a:lnTo>
                  <a:pt x="115454" y="28633"/>
                </a:lnTo>
                <a:lnTo>
                  <a:pt x="115454" y="25718"/>
                </a:lnTo>
                <a:lnTo>
                  <a:pt x="114291" y="24756"/>
                </a:lnTo>
                <a:lnTo>
                  <a:pt x="114291" y="26695"/>
                </a:lnTo>
                <a:lnTo>
                  <a:pt x="108474" y="23981"/>
                </a:lnTo>
                <a:lnTo>
                  <a:pt x="108474" y="26307"/>
                </a:lnTo>
                <a:lnTo>
                  <a:pt x="111189" y="28044"/>
                </a:lnTo>
                <a:lnTo>
                  <a:pt x="110413" y="28044"/>
                </a:lnTo>
                <a:lnTo>
                  <a:pt x="110413" y="29207"/>
                </a:lnTo>
                <a:lnTo>
                  <a:pt x="109824" y="29021"/>
                </a:lnTo>
                <a:lnTo>
                  <a:pt x="109824" y="27858"/>
                </a:lnTo>
                <a:lnTo>
                  <a:pt x="109436" y="27470"/>
                </a:lnTo>
                <a:lnTo>
                  <a:pt x="108862" y="27470"/>
                </a:lnTo>
                <a:lnTo>
                  <a:pt x="108862" y="29021"/>
                </a:lnTo>
                <a:lnTo>
                  <a:pt x="106924" y="29021"/>
                </a:lnTo>
                <a:lnTo>
                  <a:pt x="106924" y="28044"/>
                </a:lnTo>
                <a:cubicBezTo>
                  <a:pt x="106924" y="28044"/>
                  <a:pt x="106540" y="28296"/>
                  <a:pt x="106189" y="28296"/>
                </a:cubicBezTo>
                <a:cubicBezTo>
                  <a:pt x="106104" y="28296"/>
                  <a:pt x="106021" y="28282"/>
                  <a:pt x="105946" y="28246"/>
                </a:cubicBezTo>
                <a:cubicBezTo>
                  <a:pt x="105559" y="28044"/>
                  <a:pt x="105171" y="27470"/>
                  <a:pt x="104395" y="27470"/>
                </a:cubicBezTo>
                <a:cubicBezTo>
                  <a:pt x="103620" y="27470"/>
                  <a:pt x="102845" y="27656"/>
                  <a:pt x="102845" y="27656"/>
                </a:cubicBezTo>
                <a:cubicBezTo>
                  <a:pt x="102845" y="27656"/>
                  <a:pt x="103046" y="27082"/>
                  <a:pt x="102658" y="27082"/>
                </a:cubicBezTo>
                <a:cubicBezTo>
                  <a:pt x="102346" y="27082"/>
                  <a:pt x="102154" y="26830"/>
                  <a:pt x="101994" y="26830"/>
                </a:cubicBezTo>
                <a:cubicBezTo>
                  <a:pt x="101956" y="26830"/>
                  <a:pt x="101919" y="26845"/>
                  <a:pt x="101883" y="26881"/>
                </a:cubicBezTo>
                <a:lnTo>
                  <a:pt x="101588" y="26974"/>
                </a:lnTo>
                <a:cubicBezTo>
                  <a:pt x="101588" y="26974"/>
                  <a:pt x="97121" y="24647"/>
                  <a:pt x="95772" y="24260"/>
                </a:cubicBezTo>
                <a:cubicBezTo>
                  <a:pt x="94407" y="23872"/>
                  <a:pt x="93632" y="23686"/>
                  <a:pt x="93244" y="23686"/>
                </a:cubicBezTo>
                <a:cubicBezTo>
                  <a:pt x="92856" y="23686"/>
                  <a:pt x="92282" y="24074"/>
                  <a:pt x="92081" y="24074"/>
                </a:cubicBezTo>
                <a:cubicBezTo>
                  <a:pt x="91895" y="24074"/>
                  <a:pt x="91693" y="23484"/>
                  <a:pt x="91305" y="23298"/>
                </a:cubicBezTo>
                <a:cubicBezTo>
                  <a:pt x="90918" y="23097"/>
                  <a:pt x="89956" y="22709"/>
                  <a:pt x="89956" y="22709"/>
                </a:cubicBezTo>
                <a:cubicBezTo>
                  <a:pt x="89956" y="22709"/>
                  <a:pt x="90732" y="20972"/>
                  <a:pt x="89956" y="20972"/>
                </a:cubicBezTo>
                <a:cubicBezTo>
                  <a:pt x="89181" y="20972"/>
                  <a:pt x="88203" y="21359"/>
                  <a:pt x="88203" y="21359"/>
                </a:cubicBezTo>
                <a:lnTo>
                  <a:pt x="87242" y="20770"/>
                </a:lnTo>
                <a:lnTo>
                  <a:pt x="85489" y="19033"/>
                </a:lnTo>
                <a:cubicBezTo>
                  <a:pt x="85489" y="19033"/>
                  <a:pt x="84915" y="18056"/>
                  <a:pt x="85877" y="17482"/>
                </a:cubicBezTo>
                <a:cubicBezTo>
                  <a:pt x="86225" y="17272"/>
                  <a:pt x="86498" y="17212"/>
                  <a:pt x="86757" y="17212"/>
                </a:cubicBezTo>
                <a:cubicBezTo>
                  <a:pt x="87112" y="17212"/>
                  <a:pt x="87442" y="17325"/>
                  <a:pt x="87904" y="17325"/>
                </a:cubicBezTo>
                <a:cubicBezTo>
                  <a:pt x="88055" y="17325"/>
                  <a:pt x="88220" y="17312"/>
                  <a:pt x="88405" y="17280"/>
                </a:cubicBezTo>
                <a:cubicBezTo>
                  <a:pt x="88567" y="17254"/>
                  <a:pt x="88715" y="17243"/>
                  <a:pt x="88849" y="17243"/>
                </a:cubicBezTo>
                <a:cubicBezTo>
                  <a:pt x="89677" y="17243"/>
                  <a:pt x="90010" y="17668"/>
                  <a:pt x="90344" y="17668"/>
                </a:cubicBezTo>
                <a:cubicBezTo>
                  <a:pt x="90732" y="17668"/>
                  <a:pt x="91305" y="16505"/>
                  <a:pt x="92081" y="16319"/>
                </a:cubicBezTo>
                <a:cubicBezTo>
                  <a:pt x="92200" y="16288"/>
                  <a:pt x="92324" y="16276"/>
                  <a:pt x="92451" y="16276"/>
                </a:cubicBezTo>
                <a:cubicBezTo>
                  <a:pt x="92934" y="16276"/>
                  <a:pt x="93455" y="16454"/>
                  <a:pt x="93890" y="16454"/>
                </a:cubicBezTo>
                <a:cubicBezTo>
                  <a:pt x="94083" y="16454"/>
                  <a:pt x="94259" y="16419"/>
                  <a:pt x="94407" y="16319"/>
                </a:cubicBezTo>
                <a:cubicBezTo>
                  <a:pt x="94708" y="16121"/>
                  <a:pt x="94956" y="16073"/>
                  <a:pt x="95152" y="16073"/>
                </a:cubicBezTo>
                <a:cubicBezTo>
                  <a:pt x="95340" y="16073"/>
                  <a:pt x="95479" y="16117"/>
                  <a:pt x="95571" y="16117"/>
                </a:cubicBezTo>
                <a:cubicBezTo>
                  <a:pt x="95705" y="16117"/>
                  <a:pt x="96267" y="16462"/>
                  <a:pt x="96796" y="16462"/>
                </a:cubicBezTo>
                <a:cubicBezTo>
                  <a:pt x="97061" y="16462"/>
                  <a:pt x="97318" y="16376"/>
                  <a:pt x="97509" y="16117"/>
                </a:cubicBezTo>
                <a:cubicBezTo>
                  <a:pt x="98074" y="15374"/>
                  <a:pt x="98454" y="13392"/>
                  <a:pt x="97966" y="13392"/>
                </a:cubicBezTo>
                <a:cubicBezTo>
                  <a:pt x="97944" y="13392"/>
                  <a:pt x="97922" y="13395"/>
                  <a:pt x="97897" y="13403"/>
                </a:cubicBezTo>
                <a:cubicBezTo>
                  <a:pt x="97323" y="13605"/>
                  <a:pt x="97323" y="14380"/>
                  <a:pt x="96346" y="14380"/>
                </a:cubicBezTo>
                <a:cubicBezTo>
                  <a:pt x="95384" y="14380"/>
                  <a:pt x="92469" y="12628"/>
                  <a:pt x="92469" y="12628"/>
                </a:cubicBezTo>
                <a:cubicBezTo>
                  <a:pt x="92469" y="12628"/>
                  <a:pt x="91966" y="11447"/>
                  <a:pt x="91267" y="11447"/>
                </a:cubicBezTo>
                <a:cubicBezTo>
                  <a:pt x="91218" y="11447"/>
                  <a:pt x="91169" y="11452"/>
                  <a:pt x="91119" y="11464"/>
                </a:cubicBezTo>
                <a:cubicBezTo>
                  <a:pt x="91036" y="11486"/>
                  <a:pt x="90943" y="11496"/>
                  <a:pt x="90844" y="11496"/>
                </a:cubicBezTo>
                <a:cubicBezTo>
                  <a:pt x="90021" y="11496"/>
                  <a:pt x="88729" y="10785"/>
                  <a:pt x="88203" y="9913"/>
                </a:cubicBezTo>
                <a:cubicBezTo>
                  <a:pt x="87630" y="8952"/>
                  <a:pt x="86854" y="7789"/>
                  <a:pt x="86265" y="7401"/>
                </a:cubicBezTo>
                <a:cubicBezTo>
                  <a:pt x="85691" y="7013"/>
                  <a:pt x="85102" y="5074"/>
                  <a:pt x="84714" y="4097"/>
                </a:cubicBezTo>
                <a:cubicBezTo>
                  <a:pt x="84326" y="3136"/>
                  <a:pt x="82387" y="220"/>
                  <a:pt x="81612" y="34"/>
                </a:cubicBezTo>
                <a:cubicBezTo>
                  <a:pt x="81523" y="11"/>
                  <a:pt x="81426" y="0"/>
                  <a:pt x="81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8;p57">
            <a:extLst>
              <a:ext uri="{FF2B5EF4-FFF2-40B4-BE49-F238E27FC236}">
                <a16:creationId xmlns:a16="http://schemas.microsoft.com/office/drawing/2014/main" id="{20CA410E-02FD-4C2C-92E5-6FC4D70A1CE4}"/>
              </a:ext>
            </a:extLst>
          </p:cNvPr>
          <p:cNvSpPr/>
          <p:nvPr/>
        </p:nvSpPr>
        <p:spPr>
          <a:xfrm>
            <a:off x="591896" y="1377391"/>
            <a:ext cx="2924500" cy="2440725"/>
          </a:xfrm>
          <a:custGeom>
            <a:avLst/>
            <a:gdLst/>
            <a:ahLst/>
            <a:cxnLst/>
            <a:rect l="l" t="t" r="r" b="b"/>
            <a:pathLst>
              <a:path w="116980" h="97629" extrusionOk="0">
                <a:moveTo>
                  <a:pt x="104136" y="29602"/>
                </a:moveTo>
                <a:cubicBezTo>
                  <a:pt x="102284" y="28094"/>
                  <a:pt x="94002" y="22538"/>
                  <a:pt x="93023" y="20553"/>
                </a:cubicBezTo>
                <a:cubicBezTo>
                  <a:pt x="92044" y="18569"/>
                  <a:pt x="96331" y="18568"/>
                  <a:pt x="98262" y="17695"/>
                </a:cubicBezTo>
                <a:cubicBezTo>
                  <a:pt x="100194" y="16822"/>
                  <a:pt x="105009" y="16505"/>
                  <a:pt x="104612" y="15314"/>
                </a:cubicBezTo>
                <a:cubicBezTo>
                  <a:pt x="104215" y="14124"/>
                  <a:pt x="98051" y="12880"/>
                  <a:pt x="95881" y="10552"/>
                </a:cubicBezTo>
                <a:cubicBezTo>
                  <a:pt x="93712" y="8224"/>
                  <a:pt x="93632" y="2852"/>
                  <a:pt x="91595" y="1344"/>
                </a:cubicBezTo>
                <a:cubicBezTo>
                  <a:pt x="89558" y="-164"/>
                  <a:pt x="85774" y="-772"/>
                  <a:pt x="83657" y="1503"/>
                </a:cubicBezTo>
                <a:cubicBezTo>
                  <a:pt x="81540" y="3779"/>
                  <a:pt x="78869" y="11901"/>
                  <a:pt x="78895" y="14997"/>
                </a:cubicBezTo>
                <a:cubicBezTo>
                  <a:pt x="78922" y="18093"/>
                  <a:pt x="80615" y="15288"/>
                  <a:pt x="83816" y="20077"/>
                </a:cubicBezTo>
                <a:cubicBezTo>
                  <a:pt x="87017" y="24866"/>
                  <a:pt x="96516" y="38306"/>
                  <a:pt x="98103" y="43730"/>
                </a:cubicBezTo>
                <a:cubicBezTo>
                  <a:pt x="99691" y="49154"/>
                  <a:pt x="94637" y="51826"/>
                  <a:pt x="93341" y="52620"/>
                </a:cubicBezTo>
                <a:cubicBezTo>
                  <a:pt x="92045" y="53414"/>
                  <a:pt x="90696" y="50213"/>
                  <a:pt x="90325" y="48493"/>
                </a:cubicBezTo>
                <a:cubicBezTo>
                  <a:pt x="89955" y="46773"/>
                  <a:pt x="91780" y="43599"/>
                  <a:pt x="91118" y="42302"/>
                </a:cubicBezTo>
                <a:cubicBezTo>
                  <a:pt x="90457" y="41006"/>
                  <a:pt x="88129" y="39735"/>
                  <a:pt x="86356" y="40714"/>
                </a:cubicBezTo>
                <a:cubicBezTo>
                  <a:pt x="84583" y="41693"/>
                  <a:pt x="83516" y="46262"/>
                  <a:pt x="80482" y="48175"/>
                </a:cubicBezTo>
                <a:cubicBezTo>
                  <a:pt x="77449" y="50088"/>
                  <a:pt x="74284" y="52369"/>
                  <a:pt x="68155" y="52192"/>
                </a:cubicBezTo>
                <a:cubicBezTo>
                  <a:pt x="62026" y="52015"/>
                  <a:pt x="51866" y="48946"/>
                  <a:pt x="43708" y="47112"/>
                </a:cubicBezTo>
                <a:cubicBezTo>
                  <a:pt x="35550" y="45278"/>
                  <a:pt x="25372" y="41727"/>
                  <a:pt x="19205" y="41190"/>
                </a:cubicBezTo>
                <a:cubicBezTo>
                  <a:pt x="13038" y="40653"/>
                  <a:pt x="9901" y="41349"/>
                  <a:pt x="6707" y="43889"/>
                </a:cubicBezTo>
                <a:cubicBezTo>
                  <a:pt x="3513" y="46429"/>
                  <a:pt x="-437" y="51641"/>
                  <a:pt x="39" y="56430"/>
                </a:cubicBezTo>
                <a:cubicBezTo>
                  <a:pt x="515" y="61219"/>
                  <a:pt x="2817" y="66225"/>
                  <a:pt x="9564" y="72623"/>
                </a:cubicBezTo>
                <a:cubicBezTo>
                  <a:pt x="16311" y="79021"/>
                  <a:pt x="31957" y="90670"/>
                  <a:pt x="40520" y="94819"/>
                </a:cubicBezTo>
                <a:cubicBezTo>
                  <a:pt x="49083" y="98968"/>
                  <a:pt x="51849" y="97201"/>
                  <a:pt x="60941" y="97518"/>
                </a:cubicBezTo>
                <a:cubicBezTo>
                  <a:pt x="70033" y="97836"/>
                  <a:pt x="88538" y="96883"/>
                  <a:pt x="95073" y="96724"/>
                </a:cubicBezTo>
                <a:cubicBezTo>
                  <a:pt x="101608" y="96565"/>
                  <a:pt x="98936" y="96856"/>
                  <a:pt x="100153" y="96565"/>
                </a:cubicBezTo>
                <a:cubicBezTo>
                  <a:pt x="101370" y="96274"/>
                  <a:pt x="102152" y="97188"/>
                  <a:pt x="102375" y="94978"/>
                </a:cubicBezTo>
                <a:cubicBezTo>
                  <a:pt x="102598" y="92768"/>
                  <a:pt x="101493" y="86985"/>
                  <a:pt x="101493" y="83307"/>
                </a:cubicBezTo>
                <a:cubicBezTo>
                  <a:pt x="101493" y="79629"/>
                  <a:pt x="100164" y="74724"/>
                  <a:pt x="102375" y="72912"/>
                </a:cubicBezTo>
                <a:cubicBezTo>
                  <a:pt x="104586" y="71100"/>
                  <a:pt x="112324" y="70795"/>
                  <a:pt x="114758" y="72435"/>
                </a:cubicBezTo>
                <a:cubicBezTo>
                  <a:pt x="117192" y="74075"/>
                  <a:pt x="116610" y="81034"/>
                  <a:pt x="116980" y="82754"/>
                </a:cubicBezTo>
              </a:path>
            </a:pathLst>
          </a:custGeom>
          <a:noFill/>
          <a:ln w="19050" cap="flat" cmpd="sng">
            <a:solidFill>
              <a:schemeClr val="accent2"/>
            </a:solidFill>
            <a:prstDash val="dash"/>
            <a:round/>
            <a:headEnd type="none" w="med" len="med"/>
            <a:tailEnd type="none" w="med" len="med"/>
          </a:ln>
        </p:spPr>
      </p:sp>
      <p:sp>
        <p:nvSpPr>
          <p:cNvPr id="15" name="Google Shape;979;p57">
            <a:extLst>
              <a:ext uri="{FF2B5EF4-FFF2-40B4-BE49-F238E27FC236}">
                <a16:creationId xmlns:a16="http://schemas.microsoft.com/office/drawing/2014/main" id="{80A86B45-D7F8-4F60-A92D-856F33AC29DC}"/>
              </a:ext>
            </a:extLst>
          </p:cNvPr>
          <p:cNvSpPr/>
          <p:nvPr/>
        </p:nvSpPr>
        <p:spPr>
          <a:xfrm>
            <a:off x="3438010" y="3403399"/>
            <a:ext cx="138677" cy="134845"/>
          </a:xfrm>
          <a:custGeom>
            <a:avLst/>
            <a:gdLst/>
            <a:ahLst/>
            <a:cxnLst/>
            <a:rect l="l" t="t" r="r" b="b"/>
            <a:pathLst>
              <a:path w="34136" h="16967" extrusionOk="0">
                <a:moveTo>
                  <a:pt x="25348" y="1262"/>
                </a:moveTo>
                <a:cubicBezTo>
                  <a:pt x="27372" y="1608"/>
                  <a:pt x="29492" y="2036"/>
                  <a:pt x="31099" y="3322"/>
                </a:cubicBezTo>
                <a:cubicBezTo>
                  <a:pt x="33397" y="5144"/>
                  <a:pt x="34135" y="8823"/>
                  <a:pt x="32445" y="11252"/>
                </a:cubicBezTo>
                <a:cubicBezTo>
                  <a:pt x="30801" y="13633"/>
                  <a:pt x="27611" y="14300"/>
                  <a:pt x="24717" y="14597"/>
                </a:cubicBezTo>
                <a:cubicBezTo>
                  <a:pt x="19431" y="15145"/>
                  <a:pt x="4822" y="16967"/>
                  <a:pt x="2357" y="10394"/>
                </a:cubicBezTo>
                <a:cubicBezTo>
                  <a:pt x="0" y="4132"/>
                  <a:pt x="5810" y="1346"/>
                  <a:pt x="10835" y="667"/>
                </a:cubicBezTo>
                <a:cubicBezTo>
                  <a:pt x="15681" y="0"/>
                  <a:pt x="20562" y="465"/>
                  <a:pt x="25348"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80;p57">
            <a:extLst>
              <a:ext uri="{FF2B5EF4-FFF2-40B4-BE49-F238E27FC236}">
                <a16:creationId xmlns:a16="http://schemas.microsoft.com/office/drawing/2014/main" id="{6A6D6BB0-0D24-41EE-BCF2-4ABDC116562B}"/>
              </a:ext>
            </a:extLst>
          </p:cNvPr>
          <p:cNvSpPr/>
          <p:nvPr/>
        </p:nvSpPr>
        <p:spPr>
          <a:xfrm>
            <a:off x="3178099" y="2077361"/>
            <a:ext cx="138677" cy="134845"/>
          </a:xfrm>
          <a:custGeom>
            <a:avLst/>
            <a:gdLst/>
            <a:ahLst/>
            <a:cxnLst/>
            <a:rect l="l" t="t" r="r" b="b"/>
            <a:pathLst>
              <a:path w="34136" h="16967" extrusionOk="0">
                <a:moveTo>
                  <a:pt x="25348" y="1262"/>
                </a:moveTo>
                <a:cubicBezTo>
                  <a:pt x="27372" y="1608"/>
                  <a:pt x="29492" y="2036"/>
                  <a:pt x="31099" y="3322"/>
                </a:cubicBezTo>
                <a:cubicBezTo>
                  <a:pt x="33397" y="5144"/>
                  <a:pt x="34135" y="8823"/>
                  <a:pt x="32445" y="11252"/>
                </a:cubicBezTo>
                <a:cubicBezTo>
                  <a:pt x="30801" y="13633"/>
                  <a:pt x="27611" y="14300"/>
                  <a:pt x="24717" y="14597"/>
                </a:cubicBezTo>
                <a:cubicBezTo>
                  <a:pt x="19431" y="15145"/>
                  <a:pt x="4822" y="16967"/>
                  <a:pt x="2357" y="10394"/>
                </a:cubicBezTo>
                <a:cubicBezTo>
                  <a:pt x="0" y="4132"/>
                  <a:pt x="5810" y="1346"/>
                  <a:pt x="10835" y="667"/>
                </a:cubicBezTo>
                <a:cubicBezTo>
                  <a:pt x="15681" y="0"/>
                  <a:pt x="20562" y="465"/>
                  <a:pt x="25348" y="12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79;p57">
            <a:extLst>
              <a:ext uri="{FF2B5EF4-FFF2-40B4-BE49-F238E27FC236}">
                <a16:creationId xmlns:a16="http://schemas.microsoft.com/office/drawing/2014/main" id="{29F8234A-1A63-4F88-AF0C-58FB24E99873}"/>
              </a:ext>
            </a:extLst>
          </p:cNvPr>
          <p:cNvSpPr/>
          <p:nvPr/>
        </p:nvSpPr>
        <p:spPr>
          <a:xfrm>
            <a:off x="7564401" y="2722196"/>
            <a:ext cx="327039" cy="318002"/>
          </a:xfrm>
          <a:custGeom>
            <a:avLst/>
            <a:gdLst/>
            <a:ahLst/>
            <a:cxnLst/>
            <a:rect l="l" t="t" r="r" b="b"/>
            <a:pathLst>
              <a:path w="34136" h="16967" extrusionOk="0">
                <a:moveTo>
                  <a:pt x="25348" y="1262"/>
                </a:moveTo>
                <a:cubicBezTo>
                  <a:pt x="27372" y="1608"/>
                  <a:pt x="29492" y="2036"/>
                  <a:pt x="31099" y="3322"/>
                </a:cubicBezTo>
                <a:cubicBezTo>
                  <a:pt x="33397" y="5144"/>
                  <a:pt x="34135" y="8823"/>
                  <a:pt x="32445" y="11252"/>
                </a:cubicBezTo>
                <a:cubicBezTo>
                  <a:pt x="30801" y="13633"/>
                  <a:pt x="27611" y="14300"/>
                  <a:pt x="24717" y="14597"/>
                </a:cubicBezTo>
                <a:cubicBezTo>
                  <a:pt x="19431" y="15145"/>
                  <a:pt x="4822" y="16967"/>
                  <a:pt x="2357" y="10394"/>
                </a:cubicBezTo>
                <a:cubicBezTo>
                  <a:pt x="0" y="4132"/>
                  <a:pt x="5810" y="1346"/>
                  <a:pt x="10835" y="667"/>
                </a:cubicBezTo>
                <a:cubicBezTo>
                  <a:pt x="15681" y="0"/>
                  <a:pt x="20562" y="465"/>
                  <a:pt x="25348" y="1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80;p57">
            <a:extLst>
              <a:ext uri="{FF2B5EF4-FFF2-40B4-BE49-F238E27FC236}">
                <a16:creationId xmlns:a16="http://schemas.microsoft.com/office/drawing/2014/main" id="{5AF9CA94-02F8-4690-A1D3-6944CF9B4387}"/>
              </a:ext>
            </a:extLst>
          </p:cNvPr>
          <p:cNvSpPr/>
          <p:nvPr/>
        </p:nvSpPr>
        <p:spPr>
          <a:xfrm>
            <a:off x="5697663" y="2681967"/>
            <a:ext cx="368411" cy="358231"/>
          </a:xfrm>
          <a:custGeom>
            <a:avLst/>
            <a:gdLst/>
            <a:ahLst/>
            <a:cxnLst/>
            <a:rect l="l" t="t" r="r" b="b"/>
            <a:pathLst>
              <a:path w="34136" h="16967" extrusionOk="0">
                <a:moveTo>
                  <a:pt x="25348" y="1262"/>
                </a:moveTo>
                <a:cubicBezTo>
                  <a:pt x="27372" y="1608"/>
                  <a:pt x="29492" y="2036"/>
                  <a:pt x="31099" y="3322"/>
                </a:cubicBezTo>
                <a:cubicBezTo>
                  <a:pt x="33397" y="5144"/>
                  <a:pt x="34135" y="8823"/>
                  <a:pt x="32445" y="11252"/>
                </a:cubicBezTo>
                <a:cubicBezTo>
                  <a:pt x="30801" y="13633"/>
                  <a:pt x="27611" y="14300"/>
                  <a:pt x="24717" y="14597"/>
                </a:cubicBezTo>
                <a:cubicBezTo>
                  <a:pt x="19431" y="15145"/>
                  <a:pt x="4822" y="16967"/>
                  <a:pt x="2357" y="10394"/>
                </a:cubicBezTo>
                <a:cubicBezTo>
                  <a:pt x="0" y="4132"/>
                  <a:pt x="5810" y="1346"/>
                  <a:pt x="10835" y="667"/>
                </a:cubicBezTo>
                <a:cubicBezTo>
                  <a:pt x="15681" y="0"/>
                  <a:pt x="20562" y="465"/>
                  <a:pt x="25348" y="12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8;p45">
            <a:extLst>
              <a:ext uri="{FF2B5EF4-FFF2-40B4-BE49-F238E27FC236}">
                <a16:creationId xmlns:a16="http://schemas.microsoft.com/office/drawing/2014/main" id="{F342D3BD-F826-48E3-B96F-8AC107F23425}"/>
              </a:ext>
            </a:extLst>
          </p:cNvPr>
          <p:cNvSpPr txBox="1">
            <a:spLocks/>
          </p:cNvSpPr>
          <p:nvPr/>
        </p:nvSpPr>
        <p:spPr>
          <a:xfrm>
            <a:off x="7380282" y="2251478"/>
            <a:ext cx="695275" cy="320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Kanit ExtraLight"/>
              <a:buNone/>
              <a:defRPr sz="1600" b="0" i="0" u="none" strike="noStrike" cap="none">
                <a:solidFill>
                  <a:schemeClr val="dk1"/>
                </a:solidFill>
                <a:latin typeface="Kanit Light"/>
                <a:ea typeface="Kanit Light"/>
                <a:cs typeface="Kanit Light"/>
                <a:sym typeface="Kanit Light"/>
              </a:defRPr>
            </a:lvl1pPr>
            <a:lvl2pPr marL="914400" marR="0" lvl="1" indent="-330200" algn="l" rtl="0">
              <a:lnSpc>
                <a:spcPct val="100000"/>
              </a:lnSpc>
              <a:spcBef>
                <a:spcPts val="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2pPr>
            <a:lvl3pPr marL="1371600" marR="0" lvl="2"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3pPr>
            <a:lvl4pPr marL="1828800" marR="0" lvl="3"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4pPr>
            <a:lvl5pPr marL="2286000" marR="0" lvl="4"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5pPr>
            <a:lvl6pPr marL="2743200" marR="0" lvl="5"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6pPr>
            <a:lvl7pPr marL="3200400" marR="0" lvl="6"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7pPr>
            <a:lvl8pPr marL="3657600" marR="0" lvl="7"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8pPr>
            <a:lvl9pPr marL="4114800" marR="0" lvl="8" indent="-330200" algn="l" rtl="0">
              <a:lnSpc>
                <a:spcPct val="100000"/>
              </a:lnSpc>
              <a:spcBef>
                <a:spcPts val="1600"/>
              </a:spcBef>
              <a:spcAft>
                <a:spcPts val="160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9pPr>
          </a:lstStyle>
          <a:p>
            <a:pPr marL="0" indent="0"/>
            <a:r>
              <a:rPr lang="en-US" dirty="0"/>
              <a:t>End</a:t>
            </a:r>
          </a:p>
          <a:p>
            <a:pPr marL="0" indent="0"/>
            <a:endParaRPr lang="en-US" dirty="0"/>
          </a:p>
        </p:txBody>
      </p:sp>
      <p:sp>
        <p:nvSpPr>
          <p:cNvPr id="20" name="Google Shape;1218;p45">
            <a:extLst>
              <a:ext uri="{FF2B5EF4-FFF2-40B4-BE49-F238E27FC236}">
                <a16:creationId xmlns:a16="http://schemas.microsoft.com/office/drawing/2014/main" id="{A74E520E-01C1-466C-9D5A-34FF9329DD67}"/>
              </a:ext>
            </a:extLst>
          </p:cNvPr>
          <p:cNvSpPr txBox="1">
            <a:spLocks/>
          </p:cNvSpPr>
          <p:nvPr/>
        </p:nvSpPr>
        <p:spPr>
          <a:xfrm>
            <a:off x="5534230" y="2212206"/>
            <a:ext cx="695275" cy="320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Kanit ExtraLight"/>
              <a:buNone/>
              <a:defRPr sz="1600" b="0" i="0" u="none" strike="noStrike" cap="none">
                <a:solidFill>
                  <a:schemeClr val="dk1"/>
                </a:solidFill>
                <a:latin typeface="Kanit Light"/>
                <a:ea typeface="Kanit Light"/>
                <a:cs typeface="Kanit Light"/>
                <a:sym typeface="Kanit Light"/>
              </a:defRPr>
            </a:lvl1pPr>
            <a:lvl2pPr marL="914400" marR="0" lvl="1" indent="-330200" algn="l" rtl="0">
              <a:lnSpc>
                <a:spcPct val="100000"/>
              </a:lnSpc>
              <a:spcBef>
                <a:spcPts val="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2pPr>
            <a:lvl3pPr marL="1371600" marR="0" lvl="2"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3pPr>
            <a:lvl4pPr marL="1828800" marR="0" lvl="3"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4pPr>
            <a:lvl5pPr marL="2286000" marR="0" lvl="4"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5pPr>
            <a:lvl6pPr marL="2743200" marR="0" lvl="5"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6pPr>
            <a:lvl7pPr marL="3200400" marR="0" lvl="6"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7pPr>
            <a:lvl8pPr marL="3657600" marR="0" lvl="7" indent="-330200" algn="l" rtl="0">
              <a:lnSpc>
                <a:spcPct val="100000"/>
              </a:lnSpc>
              <a:spcBef>
                <a:spcPts val="1600"/>
              </a:spcBef>
              <a:spcAft>
                <a:spcPts val="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8pPr>
            <a:lvl9pPr marL="4114800" marR="0" lvl="8" indent="-330200" algn="l" rtl="0">
              <a:lnSpc>
                <a:spcPct val="100000"/>
              </a:lnSpc>
              <a:spcBef>
                <a:spcPts val="1600"/>
              </a:spcBef>
              <a:spcAft>
                <a:spcPts val="1600"/>
              </a:spcAft>
              <a:buClr>
                <a:schemeClr val="dk1"/>
              </a:buClr>
              <a:buSzPts val="1600"/>
              <a:buFont typeface="Kanit ExtraLight"/>
              <a:buNone/>
              <a:defRPr sz="1600" b="0" i="0" u="none" strike="noStrike" cap="none">
                <a:solidFill>
                  <a:schemeClr val="dk1"/>
                </a:solidFill>
                <a:latin typeface="Kanit ExtraLight"/>
                <a:ea typeface="Kanit ExtraLight"/>
                <a:cs typeface="Kanit ExtraLight"/>
                <a:sym typeface="Kanit ExtraLight"/>
              </a:defRPr>
            </a:lvl9pPr>
          </a:lstStyle>
          <a:p>
            <a:pPr marL="0" indent="0"/>
            <a:r>
              <a:rPr lang="en-US" dirty="0"/>
              <a:t>start</a:t>
            </a:r>
          </a:p>
          <a:p>
            <a:pPr marL="0" indent="0"/>
            <a:endParaRPr lang="en-US" dirty="0"/>
          </a:p>
        </p:txBody>
      </p:sp>
      <p:grpSp>
        <p:nvGrpSpPr>
          <p:cNvPr id="24" name="Grupo 23">
            <a:extLst>
              <a:ext uri="{FF2B5EF4-FFF2-40B4-BE49-F238E27FC236}">
                <a16:creationId xmlns:a16="http://schemas.microsoft.com/office/drawing/2014/main" id="{C4D740B4-EAF4-D8A2-54C8-59F5FB9413B9}"/>
              </a:ext>
            </a:extLst>
          </p:cNvPr>
          <p:cNvGrpSpPr/>
          <p:nvPr/>
        </p:nvGrpSpPr>
        <p:grpSpPr>
          <a:xfrm>
            <a:off x="0" y="4806530"/>
            <a:ext cx="9144000" cy="370627"/>
            <a:chOff x="-1685" y="4774370"/>
            <a:chExt cx="9134875" cy="370257"/>
          </a:xfrm>
        </p:grpSpPr>
        <p:sp>
          <p:nvSpPr>
            <p:cNvPr id="25" name="任意多边形: 形状 13">
              <a:extLst>
                <a:ext uri="{FF2B5EF4-FFF2-40B4-BE49-F238E27FC236}">
                  <a16:creationId xmlns:a16="http://schemas.microsoft.com/office/drawing/2014/main" id="{32147F8B-F6AE-E4CD-3338-458C76DF74D8}"/>
                </a:ext>
              </a:extLst>
            </p:cNvPr>
            <p:cNvSpPr/>
            <p:nvPr userDrawn="1"/>
          </p:nvSpPr>
          <p:spPr>
            <a:xfrm>
              <a:off x="-1685" y="4885172"/>
              <a:ext cx="6949949" cy="259455"/>
            </a:xfrm>
            <a:custGeom>
              <a:avLst/>
              <a:gdLst>
                <a:gd name="connsiteX0" fmla="*/ 0 w 9216572"/>
                <a:gd name="connsiteY0" fmla="*/ 0 h 333829"/>
                <a:gd name="connsiteX1" fmla="*/ 9216572 w 9216572"/>
                <a:gd name="connsiteY1" fmla="*/ 29029 h 333829"/>
                <a:gd name="connsiteX2" fmla="*/ 9056914 w 9216572"/>
                <a:gd name="connsiteY2" fmla="*/ 333829 h 333829"/>
                <a:gd name="connsiteX3" fmla="*/ 29029 w 9216572"/>
                <a:gd name="connsiteY3" fmla="*/ 333829 h 333829"/>
                <a:gd name="connsiteX4" fmla="*/ 0 w 9216572"/>
                <a:gd name="connsiteY4" fmla="*/ 0 h 333829"/>
                <a:gd name="connsiteX0" fmla="*/ 0 w 9229272"/>
                <a:gd name="connsiteY0" fmla="*/ 9071 h 342900"/>
                <a:gd name="connsiteX1" fmla="*/ 9229272 w 9229272"/>
                <a:gd name="connsiteY1" fmla="*/ 0 h 342900"/>
                <a:gd name="connsiteX2" fmla="*/ 9056914 w 9229272"/>
                <a:gd name="connsiteY2" fmla="*/ 342900 h 342900"/>
                <a:gd name="connsiteX3" fmla="*/ 29029 w 9229272"/>
                <a:gd name="connsiteY3" fmla="*/ 342900 h 342900"/>
                <a:gd name="connsiteX4" fmla="*/ 0 w 9229272"/>
                <a:gd name="connsiteY4" fmla="*/ 9071 h 342900"/>
                <a:gd name="connsiteX0" fmla="*/ 0 w 9229272"/>
                <a:gd name="connsiteY0" fmla="*/ 9071 h 355600"/>
                <a:gd name="connsiteX1" fmla="*/ 9229272 w 9229272"/>
                <a:gd name="connsiteY1" fmla="*/ 0 h 355600"/>
                <a:gd name="connsiteX2" fmla="*/ 9056914 w 9229272"/>
                <a:gd name="connsiteY2" fmla="*/ 342900 h 355600"/>
                <a:gd name="connsiteX3" fmla="*/ 3629 w 9229272"/>
                <a:gd name="connsiteY3" fmla="*/ 355600 h 355600"/>
                <a:gd name="connsiteX4" fmla="*/ 0 w 9229272"/>
                <a:gd name="connsiteY4" fmla="*/ 9071 h 355600"/>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任意多边形: 形状 14">
              <a:extLst>
                <a:ext uri="{FF2B5EF4-FFF2-40B4-BE49-F238E27FC236}">
                  <a16:creationId xmlns:a16="http://schemas.microsoft.com/office/drawing/2014/main" id="{C63B7B17-AE79-2D96-1DAF-22A4FF7C67FC}"/>
                </a:ext>
              </a:extLst>
            </p:cNvPr>
            <p:cNvSpPr/>
            <p:nvPr userDrawn="1"/>
          </p:nvSpPr>
          <p:spPr>
            <a:xfrm>
              <a:off x="6885708" y="4774370"/>
              <a:ext cx="2247482" cy="359358"/>
            </a:xfrm>
            <a:custGeom>
              <a:avLst/>
              <a:gdLst>
                <a:gd name="connsiteX0" fmla="*/ 3009900 w 3009900"/>
                <a:gd name="connsiteY0" fmla="*/ 0 h 769620"/>
                <a:gd name="connsiteX1" fmla="*/ 3009900 w 3009900"/>
                <a:gd name="connsiteY1" fmla="*/ 769620 h 769620"/>
                <a:gd name="connsiteX2" fmla="*/ 0 w 3009900"/>
                <a:gd name="connsiteY2" fmla="*/ 746760 h 769620"/>
                <a:gd name="connsiteX3" fmla="*/ 419100 w 3009900"/>
                <a:gd name="connsiteY3" fmla="*/ 0 h 769620"/>
                <a:gd name="connsiteX4" fmla="*/ 3009900 w 3009900"/>
                <a:gd name="connsiteY4" fmla="*/ 0 h 769620"/>
                <a:gd name="connsiteX0" fmla="*/ 3009900 w 3009900"/>
                <a:gd name="connsiteY0" fmla="*/ 0 h 769620"/>
                <a:gd name="connsiteX1" fmla="*/ 3009900 w 3009900"/>
                <a:gd name="connsiteY1" fmla="*/ 769620 h 769620"/>
                <a:gd name="connsiteX2" fmla="*/ 0 w 3009900"/>
                <a:gd name="connsiteY2" fmla="*/ 746760 h 769620"/>
                <a:gd name="connsiteX3" fmla="*/ 351117 w 3009900"/>
                <a:gd name="connsiteY3" fmla="*/ 101974 h 769620"/>
                <a:gd name="connsiteX4" fmla="*/ 3009900 w 3009900"/>
                <a:gd name="connsiteY4" fmla="*/ 0 h 769620"/>
                <a:gd name="connsiteX0" fmla="*/ 3021231 w 3021231"/>
                <a:gd name="connsiteY0" fmla="*/ 0 h 667646"/>
                <a:gd name="connsiteX1" fmla="*/ 3009900 w 3021231"/>
                <a:gd name="connsiteY1" fmla="*/ 667646 h 667646"/>
                <a:gd name="connsiteX2" fmla="*/ 0 w 3021231"/>
                <a:gd name="connsiteY2" fmla="*/ 644786 h 667646"/>
                <a:gd name="connsiteX3" fmla="*/ 351117 w 3021231"/>
                <a:gd name="connsiteY3" fmla="*/ 0 h 667646"/>
                <a:gd name="connsiteX4" fmla="*/ 3021231 w 3021231"/>
                <a:gd name="connsiteY4" fmla="*/ 0 h 667646"/>
                <a:gd name="connsiteX0" fmla="*/ 3021231 w 3021231"/>
                <a:gd name="connsiteY0" fmla="*/ 0 h 667646"/>
                <a:gd name="connsiteX1" fmla="*/ 3009900 w 3021231"/>
                <a:gd name="connsiteY1" fmla="*/ 667646 h 667646"/>
                <a:gd name="connsiteX2" fmla="*/ 0 w 3021231"/>
                <a:gd name="connsiteY2" fmla="*/ 644786 h 667646"/>
                <a:gd name="connsiteX3" fmla="*/ 237812 w 3021231"/>
                <a:gd name="connsiteY3" fmla="*/ 192619 h 667646"/>
                <a:gd name="connsiteX4" fmla="*/ 3021231 w 3021231"/>
                <a:gd name="connsiteY4" fmla="*/ 0 h 667646"/>
                <a:gd name="connsiteX0" fmla="*/ 3009900 w 3009900"/>
                <a:gd name="connsiteY0" fmla="*/ 0 h 486358"/>
                <a:gd name="connsiteX1" fmla="*/ 3009900 w 3009900"/>
                <a:gd name="connsiteY1" fmla="*/ 486358 h 486358"/>
                <a:gd name="connsiteX2" fmla="*/ 0 w 3009900"/>
                <a:gd name="connsiteY2" fmla="*/ 463498 h 486358"/>
                <a:gd name="connsiteX3" fmla="*/ 237812 w 3009900"/>
                <a:gd name="connsiteY3" fmla="*/ 11331 h 486358"/>
                <a:gd name="connsiteX4" fmla="*/ 3009900 w 3009900"/>
                <a:gd name="connsiteY4" fmla="*/ 0 h 486358"/>
                <a:gd name="connsiteX0" fmla="*/ 3021230 w 3021230"/>
                <a:gd name="connsiteY0" fmla="*/ 0 h 475027"/>
                <a:gd name="connsiteX1" fmla="*/ 3009900 w 3021230"/>
                <a:gd name="connsiteY1" fmla="*/ 475027 h 475027"/>
                <a:gd name="connsiteX2" fmla="*/ 0 w 3021230"/>
                <a:gd name="connsiteY2" fmla="*/ 452167 h 475027"/>
                <a:gd name="connsiteX3" fmla="*/ 237812 w 3021230"/>
                <a:gd name="connsiteY3" fmla="*/ 0 h 475027"/>
                <a:gd name="connsiteX4" fmla="*/ 3021230 w 3021230"/>
                <a:gd name="connsiteY4" fmla="*/ 0 h 475027"/>
                <a:gd name="connsiteX0" fmla="*/ 3007245 w 3007245"/>
                <a:gd name="connsiteY0" fmla="*/ 0 h 480138"/>
                <a:gd name="connsiteX1" fmla="*/ 2995915 w 3007245"/>
                <a:gd name="connsiteY1" fmla="*/ 475027 h 480138"/>
                <a:gd name="connsiteX2" fmla="*/ 0 w 3007245"/>
                <a:gd name="connsiteY2" fmla="*/ 480138 h 480138"/>
                <a:gd name="connsiteX3" fmla="*/ 223827 w 3007245"/>
                <a:gd name="connsiteY3" fmla="*/ 0 h 480138"/>
                <a:gd name="connsiteX4" fmla="*/ 3007245 w 3007245"/>
                <a:gd name="connsiteY4" fmla="*/ 0 h 480138"/>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7" name="Grupo 26">
            <a:extLst>
              <a:ext uri="{FF2B5EF4-FFF2-40B4-BE49-F238E27FC236}">
                <a16:creationId xmlns:a16="http://schemas.microsoft.com/office/drawing/2014/main" id="{6C6B5E03-0813-84BD-239C-58EC86701053}"/>
              </a:ext>
            </a:extLst>
          </p:cNvPr>
          <p:cNvGrpSpPr/>
          <p:nvPr/>
        </p:nvGrpSpPr>
        <p:grpSpPr>
          <a:xfrm>
            <a:off x="179781" y="245222"/>
            <a:ext cx="8781338" cy="530964"/>
            <a:chOff x="179781" y="245222"/>
            <a:chExt cx="8781338" cy="530964"/>
          </a:xfrm>
        </p:grpSpPr>
        <p:sp>
          <p:nvSpPr>
            <p:cNvPr id="28" name="Rectángulo 27">
              <a:extLst>
                <a:ext uri="{FF2B5EF4-FFF2-40B4-BE49-F238E27FC236}">
                  <a16:creationId xmlns:a16="http://schemas.microsoft.com/office/drawing/2014/main" id="{C29F0A94-B4E8-CB02-141F-C36E54619836}"/>
                </a:ext>
              </a:extLst>
            </p:cNvPr>
            <p:cNvSpPr/>
            <p:nvPr/>
          </p:nvSpPr>
          <p:spPr>
            <a:xfrm flipV="1">
              <a:off x="199888" y="730467"/>
              <a:ext cx="8761231" cy="45719"/>
            </a:xfrm>
            <a:prstGeom prst="rect">
              <a:avLst/>
            </a:pr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F28E8F60-96C9-0E02-B10D-7A5485C87A8A}"/>
                </a:ext>
              </a:extLst>
            </p:cNvPr>
            <p:cNvSpPr/>
            <p:nvPr/>
          </p:nvSpPr>
          <p:spPr>
            <a:xfrm>
              <a:off x="179781" y="245222"/>
              <a:ext cx="234550" cy="430007"/>
            </a:xfrm>
            <a:prstGeom prst="rect">
              <a:avLst/>
            </a:prstGeom>
            <a:solidFill>
              <a:srgbClr val="F7A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Rectángulo 29">
              <a:extLst>
                <a:ext uri="{FF2B5EF4-FFF2-40B4-BE49-F238E27FC236}">
                  <a16:creationId xmlns:a16="http://schemas.microsoft.com/office/drawing/2014/main" id="{6A07C2FB-B221-176C-E275-B0C8EF4BCCAB}"/>
                </a:ext>
              </a:extLst>
            </p:cNvPr>
            <p:cNvSpPr/>
            <p:nvPr/>
          </p:nvSpPr>
          <p:spPr>
            <a:xfrm>
              <a:off x="461246" y="306719"/>
              <a:ext cx="97168" cy="430007"/>
            </a:xfrm>
            <a:prstGeom prst="rect">
              <a:avLst/>
            </a:prstGeom>
            <a:solidFill>
              <a:srgbClr val="165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
</file>

<file path=ppt/theme/theme1.xml><?xml version="1.0" encoding="utf-8"?>
<a:theme xmlns:a="http://schemas.openxmlformats.org/drawingml/2006/main" name="US National Bike Week by Slidesgo">
  <a:themeElements>
    <a:clrScheme name="Simple Light">
      <a:dk1>
        <a:srgbClr val="092242"/>
      </a:dk1>
      <a:lt1>
        <a:srgbClr val="F2ECD2"/>
      </a:lt1>
      <a:dk2>
        <a:srgbClr val="609A92"/>
      </a:dk2>
      <a:lt2>
        <a:srgbClr val="E68CA3"/>
      </a:lt2>
      <a:accent1>
        <a:srgbClr val="F7AC2D"/>
      </a:accent1>
      <a:accent2>
        <a:srgbClr val="ED0F51"/>
      </a:accent2>
      <a:accent3>
        <a:srgbClr val="C76C1F"/>
      </a:accent3>
      <a:accent4>
        <a:srgbClr val="006EED"/>
      </a:accent4>
      <a:accent5>
        <a:srgbClr val="CFBF8B"/>
      </a:accent5>
      <a:accent6>
        <a:srgbClr val="FFFFFF"/>
      </a:accent6>
      <a:hlink>
        <a:srgbClr val="0922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908</Words>
  <Application>Microsoft Office PowerPoint</Application>
  <PresentationFormat>Presentación en pantalla (16:9)</PresentationFormat>
  <Paragraphs>176</Paragraphs>
  <Slides>36</Slides>
  <Notes>34</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36</vt:i4>
      </vt:variant>
    </vt:vector>
  </HeadingPairs>
  <TitlesOfParts>
    <vt:vector size="54" baseType="lpstr">
      <vt:lpstr>Courier New</vt:lpstr>
      <vt:lpstr>맑은 고딕</vt:lpstr>
      <vt:lpstr>Kanit Light</vt:lpstr>
      <vt:lpstr>宋体</vt:lpstr>
      <vt:lpstr>Arial</vt:lpstr>
      <vt:lpstr>Kanit ExtraLight</vt:lpstr>
      <vt:lpstr>Bevan</vt:lpstr>
      <vt:lpstr>Montserrat ExtraBold</vt:lpstr>
      <vt:lpstr>DM Sans</vt:lpstr>
      <vt:lpstr>Rubik</vt:lpstr>
      <vt:lpstr>Josefin Sans</vt:lpstr>
      <vt:lpstr>Assistant Light</vt:lpstr>
      <vt:lpstr>微软雅黑</vt:lpstr>
      <vt:lpstr>Bree Serif</vt:lpstr>
      <vt:lpstr>Krona One</vt:lpstr>
      <vt:lpstr>Inconsolata</vt:lpstr>
      <vt:lpstr>Montserrat</vt:lpstr>
      <vt:lpstr>US National Bike Week by Slidesgo</vt:lpstr>
      <vt:lpstr>Presentación de PowerPoint</vt:lpstr>
      <vt:lpstr>1 </vt:lpstr>
      <vt:lpstr>We'll be celebrating ways to bike</vt:lpstr>
      <vt:lpstr>—Someone famous</vt:lpstr>
      <vt:lpstr>Women bike</vt:lpstr>
      <vt:lpstr>Whoa!</vt:lpstr>
      <vt:lpstr>You could use three columns, why not?</vt:lpstr>
      <vt:lpstr>Presentación de PowerPoint</vt:lpstr>
      <vt:lpstr>A picture always reinforces the concept</vt:lpstr>
      <vt:lpstr>Awesome words</vt:lpstr>
      <vt:lpstr>The growth of bike commuting</vt:lpstr>
      <vt:lpstr>The number of bicyclists is growing rapidly</vt:lpstr>
      <vt:lpstr>How do we do that?</vt:lpstr>
      <vt:lpstr>Run</vt:lpstr>
      <vt:lpstr>Equity, diversity &amp; inclusion</vt:lpstr>
      <vt:lpstr>Presentación de PowerPoint</vt:lpstr>
      <vt:lpstr>Presentación de PowerPoint</vt:lpstr>
      <vt:lpstr>A timeline always works fine</vt:lpstr>
      <vt:lpstr>4,498,300,000</vt:lpstr>
      <vt:lpstr>333,000.00</vt:lpstr>
      <vt:lpstr>Our team</vt:lpstr>
      <vt:lpstr>Run Free</vt:lpstr>
      <vt:lpstr>Recommendations</vt:lpstr>
      <vt:lpstr>2 </vt:lpstr>
      <vt:lpstr>Multimedia</vt:lpstr>
      <vt:lpstr>Our best experiences</vt:lpstr>
      <vt:lpstr>Why being part of our community</vt:lpstr>
      <vt:lpstr>National bicycle communities</vt:lpstr>
      <vt:lpstr>Thanks</vt:lpstr>
      <vt:lpstr>MARATHON</vt:lpstr>
      <vt:lpstr>Presentación de PowerPoint</vt:lpstr>
      <vt:lpstr>RESOURCES</vt:lpstr>
      <vt:lpstr>RESOURCES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ciclismo</dc:title>
  <dc:creator>Sr GRYM</dc:creator>
  <cp:lastModifiedBy>eduardo</cp:lastModifiedBy>
  <cp:revision>43</cp:revision>
  <dcterms:modified xsi:type="dcterms:W3CDTF">2025-12-18T06:15:20Z</dcterms:modified>
</cp:coreProperties>
</file>