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7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470E0-0851-0A59-EC42-3532BDFD0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BF16972-408C-8AAF-A59D-D51BC43AB2E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BF16972-408C-8AAF-A59D-D51BC43AB2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013AC50-ECCD-6914-4353-1D554822D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30-60-90 Plan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471C073-DF33-D743-44FE-FAA85D7539A2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hape0_20220526_222950">
            <a:extLst>
              <a:ext uri="{FF2B5EF4-FFF2-40B4-BE49-F238E27FC236}">
                <a16:creationId xmlns:a16="http://schemas.microsoft.com/office/drawing/2014/main" id="{170A91B8-0197-FB24-DF82-5CB63D47DDD3}"/>
              </a:ext>
            </a:extLst>
          </p:cNvPr>
          <p:cNvCxnSpPr/>
          <p:nvPr/>
        </p:nvCxnSpPr>
        <p:spPr>
          <a:xfrm>
            <a:off x="6334410" y="2863863"/>
            <a:ext cx="0" cy="2855786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" name="Shape1_20220526_222950">
            <a:extLst>
              <a:ext uri="{FF2B5EF4-FFF2-40B4-BE49-F238E27FC236}">
                <a16:creationId xmlns:a16="http://schemas.microsoft.com/office/drawing/2014/main" id="{FC3AE197-F33E-B625-9971-2C719239DEAD}"/>
              </a:ext>
            </a:extLst>
          </p:cNvPr>
          <p:cNvCxnSpPr/>
          <p:nvPr/>
        </p:nvCxnSpPr>
        <p:spPr>
          <a:xfrm>
            <a:off x="9038451" y="2863863"/>
            <a:ext cx="0" cy="2855786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Google Shape;547;p17">
            <a:extLst>
              <a:ext uri="{FF2B5EF4-FFF2-40B4-BE49-F238E27FC236}">
                <a16:creationId xmlns:a16="http://schemas.microsoft.com/office/drawing/2014/main" id="{DCE1BF80-066A-7F16-97F8-73E3828DE6BF}"/>
              </a:ext>
            </a:extLst>
          </p:cNvPr>
          <p:cNvSpPr/>
          <p:nvPr/>
        </p:nvSpPr>
        <p:spPr>
          <a:xfrm flipH="1">
            <a:off x="6622851" y="2833610"/>
            <a:ext cx="212717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dirty="0"/>
              <a:t>Insert Text Here</a:t>
            </a:r>
            <a:endParaRPr sz="2000" dirty="0"/>
          </a:p>
        </p:txBody>
      </p:sp>
      <p:sp>
        <p:nvSpPr>
          <p:cNvPr id="8" name="Google Shape;553;p17">
            <a:extLst>
              <a:ext uri="{FF2B5EF4-FFF2-40B4-BE49-F238E27FC236}">
                <a16:creationId xmlns:a16="http://schemas.microsoft.com/office/drawing/2014/main" id="{706C6CA5-2E77-7065-5ACC-7355AB70B9D3}"/>
              </a:ext>
            </a:extLst>
          </p:cNvPr>
          <p:cNvSpPr/>
          <p:nvPr/>
        </p:nvSpPr>
        <p:spPr>
          <a:xfrm>
            <a:off x="6952375" y="1154340"/>
            <a:ext cx="1470129" cy="1470129"/>
          </a:xfrm>
          <a:prstGeom prst="ellipse">
            <a:avLst/>
          </a:prstGeom>
          <a:noFill/>
          <a:ln w="1270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9" name="Google Shape;554;p17">
            <a:extLst>
              <a:ext uri="{FF2B5EF4-FFF2-40B4-BE49-F238E27FC236}">
                <a16:creationId xmlns:a16="http://schemas.microsoft.com/office/drawing/2014/main" id="{AE6D7F76-E6AF-EE38-F13B-2208603BB38A}"/>
              </a:ext>
            </a:extLst>
          </p:cNvPr>
          <p:cNvSpPr/>
          <p:nvPr/>
        </p:nvSpPr>
        <p:spPr>
          <a:xfrm>
            <a:off x="6950357" y="1154837"/>
            <a:ext cx="1472146" cy="1472146"/>
          </a:xfrm>
          <a:prstGeom prst="arc">
            <a:avLst>
              <a:gd name="adj1" fmla="val 16699520"/>
              <a:gd name="adj2" fmla="val 7288241"/>
            </a:avLst>
          </a:prstGeom>
          <a:noFill/>
          <a:ln w="762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0" name="Google Shape;559;p17">
            <a:extLst>
              <a:ext uri="{FF2B5EF4-FFF2-40B4-BE49-F238E27FC236}">
                <a16:creationId xmlns:a16="http://schemas.microsoft.com/office/drawing/2014/main" id="{FAD040D7-F924-8416-72FF-043D55D30786}"/>
              </a:ext>
            </a:extLst>
          </p:cNvPr>
          <p:cNvSpPr txBox="1"/>
          <p:nvPr/>
        </p:nvSpPr>
        <p:spPr>
          <a:xfrm>
            <a:off x="7056379" y="1988384"/>
            <a:ext cx="126010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b="1" dirty="0">
                <a:solidFill>
                  <a:schemeClr val="tx1">
                    <a:lumMod val="100000"/>
                  </a:schemeClr>
                </a:solidFill>
              </a:rPr>
              <a:t>60 DAY</a:t>
            </a:r>
            <a:endParaRPr sz="20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1" name="Google Shape;548;p17">
            <a:extLst>
              <a:ext uri="{FF2B5EF4-FFF2-40B4-BE49-F238E27FC236}">
                <a16:creationId xmlns:a16="http://schemas.microsoft.com/office/drawing/2014/main" id="{3D82A530-AE3F-6B0A-16C8-2B3DF39FC233}"/>
              </a:ext>
            </a:extLst>
          </p:cNvPr>
          <p:cNvSpPr/>
          <p:nvPr/>
        </p:nvSpPr>
        <p:spPr>
          <a:xfrm flipH="1">
            <a:off x="9326892" y="2833610"/>
            <a:ext cx="212717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dirty="0"/>
              <a:t>Insert Text Here</a:t>
            </a:r>
            <a:endParaRPr sz="2000" dirty="0"/>
          </a:p>
        </p:txBody>
      </p:sp>
      <p:sp>
        <p:nvSpPr>
          <p:cNvPr id="12" name="Google Shape;556;p17">
            <a:extLst>
              <a:ext uri="{FF2B5EF4-FFF2-40B4-BE49-F238E27FC236}">
                <a16:creationId xmlns:a16="http://schemas.microsoft.com/office/drawing/2014/main" id="{F558DF44-BB69-5940-93A7-8BF4914E442B}"/>
              </a:ext>
            </a:extLst>
          </p:cNvPr>
          <p:cNvSpPr/>
          <p:nvPr/>
        </p:nvSpPr>
        <p:spPr>
          <a:xfrm>
            <a:off x="9656417" y="1154340"/>
            <a:ext cx="1470129" cy="1470129"/>
          </a:xfrm>
          <a:prstGeom prst="ellipse">
            <a:avLst/>
          </a:prstGeom>
          <a:noFill/>
          <a:ln w="1270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3" name="Google Shape;557;p17">
            <a:extLst>
              <a:ext uri="{FF2B5EF4-FFF2-40B4-BE49-F238E27FC236}">
                <a16:creationId xmlns:a16="http://schemas.microsoft.com/office/drawing/2014/main" id="{CCBB9D68-3A28-DB11-6DA7-8283C75CCD13}"/>
              </a:ext>
            </a:extLst>
          </p:cNvPr>
          <p:cNvSpPr/>
          <p:nvPr/>
        </p:nvSpPr>
        <p:spPr>
          <a:xfrm>
            <a:off x="9654401" y="1154837"/>
            <a:ext cx="1472146" cy="1472146"/>
          </a:xfrm>
          <a:prstGeom prst="arc">
            <a:avLst>
              <a:gd name="adj1" fmla="val 16699520"/>
              <a:gd name="adj2" fmla="val 14680637"/>
            </a:avLst>
          </a:prstGeom>
          <a:noFill/>
          <a:ln w="762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4" name="Google Shape;560;p17">
            <a:extLst>
              <a:ext uri="{FF2B5EF4-FFF2-40B4-BE49-F238E27FC236}">
                <a16:creationId xmlns:a16="http://schemas.microsoft.com/office/drawing/2014/main" id="{9ACD6470-681D-5163-6E0A-633E20E40885}"/>
              </a:ext>
            </a:extLst>
          </p:cNvPr>
          <p:cNvSpPr txBox="1"/>
          <p:nvPr/>
        </p:nvSpPr>
        <p:spPr>
          <a:xfrm>
            <a:off x="9760421" y="1988384"/>
            <a:ext cx="126010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b="1" dirty="0">
                <a:solidFill>
                  <a:schemeClr val="tx1">
                    <a:lumMod val="100000"/>
                  </a:schemeClr>
                </a:solidFill>
              </a:rPr>
              <a:t>90 DAY</a:t>
            </a:r>
            <a:endParaRPr sz="20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5" name="Google Shape;546;p17">
            <a:extLst>
              <a:ext uri="{FF2B5EF4-FFF2-40B4-BE49-F238E27FC236}">
                <a16:creationId xmlns:a16="http://schemas.microsoft.com/office/drawing/2014/main" id="{8CA6C955-7B5C-E862-9147-3A960F8C9197}"/>
              </a:ext>
            </a:extLst>
          </p:cNvPr>
          <p:cNvSpPr/>
          <p:nvPr/>
        </p:nvSpPr>
        <p:spPr>
          <a:xfrm flipH="1">
            <a:off x="3918809" y="2833610"/>
            <a:ext cx="212717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dirty="0"/>
              <a:t>Insert Text Here</a:t>
            </a:r>
            <a:endParaRPr sz="2000" dirty="0"/>
          </a:p>
        </p:txBody>
      </p:sp>
      <p:sp>
        <p:nvSpPr>
          <p:cNvPr id="16" name="Google Shape;550;p17">
            <a:extLst>
              <a:ext uri="{FF2B5EF4-FFF2-40B4-BE49-F238E27FC236}">
                <a16:creationId xmlns:a16="http://schemas.microsoft.com/office/drawing/2014/main" id="{010B82C7-4863-E4FF-9666-7763B89A088E}"/>
              </a:ext>
            </a:extLst>
          </p:cNvPr>
          <p:cNvSpPr/>
          <p:nvPr/>
        </p:nvSpPr>
        <p:spPr>
          <a:xfrm>
            <a:off x="4248334" y="1154340"/>
            <a:ext cx="1470129" cy="1470129"/>
          </a:xfrm>
          <a:prstGeom prst="ellipse">
            <a:avLst/>
          </a:prstGeom>
          <a:noFill/>
          <a:ln w="1270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7" name="Google Shape;551;p17">
            <a:extLst>
              <a:ext uri="{FF2B5EF4-FFF2-40B4-BE49-F238E27FC236}">
                <a16:creationId xmlns:a16="http://schemas.microsoft.com/office/drawing/2014/main" id="{38A38A77-BF72-7040-5E6B-6C2DD9AA7006}"/>
              </a:ext>
            </a:extLst>
          </p:cNvPr>
          <p:cNvSpPr/>
          <p:nvPr/>
        </p:nvSpPr>
        <p:spPr>
          <a:xfrm>
            <a:off x="4246317" y="1154837"/>
            <a:ext cx="1472146" cy="1472146"/>
          </a:xfrm>
          <a:prstGeom prst="arc">
            <a:avLst>
              <a:gd name="adj1" fmla="val 16699520"/>
              <a:gd name="adj2" fmla="val 964185"/>
            </a:avLst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8" name="Google Shape;558;p17">
            <a:extLst>
              <a:ext uri="{FF2B5EF4-FFF2-40B4-BE49-F238E27FC236}">
                <a16:creationId xmlns:a16="http://schemas.microsoft.com/office/drawing/2014/main" id="{4CD5D770-1F59-912C-C0CE-BC7F20F316B4}"/>
              </a:ext>
            </a:extLst>
          </p:cNvPr>
          <p:cNvSpPr txBox="1"/>
          <p:nvPr/>
        </p:nvSpPr>
        <p:spPr>
          <a:xfrm>
            <a:off x="4352338" y="1988384"/>
            <a:ext cx="126010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b="1" dirty="0">
                <a:solidFill>
                  <a:schemeClr val="tx1">
                    <a:lumMod val="100000"/>
                  </a:schemeClr>
                </a:solidFill>
              </a:rPr>
              <a:t>30 DAY</a:t>
            </a:r>
            <a:endParaRPr sz="2000" dirty="0">
              <a:solidFill>
                <a:schemeClr val="tx1">
                  <a:lumMod val="100000"/>
                </a:schemeClr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E5880E5-FC59-2C3E-F17A-9E073DD3BC55}"/>
              </a:ext>
            </a:extLst>
          </p:cNvPr>
          <p:cNvGrpSpPr/>
          <p:nvPr/>
        </p:nvGrpSpPr>
        <p:grpSpPr>
          <a:xfrm>
            <a:off x="10224533" y="1437474"/>
            <a:ext cx="331880" cy="329118"/>
            <a:chOff x="10255012" y="1748700"/>
            <a:chExt cx="332937" cy="330167"/>
          </a:xfrm>
          <a:solidFill>
            <a:schemeClr val="accent1"/>
          </a:solidFill>
        </p:grpSpPr>
        <p:sp>
          <p:nvSpPr>
            <p:cNvPr id="24" name="Freeform 44">
              <a:extLst>
                <a:ext uri="{FF2B5EF4-FFF2-40B4-BE49-F238E27FC236}">
                  <a16:creationId xmlns:a16="http://schemas.microsoft.com/office/drawing/2014/main" id="{60665585-6C2C-A088-074D-F077FBEA6B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32697" y="1826387"/>
              <a:ext cx="174793" cy="174794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25" name="Freeform 45">
              <a:extLst>
                <a:ext uri="{FF2B5EF4-FFF2-40B4-BE49-F238E27FC236}">
                  <a16:creationId xmlns:a16="http://schemas.microsoft.com/office/drawing/2014/main" id="{D9B910AA-AA6E-3351-26B2-1A735852EB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55012" y="1748700"/>
              <a:ext cx="332937" cy="330167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B90B8F9D-3538-5903-4049-762F001B570F}"/>
              </a:ext>
            </a:extLst>
          </p:cNvPr>
          <p:cNvGrpSpPr/>
          <p:nvPr/>
        </p:nvGrpSpPr>
        <p:grpSpPr>
          <a:xfrm>
            <a:off x="7520490" y="1437474"/>
            <a:ext cx="331880" cy="329118"/>
            <a:chOff x="10255012" y="1748700"/>
            <a:chExt cx="332937" cy="330167"/>
          </a:xfrm>
          <a:solidFill>
            <a:schemeClr val="accent1"/>
          </a:solidFill>
        </p:grpSpPr>
        <p:sp>
          <p:nvSpPr>
            <p:cNvPr id="41" name="Freeform 44">
              <a:extLst>
                <a:ext uri="{FF2B5EF4-FFF2-40B4-BE49-F238E27FC236}">
                  <a16:creationId xmlns:a16="http://schemas.microsoft.com/office/drawing/2014/main" id="{CEDFC65F-C85F-3683-06CF-6D0A83CFDF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32697" y="1826387"/>
              <a:ext cx="174793" cy="174794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2" name="Freeform 45">
              <a:extLst>
                <a:ext uri="{FF2B5EF4-FFF2-40B4-BE49-F238E27FC236}">
                  <a16:creationId xmlns:a16="http://schemas.microsoft.com/office/drawing/2014/main" id="{B3C360AB-B8D8-7CBF-7C42-AA1A99C425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55012" y="1748700"/>
              <a:ext cx="332937" cy="330167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  <p:pic>
        <p:nvPicPr>
          <p:cNvPr id="46" name="Picture 2" descr="Free Calendar Emotion photo and picture">
            <a:extLst>
              <a:ext uri="{FF2B5EF4-FFF2-40B4-BE49-F238E27FC236}">
                <a16:creationId xmlns:a16="http://schemas.microsoft.com/office/drawing/2014/main" id="{70341A79-D23C-B999-088C-E061B8F883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620"/>
          <a:stretch/>
        </p:blipFill>
        <p:spPr bwMode="auto">
          <a:xfrm>
            <a:off x="-37416" y="1154340"/>
            <a:ext cx="3548759" cy="458129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077C3667-AC0D-782B-A05F-65B0F7264AD1}"/>
              </a:ext>
            </a:extLst>
          </p:cNvPr>
          <p:cNvGrpSpPr/>
          <p:nvPr/>
        </p:nvGrpSpPr>
        <p:grpSpPr>
          <a:xfrm>
            <a:off x="4832902" y="1437474"/>
            <a:ext cx="331880" cy="329118"/>
            <a:chOff x="10255012" y="1748700"/>
            <a:chExt cx="332937" cy="330167"/>
          </a:xfrm>
          <a:solidFill>
            <a:schemeClr val="accent1"/>
          </a:solidFill>
        </p:grpSpPr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A703EBF1-4FB1-9432-5AA0-750D898FB3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32697" y="1826387"/>
              <a:ext cx="174793" cy="174794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DF6537C4-8C72-93F7-4B47-4C5111D52A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55012" y="1748700"/>
              <a:ext cx="332937" cy="330167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803269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7999</TotalTime>
  <Words>18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Century Gothic</vt:lpstr>
      <vt:lpstr>Courier New</vt:lpstr>
      <vt:lpstr>Crimson Pro</vt:lpstr>
      <vt:lpstr>Roboto</vt:lpstr>
      <vt:lpstr>Wingdings</vt:lpstr>
      <vt:lpstr>Office Theme</vt:lpstr>
      <vt:lpstr>think-cell Slide</vt:lpstr>
      <vt:lpstr>30-60-90 Plan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536</cp:revision>
  <dcterms:created xsi:type="dcterms:W3CDTF">2021-03-31T02:49:57Z</dcterms:created>
  <dcterms:modified xsi:type="dcterms:W3CDTF">2025-10-16T11:01:02Z</dcterms:modified>
  <cp:category/>
</cp:coreProperties>
</file>