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25" name="Google Shape;22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2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9" type="objTx">
  <p:cSld name="OBJECT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Schoolbook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10" type="picTx">
  <p:cSld name="PICTURE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Schoolbook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11" type="vertTx">
  <p:cSld name="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9" name="Google Shape;89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0" name="Google Shape;9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1" name="Google Shape;9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2" name="Google Shape;9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12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6" name="Google Shape;9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1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 Schoolbook"/>
              <a:buNone/>
              <a:defRPr b="0" i="0" sz="6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Slides 13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idx="10" type="dt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entury Schoolbook"/>
              <a:buNone/>
              <a:defRPr sz="1800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3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 Schoolbook"/>
              <a:buNone/>
              <a:defRPr b="0" i="0" sz="6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4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6">
  <p:cSld name="Slides 6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Google Shape;56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63" name="Google Shape;63;p8"/>
          <p:cNvSpPr/>
          <p:nvPr/>
        </p:nvSpPr>
        <p:spPr>
          <a:xfrm>
            <a:off x="9100364" y="644400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7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6" name="Google Shape;6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8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5.png"/><Relationship Id="rId2" Type="http://schemas.openxmlformats.org/officeDocument/2006/relationships/image" Target="../media/image1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342C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19294" l="0" r="2750" t="0"/>
          <a:stretch/>
        </p:blipFill>
        <p:spPr>
          <a:xfrm>
            <a:off x="0" y="116632"/>
            <a:ext cx="12191999" cy="6741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16632"/>
            <a:ext cx="12191999" cy="674136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/>
          <p:nvPr/>
        </p:nvSpPr>
        <p:spPr>
          <a:xfrm>
            <a:off x="551384" y="1844824"/>
            <a:ext cx="1368152" cy="2448272"/>
          </a:xfrm>
          <a:prstGeom prst="rect">
            <a:avLst/>
          </a:prstGeom>
          <a:solidFill>
            <a:srgbClr val="B734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0" y="2060848"/>
            <a:ext cx="479376" cy="2448272"/>
          </a:xfrm>
          <a:prstGeom prst="rect">
            <a:avLst/>
          </a:prstGeom>
          <a:solidFill>
            <a:srgbClr val="B734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10632504" y="1268760"/>
            <a:ext cx="1049743" cy="2448272"/>
          </a:xfrm>
          <a:prstGeom prst="rect">
            <a:avLst/>
          </a:prstGeom>
          <a:solidFill>
            <a:srgbClr val="B734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11733439" y="908720"/>
            <a:ext cx="458561" cy="2448272"/>
          </a:xfrm>
          <a:prstGeom prst="rect">
            <a:avLst/>
          </a:prstGeom>
          <a:solidFill>
            <a:srgbClr val="B734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jp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342C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6632"/>
            <a:ext cx="12191999" cy="6741368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/>
          <p:nvPr/>
        </p:nvSpPr>
        <p:spPr>
          <a:xfrm>
            <a:off x="2063552" y="620688"/>
            <a:ext cx="7848872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entury Schoolbook"/>
              <a:buNone/>
            </a:pPr>
            <a:r>
              <a:rPr b="1" i="1" lang="tr-TR" sz="6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Healthy Hospital</a:t>
            </a:r>
            <a:endParaRPr b="1" i="1" sz="6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entury Schoolbook"/>
              <a:buNone/>
            </a:pPr>
            <a:r>
              <a:rPr b="1" i="1" lang="tr-TR" sz="6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slide</a:t>
            </a:r>
            <a:endParaRPr b="1" i="1" sz="6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Schoolbook"/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b="1"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GoogleSlides.org</a:t>
            </a:r>
            <a:endParaRPr b="1"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4">
            <a:alphaModFix/>
          </a:blip>
          <a:srcRect b="8650" l="18901" r="14942" t="62998"/>
          <a:stretch/>
        </p:blipFill>
        <p:spPr>
          <a:xfrm>
            <a:off x="3904986" y="3852342"/>
            <a:ext cx="4166004" cy="267814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/>
          <p:nvPr/>
        </p:nvSpPr>
        <p:spPr>
          <a:xfrm>
            <a:off x="7674542" y="2492896"/>
            <a:ext cx="1949850" cy="45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2423592" y="2492896"/>
            <a:ext cx="1949850" cy="45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4"/>
          <p:cNvSpPr txBox="1"/>
          <p:nvPr/>
        </p:nvSpPr>
        <p:spPr>
          <a:xfrm>
            <a:off x="6815883" y="3571874"/>
            <a:ext cx="12969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5" name="Google Shape;165;p24"/>
          <p:cNvSpPr txBox="1"/>
          <p:nvPr/>
        </p:nvSpPr>
        <p:spPr>
          <a:xfrm>
            <a:off x="3288458" y="3428999"/>
            <a:ext cx="691197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6" name="Google Shape;166;p24"/>
          <p:cNvSpPr txBox="1"/>
          <p:nvPr/>
        </p:nvSpPr>
        <p:spPr>
          <a:xfrm>
            <a:off x="3720257" y="3860799"/>
            <a:ext cx="1079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67" name="Google Shape;167;p24"/>
          <p:cNvCxnSpPr/>
          <p:nvPr/>
        </p:nvCxnSpPr>
        <p:spPr>
          <a:xfrm>
            <a:off x="3575720" y="4226868"/>
            <a:ext cx="1008063" cy="0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24"/>
          <p:cNvCxnSpPr/>
          <p:nvPr/>
        </p:nvCxnSpPr>
        <p:spPr>
          <a:xfrm flipH="1" rot="10800000">
            <a:off x="5483969" y="3651878"/>
            <a:ext cx="504825" cy="288925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9" name="Google Shape;169;p24"/>
          <p:cNvCxnSpPr/>
          <p:nvPr/>
        </p:nvCxnSpPr>
        <p:spPr>
          <a:xfrm>
            <a:off x="5483969" y="4420823"/>
            <a:ext cx="576263" cy="360362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0" name="Google Shape;170;p24"/>
          <p:cNvCxnSpPr/>
          <p:nvPr/>
        </p:nvCxnSpPr>
        <p:spPr>
          <a:xfrm>
            <a:off x="7388967" y="3645024"/>
            <a:ext cx="649288" cy="0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1" name="Google Shape;171;p24"/>
          <p:cNvCxnSpPr/>
          <p:nvPr/>
        </p:nvCxnSpPr>
        <p:spPr>
          <a:xfrm>
            <a:off x="7461994" y="4675558"/>
            <a:ext cx="649287" cy="0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2" name="Google Shape;172;p24"/>
          <p:cNvCxnSpPr/>
          <p:nvPr/>
        </p:nvCxnSpPr>
        <p:spPr>
          <a:xfrm flipH="1" rot="10800000">
            <a:off x="7461993" y="4243758"/>
            <a:ext cx="576262" cy="430212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3" name="Google Shape;173;p24"/>
          <p:cNvCxnSpPr/>
          <p:nvPr/>
        </p:nvCxnSpPr>
        <p:spPr>
          <a:xfrm>
            <a:off x="7461993" y="4675559"/>
            <a:ext cx="647700" cy="504825"/>
          </a:xfrm>
          <a:prstGeom prst="straightConnector1">
            <a:avLst/>
          </a:prstGeom>
          <a:noFill/>
          <a:ln cap="flat" cmpd="sng" w="28575">
            <a:solidFill>
              <a:srgbClr val="FFCC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4" name="Google Shape;174;p24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1559496" y="1595833"/>
            <a:ext cx="936104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</a:t>
            </a: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Is the color of milk and fresh snow, the color produced by the combination of all the colors of the visible spectrum.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4112" y="1484784"/>
            <a:ext cx="4653136" cy="4653136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5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Schoolbook"/>
              <a:buNone/>
            </a:pPr>
            <a:r>
              <a:rPr lang="tr-TR" sz="3600">
                <a:solidFill>
                  <a:schemeClr val="lt1"/>
                </a:solidFill>
              </a:rPr>
              <a:t>The Presentation title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5"/>
          <p:cNvSpPr/>
          <p:nvPr/>
        </p:nvSpPr>
        <p:spPr>
          <a:xfrm>
            <a:off x="1703512" y="1936992"/>
            <a:ext cx="5531896" cy="30839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Doctor title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Bring the attention of your audience over a key concept using icons or illustrations</a:t>
            </a:r>
            <a:b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Bring the attention of your audience over a key concept using icons or illustrations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6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Schoolbook"/>
              <a:buNone/>
            </a:pPr>
            <a:r>
              <a:rPr lang="tr-TR" sz="3600">
                <a:solidFill>
                  <a:schemeClr val="lt1"/>
                </a:solidFill>
              </a:rPr>
              <a:t>The Presentation title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6"/>
          <p:cNvSpPr/>
          <p:nvPr/>
        </p:nvSpPr>
        <p:spPr>
          <a:xfrm>
            <a:off x="2006696" y="2294767"/>
            <a:ext cx="8916272" cy="241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Doctor title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Bring the attention of your audience over a key concept using icons or illustrations</a:t>
            </a:r>
            <a:b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Bring the attention of your audience over a key concept using icons or illustrations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Schoolbook"/>
              <a:buNone/>
            </a:pPr>
            <a:r>
              <a:rPr lang="tr-TR" sz="3600">
                <a:solidFill>
                  <a:schemeClr val="lt1"/>
                </a:solidFill>
              </a:rPr>
              <a:t>The Presentation title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4" name="Google Shape;19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2397" y="1916832"/>
            <a:ext cx="4077072" cy="4077072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7"/>
          <p:cNvSpPr txBox="1"/>
          <p:nvPr/>
        </p:nvSpPr>
        <p:spPr>
          <a:xfrm>
            <a:off x="5231904" y="2420888"/>
            <a:ext cx="5904656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Click on the button under the presentation preview that says "Download as PowerPoint template". You will get a .pptx file that you can edit in PowerPoint.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Remember to download and install the fonts used in this presentation (you’ll find the links to the font files needed in the Presentation design slide)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8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Schoolbook"/>
              <a:buNone/>
            </a:pPr>
            <a:r>
              <a:rPr lang="tr-TR" sz="3600">
                <a:solidFill>
                  <a:schemeClr val="lt1"/>
                </a:solidFill>
              </a:rPr>
              <a:t>The Presentation title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8"/>
          <p:cNvSpPr txBox="1"/>
          <p:nvPr/>
        </p:nvSpPr>
        <p:spPr>
          <a:xfrm>
            <a:off x="1199456" y="3356992"/>
            <a:ext cx="5688632" cy="1421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complex idea can be conveyed with just a single still image, namely making it possible to absorb large amounts of data quickly.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202" name="Google Shape;202;p28"/>
          <p:cNvPicPr preferRelativeResize="0"/>
          <p:nvPr/>
        </p:nvPicPr>
        <p:blipFill rotWithShape="1">
          <a:blip r:embed="rId3">
            <a:alphaModFix/>
          </a:blip>
          <a:srcRect b="24756" l="0" r="0" t="23653"/>
          <a:stretch/>
        </p:blipFill>
        <p:spPr>
          <a:xfrm>
            <a:off x="6748075" y="2670063"/>
            <a:ext cx="4402183" cy="22711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208" name="Google Shape;208;p29"/>
          <p:cNvSpPr txBox="1"/>
          <p:nvPr/>
        </p:nvSpPr>
        <p:spPr>
          <a:xfrm>
            <a:off x="911424" y="2852936"/>
            <a:ext cx="10657184" cy="16435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12800" lvl="0" marL="812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Special thanks to all the people who made and released these</a:t>
            </a:r>
            <a:endParaRPr/>
          </a:p>
          <a:p>
            <a:pPr indent="-812800" lvl="0" marL="812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awesome resources for free:</a:t>
            </a:r>
            <a:endParaRPr/>
          </a:p>
          <a:p>
            <a:pPr indent="-812800" lvl="0" marL="812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Presentation template by GoogleSlides.org</a:t>
            </a:r>
            <a:endParaRPr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812800" lvl="0" marL="812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Photographs by Unsplash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0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30"/>
          <p:cNvSpPr txBox="1"/>
          <p:nvPr/>
        </p:nvSpPr>
        <p:spPr>
          <a:xfrm>
            <a:off x="5591944" y="2420888"/>
            <a:ext cx="5904656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Click on the button under the presentation preview that says "Download as PowerPoint template". You will get a .pptx file that you can edit in PowerPoint.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Remember to download and install the fonts used in this presentation (you’ll find the links to the font files needed in the Presentation design slide)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215" name="Google Shape;21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3432" y="1628800"/>
            <a:ext cx="4238308" cy="4149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6632"/>
            <a:ext cx="12191999" cy="6741368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31"/>
          <p:cNvSpPr/>
          <p:nvPr/>
        </p:nvSpPr>
        <p:spPr>
          <a:xfrm>
            <a:off x="2063552" y="1120676"/>
            <a:ext cx="7848872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entury Schoolbook"/>
              <a:buNone/>
            </a:pPr>
            <a:r>
              <a:rPr b="1" i="1" lang="tr-TR" sz="66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Thanks for you</a:t>
            </a:r>
            <a:endParaRPr b="1" sz="32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Schoolbook"/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</a:pPr>
            <a:r>
              <a:rPr b="1" lang="tr-TR" sz="28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GoogleSlides.org</a:t>
            </a:r>
            <a:endParaRPr b="1" sz="2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222" name="Google Shape;222;p31"/>
          <p:cNvPicPr preferRelativeResize="0"/>
          <p:nvPr/>
        </p:nvPicPr>
        <p:blipFill rotWithShape="1">
          <a:blip r:embed="rId4">
            <a:alphaModFix/>
          </a:blip>
          <a:srcRect b="8650" l="18901" r="14942" t="62998"/>
          <a:stretch/>
        </p:blipFill>
        <p:spPr>
          <a:xfrm>
            <a:off x="3904986" y="3852342"/>
            <a:ext cx="4166004" cy="26781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solidFill>
          <a:schemeClr val="lt1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2"/>
          <p:cNvSpPr/>
          <p:nvPr/>
        </p:nvSpPr>
        <p:spPr>
          <a:xfrm>
            <a:off x="1241486" y="4258831"/>
            <a:ext cx="9908674" cy="25982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400" spcFirstLastPara="1" rIns="91400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8" name="Google Shape;228;p32"/>
          <p:cNvSpPr/>
          <p:nvPr/>
        </p:nvSpPr>
        <p:spPr>
          <a:xfrm>
            <a:off x="1587" y="2371814"/>
            <a:ext cx="12188826" cy="1818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675" lIns="91400" spcFirstLastPara="1" rIns="91400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32"/>
          <p:cNvSpPr/>
          <p:nvPr/>
        </p:nvSpPr>
        <p:spPr>
          <a:xfrm>
            <a:off x="943638" y="2633557"/>
            <a:ext cx="5300157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0" name="Google Shape;230;p32"/>
          <p:cNvSpPr/>
          <p:nvPr/>
        </p:nvSpPr>
        <p:spPr>
          <a:xfrm>
            <a:off x="6720253" y="2658454"/>
            <a:ext cx="5300158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1" name="Google Shape;231;p32"/>
          <p:cNvSpPr txBox="1"/>
          <p:nvPr/>
        </p:nvSpPr>
        <p:spPr>
          <a:xfrm>
            <a:off x="2680736" y="1070364"/>
            <a:ext cx="6421881" cy="1015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8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342C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ctrTitle"/>
          </p:nvPr>
        </p:nvSpPr>
        <p:spPr>
          <a:xfrm>
            <a:off x="1847528" y="548680"/>
            <a:ext cx="9083352" cy="836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1199456" y="2551837"/>
            <a:ext cx="10059165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Click on the button under the presentation preview that says "Download as PowerPoint template". You will get a .pptx file that you can edit in PowerPoint.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Remember to download and install the fonts used in this presentation (you’ll find the links to the font files needed in the Presentation design slide)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1389615" y="2780928"/>
            <a:ext cx="993710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Click on the button under the presentation preview that says "Download as PowerPoint template". You will get a .pptx file that you can edit in PowerPoint.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Remember to download and install the fonts used in this presentation (you’ll find the links to the font files needed in the Presentation design slide)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48128" y="1500227"/>
            <a:ext cx="3770319" cy="4238496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1149403" y="2188314"/>
            <a:ext cx="5904656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Click on the button under the presentation preview that says "Download as PowerPoint template". You will get a .pptx file that you can edit in PowerPoint.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sz="20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Schoolbook"/>
              <a:buNone/>
            </a:pPr>
            <a:r>
              <a:rPr lang="tr-TR" sz="20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Remember to download and install the fonts used in this presentation (you’ll find the links to the font files needed in the Presentation design slide)</a:t>
            </a:r>
            <a:endParaRPr sz="2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5575676" y="1961474"/>
            <a:ext cx="5531896" cy="3748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Personal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A complex idea can be conveyed with just a single still image, namely making it possible to absorb large amounts of data quickly.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Schoolbook"/>
              <a:buNone/>
            </a:pPr>
            <a:r>
              <a:t/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◆A complex idea can be conveyed with just a single still image, namely making it possible to absorb large amounts of data quickly.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33" name="Google Shape;13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3246" y="2227751"/>
            <a:ext cx="4682430" cy="32161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0"/>
          <p:cNvSpPr/>
          <p:nvPr/>
        </p:nvSpPr>
        <p:spPr>
          <a:xfrm>
            <a:off x="1343472" y="2348880"/>
            <a:ext cx="9764100" cy="241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Personal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A complex idea can be conveyed with just a single still image, namely making it possible to absorb large amounts of data quickly.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Schoolbook"/>
              <a:buNone/>
            </a:pPr>
            <a:r>
              <a:t/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◆A complex idea can be conveyed with just a single still image, namely making it possible to absorb large amounts of data quickly.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1464" y="1988840"/>
            <a:ext cx="3388273" cy="3645024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1"/>
          <p:cNvSpPr/>
          <p:nvPr/>
        </p:nvSpPr>
        <p:spPr>
          <a:xfrm>
            <a:off x="5575676" y="1961474"/>
            <a:ext cx="5531896" cy="3748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Labs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b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2"/>
          <p:cNvSpPr/>
          <p:nvPr/>
        </p:nvSpPr>
        <p:spPr>
          <a:xfrm>
            <a:off x="1271464" y="2564904"/>
            <a:ext cx="9980124" cy="241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Labs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b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390464"/>
            <a:ext cx="4077072" cy="4077072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3"/>
          <p:cNvSpPr txBox="1"/>
          <p:nvPr>
            <p:ph type="title"/>
          </p:nvPr>
        </p:nvSpPr>
        <p:spPr>
          <a:xfrm>
            <a:off x="838200" y="681037"/>
            <a:ext cx="10515600" cy="61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entury Schoolbook"/>
              <a:buNone/>
            </a:pPr>
            <a:r>
              <a:rPr lang="tr-TR" sz="4000">
                <a:solidFill>
                  <a:schemeClr val="lt1"/>
                </a:solidFill>
              </a:rPr>
              <a:t>The Presentation title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/>
          <p:nvPr/>
        </p:nvSpPr>
        <p:spPr>
          <a:xfrm>
            <a:off x="5575676" y="1961474"/>
            <a:ext cx="5531896" cy="3748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Nurse title</a:t>
            </a:r>
            <a:br>
              <a:rPr b="1"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b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Schoolbook"/>
              <a:buNone/>
            </a:pPr>
            <a:r>
              <a:rPr lang="tr-TR" sz="2400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◆ Is the color of milk and fresh snow, the color produced by the combination of all the colors of the visible spectrum.</a:t>
            </a:r>
            <a:endParaRPr sz="24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Healthy Hospital Presentation - www.googleslides.org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