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7897826-6862-451D-94F8-2BD0097EAC35}">
  <a:tblStyle styleId="{57897826-6862-451D-94F8-2BD0097EAC3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slide" Target="slides/slide102.xml"/><Relationship Id="rId106" Type="http://schemas.openxmlformats.org/officeDocument/2006/relationships/slide" Target="slides/slide101.xml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9" Type="http://schemas.openxmlformats.org/officeDocument/2006/relationships/slide" Target="slides/slide104.xml"/><Relationship Id="rId108" Type="http://schemas.openxmlformats.org/officeDocument/2006/relationships/slide" Target="slides/slide103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15" Type="http://schemas.openxmlformats.org/officeDocument/2006/relationships/slide" Target="slides/slide110.xml"/><Relationship Id="rId15" Type="http://schemas.openxmlformats.org/officeDocument/2006/relationships/slide" Target="slides/slide10.xml"/><Relationship Id="rId110" Type="http://schemas.openxmlformats.org/officeDocument/2006/relationships/slide" Target="slides/slide105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14" Type="http://schemas.openxmlformats.org/officeDocument/2006/relationships/slide" Target="slides/slide109.xml"/><Relationship Id="rId18" Type="http://schemas.openxmlformats.org/officeDocument/2006/relationships/slide" Target="slides/slide13.xml"/><Relationship Id="rId113" Type="http://schemas.openxmlformats.org/officeDocument/2006/relationships/slide" Target="slides/slide108.xml"/><Relationship Id="rId112" Type="http://schemas.openxmlformats.org/officeDocument/2006/relationships/slide" Target="slides/slide107.xml"/><Relationship Id="rId111" Type="http://schemas.openxmlformats.org/officeDocument/2006/relationships/slide" Target="slides/slide106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zh.wikipedia.org/wiki/%E8%BE%A6%E5%85%AC%E5%AE%A4%E5%A5%97%E8%A3%9D%E8%BB%9F%E9%AB%94%E6%AF%94%E8%BC%83" TargetMode="External"/><Relationship Id="rId3" Type="http://schemas.openxmlformats.org/officeDocument/2006/relationships/hyperlink" Target="https://zh.wikipedia.org/wiki/Google%E6%96%87%E4%BB%B6" TargetMode="Externa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smartmockups.com/mockup/digital_world_2" TargetMode="External"/><Relationship Id="rId3" Type="http://schemas.openxmlformats.org/officeDocument/2006/relationships/hyperlink" Target="http://smartmockups.com/mockup/digital_firmbee_35" TargetMode="External"/><Relationship Id="rId4" Type="http://schemas.openxmlformats.org/officeDocument/2006/relationships/hyperlink" Target="http://smartmockups.com/mockup/digital_firmbee_32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gcflearnfree.org/googleslides/getting-started-with-your-presentation/1/" TargetMode="External"/><Relationship Id="rId3" Type="http://schemas.openxmlformats.org/officeDocument/2006/relationships/hyperlink" Target="http://b4worker.blogspot.tw/2011/06/powerpoint2010.html" TargetMode="Externa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gcflearnfree.org/googleslides/getting-started-with-your-presentation/1/" TargetMode="Externa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gcflearnfree.org/googleslides/getting-started-with-your-presentation/1/" TargetMode="Externa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gcflearnfree.org/googleslides/getting-started-with-your-presentation/1/" TargetMode="Externa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gcflearnfree.org/googleslides/getting-started-with-your-presentation/1/" TargetMode="Externa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gcflearnfree.org/googleslides/getting-started-with-your-presentation/1/" TargetMode="Externa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gcflearnfree.org/googleslides/getting-started-with-your-presentation/1/" TargetMode="Externa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6701286c8_0_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6701286c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http://l.pulipuli.info/nou/105impress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83d93392a_6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83d93392a_6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投影片功能：基本 / 豐富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繪圖與特效：基本 / SmartArt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安裝：免安裝 / 需要安裝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費用：免費 / 收費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分享：容易 / 不容易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u="sng">
                <a:solidFill>
                  <a:schemeClr val="hlink"/>
                </a:solidFill>
                <a:hlinkClick r:id="rId2"/>
              </a:rPr>
              <a:t>https://zh.wikipedia.org/wiki/%E8%BE%A6%E5%85%AC%E5%AE%A4%E5%A5%97%E8%A3%9D%E8%BB%9F%E9%AB%94%E6%AF%94%E8%BC%83</a:t>
            </a:r>
            <a:r>
              <a:rPr lang="zh-C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u="sng">
                <a:solidFill>
                  <a:schemeClr val="hlink"/>
                </a:solidFill>
                <a:hlinkClick r:id="rId3"/>
              </a:rPr>
              <a:t>https://zh.wikipedia.org/wiki/Google%E6%96%87%E4%BB%B6</a:t>
            </a:r>
            <a:r>
              <a:rPr lang="zh-CN"/>
              <a:t> </a:t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9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g1c1f32f1cb_0_18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1" name="Google Shape;1201;g1c1f32f1cb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g1c1f32f1cb_0_19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1" name="Google Shape;1211;g1c1f32f1cb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3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g1c1f32f1cb_0_20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5" name="Google Shape;1225;g1c1f32f1cb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其他三張圖</a:t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g1c1f32f1cb_0_2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3" name="Google Shape;1233;g1c1f32f1cb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9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c1f32f1cb_0_2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1" name="Google Shape;1241;g1c1f32f1cb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3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g1c1f32f1cb_0_2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5" name="Google Shape;1255;g1c1f32f1cb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5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g1c1f32f1cb_0_2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7" name="Google Shape;1267;g1c1f32f1cb_0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1c1f32f1cb_0_2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4" name="Google Shape;1274;g1c1f32f1cb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zh-CN"/>
              <a:t>建立副本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zh-CN"/>
              <a:t>修改名字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http://www.organ.org.tw/JRNL/044/044006.htm</a:t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0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g1c1f32f1cb_0_2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2" name="Google Shape;1282;g1c1f32f1cb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6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1c1f32f1cb_0_2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1c1f32f1cb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83d93392a_6_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83d93392a_6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8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g1c1f32f1cb_0_2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0" name="Google Shape;1310;g1c1f32f1cb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83d93392a_5_119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83d93392a_5_1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u="sng">
                <a:solidFill>
                  <a:schemeClr val="hlink"/>
                </a:solidFill>
                <a:hlinkClick r:id="rId2"/>
              </a:rPr>
              <a:t>http://smartmockups.com/mockup/digital_world_2</a:t>
            </a:r>
            <a:r>
              <a:rPr lang="zh-C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u="sng">
                <a:solidFill>
                  <a:schemeClr val="hlink"/>
                </a:solidFill>
                <a:hlinkClick r:id="rId3"/>
              </a:rPr>
              <a:t>http://smartmockups.com/mockup/digital_firmbee_35</a:t>
            </a:r>
            <a:r>
              <a:rPr lang="zh-C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u="sng">
                <a:solidFill>
                  <a:schemeClr val="hlink"/>
                </a:solidFill>
                <a:hlinkClick r:id="rId4"/>
              </a:rPr>
              <a:t>http://smartmockups.com/mockup/digital_firmbee_32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83d93392a_6_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83d93392a_6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83d93392a_2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83d93392a_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https://accounts.google.com/SignUp?hl=zh-TW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83d93392a_6_7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83d93392a_6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https://accounts.google.com/SignUp?hl=zh-TW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83d93392a_6_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83d93392a_6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83d93392a_2_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183d93392a_2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83d93392a_2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183d93392a_2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83d93392a_5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183d93392a_5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83d93392a_1_86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83d93392a_1_8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https://pixabay.com/zh/%E9%9D%99%E7%89%A9-%E6%B3%B0%E8%BF%AA%E7%86%8A-%E7%99%BD-%E8%AF%BB%E5%8F%96-%E6%9C%AC%E4%B9%A6-%E8%93%9D%E8%89%B2%E7%9A%84%E8%83%8C%E6%99%AF-1037378/#_=_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83d93392a_5_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183d93392a_5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83d93392a_5_5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83d93392a_5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u="sng">
                <a:solidFill>
                  <a:schemeClr val="hlink"/>
                </a:solidFill>
                <a:hlinkClick r:id="rId2"/>
              </a:rPr>
              <a:t>http://www.gcflearnfree.org/googleslides/getting-started-with-your-presentation/1/</a:t>
            </a:r>
            <a:r>
              <a:rPr lang="zh-C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u="sng">
                <a:solidFill>
                  <a:schemeClr val="hlink"/>
                </a:solidFill>
                <a:hlinkClick r:id="rId3"/>
              </a:rPr>
              <a:t>http://b4worker.blogspot.tw/2011/06/powerpoint2010.html</a:t>
            </a:r>
            <a:r>
              <a:rPr lang="zh-CN"/>
              <a:t>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83d93392a_5_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83d93392a_5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u="sng">
                <a:solidFill>
                  <a:schemeClr val="hlink"/>
                </a:solidFill>
                <a:hlinkClick r:id="rId2"/>
              </a:rPr>
              <a:t>http://www.gcflearnfree.org/googleslides/getting-started-with-your-presentation/1/</a:t>
            </a:r>
            <a:r>
              <a:rPr lang="zh-CN"/>
              <a:t>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83d93392a_5_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183d93392a_5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u="sng">
                <a:solidFill>
                  <a:schemeClr val="hlink"/>
                </a:solidFill>
                <a:hlinkClick r:id="rId2"/>
              </a:rPr>
              <a:t>http://www.gcflearnfree.org/googleslides/getting-started-with-your-presentation/1/</a:t>
            </a:r>
            <a:r>
              <a:rPr lang="zh-CN"/>
              <a:t> 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83d93392a_5_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83d93392a_5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u="sng">
                <a:solidFill>
                  <a:schemeClr val="hlink"/>
                </a:solidFill>
                <a:hlinkClick r:id="rId2"/>
              </a:rPr>
              <a:t>http://www.gcflearnfree.org/googleslides/getting-started-with-your-presentation/1/</a:t>
            </a:r>
            <a:r>
              <a:rPr lang="zh-CN"/>
              <a:t>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83d93392a_5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183d93392a_5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u="sng">
                <a:solidFill>
                  <a:schemeClr val="hlink"/>
                </a:solidFill>
                <a:hlinkClick r:id="rId2"/>
              </a:rPr>
              <a:t>http://www.gcflearnfree.org/googleslides/getting-started-with-your-presentation/1/</a:t>
            </a:r>
            <a:r>
              <a:rPr lang="zh-CN"/>
              <a:t> 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83d93392a_5_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183d93392a_5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u="sng">
                <a:solidFill>
                  <a:schemeClr val="hlink"/>
                </a:solidFill>
                <a:hlinkClick r:id="rId2"/>
              </a:rPr>
              <a:t>http://www.gcflearnfree.org/googleslides/getting-started-with-your-presentation/1/</a:t>
            </a:r>
            <a:r>
              <a:rPr lang="zh-CN"/>
              <a:t>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83d93392a_5_1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83d93392a_5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u="sng">
                <a:solidFill>
                  <a:schemeClr val="hlink"/>
                </a:solidFill>
                <a:hlinkClick r:id="rId2"/>
              </a:rPr>
              <a:t>http://www.gcflearnfree.org/googleslides/getting-started-with-your-presentation/1/</a:t>
            </a:r>
            <a:r>
              <a:rPr lang="zh-CN"/>
              <a:t>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83d93392a_1_7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183d93392a_1_7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83d93392a_2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183d93392a_2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zh-CN"/>
              <a:t>建立副本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zh-CN"/>
              <a:t>修改名字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83d93392a_1_8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83d93392a_1_8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「器官捐贈生命關懷列車」趣味「四格漫畫」大專院校組第三名王曉梅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83d93392a_1_7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183d93392a_1_7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83d93392a_5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183d93392a_5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183d93392a_1_7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183d93392a_1_7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183d93392a_5_1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183d93392a_5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183d93392a_5_1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183d93392a_5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183d93392a_5_19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183d93392a_5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183d93392a_5_1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183d93392a_5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183d93392a_5_2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183d93392a_5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183d93392a_5_2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183d93392a_5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zh-CN"/>
              <a:t>建立副本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zh-CN"/>
              <a:t>修改名字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83d93392a_5_20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83d93392a_5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3e5b6373f_0_146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3e5b6373f_0_14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183d93392a_5_2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183d93392a_5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183d93392a_5_2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183d93392a_5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183d93392a_2_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183d93392a_2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183d93392a_5_27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183d93392a_5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183d93392a_1_7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183d93392a_1_7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183d93392a_5_30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183d93392a_5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183d93392a_5_59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183d93392a_5_5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183d93392a_1_7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183d93392a_1_7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zh-CN"/>
              <a:t>建立副本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zh-CN"/>
              <a:t>修改名字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183d93392a_1_7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183d93392a_1_7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其他三張圖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183d93392a_5_9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183d93392a_5_9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83d93392a_1_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83d93392a_1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183d93392a_5_97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183d93392a_5_9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183d93392a_5_9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183d93392a_5_9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183d93392a_1_1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183d93392a_1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183d93392a_1_9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183d93392a_1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183d93392a_5_6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183d93392a_5_6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183d93392a_5_6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183d93392a_5_6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183d93392a_5_6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183d93392a_5_6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183d93392a_1_75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183d93392a_1_7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zh-CN"/>
              <a:t>建立副本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zh-CN"/>
              <a:t>修改名字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183d93392a_5_3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183d93392a_5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183d93392a_5_3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183d93392a_5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83d93392a_2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83d93392a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183d93392a_5_3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183d93392a_5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183d93392a_5_38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183d93392a_5_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183d93392a_5_36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183d93392a_5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183d93392a_5_39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183d93392a_5_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183d93392a_5_40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" name="Google Shape;838;g183d93392a_5_4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183d93392a_5_4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183d93392a_5_4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zh-CN"/>
              <a:t>建立副本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zh-CN"/>
              <a:t>修改名字</a:t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183d93392a_5_4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183d93392a_5_4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183d93392a_5_4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183d93392a_5_4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183d93392a_5_4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183d93392a_5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183d93392a_5_4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183d93392a_5_4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83d93392a_1_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83d93392a_1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183d93392a_5_49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183d93392a_5_4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183d93392a_5_5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183d93392a_5_5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183d93392a_5_5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183d93392a_5_5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183d93392a_5_5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183d93392a_5_5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183d93392a_5_5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183d93392a_5_5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183d93392a_5_56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0" name="Google Shape;960;g183d93392a_5_5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183d93392a_5_59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183d93392a_5_5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183d93392a_5_4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183d93392a_5_4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zh-CN"/>
              <a:t>建立副本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zh-CN"/>
              <a:t>修改名字</a:t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183d93392a_5_4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183d93392a_5_4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其他三張圖</a:t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1c1f32f1cb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1c1f32f1c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83d93392a_1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83d93392a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1c1f32f1cb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1c1f32f1c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1c1f32f1cb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1c1f32f1cb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1c1f32f1cb_0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Google Shape;1023;g1c1f32f1cb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1c1f32f1cb_0_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1c1f32f1cb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1c1f32f1cb_0_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4" name="Google Shape;1044;g1c1f32f1cb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g1c1f32f1cb_0_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4" name="Google Shape;1054;g1c1f32f1cb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1c1f32f1cb_0_5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1c1f32f1cb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zh-CN"/>
              <a:t>建立副本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zh-CN"/>
              <a:t>修改名字</a:t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1c1f32f1cb_0_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9" name="Google Shape;1069;g1c1f32f1cb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1c1f32f1cb_0_7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Google Shape;1083;g1c1f32f1cb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1c1f32f1cb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6" name="Google Shape;1096;g1c1f32f1cb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83d93392a_1_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83d93392a_1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1c1f32f1cb_0_9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1c1f32f1cb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1c1f32f1cb_0_10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4" name="Google Shape;1114;g1c1f32f1cb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0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g1c1f32f1cb_0_1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2" name="Google Shape;1122;g1c1f32f1cb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8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1c1f32f1cb_0_1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0" name="Google Shape;1130;g1c1f32f1cb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1c1f32f1cb_0_1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5" name="Google Shape;1145;g1c1f32f1cb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3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1c1f32f1cb_0_1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5" name="Google Shape;1155;g1c1f32f1cb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4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g1c1f32f1cb_0_1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6" name="Google Shape;1166;g1c1f32f1cb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g1c1f32f1cb_0_1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6" name="Google Shape;1176;g1c1f32f1cb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4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g1c1f32f1cb_0_17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6" name="Google Shape;1186;g1c1f32f1cb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g1c1f32f1cb_0_17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4" name="Google Shape;1194;g1c1f32f1cb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zh-CN"/>
              <a:t>建立副本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zh-CN"/>
              <a:t>修改名字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20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6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8501" y="639050"/>
            <a:ext cx="1427025" cy="180106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/>
          <p:nvPr>
            <p:ph type="ctrTitle"/>
          </p:nvPr>
        </p:nvSpPr>
        <p:spPr>
          <a:xfrm>
            <a:off x="598100" y="4502863"/>
            <a:ext cx="8222100" cy="111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b="1"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98088" y="5757117"/>
            <a:ext cx="8222100" cy="5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">
  <p:cSld name="TITLE_AND_BODY_1_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 txBox="1"/>
          <p:nvPr>
            <p:ph type="title"/>
          </p:nvPr>
        </p:nvSpPr>
        <p:spPr>
          <a:xfrm>
            <a:off x="311700" y="833773"/>
            <a:ext cx="8520600" cy="66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2" name="Google Shape;62;p11"/>
          <p:cNvSpPr txBox="1"/>
          <p:nvPr>
            <p:ph idx="1" type="body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160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16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16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16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1600"/>
              </a:spcBef>
              <a:spcAft>
                <a:spcPts val="160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63" name="Google Shape;63;p11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64" name="Google Shape;64;p11"/>
          <p:cNvSpPr txBox="1"/>
          <p:nvPr>
            <p:ph idx="2" type="subTitle"/>
          </p:nvPr>
        </p:nvSpPr>
        <p:spPr>
          <a:xfrm>
            <a:off x="311700" y="517575"/>
            <a:ext cx="8520600" cy="31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 1">
  <p:cSld name="TITLE_AND_BODY_1_1_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2"/>
          <p:cNvSpPr txBox="1"/>
          <p:nvPr>
            <p:ph type="title"/>
          </p:nvPr>
        </p:nvSpPr>
        <p:spPr>
          <a:xfrm>
            <a:off x="311700" y="833773"/>
            <a:ext cx="8520600" cy="66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68" name="Google Shape;68;p12"/>
          <p:cNvSpPr txBox="1"/>
          <p:nvPr>
            <p:ph idx="1" type="subTitle"/>
          </p:nvPr>
        </p:nvSpPr>
        <p:spPr>
          <a:xfrm>
            <a:off x="311700" y="517575"/>
            <a:ext cx="8520600" cy="31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9" name="Google Shape;69;p12"/>
          <p:cNvSpPr txBox="1"/>
          <p:nvPr>
            <p:ph idx="2" type="body"/>
          </p:nvPr>
        </p:nvSpPr>
        <p:spPr>
          <a:xfrm>
            <a:off x="311700" y="1639967"/>
            <a:ext cx="3999900" cy="44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4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000"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70" name="Google Shape;70;p12"/>
          <p:cNvSpPr txBox="1"/>
          <p:nvPr>
            <p:ph idx="3" type="body"/>
          </p:nvPr>
        </p:nvSpPr>
        <p:spPr>
          <a:xfrm>
            <a:off x="4832400" y="1639967"/>
            <a:ext cx="3999900" cy="44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4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 1 1">
  <p:cSld name="TITLE_AND_BODY_1_1_1_1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/>
          <p:nvPr>
            <p:ph type="title"/>
          </p:nvPr>
        </p:nvSpPr>
        <p:spPr>
          <a:xfrm>
            <a:off x="311700" y="833773"/>
            <a:ext cx="8520600" cy="66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3" name="Google Shape;73;p13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74" name="Google Shape;74;p13"/>
          <p:cNvSpPr txBox="1"/>
          <p:nvPr>
            <p:ph idx="1" type="subTitle"/>
          </p:nvPr>
        </p:nvSpPr>
        <p:spPr>
          <a:xfrm>
            <a:off x="311700" y="517575"/>
            <a:ext cx="8520600" cy="31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5" name="Google Shape;75;p13"/>
          <p:cNvSpPr txBox="1"/>
          <p:nvPr>
            <p:ph idx="2" type="body"/>
          </p:nvPr>
        </p:nvSpPr>
        <p:spPr>
          <a:xfrm>
            <a:off x="311700" y="2568798"/>
            <a:ext cx="3999900" cy="35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4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76" name="Google Shape;76;p13"/>
          <p:cNvSpPr txBox="1"/>
          <p:nvPr>
            <p:ph idx="3" type="body"/>
          </p:nvPr>
        </p:nvSpPr>
        <p:spPr>
          <a:xfrm>
            <a:off x="4832400" y="2568798"/>
            <a:ext cx="3999900" cy="35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4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77" name="Google Shape;77;p13"/>
          <p:cNvSpPr txBox="1"/>
          <p:nvPr>
            <p:ph idx="4" type="subTitle"/>
          </p:nvPr>
        </p:nvSpPr>
        <p:spPr>
          <a:xfrm>
            <a:off x="311700" y="1495525"/>
            <a:ext cx="3999900" cy="104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8" name="Google Shape;78;p13"/>
          <p:cNvSpPr txBox="1"/>
          <p:nvPr>
            <p:ph idx="5" type="subTitle"/>
          </p:nvPr>
        </p:nvSpPr>
        <p:spPr>
          <a:xfrm>
            <a:off x="4832400" y="1495525"/>
            <a:ext cx="3999900" cy="104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 1 1 1">
  <p:cSld name="TITLE_AND_BODY_1_1_1_1_1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/>
          <p:nvPr>
            <p:ph type="title"/>
          </p:nvPr>
        </p:nvSpPr>
        <p:spPr>
          <a:xfrm>
            <a:off x="311700" y="833773"/>
            <a:ext cx="8520600" cy="66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1" name="Google Shape;81;p14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82" name="Google Shape;82;p14"/>
          <p:cNvSpPr txBox="1"/>
          <p:nvPr>
            <p:ph idx="1" type="subTitle"/>
          </p:nvPr>
        </p:nvSpPr>
        <p:spPr>
          <a:xfrm>
            <a:off x="311700" y="517575"/>
            <a:ext cx="8283600" cy="31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4200" y="1318375"/>
            <a:ext cx="5199800" cy="51998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6" name="Google Shape;86;p15"/>
          <p:cNvSpPr txBox="1"/>
          <p:nvPr>
            <p:ph idx="1" type="body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81000" lvl="2" marL="1371600">
              <a:spcBef>
                <a:spcPts val="160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>
              <a:spcBef>
                <a:spcPts val="16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>
              <a:spcBef>
                <a:spcPts val="16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>
              <a:spcBef>
                <a:spcPts val="16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>
              <a:spcBef>
                <a:spcPts val="1600"/>
              </a:spcBef>
              <a:spcAft>
                <a:spcPts val="160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87" name="Google Shape;87;p15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實作時間">
  <p:cSld name="TITLE_AND_BODY_2">
    <p:bg>
      <p:bgPr>
        <a:noFill/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/>
          <p:nvPr/>
        </p:nvSpPr>
        <p:spPr>
          <a:xfrm>
            <a:off x="0" y="-225"/>
            <a:ext cx="3475500" cy="6858000"/>
          </a:xfrm>
          <a:prstGeom prst="rect">
            <a:avLst/>
          </a:prstGeom>
          <a:solidFill>
            <a:srgbClr val="7F6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6600"/>
              </a:solidFill>
            </a:endParaRPr>
          </a:p>
        </p:txBody>
      </p:sp>
      <p:sp>
        <p:nvSpPr>
          <p:cNvPr id="90" name="Google Shape;90;p16"/>
          <p:cNvSpPr txBox="1"/>
          <p:nvPr>
            <p:ph type="title"/>
          </p:nvPr>
        </p:nvSpPr>
        <p:spPr>
          <a:xfrm>
            <a:off x="311700" y="685225"/>
            <a:ext cx="2800500" cy="8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1" name="Google Shape;91;p16"/>
          <p:cNvSpPr txBox="1"/>
          <p:nvPr>
            <p:ph idx="1" type="body"/>
          </p:nvPr>
        </p:nvSpPr>
        <p:spPr>
          <a:xfrm>
            <a:off x="3667025" y="685225"/>
            <a:ext cx="5165100" cy="540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10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55600" lvl="1" marL="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81000" lvl="2" marL="13716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92" name="Google Shape;92;p16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000000"/>
                </a:solidFill>
              </a:defRPr>
            </a:lvl1pPr>
            <a:lvl2pPr lvl="1" rtl="0">
              <a:buNone/>
              <a:defRPr>
                <a:solidFill>
                  <a:srgbClr val="000000"/>
                </a:solidFill>
              </a:defRPr>
            </a:lvl2pPr>
            <a:lvl3pPr lvl="2" rtl="0">
              <a:buNone/>
              <a:defRPr>
                <a:solidFill>
                  <a:srgbClr val="000000"/>
                </a:solidFill>
              </a:defRPr>
            </a:lvl3pPr>
            <a:lvl4pPr lvl="3" rtl="0">
              <a:buNone/>
              <a:defRPr>
                <a:solidFill>
                  <a:srgbClr val="000000"/>
                </a:solidFill>
              </a:defRPr>
            </a:lvl4pPr>
            <a:lvl5pPr lvl="4" rtl="0">
              <a:buNone/>
              <a:defRPr>
                <a:solidFill>
                  <a:srgbClr val="000000"/>
                </a:solidFill>
              </a:defRPr>
            </a:lvl5pPr>
            <a:lvl6pPr lvl="5" rtl="0">
              <a:buNone/>
              <a:defRPr>
                <a:solidFill>
                  <a:srgbClr val="000000"/>
                </a:solidFill>
              </a:defRPr>
            </a:lvl6pPr>
            <a:lvl7pPr lvl="6" rtl="0">
              <a:buNone/>
              <a:defRPr>
                <a:solidFill>
                  <a:srgbClr val="000000"/>
                </a:solidFill>
              </a:defRPr>
            </a:lvl7pPr>
            <a:lvl8pPr lvl="7" rtl="0">
              <a:buNone/>
              <a:defRPr>
                <a:solidFill>
                  <a:srgbClr val="000000"/>
                </a:solidFill>
              </a:defRPr>
            </a:lvl8pPr>
            <a:lvl9pPr lvl="8" rtl="0"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pic>
        <p:nvPicPr>
          <p:cNvPr id="93" name="Google Shape;93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208799" y="3333451"/>
            <a:ext cx="2903526" cy="275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實作時間 1">
  <p:cSld name="TITLE_AND_BODY_2_1">
    <p:bg>
      <p:bgPr>
        <a:noFill/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/>
          <p:nvPr/>
        </p:nvSpPr>
        <p:spPr>
          <a:xfrm>
            <a:off x="0" y="-225"/>
            <a:ext cx="3475500" cy="6858000"/>
          </a:xfrm>
          <a:prstGeom prst="rect">
            <a:avLst/>
          </a:prstGeom>
          <a:solidFill>
            <a:srgbClr val="7F6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6600"/>
              </a:solidFill>
            </a:endParaRPr>
          </a:p>
        </p:txBody>
      </p:sp>
      <p:sp>
        <p:nvSpPr>
          <p:cNvPr id="96" name="Google Shape;96;p17"/>
          <p:cNvSpPr txBox="1"/>
          <p:nvPr>
            <p:ph type="title"/>
          </p:nvPr>
        </p:nvSpPr>
        <p:spPr>
          <a:xfrm>
            <a:off x="311700" y="685225"/>
            <a:ext cx="2800500" cy="8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7" name="Google Shape;97;p17"/>
          <p:cNvSpPr txBox="1"/>
          <p:nvPr>
            <p:ph idx="1" type="body"/>
          </p:nvPr>
        </p:nvSpPr>
        <p:spPr>
          <a:xfrm>
            <a:off x="3667025" y="685225"/>
            <a:ext cx="5165100" cy="540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10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55600" lvl="1" marL="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81000" lvl="2" marL="13716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98" name="Google Shape;98;p17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000000"/>
                </a:solidFill>
              </a:defRPr>
            </a:lvl1pPr>
            <a:lvl2pPr lvl="1" rtl="0">
              <a:buNone/>
              <a:defRPr>
                <a:solidFill>
                  <a:srgbClr val="000000"/>
                </a:solidFill>
              </a:defRPr>
            </a:lvl2pPr>
            <a:lvl3pPr lvl="2" rtl="0">
              <a:buNone/>
              <a:defRPr>
                <a:solidFill>
                  <a:srgbClr val="000000"/>
                </a:solidFill>
              </a:defRPr>
            </a:lvl3pPr>
            <a:lvl4pPr lvl="3" rtl="0">
              <a:buNone/>
              <a:defRPr>
                <a:solidFill>
                  <a:srgbClr val="000000"/>
                </a:solidFill>
              </a:defRPr>
            </a:lvl4pPr>
            <a:lvl5pPr lvl="4" rtl="0">
              <a:buNone/>
              <a:defRPr>
                <a:solidFill>
                  <a:srgbClr val="000000"/>
                </a:solidFill>
              </a:defRPr>
            </a:lvl5pPr>
            <a:lvl6pPr lvl="5" rtl="0">
              <a:buNone/>
              <a:defRPr>
                <a:solidFill>
                  <a:srgbClr val="000000"/>
                </a:solidFill>
              </a:defRPr>
            </a:lvl6pPr>
            <a:lvl7pPr lvl="6" rtl="0">
              <a:buNone/>
              <a:defRPr>
                <a:solidFill>
                  <a:srgbClr val="000000"/>
                </a:solidFill>
              </a:defRPr>
            </a:lvl7pPr>
            <a:lvl8pPr lvl="7" rtl="0">
              <a:buNone/>
              <a:defRPr>
                <a:solidFill>
                  <a:srgbClr val="000000"/>
                </a:solidFill>
              </a:defRPr>
            </a:lvl8pPr>
            <a:lvl9pPr lvl="8" rtl="0"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pic>
        <p:nvPicPr>
          <p:cNvPr id="99" name="Google Shape;99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5200" y="2244125"/>
            <a:ext cx="1925100" cy="419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2" name="Google Shape;102;p18"/>
          <p:cNvSpPr txBox="1"/>
          <p:nvPr>
            <p:ph idx="1" type="body"/>
          </p:nvPr>
        </p:nvSpPr>
        <p:spPr>
          <a:xfrm>
            <a:off x="311700" y="1639967"/>
            <a:ext cx="3999900" cy="44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4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000"/>
            </a:lvl2pPr>
            <a:lvl3pPr indent="-342900" lvl="2" marL="13716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03" name="Google Shape;103;p18"/>
          <p:cNvSpPr txBox="1"/>
          <p:nvPr>
            <p:ph idx="2" type="body"/>
          </p:nvPr>
        </p:nvSpPr>
        <p:spPr>
          <a:xfrm>
            <a:off x="4832400" y="1639967"/>
            <a:ext cx="3999900" cy="44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400"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42900" lvl="2" marL="13716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04" name="Google Shape;104;p18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兩欄 2">
  <p:cSld name="TITLE_AND_TWO_COLUMNS_2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7" name="Google Shape;107;p19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108" name="Google Shape;108;p19"/>
          <p:cNvSpPr txBox="1"/>
          <p:nvPr>
            <p:ph idx="1" type="body"/>
          </p:nvPr>
        </p:nvSpPr>
        <p:spPr>
          <a:xfrm>
            <a:off x="311700" y="1639975"/>
            <a:ext cx="8520600" cy="2158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4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000"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09" name="Google Shape;109;p19"/>
          <p:cNvSpPr txBox="1"/>
          <p:nvPr>
            <p:ph idx="2" type="body"/>
          </p:nvPr>
        </p:nvSpPr>
        <p:spPr>
          <a:xfrm>
            <a:off x="311700" y="3942625"/>
            <a:ext cx="8520600" cy="2158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4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000"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兩欄 1">
  <p:cSld name="TITLE_AND_TWO_COLUMNS_1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2" name="Google Shape;112;p20"/>
          <p:cNvSpPr txBox="1"/>
          <p:nvPr>
            <p:ph idx="1" type="body"/>
          </p:nvPr>
        </p:nvSpPr>
        <p:spPr>
          <a:xfrm>
            <a:off x="311700" y="2568798"/>
            <a:ext cx="3999900" cy="35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4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13" name="Google Shape;113;p20"/>
          <p:cNvSpPr txBox="1"/>
          <p:nvPr>
            <p:ph idx="2" type="body"/>
          </p:nvPr>
        </p:nvSpPr>
        <p:spPr>
          <a:xfrm>
            <a:off x="4832400" y="2568798"/>
            <a:ext cx="3999900" cy="35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4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14" name="Google Shape;114;p20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115" name="Google Shape;115;p20"/>
          <p:cNvSpPr txBox="1"/>
          <p:nvPr>
            <p:ph idx="3" type="subTitle"/>
          </p:nvPr>
        </p:nvSpPr>
        <p:spPr>
          <a:xfrm>
            <a:off x="311700" y="1495525"/>
            <a:ext cx="3999900" cy="104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16" name="Google Shape;116;p20"/>
          <p:cNvSpPr txBox="1"/>
          <p:nvPr>
            <p:ph idx="4" type="subTitle"/>
          </p:nvPr>
        </p:nvSpPr>
        <p:spPr>
          <a:xfrm>
            <a:off x="4832400" y="1495525"/>
            <a:ext cx="3999900" cy="104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 1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3701" y="639050"/>
            <a:ext cx="1427025" cy="180106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/>
          <p:nvPr>
            <p:ph type="ctrTitle"/>
          </p:nvPr>
        </p:nvSpPr>
        <p:spPr>
          <a:xfrm>
            <a:off x="598100" y="4730810"/>
            <a:ext cx="8222100" cy="89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b="1"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598088" y="5621192"/>
            <a:ext cx="8222100" cy="5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19" name="Google Shape;19;p3"/>
          <p:cNvSpPr txBox="1"/>
          <p:nvPr>
            <p:ph idx="2" type="subTitle"/>
          </p:nvPr>
        </p:nvSpPr>
        <p:spPr>
          <a:xfrm>
            <a:off x="598088" y="4153592"/>
            <a:ext cx="8222100" cy="57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/>
        </p:nvSpPr>
        <p:spPr>
          <a:xfrm>
            <a:off x="3402400" y="832000"/>
            <a:ext cx="4929000" cy="13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辦公室軟體應用之</a:t>
            </a:r>
            <a:endParaRPr b="1" sz="3000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Google簡報</a:t>
            </a:r>
            <a:endParaRPr b="1" sz="3000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9" name="Google Shape;119;p21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 1">
  <p:cSld name="TITLE_ONLY_1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 2">
  <p:cSld name="TITLE_ONLY_2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/>
          <p:nvPr/>
        </p:nvSpPr>
        <p:spPr>
          <a:xfrm>
            <a:off x="25500" y="6164050"/>
            <a:ext cx="9144000" cy="693900"/>
          </a:xfrm>
          <a:prstGeom prst="rect">
            <a:avLst/>
          </a:prstGeom>
          <a:solidFill>
            <a:srgbClr val="FFFFFF"/>
          </a:solidFill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3"/>
          <p:cNvSpPr txBox="1"/>
          <p:nvPr>
            <p:ph type="title"/>
          </p:nvPr>
        </p:nvSpPr>
        <p:spPr>
          <a:xfrm>
            <a:off x="0" y="5629750"/>
            <a:ext cx="9144000" cy="1228200"/>
          </a:xfrm>
          <a:prstGeom prst="rect">
            <a:avLst/>
          </a:prstGeom>
          <a:solidFill>
            <a:srgbClr val="7F6000">
              <a:alpha val="83460"/>
            </a:srgbClr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25" name="Google Shape;125;p23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 2 1">
  <p:cSld name="TITLE_ONLY_2_1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/>
          <p:nvPr>
            <p:ph type="title"/>
          </p:nvPr>
        </p:nvSpPr>
        <p:spPr>
          <a:xfrm>
            <a:off x="0" y="0"/>
            <a:ext cx="9144000" cy="1228200"/>
          </a:xfrm>
          <a:prstGeom prst="rect">
            <a:avLst/>
          </a:prstGeom>
          <a:solidFill>
            <a:srgbClr val="7F6000">
              <a:alpha val="83460"/>
            </a:srgbClr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28" name="Google Shape;128;p24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1" name="Google Shape;131;p25"/>
          <p:cNvSpPr txBox="1"/>
          <p:nvPr>
            <p:ph idx="1" type="body"/>
          </p:nvPr>
        </p:nvSpPr>
        <p:spPr>
          <a:xfrm>
            <a:off x="311700" y="1954405"/>
            <a:ext cx="2808000" cy="41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32" name="Google Shape;132;p25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7F6000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/>
          <p:nvPr>
            <p:ph type="title"/>
          </p:nvPr>
        </p:nvSpPr>
        <p:spPr>
          <a:xfrm>
            <a:off x="490250" y="701800"/>
            <a:ext cx="56187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5" name="Google Shape;135;p26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pic>
        <p:nvPicPr>
          <p:cNvPr id="136" name="Google Shape;13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5478150" y="0"/>
            <a:ext cx="3665850" cy="366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/>
          <p:nvPr/>
        </p:nvSpPr>
        <p:spPr>
          <a:xfrm>
            <a:off x="4572000" y="-233"/>
            <a:ext cx="4572000" cy="6858000"/>
          </a:xfrm>
          <a:prstGeom prst="rect">
            <a:avLst/>
          </a:prstGeom>
          <a:solidFill>
            <a:srgbClr val="7F6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6600"/>
              </a:solidFill>
            </a:endParaRPr>
          </a:p>
        </p:txBody>
      </p:sp>
      <p:cxnSp>
        <p:nvCxnSpPr>
          <p:cNvPr id="139" name="Google Shape;139;p27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0" name="Google Shape;140;p27"/>
          <p:cNvSpPr txBox="1"/>
          <p:nvPr>
            <p:ph type="title"/>
          </p:nvPr>
        </p:nvSpPr>
        <p:spPr>
          <a:xfrm>
            <a:off x="265500" y="1534800"/>
            <a:ext cx="4045200" cy="208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41" name="Google Shape;141;p27"/>
          <p:cNvSpPr txBox="1"/>
          <p:nvPr>
            <p:ph idx="1" type="subTitle"/>
          </p:nvPr>
        </p:nvSpPr>
        <p:spPr>
          <a:xfrm>
            <a:off x="265500" y="3692002"/>
            <a:ext cx="4045200" cy="169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42" name="Google Shape;142;p27"/>
          <p:cNvSpPr txBox="1"/>
          <p:nvPr>
            <p:ph idx="2" type="body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>
                <a:solidFill>
                  <a:schemeClr val="lt1"/>
                </a:solidFill>
              </a:defRPr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810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>
                <a:solidFill>
                  <a:schemeClr val="lt1"/>
                </a:solidFill>
              </a:defRPr>
            </a:lvl3pPr>
            <a:lvl4pPr indent="-3810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>
                <a:solidFill>
                  <a:schemeClr val="lt1"/>
                </a:solidFill>
              </a:defRPr>
            </a:lvl4pPr>
            <a:lvl5pPr indent="-3810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>
                <a:solidFill>
                  <a:schemeClr val="lt1"/>
                </a:solidFill>
              </a:defRPr>
            </a:lvl5pPr>
            <a:lvl6pPr indent="-3810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>
                <a:solidFill>
                  <a:schemeClr val="lt1"/>
                </a:solidFill>
              </a:defRPr>
            </a:lvl6pPr>
            <a:lvl7pPr indent="-3810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>
                <a:solidFill>
                  <a:schemeClr val="lt1"/>
                </a:solidFill>
              </a:defRPr>
            </a:lvl7pPr>
            <a:lvl8pPr indent="-3810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>
                <a:solidFill>
                  <a:schemeClr val="lt1"/>
                </a:solidFill>
              </a:defRPr>
            </a:lvl8pPr>
            <a:lvl9pPr indent="-3810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2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3" name="Google Shape;143;p27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 txBox="1"/>
          <p:nvPr>
            <p:ph idx="1" type="body"/>
          </p:nvPr>
        </p:nvSpPr>
        <p:spPr>
          <a:xfrm>
            <a:off x="319500" y="5640767"/>
            <a:ext cx="5998800" cy="79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146" name="Google Shape;146;p28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rgbClr val="7F6000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9"/>
          <p:cNvSpPr txBox="1"/>
          <p:nvPr>
            <p:ph hasCustomPrompt="1" type="title"/>
          </p:nvPr>
        </p:nvSpPr>
        <p:spPr>
          <a:xfrm>
            <a:off x="311700" y="1674733"/>
            <a:ext cx="8520600" cy="27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9"/>
          <p:cNvSpPr txBox="1"/>
          <p:nvPr>
            <p:ph idx="1" type="body"/>
          </p:nvPr>
        </p:nvSpPr>
        <p:spPr>
          <a:xfrm>
            <a:off x="311700" y="4492300"/>
            <a:ext cx="8520600" cy="170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>
                <a:solidFill>
                  <a:schemeClr val="lt1"/>
                </a:solidFill>
              </a:defRPr>
            </a:lvl1pPr>
            <a:lvl2pPr indent="-3556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81000" lvl="2" marL="1371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>
                <a:solidFill>
                  <a:schemeClr val="lt1"/>
                </a:solidFill>
              </a:defRPr>
            </a:lvl3pPr>
            <a:lvl4pPr indent="-381000" lvl="3" marL="18288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>
                <a:solidFill>
                  <a:schemeClr val="lt1"/>
                </a:solidFill>
              </a:defRPr>
            </a:lvl4pPr>
            <a:lvl5pPr indent="-381000" lvl="4" marL="22860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>
                <a:solidFill>
                  <a:schemeClr val="lt1"/>
                </a:solidFill>
              </a:defRPr>
            </a:lvl5pPr>
            <a:lvl6pPr indent="-381000" lvl="5" marL="27432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>
                <a:solidFill>
                  <a:schemeClr val="lt1"/>
                </a:solidFill>
              </a:defRPr>
            </a:lvl6pPr>
            <a:lvl7pPr indent="-381000" lvl="6" marL="3200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>
                <a:solidFill>
                  <a:schemeClr val="lt1"/>
                </a:solidFill>
              </a:defRPr>
            </a:lvl7pPr>
            <a:lvl8pPr indent="-381000" lvl="7" marL="3657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>
                <a:solidFill>
                  <a:schemeClr val="lt1"/>
                </a:solidFill>
              </a:defRPr>
            </a:lvl8pPr>
            <a:lvl9pPr indent="-381000" lvl="8" marL="41148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2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0" name="Google Shape;150;p29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pic>
        <p:nvPicPr>
          <p:cNvPr id="151" name="Google Shape;151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5478150" y="0"/>
            <a:ext cx="3665850" cy="366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大字編號 1">
  <p:cSld name="BIG_NUMBER_2">
    <p:bg>
      <p:bgPr>
        <a:solidFill>
          <a:srgbClr val="000000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0"/>
          <p:cNvSpPr txBox="1"/>
          <p:nvPr>
            <p:ph hasCustomPrompt="1" type="title"/>
          </p:nvPr>
        </p:nvSpPr>
        <p:spPr>
          <a:xfrm>
            <a:off x="311700" y="636508"/>
            <a:ext cx="8520600" cy="27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4" name="Google Shape;154;p30"/>
          <p:cNvSpPr txBox="1"/>
          <p:nvPr>
            <p:ph idx="1" type="body"/>
          </p:nvPr>
        </p:nvSpPr>
        <p:spPr>
          <a:xfrm>
            <a:off x="311700" y="4492300"/>
            <a:ext cx="8520600" cy="170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>
                <a:solidFill>
                  <a:schemeClr val="lt1"/>
                </a:solidFill>
              </a:defRPr>
            </a:lvl1pPr>
            <a:lvl2pPr indent="-355600" lvl="1" marL="9144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81000" lvl="2" marL="13716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>
                <a:solidFill>
                  <a:schemeClr val="lt1"/>
                </a:solidFill>
              </a:defRPr>
            </a:lvl3pPr>
            <a:lvl4pPr indent="-381000" lvl="3" marL="18288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>
                <a:solidFill>
                  <a:schemeClr val="lt1"/>
                </a:solidFill>
              </a:defRPr>
            </a:lvl4pPr>
            <a:lvl5pPr indent="-381000" lvl="4" marL="22860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>
                <a:solidFill>
                  <a:schemeClr val="lt1"/>
                </a:solidFill>
              </a:defRPr>
            </a:lvl5pPr>
            <a:lvl6pPr indent="-381000" lvl="5" marL="27432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>
                <a:solidFill>
                  <a:schemeClr val="lt1"/>
                </a:solidFill>
              </a:defRPr>
            </a:lvl6pPr>
            <a:lvl7pPr indent="-381000" lvl="6" marL="32004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>
                <a:solidFill>
                  <a:schemeClr val="lt1"/>
                </a:solidFill>
              </a:defRPr>
            </a:lvl7pPr>
            <a:lvl8pPr indent="-381000" lvl="7" marL="36576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>
                <a:solidFill>
                  <a:schemeClr val="lt1"/>
                </a:solidFill>
              </a:defRPr>
            </a:lvl8pPr>
            <a:lvl9pPr indent="-381000" lvl="8" marL="4114800" rtl="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2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5" name="Google Shape;155;p30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區段標題 1">
  <p:cSld name="SECTION_HEADER_1">
    <p:bg>
      <p:bgPr>
        <a:solidFill>
          <a:srgbClr val="7F6000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6501" y="2528475"/>
            <a:ext cx="1427025" cy="180106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 txBox="1"/>
          <p:nvPr>
            <p:ph type="title"/>
          </p:nvPr>
        </p:nvSpPr>
        <p:spPr>
          <a:xfrm>
            <a:off x="2431475" y="2869800"/>
            <a:ext cx="6388800" cy="11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25" name="Google Shape;25;p4"/>
          <p:cNvSpPr txBox="1"/>
          <p:nvPr>
            <p:ph idx="1" type="subTitle"/>
          </p:nvPr>
        </p:nvSpPr>
        <p:spPr>
          <a:xfrm>
            <a:off x="2431475" y="4114625"/>
            <a:ext cx="6388800" cy="14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26" name="Google Shape;26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5478150" y="0"/>
            <a:ext cx="3665850" cy="366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1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三欄 + 子標題">
  <p:cSld name="TITLE_AND_BODY_1_1_1_1_2_1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2"/>
          <p:cNvSpPr txBox="1"/>
          <p:nvPr>
            <p:ph type="title"/>
          </p:nvPr>
        </p:nvSpPr>
        <p:spPr>
          <a:xfrm>
            <a:off x="311700" y="833773"/>
            <a:ext cx="8520600" cy="66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60" name="Google Shape;160;p32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161" name="Google Shape;161;p32"/>
          <p:cNvSpPr txBox="1"/>
          <p:nvPr>
            <p:ph idx="1" type="subTitle"/>
          </p:nvPr>
        </p:nvSpPr>
        <p:spPr>
          <a:xfrm>
            <a:off x="311700" y="517575"/>
            <a:ext cx="8283600" cy="31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0066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62" name="Google Shape;162;p32"/>
          <p:cNvSpPr txBox="1"/>
          <p:nvPr>
            <p:ph idx="2" type="body"/>
          </p:nvPr>
        </p:nvSpPr>
        <p:spPr>
          <a:xfrm>
            <a:off x="311700" y="2568800"/>
            <a:ext cx="2540700" cy="35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4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63" name="Google Shape;163;p32"/>
          <p:cNvSpPr txBox="1"/>
          <p:nvPr>
            <p:ph idx="3" type="body"/>
          </p:nvPr>
        </p:nvSpPr>
        <p:spPr>
          <a:xfrm>
            <a:off x="3183202" y="2568800"/>
            <a:ext cx="2540700" cy="35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4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64" name="Google Shape;164;p32"/>
          <p:cNvSpPr txBox="1"/>
          <p:nvPr>
            <p:ph idx="4" type="subTitle"/>
          </p:nvPr>
        </p:nvSpPr>
        <p:spPr>
          <a:xfrm>
            <a:off x="311700" y="1495525"/>
            <a:ext cx="2540700" cy="104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65" name="Google Shape;165;p32"/>
          <p:cNvSpPr txBox="1"/>
          <p:nvPr>
            <p:ph idx="5" type="subTitle"/>
          </p:nvPr>
        </p:nvSpPr>
        <p:spPr>
          <a:xfrm>
            <a:off x="3183202" y="1495525"/>
            <a:ext cx="2540700" cy="104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66" name="Google Shape;166;p32"/>
          <p:cNvSpPr txBox="1"/>
          <p:nvPr>
            <p:ph idx="6" type="body"/>
          </p:nvPr>
        </p:nvSpPr>
        <p:spPr>
          <a:xfrm>
            <a:off x="6054700" y="2568800"/>
            <a:ext cx="2540700" cy="35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4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67" name="Google Shape;167;p32"/>
          <p:cNvSpPr txBox="1"/>
          <p:nvPr>
            <p:ph idx="7" type="subTitle"/>
          </p:nvPr>
        </p:nvSpPr>
        <p:spPr>
          <a:xfrm>
            <a:off x="6054700" y="1495525"/>
            <a:ext cx="2540700" cy="104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三欄">
  <p:cSld name="TITLE_AND_BODY_1_1_1_1_2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3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170" name="Google Shape;170;p33"/>
          <p:cNvSpPr txBox="1"/>
          <p:nvPr>
            <p:ph idx="1" type="body"/>
          </p:nvPr>
        </p:nvSpPr>
        <p:spPr>
          <a:xfrm>
            <a:off x="311700" y="2568800"/>
            <a:ext cx="2540700" cy="35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4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71" name="Google Shape;171;p33"/>
          <p:cNvSpPr txBox="1"/>
          <p:nvPr>
            <p:ph idx="2" type="body"/>
          </p:nvPr>
        </p:nvSpPr>
        <p:spPr>
          <a:xfrm>
            <a:off x="3183202" y="2568800"/>
            <a:ext cx="2540700" cy="35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4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72" name="Google Shape;172;p33"/>
          <p:cNvSpPr txBox="1"/>
          <p:nvPr>
            <p:ph idx="3" type="subTitle"/>
          </p:nvPr>
        </p:nvSpPr>
        <p:spPr>
          <a:xfrm>
            <a:off x="311700" y="1495525"/>
            <a:ext cx="2540700" cy="104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73" name="Google Shape;173;p33"/>
          <p:cNvSpPr txBox="1"/>
          <p:nvPr>
            <p:ph idx="4" type="subTitle"/>
          </p:nvPr>
        </p:nvSpPr>
        <p:spPr>
          <a:xfrm>
            <a:off x="3183202" y="1495525"/>
            <a:ext cx="2540700" cy="104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74" name="Google Shape;174;p33"/>
          <p:cNvSpPr txBox="1"/>
          <p:nvPr>
            <p:ph idx="5" type="body"/>
          </p:nvPr>
        </p:nvSpPr>
        <p:spPr>
          <a:xfrm>
            <a:off x="6054700" y="2568800"/>
            <a:ext cx="2540700" cy="35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4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75" name="Google Shape;175;p33"/>
          <p:cNvSpPr txBox="1"/>
          <p:nvPr>
            <p:ph idx="6" type="subTitle"/>
          </p:nvPr>
        </p:nvSpPr>
        <p:spPr>
          <a:xfrm>
            <a:off x="6054700" y="1495525"/>
            <a:ext cx="2540700" cy="104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76" name="Google Shape;176;p33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結束：下課">
  <p:cSld name="BIG_NUMBER_1">
    <p:bg>
      <p:bgPr>
        <a:solidFill>
          <a:srgbClr val="7F6000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4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pic>
        <p:nvPicPr>
          <p:cNvPr id="179" name="Google Shape;179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5478150" y="0"/>
            <a:ext cx="3665850" cy="366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4"/>
          <p:cNvSpPr txBox="1"/>
          <p:nvPr/>
        </p:nvSpPr>
        <p:spPr>
          <a:xfrm>
            <a:off x="3186550" y="1939650"/>
            <a:ext cx="5633700" cy="29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lt1"/>
                </a:solidFill>
              </a:rPr>
              <a:t>離開教室時請記得</a:t>
            </a:r>
            <a:endParaRPr sz="2400">
              <a:solidFill>
                <a:schemeClr val="lt1"/>
              </a:solidFill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-"/>
            </a:pPr>
            <a:r>
              <a:rPr b="0" lang="zh-CN" sz="2800">
                <a:solidFill>
                  <a:schemeClr val="lt1"/>
                </a:solidFill>
              </a:rPr>
              <a:t>把電腦關機</a:t>
            </a:r>
            <a:endParaRPr b="0" sz="2800">
              <a:solidFill>
                <a:schemeClr val="lt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-"/>
            </a:pPr>
            <a:r>
              <a:rPr b="0" lang="zh-CN" sz="2800">
                <a:solidFill>
                  <a:schemeClr val="lt1"/>
                </a:solidFill>
              </a:rPr>
              <a:t>將椅子擺好</a:t>
            </a:r>
            <a:endParaRPr b="0" sz="2800">
              <a:solidFill>
                <a:schemeClr val="lt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-"/>
            </a:pPr>
            <a:r>
              <a:rPr b="0" lang="zh-CN" sz="2800">
                <a:solidFill>
                  <a:schemeClr val="lt1"/>
                </a:solidFill>
              </a:rPr>
              <a:t>擦黑版</a:t>
            </a:r>
            <a:endParaRPr b="0" sz="2800">
              <a:solidFill>
                <a:schemeClr val="lt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-"/>
            </a:pPr>
            <a:r>
              <a:rPr b="0" lang="zh-CN" sz="2800">
                <a:solidFill>
                  <a:schemeClr val="lt1"/>
                </a:solidFill>
              </a:rPr>
              <a:t>關冷氣、電風扇、關燈</a:t>
            </a:r>
            <a:endParaRPr b="0" sz="2800">
              <a:solidFill>
                <a:schemeClr val="lt1"/>
              </a:solidFill>
            </a:endParaRPr>
          </a:p>
        </p:txBody>
      </p:sp>
      <p:grpSp>
        <p:nvGrpSpPr>
          <p:cNvPr id="181" name="Google Shape;181;p34"/>
          <p:cNvGrpSpPr/>
          <p:nvPr/>
        </p:nvGrpSpPr>
        <p:grpSpPr>
          <a:xfrm>
            <a:off x="356275" y="2538300"/>
            <a:ext cx="2563200" cy="1781400"/>
            <a:chOff x="3839700" y="890650"/>
            <a:chExt cx="2563200" cy="1781400"/>
          </a:xfrm>
        </p:grpSpPr>
        <p:sp>
          <p:nvSpPr>
            <p:cNvPr id="182" name="Google Shape;182;p34"/>
            <p:cNvSpPr/>
            <p:nvPr/>
          </p:nvSpPr>
          <p:spPr>
            <a:xfrm>
              <a:off x="3839700" y="890650"/>
              <a:ext cx="2563200" cy="1781400"/>
            </a:xfrm>
            <a:prstGeom prst="roundRect">
              <a:avLst>
                <a:gd fmla="val 16667" name="adj"/>
              </a:avLst>
            </a:prstGeom>
            <a:solidFill>
              <a:srgbClr val="313039"/>
            </a:solidFill>
            <a:ln cap="flat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3" name="Google Shape;183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959825" y="1019300"/>
              <a:ext cx="2286000" cy="1524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4" name="Google Shape;184;p34"/>
          <p:cNvSpPr/>
          <p:nvPr/>
        </p:nvSpPr>
        <p:spPr>
          <a:xfrm>
            <a:off x="449125" y="1084075"/>
            <a:ext cx="2377500" cy="1068300"/>
          </a:xfrm>
          <a:prstGeom prst="wedgeRoundRectCallout">
            <a:avLst>
              <a:gd fmla="val -11008" name="adj1"/>
              <a:gd fmla="val 72065" name="adj2"/>
              <a:gd fmla="val 0" name="adj3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4000"/>
              <a:t>下課囉！</a:t>
            </a:r>
            <a:endParaRPr sz="4000"/>
          </a:p>
        </p:txBody>
      </p:sp>
      <p:sp>
        <p:nvSpPr>
          <p:cNvPr id="185" name="Google Shape;185;p34"/>
          <p:cNvSpPr txBox="1"/>
          <p:nvPr>
            <p:ph idx="1" type="subTitle"/>
          </p:nvPr>
        </p:nvSpPr>
        <p:spPr>
          <a:xfrm>
            <a:off x="2444350" y="4839200"/>
            <a:ext cx="6375900" cy="154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00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00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00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00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00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00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00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00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區段標題 1 1">
  <p:cSld name="SECTION_HEADER_1_1">
    <p:bg>
      <p:bgPr>
        <a:solidFill>
          <a:srgbClr val="7F6000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2431475" y="2869800"/>
            <a:ext cx="6388800" cy="11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30" name="Google Shape;30;p5"/>
          <p:cNvSpPr txBox="1"/>
          <p:nvPr>
            <p:ph idx="1" type="subTitle"/>
          </p:nvPr>
        </p:nvSpPr>
        <p:spPr>
          <a:xfrm>
            <a:off x="2431475" y="1318375"/>
            <a:ext cx="6388800" cy="142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31" name="Google Shape;31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5478150" y="0"/>
            <a:ext cx="3665850" cy="366585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"/>
          <p:cNvSpPr txBox="1"/>
          <p:nvPr>
            <p:ph idx="2" type="subTitle"/>
          </p:nvPr>
        </p:nvSpPr>
        <p:spPr>
          <a:xfrm>
            <a:off x="2431475" y="3988200"/>
            <a:ext cx="6388800" cy="14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33" name="Google Shape;33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501" y="2528475"/>
            <a:ext cx="1427025" cy="1801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兩欄 1 1">
  <p:cSld name="TITLE_AND_TWO_COLUMNS_1_1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/>
          <p:nvPr>
            <p:ph idx="1" type="body"/>
          </p:nvPr>
        </p:nvSpPr>
        <p:spPr>
          <a:xfrm>
            <a:off x="311700" y="2568799"/>
            <a:ext cx="8520600" cy="35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4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subTitle"/>
          </p:nvPr>
        </p:nvSpPr>
        <p:spPr>
          <a:xfrm>
            <a:off x="311700" y="1495525"/>
            <a:ext cx="8520600" cy="104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區段標題 1 1 1">
  <p:cSld name="SECTION_HEADER_1_1_1">
    <p:bg>
      <p:bgPr>
        <a:solidFill>
          <a:srgbClr val="FFFFFF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/>
          <p:nvPr/>
        </p:nvSpPr>
        <p:spPr>
          <a:xfrm>
            <a:off x="0" y="6521962"/>
            <a:ext cx="9144000" cy="335992"/>
          </a:xfrm>
          <a:prstGeom prst="rect">
            <a:avLst/>
          </a:prstGeom>
          <a:solidFill>
            <a:srgbClr val="7F6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" name="Google Shape;41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44200" y="1318375"/>
            <a:ext cx="5199800" cy="51998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/>
          <p:nvPr>
            <p:ph type="title"/>
          </p:nvPr>
        </p:nvSpPr>
        <p:spPr>
          <a:xfrm>
            <a:off x="2431475" y="2869800"/>
            <a:ext cx="6388800" cy="11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44" name="Google Shape;44;p7"/>
          <p:cNvSpPr txBox="1"/>
          <p:nvPr>
            <p:ph idx="1" type="subTitle"/>
          </p:nvPr>
        </p:nvSpPr>
        <p:spPr>
          <a:xfrm>
            <a:off x="2431475" y="1318375"/>
            <a:ext cx="6388800" cy="142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pic>
        <p:nvPicPr>
          <p:cNvPr id="45" name="Google Shape;45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501" y="2528475"/>
            <a:ext cx="1427025" cy="1801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區段標題 1 1 1 1">
  <p:cSld name="SECTION_HEADER_1_1_1_1">
    <p:bg>
      <p:bgPr>
        <a:solidFill>
          <a:srgbClr val="FFFFFF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/>
          <p:nvPr/>
        </p:nvSpPr>
        <p:spPr>
          <a:xfrm>
            <a:off x="0" y="6521962"/>
            <a:ext cx="9144000" cy="336000"/>
          </a:xfrm>
          <a:prstGeom prst="rect">
            <a:avLst/>
          </a:prstGeom>
          <a:solidFill>
            <a:srgbClr val="7F6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" name="Google Shape;4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44200" y="1318375"/>
            <a:ext cx="5199800" cy="51998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8"/>
          <p:cNvSpPr txBox="1"/>
          <p:nvPr>
            <p:ph type="title"/>
          </p:nvPr>
        </p:nvSpPr>
        <p:spPr>
          <a:xfrm>
            <a:off x="700425" y="2869800"/>
            <a:ext cx="8119800" cy="11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0" name="Google Shape;50;p8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51" name="Google Shape;51;p8"/>
          <p:cNvSpPr txBox="1"/>
          <p:nvPr>
            <p:ph idx="1" type="subTitle"/>
          </p:nvPr>
        </p:nvSpPr>
        <p:spPr>
          <a:xfrm>
            <a:off x="700425" y="1318375"/>
            <a:ext cx="8119800" cy="142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7F6000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/>
          <p:nvPr>
            <p:ph type="title"/>
          </p:nvPr>
        </p:nvSpPr>
        <p:spPr>
          <a:xfrm>
            <a:off x="598100" y="2869796"/>
            <a:ext cx="8222100" cy="11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pic>
        <p:nvPicPr>
          <p:cNvPr id="55" name="Google Shape;5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5478150" y="0"/>
            <a:ext cx="3665850" cy="366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">
  <p:cSld name="TITLE_AND_BODY_1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8" name="Google Shape;58;p10"/>
          <p:cNvSpPr txBox="1"/>
          <p:nvPr>
            <p:ph idx="1" type="body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16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16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16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16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1600"/>
              </a:spcBef>
              <a:spcAft>
                <a:spcPts val="160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slideLayout" Target="../slideLayouts/slideLayout28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0.xml"/><Relationship Id="rId33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9.xml"/><Relationship Id="rId3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12.xml"/><Relationship Id="rId35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3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eometric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600"/>
              <a:buFont typeface="SimHei"/>
              <a:buNone/>
              <a:defRPr b="1" sz="3600">
                <a:solidFill>
                  <a:srgbClr val="783F04"/>
                </a:solidFill>
                <a:latin typeface="SimHei"/>
                <a:ea typeface="SimHei"/>
                <a:cs typeface="SimHei"/>
                <a:sym typeface="Sim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000"/>
              <a:buFont typeface="SimHei"/>
              <a:buNone/>
              <a:defRPr sz="3000">
                <a:solidFill>
                  <a:srgbClr val="783F04"/>
                </a:solidFill>
                <a:latin typeface="SimHei"/>
                <a:ea typeface="SimHei"/>
                <a:cs typeface="SimHei"/>
                <a:sym typeface="SimHe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000"/>
              <a:buFont typeface="SimHei"/>
              <a:buNone/>
              <a:defRPr sz="3000">
                <a:solidFill>
                  <a:srgbClr val="783F04"/>
                </a:solidFill>
                <a:latin typeface="SimHei"/>
                <a:ea typeface="SimHei"/>
                <a:cs typeface="SimHei"/>
                <a:sym typeface="SimHe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000"/>
              <a:buFont typeface="SimHei"/>
              <a:buNone/>
              <a:defRPr sz="3000">
                <a:solidFill>
                  <a:srgbClr val="783F04"/>
                </a:solidFill>
                <a:latin typeface="SimHei"/>
                <a:ea typeface="SimHei"/>
                <a:cs typeface="SimHei"/>
                <a:sym typeface="SimHe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000"/>
              <a:buFont typeface="SimHei"/>
              <a:buNone/>
              <a:defRPr sz="3000">
                <a:solidFill>
                  <a:srgbClr val="783F04"/>
                </a:solidFill>
                <a:latin typeface="SimHei"/>
                <a:ea typeface="SimHei"/>
                <a:cs typeface="SimHei"/>
                <a:sym typeface="SimHe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000"/>
              <a:buFont typeface="SimHei"/>
              <a:buNone/>
              <a:defRPr sz="3000">
                <a:solidFill>
                  <a:srgbClr val="783F04"/>
                </a:solidFill>
                <a:latin typeface="SimHei"/>
                <a:ea typeface="SimHei"/>
                <a:cs typeface="SimHei"/>
                <a:sym typeface="SimHe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000"/>
              <a:buFont typeface="SimHei"/>
              <a:buNone/>
              <a:defRPr sz="3000">
                <a:solidFill>
                  <a:srgbClr val="783F04"/>
                </a:solidFill>
                <a:latin typeface="SimHei"/>
                <a:ea typeface="SimHei"/>
                <a:cs typeface="SimHei"/>
                <a:sym typeface="SimHe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000"/>
              <a:buFont typeface="SimHei"/>
              <a:buNone/>
              <a:defRPr sz="3000">
                <a:solidFill>
                  <a:srgbClr val="783F04"/>
                </a:solidFill>
                <a:latin typeface="SimHei"/>
                <a:ea typeface="SimHei"/>
                <a:cs typeface="SimHei"/>
                <a:sym typeface="SimHe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000"/>
              <a:buFont typeface="SimHei"/>
              <a:buNone/>
              <a:defRPr sz="3000">
                <a:solidFill>
                  <a:srgbClr val="783F04"/>
                </a:solidFill>
                <a:latin typeface="SimHei"/>
                <a:ea typeface="SimHei"/>
                <a:cs typeface="SimHei"/>
                <a:sym typeface="SimHei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2400"/>
              <a:buFont typeface="SimHei"/>
              <a:buChar char="●"/>
              <a:defRPr sz="2800">
                <a:solidFill>
                  <a:schemeClr val="dk2"/>
                </a:solidFill>
                <a:latin typeface="SimHei"/>
                <a:ea typeface="SimHei"/>
                <a:cs typeface="SimHei"/>
                <a:sym typeface="SimHei"/>
              </a:defRPr>
            </a:lvl1pPr>
            <a:lvl2pPr indent="-3556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2000"/>
              <a:buFont typeface="SimHei"/>
              <a:buChar char="○"/>
              <a:defRPr sz="2400">
                <a:solidFill>
                  <a:schemeClr val="dk2"/>
                </a:solidFill>
                <a:latin typeface="SimHei"/>
                <a:ea typeface="SimHei"/>
                <a:cs typeface="SimHei"/>
                <a:sym typeface="SimHei"/>
              </a:defRPr>
            </a:lvl2pPr>
            <a:lvl3pPr indent="-3810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F6000"/>
              </a:buClr>
              <a:buSzPts val="2400"/>
              <a:buFont typeface="SimHei"/>
              <a:buChar char="■"/>
              <a:defRPr sz="2400">
                <a:solidFill>
                  <a:schemeClr val="dk2"/>
                </a:solidFill>
                <a:latin typeface="SimHei"/>
                <a:ea typeface="SimHei"/>
                <a:cs typeface="SimHei"/>
                <a:sym typeface="SimHei"/>
              </a:defRPr>
            </a:lvl3pPr>
            <a:lvl4pPr indent="-3810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imHei"/>
              <a:buChar char="●"/>
              <a:defRPr sz="2400">
                <a:solidFill>
                  <a:schemeClr val="dk2"/>
                </a:solidFill>
                <a:latin typeface="SimHei"/>
                <a:ea typeface="SimHei"/>
                <a:cs typeface="SimHei"/>
                <a:sym typeface="SimHei"/>
              </a:defRPr>
            </a:lvl4pPr>
            <a:lvl5pPr indent="-3810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imHei"/>
              <a:buChar char="○"/>
              <a:defRPr sz="2400">
                <a:solidFill>
                  <a:schemeClr val="dk2"/>
                </a:solidFill>
                <a:latin typeface="SimHei"/>
                <a:ea typeface="SimHei"/>
                <a:cs typeface="SimHei"/>
                <a:sym typeface="SimHei"/>
              </a:defRPr>
            </a:lvl5pPr>
            <a:lvl6pPr indent="-3810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imHei"/>
              <a:buChar char="■"/>
              <a:defRPr sz="2400">
                <a:solidFill>
                  <a:schemeClr val="dk2"/>
                </a:solidFill>
                <a:latin typeface="SimHei"/>
                <a:ea typeface="SimHei"/>
                <a:cs typeface="SimHei"/>
                <a:sym typeface="SimHei"/>
              </a:defRPr>
            </a:lvl6pPr>
            <a:lvl7pPr indent="-3810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imHei"/>
              <a:buChar char="●"/>
              <a:defRPr sz="2400">
                <a:solidFill>
                  <a:schemeClr val="dk2"/>
                </a:solidFill>
                <a:latin typeface="SimHei"/>
                <a:ea typeface="SimHei"/>
                <a:cs typeface="SimHei"/>
                <a:sym typeface="SimHei"/>
              </a:defRPr>
            </a:lvl7pPr>
            <a:lvl8pPr indent="-3810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imHei"/>
              <a:buChar char="○"/>
              <a:defRPr sz="2400">
                <a:solidFill>
                  <a:schemeClr val="dk2"/>
                </a:solidFill>
                <a:latin typeface="SimHei"/>
                <a:ea typeface="SimHei"/>
                <a:cs typeface="SimHei"/>
                <a:sym typeface="SimHei"/>
              </a:defRPr>
            </a:lvl8pPr>
            <a:lvl9pPr indent="-3810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400"/>
              <a:buFont typeface="SimHei"/>
              <a:buChar char="■"/>
              <a:defRPr sz="2400">
                <a:solidFill>
                  <a:schemeClr val="dk2"/>
                </a:solidFill>
                <a:latin typeface="SimHei"/>
                <a:ea typeface="SimHei"/>
                <a:cs typeface="SimHei"/>
                <a:sym typeface="SimHe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buNone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buNone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buNone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buNone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buNone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buNone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buNone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buNone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>
              <a:latin typeface="PMingLiu"/>
              <a:ea typeface="PMingLiu"/>
              <a:cs typeface="PMingLiu"/>
              <a:sym typeface="PMingLiu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hyperlink" Target="mailto:pudding@nccu.edu.tw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23.png"/><Relationship Id="rId5" Type="http://schemas.openxmlformats.org/officeDocument/2006/relationships/image" Target="../media/image22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08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21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12.gif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3.xml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111.png"/><Relationship Id="rId4" Type="http://schemas.openxmlformats.org/officeDocument/2006/relationships/image" Target="../media/image124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120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117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18.png"/><Relationship Id="rId4" Type="http://schemas.openxmlformats.org/officeDocument/2006/relationships/image" Target="../media/image123.pn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16.png"/><Relationship Id="rId4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25.png"/><Relationship Id="rId5" Type="http://schemas.openxmlformats.org/officeDocument/2006/relationships/image" Target="../media/image89.pn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0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Relationship Id="rId4" Type="http://schemas.openxmlformats.org/officeDocument/2006/relationships/image" Target="../media/image24.png"/><Relationship Id="rId5" Type="http://schemas.openxmlformats.org/officeDocument/2006/relationships/image" Target="../media/image3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png"/><Relationship Id="rId4" Type="http://schemas.openxmlformats.org/officeDocument/2006/relationships/hyperlink" Target="https://docs.google.com/presentation/u/0/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Relationship Id="rId4" Type="http://schemas.openxmlformats.org/officeDocument/2006/relationships/image" Target="../media/image3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youtu.be/rCC5j9A4ubE" TargetMode="External"/><Relationship Id="rId4" Type="http://schemas.openxmlformats.org/officeDocument/2006/relationships/hyperlink" Target="http://www.youtube.com/watch?v=rCC5j9A4ubE" TargetMode="External"/><Relationship Id="rId5" Type="http://schemas.openxmlformats.org/officeDocument/2006/relationships/image" Target="../media/image2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jpg"/><Relationship Id="rId4" Type="http://schemas.openxmlformats.org/officeDocument/2006/relationships/hyperlink" Target="https://docs.google.com/presentation/d/1qs1YC8M1PkN74abxkF5Gaplk8tGitzXiXGT6ufVL0fI/pub?start=false&amp;loop=false&amp;delayms=3000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Relationship Id="rId4" Type="http://schemas.openxmlformats.org/officeDocument/2006/relationships/image" Target="../media/image3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0.jpg"/><Relationship Id="rId4" Type="http://schemas.openxmlformats.org/officeDocument/2006/relationships/hyperlink" Target="http://www.organ.org.tw/JRNL/044/044006.htm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7.png"/><Relationship Id="rId4" Type="http://schemas.openxmlformats.org/officeDocument/2006/relationships/image" Target="../media/image4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8.png"/><Relationship Id="rId4" Type="http://schemas.openxmlformats.org/officeDocument/2006/relationships/image" Target="../media/image45.png"/><Relationship Id="rId5" Type="http://schemas.openxmlformats.org/officeDocument/2006/relationships/image" Target="../media/image4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5.png"/><Relationship Id="rId4" Type="http://schemas.openxmlformats.org/officeDocument/2006/relationships/image" Target="../media/image6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2.png"/><Relationship Id="rId4" Type="http://schemas.openxmlformats.org/officeDocument/2006/relationships/image" Target="../media/image5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7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0.png"/><Relationship Id="rId4" Type="http://schemas.openxmlformats.org/officeDocument/2006/relationships/image" Target="../media/image66.png"/><Relationship Id="rId5" Type="http://schemas.openxmlformats.org/officeDocument/2006/relationships/image" Target="../media/image62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1.png"/><Relationship Id="rId4" Type="http://schemas.openxmlformats.org/officeDocument/2006/relationships/image" Target="../media/image6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7.png"/><Relationship Id="rId4" Type="http://schemas.openxmlformats.org/officeDocument/2006/relationships/image" Target="../media/image69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5.gif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81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1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8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2.png"/><Relationship Id="rId4" Type="http://schemas.openxmlformats.org/officeDocument/2006/relationships/image" Target="../media/image7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86.png"/><Relationship Id="rId4" Type="http://schemas.openxmlformats.org/officeDocument/2006/relationships/image" Target="../media/image77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85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8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4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5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85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93.png"/><Relationship Id="rId4" Type="http://schemas.openxmlformats.org/officeDocument/2006/relationships/image" Target="../media/image70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80.png"/><Relationship Id="rId4" Type="http://schemas.openxmlformats.org/officeDocument/2006/relationships/image" Target="../media/image90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91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6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82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99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88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83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84.png"/><Relationship Id="rId4" Type="http://schemas.openxmlformats.org/officeDocument/2006/relationships/image" Target="../media/image87.png"/><Relationship Id="rId5" Type="http://schemas.openxmlformats.org/officeDocument/2006/relationships/image" Target="../media/image92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12.png"/><Relationship Id="rId5" Type="http://schemas.openxmlformats.org/officeDocument/2006/relationships/image" Target="../media/image18.png"/><Relationship Id="rId6" Type="http://schemas.openxmlformats.org/officeDocument/2006/relationships/image" Target="../media/image15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01.gif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13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05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19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02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02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05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95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0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0.xml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98.gif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04.png"/><Relationship Id="rId4" Type="http://schemas.openxmlformats.org/officeDocument/2006/relationships/image" Target="../media/image103.png"/><Relationship Id="rId5" Type="http://schemas.openxmlformats.org/officeDocument/2006/relationships/image" Target="../media/image97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96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94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07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14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15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5"/>
          <p:cNvSpPr txBox="1"/>
          <p:nvPr>
            <p:ph type="ctrTitle"/>
          </p:nvPr>
        </p:nvSpPr>
        <p:spPr>
          <a:xfrm>
            <a:off x="598100" y="4730810"/>
            <a:ext cx="8222100" cy="8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用簡報說故事</a:t>
            </a:r>
            <a:endParaRPr/>
          </a:p>
        </p:txBody>
      </p:sp>
      <p:sp>
        <p:nvSpPr>
          <p:cNvPr id="191" name="Google Shape;191;p35"/>
          <p:cNvSpPr txBox="1"/>
          <p:nvPr>
            <p:ph idx="1" type="subTitle"/>
          </p:nvPr>
        </p:nvSpPr>
        <p:spPr>
          <a:xfrm>
            <a:off x="598100" y="5717446"/>
            <a:ext cx="8222100" cy="3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講師 布丁老師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 </a:t>
            </a:r>
            <a:endParaRPr/>
          </a:p>
        </p:txBody>
      </p:sp>
      <p:sp>
        <p:nvSpPr>
          <p:cNvPr id="192" name="Google Shape;192;p35"/>
          <p:cNvSpPr txBox="1"/>
          <p:nvPr>
            <p:ph idx="2" type="subTitle"/>
          </p:nvPr>
        </p:nvSpPr>
        <p:spPr>
          <a:xfrm>
            <a:off x="598088" y="3988242"/>
            <a:ext cx="8222100" cy="57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2016/10</a:t>
            </a:r>
            <a:endParaRPr/>
          </a:p>
        </p:txBody>
      </p:sp>
      <p:pic>
        <p:nvPicPr>
          <p:cNvPr id="193" name="Google Shape;19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3288" y="6154550"/>
            <a:ext cx="2286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5"/>
          <p:cNvSpPr txBox="1"/>
          <p:nvPr/>
        </p:nvSpPr>
        <p:spPr>
          <a:xfrm>
            <a:off x="4451100" y="6137150"/>
            <a:ext cx="1072200" cy="2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電子信箱</a:t>
            </a:r>
            <a:endParaRPr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5" name="Google Shape;195;p35"/>
          <p:cNvSpPr txBox="1"/>
          <p:nvPr/>
        </p:nvSpPr>
        <p:spPr>
          <a:xfrm>
            <a:off x="5751900" y="6132300"/>
            <a:ext cx="2321700" cy="2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u="sng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pudding@nccu.edu.tw</a:t>
            </a:r>
            <a:endParaRPr>
              <a:solidFill>
                <a:srgbClr val="00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2" name="Google Shape;272;p44"/>
          <p:cNvGraphicFramePr/>
          <p:nvPr/>
        </p:nvGraphicFramePr>
        <p:xfrm>
          <a:off x="311700" y="696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{57897826-6862-451D-94F8-2BD0097EAC35}</a:tableStyleId>
              </a:tblPr>
              <a:tblGrid>
                <a:gridCol w="1885275"/>
                <a:gridCol w="3237825"/>
                <a:gridCol w="3418800"/>
              </a:tblGrid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200"/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CN" sz="2200"/>
                        <a:t>        </a:t>
                      </a:r>
                      <a:r>
                        <a:rPr b="1" lang="zh-CN" sz="2200"/>
                        <a:t>Google</a:t>
                      </a:r>
                      <a:r>
                        <a:rPr b="1" lang="zh-CN" sz="2200"/>
                        <a:t>簡報</a:t>
                      </a:r>
                      <a:endParaRPr b="1" sz="2200"/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CN" sz="2200"/>
                        <a:t>            </a:t>
                      </a:r>
                      <a:r>
                        <a:rPr b="1" lang="zh-CN" sz="2200"/>
                        <a:t>PowerPoint</a:t>
                      </a:r>
                      <a:endParaRPr b="1" sz="2200"/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CN" sz="2200"/>
                        <a:t>支援格式</a:t>
                      </a:r>
                      <a:endParaRPr b="1" sz="2200"/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200"/>
                        <a:t>PPT, PPTX, </a:t>
                      </a:r>
                      <a:br>
                        <a:rPr lang="zh-CN" sz="2200"/>
                      </a:br>
                      <a:r>
                        <a:rPr lang="zh-CN" sz="2200"/>
                        <a:t>ODP (ODF</a:t>
                      </a:r>
                      <a:r>
                        <a:rPr lang="zh-CN" sz="2200"/>
                        <a:t>開放格式</a:t>
                      </a:r>
                      <a:r>
                        <a:rPr lang="zh-CN" sz="2200"/>
                        <a:t>)</a:t>
                      </a:r>
                      <a:endParaRPr sz="22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800"/>
                        <a:t>※ 格式需要轉換</a:t>
                      </a:r>
                      <a:endParaRPr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200">
                          <a:solidFill>
                            <a:srgbClr val="FF0000"/>
                          </a:solidFill>
                        </a:rPr>
                        <a:t>PPT, PPTX, </a:t>
                      </a:r>
                      <a:br>
                        <a:rPr lang="zh-CN" sz="2200">
                          <a:solidFill>
                            <a:srgbClr val="FF0000"/>
                          </a:solidFill>
                        </a:rPr>
                      </a:br>
                      <a:r>
                        <a:rPr lang="zh-CN" sz="2200">
                          <a:solidFill>
                            <a:srgbClr val="FF0000"/>
                          </a:solidFill>
                        </a:rPr>
                        <a:t>ODP (ODF開放格式)</a:t>
                      </a:r>
                      <a:endParaRPr sz="22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CN" sz="2200"/>
                        <a:t>投影片功能</a:t>
                      </a:r>
                      <a:endParaRPr b="1" sz="2200"/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200"/>
                        <a:t>基本功能</a:t>
                      </a:r>
                      <a:endParaRPr sz="2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200">
                          <a:solidFill>
                            <a:srgbClr val="FF0000"/>
                          </a:solidFill>
                        </a:rPr>
                        <a:t>豐富</a:t>
                      </a:r>
                      <a:endParaRPr sz="22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CN" sz="2200"/>
                        <a:t>圖形與特效</a:t>
                      </a:r>
                      <a:endParaRPr b="1" sz="2200"/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200"/>
                        <a:t>基本功能</a:t>
                      </a:r>
                      <a:endParaRPr sz="2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200">
                          <a:solidFill>
                            <a:srgbClr val="FF0000"/>
                          </a:solidFill>
                        </a:rPr>
                        <a:t>豐富與</a:t>
                      </a:r>
                      <a:r>
                        <a:rPr lang="zh-CN" sz="2200">
                          <a:solidFill>
                            <a:srgbClr val="FF0000"/>
                          </a:solidFill>
                        </a:rPr>
                        <a:t>SmartArt</a:t>
                      </a:r>
                      <a:endParaRPr sz="22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CN" sz="2200"/>
                        <a:t>圖片庫</a:t>
                      </a:r>
                      <a:endParaRPr b="1" sz="2200"/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200"/>
                        <a:t>Google</a:t>
                      </a:r>
                      <a:r>
                        <a:rPr lang="zh-CN" sz="2200"/>
                        <a:t>圖片搜尋</a:t>
                      </a:r>
                      <a:endParaRPr sz="2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200"/>
                        <a:t>Bing</a:t>
                      </a:r>
                      <a:r>
                        <a:rPr lang="zh-CN" sz="2200"/>
                        <a:t>圖片搜尋</a:t>
                      </a:r>
                      <a:endParaRPr sz="22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800"/>
                        <a:t>※ 現在沒有美工圖案了</a:t>
                      </a:r>
                      <a:endParaRPr sz="18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CN" sz="2200"/>
                        <a:t>安裝</a:t>
                      </a:r>
                      <a:endParaRPr b="1" sz="2200"/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200">
                          <a:solidFill>
                            <a:srgbClr val="FF0000"/>
                          </a:solidFill>
                        </a:rPr>
                        <a:t>免安裝</a:t>
                      </a:r>
                      <a:endParaRPr sz="22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200"/>
                        <a:t>需要安裝</a:t>
                      </a:r>
                      <a:endParaRPr sz="22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CN" sz="2200"/>
                        <a:t>費用</a:t>
                      </a:r>
                      <a:endParaRPr b="1" sz="2200"/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200">
                          <a:solidFill>
                            <a:srgbClr val="FF0000"/>
                          </a:solidFill>
                        </a:rPr>
                        <a:t>免費</a:t>
                      </a:r>
                      <a:endParaRPr sz="22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200"/>
                        <a:t>收費</a:t>
                      </a:r>
                      <a:endParaRPr sz="22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CN" sz="2200"/>
                        <a:t>分享</a:t>
                      </a:r>
                      <a:endParaRPr b="1" sz="2200"/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-3683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200"/>
                        <a:buChar char="●"/>
                      </a:pPr>
                      <a:r>
                        <a:rPr lang="zh-CN" sz="2200">
                          <a:solidFill>
                            <a:srgbClr val="FF0000"/>
                          </a:solidFill>
                        </a:rPr>
                        <a:t>網址線上開啟</a:t>
                      </a:r>
                      <a:endParaRPr sz="2200">
                        <a:solidFill>
                          <a:srgbClr val="FF0000"/>
                        </a:solidFill>
                      </a:endParaRPr>
                    </a:p>
                    <a:p>
                      <a:pPr indent="-3683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200"/>
                        <a:buChar char="●"/>
                      </a:pPr>
                      <a:r>
                        <a:rPr lang="zh-CN" sz="2200">
                          <a:solidFill>
                            <a:srgbClr val="FF0000"/>
                          </a:solidFill>
                        </a:rPr>
                        <a:t>免下載</a:t>
                      </a:r>
                      <a:endParaRPr sz="2200">
                        <a:solidFill>
                          <a:srgbClr val="FF0000"/>
                        </a:solidFill>
                      </a:endParaRPr>
                    </a:p>
                    <a:p>
                      <a:pPr indent="-3683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200"/>
                        <a:buChar char="●"/>
                      </a:pPr>
                      <a:r>
                        <a:rPr lang="zh-CN" sz="2200">
                          <a:solidFill>
                            <a:srgbClr val="FF0000"/>
                          </a:solidFill>
                        </a:rPr>
                        <a:t>即時更新</a:t>
                      </a:r>
                      <a:endParaRPr sz="22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200"/>
                        <a:t>傳送檔案、開啟</a:t>
                      </a:r>
                      <a:endParaRPr sz="22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73" name="Google Shape;273;p44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pic>
        <p:nvPicPr>
          <p:cNvPr id="274" name="Google Shape;27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3047" y="241425"/>
            <a:ext cx="747125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0600" y="293801"/>
            <a:ext cx="942975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58175" y="2238275"/>
            <a:ext cx="619225" cy="6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58175" y="1619050"/>
            <a:ext cx="619225" cy="6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58175" y="2762150"/>
            <a:ext cx="619225" cy="6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9075" y="4063150"/>
            <a:ext cx="619225" cy="6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9075" y="4567425"/>
            <a:ext cx="619225" cy="6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9075" y="5686900"/>
            <a:ext cx="619225" cy="61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2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3" name="Google Shape;1203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38250"/>
            <a:ext cx="9144000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4" name="Google Shape;1204;p134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裁切圖片(1/2)</a:t>
            </a:r>
            <a:endParaRPr/>
          </a:p>
        </p:txBody>
      </p:sp>
      <p:sp>
        <p:nvSpPr>
          <p:cNvPr id="1205" name="Google Shape;1205;p134"/>
          <p:cNvSpPr txBox="1"/>
          <p:nvPr>
            <p:ph idx="12" type="sldNum"/>
          </p:nvPr>
        </p:nvSpPr>
        <p:spPr>
          <a:xfrm>
            <a:off x="8391900" y="6440050"/>
            <a:ext cx="7521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1206" name="Google Shape;1206;p134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補充</a:t>
            </a:r>
            <a:endParaRPr b="1" sz="3000">
              <a:solidFill>
                <a:srgbClr val="FFFFFF"/>
              </a:solidFill>
            </a:endParaRPr>
          </a:p>
        </p:txBody>
      </p:sp>
      <p:sp>
        <p:nvSpPr>
          <p:cNvPr id="1207" name="Google Shape;1207;p134"/>
          <p:cNvSpPr/>
          <p:nvPr/>
        </p:nvSpPr>
        <p:spPr>
          <a:xfrm>
            <a:off x="5295055" y="1697234"/>
            <a:ext cx="752100" cy="695100"/>
          </a:xfrm>
          <a:prstGeom prst="wedgeEllipseCallout">
            <a:avLst>
              <a:gd fmla="val 91370" name="adj1"/>
              <a:gd fmla="val 45445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2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8" name="Google Shape;1208;p134"/>
          <p:cNvSpPr/>
          <p:nvPr/>
        </p:nvSpPr>
        <p:spPr>
          <a:xfrm>
            <a:off x="1036027" y="5812050"/>
            <a:ext cx="2924100" cy="695100"/>
          </a:xfrm>
          <a:prstGeom prst="wedgeRoundRectCallout">
            <a:avLst>
              <a:gd fmla="val 61006" name="adj1"/>
              <a:gd fmla="val 6276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b="0" i="0" lang="zh-CN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zh-CN" sz="2800">
                <a:solidFill>
                  <a:srgbClr val="FFFFFF"/>
                </a:solidFill>
              </a:rPr>
              <a:t>滑鼠左鍵點選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2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3" name="Google Shape;1213;p135"/>
          <p:cNvPicPr preferRelativeResize="0"/>
          <p:nvPr/>
        </p:nvPicPr>
        <p:blipFill rotWithShape="1">
          <a:blip r:embed="rId3">
            <a:alphaModFix/>
          </a:blip>
          <a:srcRect b="0" l="20470" r="0" t="18293"/>
          <a:stretch/>
        </p:blipFill>
        <p:spPr>
          <a:xfrm>
            <a:off x="0" y="1495525"/>
            <a:ext cx="9144000" cy="5362425"/>
          </a:xfrm>
          <a:prstGeom prst="rect">
            <a:avLst/>
          </a:prstGeom>
          <a:noFill/>
          <a:ln>
            <a:noFill/>
          </a:ln>
        </p:spPr>
      </p:pic>
      <p:sp>
        <p:nvSpPr>
          <p:cNvPr id="1214" name="Google Shape;1214;p135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裁切圖片(2/2)</a:t>
            </a:r>
            <a:endParaRPr/>
          </a:p>
        </p:txBody>
      </p:sp>
      <p:sp>
        <p:nvSpPr>
          <p:cNvPr id="1215" name="Google Shape;1215;p135"/>
          <p:cNvSpPr txBox="1"/>
          <p:nvPr>
            <p:ph idx="12" type="sldNum"/>
          </p:nvPr>
        </p:nvSpPr>
        <p:spPr>
          <a:xfrm>
            <a:off x="8062150" y="6440050"/>
            <a:ext cx="1081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1216" name="Google Shape;1216;p135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補充</a:t>
            </a:r>
            <a:endParaRPr b="1" sz="3000">
              <a:solidFill>
                <a:srgbClr val="FFFFFF"/>
              </a:solidFill>
            </a:endParaRPr>
          </a:p>
        </p:txBody>
      </p:sp>
      <p:sp>
        <p:nvSpPr>
          <p:cNvPr id="1217" name="Google Shape;1217;p135"/>
          <p:cNvSpPr/>
          <p:nvPr/>
        </p:nvSpPr>
        <p:spPr>
          <a:xfrm>
            <a:off x="1300500" y="2527525"/>
            <a:ext cx="495300" cy="494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8" name="Google Shape;1218;p135"/>
          <p:cNvSpPr/>
          <p:nvPr/>
        </p:nvSpPr>
        <p:spPr>
          <a:xfrm>
            <a:off x="7292600" y="2493050"/>
            <a:ext cx="495300" cy="494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9" name="Google Shape;1219;p135"/>
          <p:cNvSpPr/>
          <p:nvPr/>
        </p:nvSpPr>
        <p:spPr>
          <a:xfrm>
            <a:off x="4104825" y="5680825"/>
            <a:ext cx="495300" cy="494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0" name="Google Shape;1220;p135"/>
          <p:cNvSpPr/>
          <p:nvPr/>
        </p:nvSpPr>
        <p:spPr>
          <a:xfrm>
            <a:off x="5169350" y="5174550"/>
            <a:ext cx="3663000" cy="695100"/>
          </a:xfrm>
          <a:prstGeom prst="wedgeRoundRectCallout">
            <a:avLst>
              <a:gd fmla="val -62936" name="adj1"/>
              <a:gd fmla="val 43451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2800">
                <a:solidFill>
                  <a:srgbClr val="FFFFFF"/>
                </a:solidFill>
              </a:rPr>
              <a:t>十字架鼠標:拖曳移動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135"/>
          <p:cNvSpPr/>
          <p:nvPr/>
        </p:nvSpPr>
        <p:spPr>
          <a:xfrm>
            <a:off x="672025" y="1581850"/>
            <a:ext cx="3262200" cy="695100"/>
          </a:xfrm>
          <a:prstGeom prst="wedgeRoundRectCallout">
            <a:avLst>
              <a:gd fmla="val -20685" name="adj1"/>
              <a:gd fmla="val 9303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2800">
                <a:solidFill>
                  <a:srgbClr val="FFFFFF"/>
                </a:solidFill>
              </a:rPr>
              <a:t>黑色長條:裁切範圍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2" name="Google Shape;1222;p135"/>
          <p:cNvSpPr/>
          <p:nvPr/>
        </p:nvSpPr>
        <p:spPr>
          <a:xfrm>
            <a:off x="5643200" y="1581850"/>
            <a:ext cx="3262200" cy="695100"/>
          </a:xfrm>
          <a:prstGeom prst="wedgeRoundRectCallout">
            <a:avLst>
              <a:gd fmla="val 9952" name="adj1"/>
              <a:gd fmla="val 85596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2800">
                <a:solidFill>
                  <a:srgbClr val="FFFFFF"/>
                </a:solidFill>
              </a:rPr>
              <a:t>藍色方塊:圖片大小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6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p136"/>
          <p:cNvSpPr txBox="1"/>
          <p:nvPr>
            <p:ph type="title"/>
          </p:nvPr>
        </p:nvSpPr>
        <p:spPr>
          <a:xfrm>
            <a:off x="311700" y="685225"/>
            <a:ext cx="2800500" cy="8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發揮創意</a:t>
            </a:r>
            <a:endParaRPr/>
          </a:p>
        </p:txBody>
      </p:sp>
      <p:sp>
        <p:nvSpPr>
          <p:cNvPr id="1228" name="Google Shape;1228;p136"/>
          <p:cNvSpPr txBox="1"/>
          <p:nvPr>
            <p:ph idx="1" type="body"/>
          </p:nvPr>
        </p:nvSpPr>
        <p:spPr>
          <a:xfrm>
            <a:off x="3667025" y="1163100"/>
            <a:ext cx="5165100" cy="156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這樣的動畫要怎麼做呢？</a:t>
            </a:r>
            <a:endParaRPr/>
          </a:p>
        </p:txBody>
      </p:sp>
      <p:sp>
        <p:nvSpPr>
          <p:cNvPr id="1229" name="Google Shape;1229;p136"/>
          <p:cNvSpPr txBox="1"/>
          <p:nvPr>
            <p:ph idx="12" type="sldNum"/>
          </p:nvPr>
        </p:nvSpPr>
        <p:spPr>
          <a:xfrm>
            <a:off x="8344375" y="6440050"/>
            <a:ext cx="7995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pic>
        <p:nvPicPr>
          <p:cNvPr id="1230" name="Google Shape;1230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3588" y="2725063"/>
            <a:ext cx="4371975" cy="328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137"/>
          <p:cNvSpPr txBox="1"/>
          <p:nvPr>
            <p:ph type="title"/>
          </p:nvPr>
        </p:nvSpPr>
        <p:spPr>
          <a:xfrm>
            <a:off x="2431475" y="2869800"/>
            <a:ext cx="6388800" cy="11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分享：發佈到網路</a:t>
            </a:r>
            <a:endParaRPr/>
          </a:p>
        </p:txBody>
      </p:sp>
      <p:sp>
        <p:nvSpPr>
          <p:cNvPr id="1236" name="Google Shape;1236;p137"/>
          <p:cNvSpPr txBox="1"/>
          <p:nvPr>
            <p:ph idx="1" type="subTitle"/>
          </p:nvPr>
        </p:nvSpPr>
        <p:spPr>
          <a:xfrm>
            <a:off x="2431475" y="1318375"/>
            <a:ext cx="6388800" cy="142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Part 10</a:t>
            </a:r>
            <a:endParaRPr/>
          </a:p>
        </p:txBody>
      </p:sp>
      <p:sp>
        <p:nvSpPr>
          <p:cNvPr id="1237" name="Google Shape;1237;p137"/>
          <p:cNvSpPr txBox="1"/>
          <p:nvPr>
            <p:ph idx="12" type="sldNum"/>
          </p:nvPr>
        </p:nvSpPr>
        <p:spPr>
          <a:xfrm>
            <a:off x="8486350" y="6440050"/>
            <a:ext cx="6576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1238" name="Google Shape;1238;p137"/>
          <p:cNvSpPr txBox="1"/>
          <p:nvPr>
            <p:ph idx="2" type="subTitle"/>
          </p:nvPr>
        </p:nvSpPr>
        <p:spPr>
          <a:xfrm>
            <a:off x="2431475" y="3988200"/>
            <a:ext cx="6388800" cy="14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2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3" name="Google Shape;1243;p138"/>
          <p:cNvPicPr preferRelativeResize="0"/>
          <p:nvPr/>
        </p:nvPicPr>
        <p:blipFill rotWithShape="1">
          <a:blip r:embed="rId3">
            <a:alphaModFix/>
          </a:blip>
          <a:srcRect b="0" l="15577" r="27857" t="0"/>
          <a:stretch/>
        </p:blipFill>
        <p:spPr>
          <a:xfrm>
            <a:off x="3971775" y="1639825"/>
            <a:ext cx="5172226" cy="521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4" name="Google Shape;1244;p138"/>
          <p:cNvPicPr preferRelativeResize="0"/>
          <p:nvPr/>
        </p:nvPicPr>
        <p:blipFill rotWithShape="1">
          <a:blip r:embed="rId4">
            <a:alphaModFix/>
          </a:blip>
          <a:srcRect b="0" l="0" r="56563" t="0"/>
          <a:stretch/>
        </p:blipFill>
        <p:spPr>
          <a:xfrm>
            <a:off x="0" y="1639825"/>
            <a:ext cx="3971774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5" name="Google Shape;1245;p138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發佈到網路(1/2)</a:t>
            </a:r>
            <a:endParaRPr/>
          </a:p>
        </p:txBody>
      </p:sp>
      <p:sp>
        <p:nvSpPr>
          <p:cNvPr id="1246" name="Google Shape;1246;p138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 sz="1600">
                <a:solidFill>
                  <a:srgbClr val="000000"/>
                </a:solidFill>
              </a:rPr>
              <a:t>‹#›</a:t>
            </a:fld>
            <a:endParaRPr sz="1600">
              <a:solidFill>
                <a:srgbClr val="000000"/>
              </a:solidFill>
            </a:endParaRPr>
          </a:p>
        </p:txBody>
      </p:sp>
      <p:cxnSp>
        <p:nvCxnSpPr>
          <p:cNvPr id="1247" name="Google Shape;1247;p138"/>
          <p:cNvCxnSpPr/>
          <p:nvPr/>
        </p:nvCxnSpPr>
        <p:spPr>
          <a:xfrm>
            <a:off x="4010025" y="1628775"/>
            <a:ext cx="0" cy="5219700"/>
          </a:xfrm>
          <a:prstGeom prst="straightConnector1">
            <a:avLst/>
          </a:prstGeom>
          <a:noFill/>
          <a:ln cap="flat" cmpd="sng" w="76200">
            <a:solidFill>
              <a:srgbClr val="7F6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48" name="Google Shape;1248;p138"/>
          <p:cNvSpPr/>
          <p:nvPr/>
        </p:nvSpPr>
        <p:spPr>
          <a:xfrm>
            <a:off x="184055" y="1081884"/>
            <a:ext cx="752100" cy="695100"/>
          </a:xfrm>
          <a:prstGeom prst="wedgeEllipseCallout">
            <a:avLst>
              <a:gd fmla="val 13256" name="adj1"/>
              <a:gd fmla="val 85965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1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9" name="Google Shape;1249;p138"/>
          <p:cNvSpPr/>
          <p:nvPr/>
        </p:nvSpPr>
        <p:spPr>
          <a:xfrm>
            <a:off x="1502255" y="4855509"/>
            <a:ext cx="752100" cy="695100"/>
          </a:xfrm>
          <a:prstGeom prst="wedgeEllipseCallout">
            <a:avLst>
              <a:gd fmla="val -56147" name="adj1"/>
              <a:gd fmla="val 75714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2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0" name="Google Shape;1250;p138"/>
          <p:cNvSpPr/>
          <p:nvPr/>
        </p:nvSpPr>
        <p:spPr>
          <a:xfrm>
            <a:off x="5723905" y="5001984"/>
            <a:ext cx="752100" cy="695100"/>
          </a:xfrm>
          <a:prstGeom prst="wedgeEllipseCallout">
            <a:avLst>
              <a:gd fmla="val -77912" name="adj1"/>
              <a:gd fmla="val -4853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3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1" name="Google Shape;1251;p138"/>
          <p:cNvSpPr/>
          <p:nvPr/>
        </p:nvSpPr>
        <p:spPr>
          <a:xfrm rot="-539378">
            <a:off x="1998055" y="5453051"/>
            <a:ext cx="2522788" cy="30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2" name="Google Shape;1252;p138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實作</a:t>
            </a:r>
            <a:endParaRPr b="1"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6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7" name="Google Shape;1257;p139"/>
          <p:cNvPicPr preferRelativeResize="0"/>
          <p:nvPr/>
        </p:nvPicPr>
        <p:blipFill rotWithShape="1">
          <a:blip r:embed="rId3">
            <a:alphaModFix/>
          </a:blip>
          <a:srcRect b="0" l="18093" r="18309" t="0"/>
          <a:stretch/>
        </p:blipFill>
        <p:spPr>
          <a:xfrm>
            <a:off x="4273325" y="2487850"/>
            <a:ext cx="4870675" cy="43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8" name="Google Shape;1258;p139"/>
          <p:cNvPicPr preferRelativeResize="0"/>
          <p:nvPr/>
        </p:nvPicPr>
        <p:blipFill rotWithShape="1">
          <a:blip r:embed="rId4">
            <a:alphaModFix/>
          </a:blip>
          <a:srcRect b="59139" l="24982" r="24892" t="9931"/>
          <a:stretch/>
        </p:blipFill>
        <p:spPr>
          <a:xfrm>
            <a:off x="0" y="1639825"/>
            <a:ext cx="4583476" cy="19184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9" name="Google Shape;1259;p139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發佈到網路(2/2)</a:t>
            </a:r>
            <a:endParaRPr/>
          </a:p>
        </p:txBody>
      </p:sp>
      <p:sp>
        <p:nvSpPr>
          <p:cNvPr id="1260" name="Google Shape;1260;p139"/>
          <p:cNvSpPr txBox="1"/>
          <p:nvPr>
            <p:ph idx="12" type="sldNum"/>
          </p:nvPr>
        </p:nvSpPr>
        <p:spPr>
          <a:xfrm>
            <a:off x="8442900" y="6440052"/>
            <a:ext cx="5487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 sz="1600">
                <a:solidFill>
                  <a:srgbClr val="000000"/>
                </a:solidFill>
              </a:rPr>
              <a:t>‹#›</a:t>
            </a:fld>
            <a:endParaRPr sz="1600">
              <a:solidFill>
                <a:srgbClr val="000000"/>
              </a:solidFill>
            </a:endParaRPr>
          </a:p>
        </p:txBody>
      </p:sp>
      <p:sp>
        <p:nvSpPr>
          <p:cNvPr id="1261" name="Google Shape;1261;p139"/>
          <p:cNvSpPr/>
          <p:nvPr/>
        </p:nvSpPr>
        <p:spPr>
          <a:xfrm>
            <a:off x="1614230" y="2624084"/>
            <a:ext cx="752100" cy="695100"/>
          </a:xfrm>
          <a:prstGeom prst="wedgeEllipseCallout">
            <a:avLst>
              <a:gd fmla="val 83612" name="adj1"/>
              <a:gd fmla="val -22203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4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2" name="Google Shape;1262;p139"/>
          <p:cNvSpPr/>
          <p:nvPr/>
        </p:nvSpPr>
        <p:spPr>
          <a:xfrm>
            <a:off x="7911380" y="1730296"/>
            <a:ext cx="752100" cy="695100"/>
          </a:xfrm>
          <a:prstGeom prst="wedgeEllipseCallout">
            <a:avLst>
              <a:gd fmla="val 62986" name="adj1"/>
              <a:gd fmla="val 75393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6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3" name="Google Shape;1263;p139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實作</a:t>
            </a:r>
            <a:endParaRPr b="1" sz="3000">
              <a:solidFill>
                <a:srgbClr val="FFFFFF"/>
              </a:solidFill>
            </a:endParaRPr>
          </a:p>
        </p:txBody>
      </p:sp>
      <p:sp>
        <p:nvSpPr>
          <p:cNvPr id="1264" name="Google Shape;1264;p139"/>
          <p:cNvSpPr/>
          <p:nvPr/>
        </p:nvSpPr>
        <p:spPr>
          <a:xfrm>
            <a:off x="6291675" y="3669125"/>
            <a:ext cx="2371800" cy="928500"/>
          </a:xfrm>
          <a:prstGeom prst="wedgeRoundRectCallout">
            <a:avLst>
              <a:gd fmla="val -13772" name="adj1"/>
              <a:gd fmla="val 85592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2800">
                <a:solidFill>
                  <a:srgbClr val="FFFFFF"/>
                </a:solidFill>
              </a:rPr>
              <a:t>5</a:t>
            </a:r>
            <a:r>
              <a:rPr b="0" i="0" lang="zh-CN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zh-CN" sz="2800">
                <a:solidFill>
                  <a:srgbClr val="FFFFFF"/>
                </a:solidFill>
              </a:rPr>
              <a:t>複製網址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8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" name="Google Shape;1269;p140"/>
          <p:cNvPicPr preferRelativeResize="0"/>
          <p:nvPr/>
        </p:nvPicPr>
        <p:blipFill rotWithShape="1">
          <a:blip r:embed="rId3">
            <a:alphaModFix/>
          </a:blip>
          <a:srcRect b="13554" l="0" r="0" t="0"/>
          <a:stretch/>
        </p:blipFill>
        <p:spPr>
          <a:xfrm>
            <a:off x="0" y="1495525"/>
            <a:ext cx="9144001" cy="5362425"/>
          </a:xfrm>
          <a:prstGeom prst="rect">
            <a:avLst/>
          </a:prstGeom>
          <a:noFill/>
          <a:ln>
            <a:noFill/>
          </a:ln>
        </p:spPr>
      </p:pic>
      <p:sp>
        <p:nvSpPr>
          <p:cNvPr id="1270" name="Google Shape;1270;p140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分享網址</a:t>
            </a:r>
            <a:endParaRPr/>
          </a:p>
        </p:txBody>
      </p:sp>
      <p:sp>
        <p:nvSpPr>
          <p:cNvPr id="1271" name="Google Shape;1271;p140"/>
          <p:cNvSpPr txBox="1"/>
          <p:nvPr>
            <p:ph idx="12" type="sldNum"/>
          </p:nvPr>
        </p:nvSpPr>
        <p:spPr>
          <a:xfrm>
            <a:off x="8354050" y="6440052"/>
            <a:ext cx="5487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 sz="1600"/>
              <a:t>‹#›</a:t>
            </a:fld>
            <a:endParaRPr sz="160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141"/>
          <p:cNvSpPr txBox="1"/>
          <p:nvPr>
            <p:ph type="title"/>
          </p:nvPr>
        </p:nvSpPr>
        <p:spPr>
          <a:xfrm>
            <a:off x="311700" y="685225"/>
            <a:ext cx="2800500" cy="8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動手做做看</a:t>
            </a:r>
            <a:endParaRPr/>
          </a:p>
        </p:txBody>
      </p:sp>
      <p:sp>
        <p:nvSpPr>
          <p:cNvPr id="1277" name="Google Shape;1277;p141"/>
          <p:cNvSpPr txBox="1"/>
          <p:nvPr>
            <p:ph idx="1" type="body"/>
          </p:nvPr>
        </p:nvSpPr>
        <p:spPr>
          <a:xfrm>
            <a:off x="3667025" y="685225"/>
            <a:ext cx="5165100" cy="338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600">
                <a:solidFill>
                  <a:srgbClr val="7F6000"/>
                </a:solidFill>
              </a:rPr>
              <a:t>分享：發佈到網路</a:t>
            </a:r>
            <a:endParaRPr b="1" sz="3600">
              <a:solidFill>
                <a:srgbClr val="7F6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檔案 &gt; 發佈到網路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發佈 &gt; 確定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複製網址 &gt; 貼上到其他地方</a:t>
            </a:r>
            <a:endParaRPr/>
          </a:p>
        </p:txBody>
      </p:sp>
      <p:sp>
        <p:nvSpPr>
          <p:cNvPr id="1278" name="Google Shape;1278;p141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 sz="1600"/>
              <a:t>‹#›</a:t>
            </a:fld>
            <a:endParaRPr sz="1600"/>
          </a:p>
        </p:txBody>
      </p:sp>
      <p:pic>
        <p:nvPicPr>
          <p:cNvPr id="1279" name="Google Shape;1279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5763" y="4101023"/>
            <a:ext cx="4787626" cy="2389850"/>
          </a:xfrm>
          <a:prstGeom prst="rect">
            <a:avLst/>
          </a:prstGeom>
          <a:noFill/>
          <a:ln cap="flat" cmpd="sng" w="3810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3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4" name="Google Shape;1284;p142"/>
          <p:cNvPicPr preferRelativeResize="0"/>
          <p:nvPr/>
        </p:nvPicPr>
        <p:blipFill rotWithShape="1">
          <a:blip r:embed="rId3">
            <a:alphaModFix/>
          </a:blip>
          <a:srcRect b="0" l="0" r="13035" t="0"/>
          <a:stretch/>
        </p:blipFill>
        <p:spPr>
          <a:xfrm>
            <a:off x="1191825" y="1639825"/>
            <a:ext cx="7952174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5" name="Google Shape;1285;p142"/>
          <p:cNvSpPr txBox="1"/>
          <p:nvPr>
            <p:ph type="title"/>
          </p:nvPr>
        </p:nvSpPr>
        <p:spPr>
          <a:xfrm>
            <a:off x="2782825" y="685225"/>
            <a:ext cx="60495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下載各種格式的網址</a:t>
            </a:r>
            <a:endParaRPr/>
          </a:p>
        </p:txBody>
      </p:sp>
      <p:sp>
        <p:nvSpPr>
          <p:cNvPr id="1286" name="Google Shape;1286;p142"/>
          <p:cNvSpPr txBox="1"/>
          <p:nvPr>
            <p:ph idx="1" type="body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7" name="Google Shape;1287;p142"/>
          <p:cNvSpPr txBox="1"/>
          <p:nvPr>
            <p:ph idx="12" type="sldNum"/>
          </p:nvPr>
        </p:nvSpPr>
        <p:spPr>
          <a:xfrm>
            <a:off x="8227875" y="6440050"/>
            <a:ext cx="9162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1288" name="Google Shape;1288;p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856" y="1412975"/>
            <a:ext cx="2791800" cy="1265250"/>
          </a:xfrm>
          <a:prstGeom prst="rect">
            <a:avLst/>
          </a:prstGeom>
          <a:noFill/>
          <a:ln cap="flat" cmpd="sng" w="3810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89" name="Google Shape;1289;p142"/>
          <p:cNvSpPr/>
          <p:nvPr/>
        </p:nvSpPr>
        <p:spPr>
          <a:xfrm>
            <a:off x="273850" y="956375"/>
            <a:ext cx="1619400" cy="456600"/>
          </a:xfrm>
          <a:prstGeom prst="rect">
            <a:avLst/>
          </a:prstGeom>
          <a:solidFill>
            <a:srgbClr val="7F6000"/>
          </a:solidFill>
          <a:ln cap="flat" cmpd="sng" w="7620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課程網頁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1290" name="Google Shape;1290;p142"/>
          <p:cNvSpPr/>
          <p:nvPr/>
        </p:nvSpPr>
        <p:spPr>
          <a:xfrm>
            <a:off x="3431275" y="2464050"/>
            <a:ext cx="2371800" cy="591300"/>
          </a:xfrm>
          <a:prstGeom prst="wedgeRoundRectCallout">
            <a:avLst>
              <a:gd fmla="val -13772" name="adj1"/>
              <a:gd fmla="val 85592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2800">
                <a:solidFill>
                  <a:srgbClr val="FFFFFF"/>
                </a:solidFill>
              </a:rPr>
              <a:t>2</a:t>
            </a:r>
            <a:r>
              <a:rPr b="0" i="0" lang="zh-CN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zh-CN" sz="2800">
                <a:solidFill>
                  <a:srgbClr val="FFFFFF"/>
                </a:solidFill>
              </a:rPr>
              <a:t>貼上網址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1" name="Google Shape;1291;p142"/>
          <p:cNvSpPr/>
          <p:nvPr/>
        </p:nvSpPr>
        <p:spPr>
          <a:xfrm>
            <a:off x="3386100" y="5238250"/>
            <a:ext cx="2371800" cy="591300"/>
          </a:xfrm>
          <a:prstGeom prst="wedgeRoundRectCallout">
            <a:avLst>
              <a:gd fmla="val 58968" name="adj1"/>
              <a:gd fmla="val 62198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2800">
                <a:solidFill>
                  <a:srgbClr val="FFFFFF"/>
                </a:solidFill>
              </a:rPr>
              <a:t>3</a:t>
            </a:r>
            <a:r>
              <a:rPr b="0" i="0" lang="zh-CN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zh-CN" sz="2800">
                <a:solidFill>
                  <a:srgbClr val="FFFFFF"/>
                </a:solidFill>
              </a:rPr>
              <a:t>滑鼠右鍵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2" name="Google Shape;1292;p142"/>
          <p:cNvSpPr/>
          <p:nvPr/>
        </p:nvSpPr>
        <p:spPr>
          <a:xfrm>
            <a:off x="6237675" y="2584674"/>
            <a:ext cx="1216200" cy="372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3" name="Google Shape;1293;p142"/>
          <p:cNvSpPr/>
          <p:nvPr/>
        </p:nvSpPr>
        <p:spPr>
          <a:xfrm>
            <a:off x="6147350" y="3317000"/>
            <a:ext cx="2791800" cy="591300"/>
          </a:xfrm>
          <a:prstGeom prst="wedgeRoundRectCallout">
            <a:avLst>
              <a:gd fmla="val -18681" name="adj1"/>
              <a:gd fmla="val -11556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2800">
                <a:solidFill>
                  <a:srgbClr val="FFFFFF"/>
                </a:solidFill>
              </a:rPr>
              <a:t>4</a:t>
            </a:r>
            <a:r>
              <a:rPr b="0" i="0" lang="zh-CN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zh-CN" sz="2800">
                <a:solidFill>
                  <a:srgbClr val="FFFFFF"/>
                </a:solidFill>
              </a:rPr>
              <a:t>複製連結網址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4" name="Google Shape;1294;p142"/>
          <p:cNvSpPr/>
          <p:nvPr/>
        </p:nvSpPr>
        <p:spPr>
          <a:xfrm>
            <a:off x="439730" y="2527184"/>
            <a:ext cx="752100" cy="695100"/>
          </a:xfrm>
          <a:prstGeom prst="wedgeEllipseCallout">
            <a:avLst>
              <a:gd fmla="val 66799" name="adj1"/>
              <a:gd fmla="val -6652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1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5" name="Google Shape;1295;p142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補充</a:t>
            </a:r>
            <a:endParaRPr b="1"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9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" name="Google Shape;1300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5" y="1543050"/>
            <a:ext cx="9086850" cy="531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1" name="Google Shape;1301;p143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直接分享PowerPoint格式</a:t>
            </a:r>
            <a:endParaRPr/>
          </a:p>
        </p:txBody>
      </p:sp>
      <p:sp>
        <p:nvSpPr>
          <p:cNvPr id="1302" name="Google Shape;1302;p143"/>
          <p:cNvSpPr txBox="1"/>
          <p:nvPr>
            <p:ph idx="1" type="body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3" name="Google Shape;1303;p143"/>
          <p:cNvSpPr txBox="1"/>
          <p:nvPr>
            <p:ph idx="12" type="sldNum"/>
          </p:nvPr>
        </p:nvSpPr>
        <p:spPr>
          <a:xfrm>
            <a:off x="8382950" y="6440100"/>
            <a:ext cx="7326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1304" name="Google Shape;1304;p143"/>
          <p:cNvSpPr/>
          <p:nvPr/>
        </p:nvSpPr>
        <p:spPr>
          <a:xfrm>
            <a:off x="2550200" y="6194600"/>
            <a:ext cx="2498400" cy="372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5" name="Google Shape;1305;p143"/>
          <p:cNvSpPr/>
          <p:nvPr/>
        </p:nvSpPr>
        <p:spPr>
          <a:xfrm>
            <a:off x="3394525" y="4747175"/>
            <a:ext cx="1232100" cy="1065000"/>
          </a:xfrm>
          <a:prstGeom prst="wedgeRoundRectCallout">
            <a:avLst>
              <a:gd fmla="val -13772" name="adj1"/>
              <a:gd fmla="val 85592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6" name="Google Shape;1306;p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9088" y="4808351"/>
            <a:ext cx="942975" cy="94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p143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補充</a:t>
            </a:r>
            <a:endParaRPr b="1"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5"/>
          <p:cNvSpPr txBox="1"/>
          <p:nvPr>
            <p:ph idx="3" type="subTitle"/>
          </p:nvPr>
        </p:nvSpPr>
        <p:spPr>
          <a:xfrm>
            <a:off x="311700" y="1492625"/>
            <a:ext cx="8520600" cy="63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CN" sz="2400" u="sng">
                <a:solidFill>
                  <a:srgbClr val="0000FF"/>
                </a:solidFill>
              </a:rPr>
              <a:t>https://docs.google.com/presentat</a:t>
            </a:r>
            <a:r>
              <a:rPr b="0" lang="zh-CN" sz="2400" u="sng">
                <a:solidFill>
                  <a:srgbClr val="0000FF"/>
                </a:solidFill>
              </a:rPr>
              <a:t>ion/d/...</a:t>
            </a:r>
            <a:endParaRPr b="0" sz="2400" u="sng">
              <a:solidFill>
                <a:srgbClr val="0000FF"/>
              </a:solidFill>
            </a:endParaRPr>
          </a:p>
        </p:txBody>
      </p:sp>
      <p:sp>
        <p:nvSpPr>
          <p:cNvPr id="287" name="Google Shape;287;p45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288" name="Google Shape;28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6276" y="104244"/>
            <a:ext cx="1133150" cy="14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5"/>
          <p:cNvSpPr/>
          <p:nvPr/>
        </p:nvSpPr>
        <p:spPr>
          <a:xfrm rot="5400000">
            <a:off x="4613725" y="702075"/>
            <a:ext cx="737700" cy="9270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BF9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0" name="Google Shape;29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6475" y="2511250"/>
            <a:ext cx="4906375" cy="367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5"/>
          <p:cNvPicPr preferRelativeResize="0"/>
          <p:nvPr/>
        </p:nvPicPr>
        <p:blipFill rotWithShape="1">
          <a:blip r:embed="rId5">
            <a:alphaModFix/>
          </a:blip>
          <a:srcRect b="8089" l="27058" r="26030" t="7208"/>
          <a:stretch/>
        </p:blipFill>
        <p:spPr>
          <a:xfrm rot="740339">
            <a:off x="5561266" y="2331450"/>
            <a:ext cx="2414468" cy="435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144"/>
          <p:cNvSpPr txBox="1"/>
          <p:nvPr>
            <p:ph type="title"/>
          </p:nvPr>
        </p:nvSpPr>
        <p:spPr>
          <a:xfrm>
            <a:off x="2431475" y="2869800"/>
            <a:ext cx="6388800" cy="11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快分享你的作品吧！</a:t>
            </a:r>
            <a:endParaRPr/>
          </a:p>
        </p:txBody>
      </p:sp>
      <p:sp>
        <p:nvSpPr>
          <p:cNvPr id="1313" name="Google Shape;1313;p144"/>
          <p:cNvSpPr txBox="1"/>
          <p:nvPr>
            <p:ph idx="1" type="subTitle"/>
          </p:nvPr>
        </p:nvSpPr>
        <p:spPr>
          <a:xfrm>
            <a:off x="2431475" y="4114625"/>
            <a:ext cx="6388800" cy="14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4" name="Google Shape;1314;p144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46"/>
          <p:cNvPicPr preferRelativeResize="0"/>
          <p:nvPr/>
        </p:nvPicPr>
        <p:blipFill rotWithShape="1">
          <a:blip r:embed="rId3">
            <a:alphaModFix/>
          </a:blip>
          <a:srcRect b="0" l="6727" r="52866" t="0"/>
          <a:stretch/>
        </p:blipFill>
        <p:spPr>
          <a:xfrm>
            <a:off x="3244575" y="1639825"/>
            <a:ext cx="2709002" cy="44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6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跨平臺的Google簡報</a:t>
            </a:r>
            <a:endParaRPr/>
          </a:p>
        </p:txBody>
      </p:sp>
      <p:sp>
        <p:nvSpPr>
          <p:cNvPr id="298" name="Google Shape;298;p46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99" name="Google Shape;299;p46"/>
          <p:cNvSpPr txBox="1"/>
          <p:nvPr>
            <p:ph idx="1" type="body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0" name="Google Shape;300;p46"/>
          <p:cNvPicPr preferRelativeResize="0"/>
          <p:nvPr/>
        </p:nvPicPr>
        <p:blipFill rotWithShape="1">
          <a:blip r:embed="rId4">
            <a:alphaModFix/>
          </a:blip>
          <a:srcRect b="0" l="33963" r="15503" t="0"/>
          <a:stretch/>
        </p:blipFill>
        <p:spPr>
          <a:xfrm>
            <a:off x="311700" y="1639825"/>
            <a:ext cx="2999699" cy="44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6"/>
          <p:cNvPicPr preferRelativeResize="0"/>
          <p:nvPr/>
        </p:nvPicPr>
        <p:blipFill rotWithShape="1">
          <a:blip r:embed="rId5">
            <a:alphaModFix/>
          </a:blip>
          <a:srcRect b="0" l="5523" r="51560" t="0"/>
          <a:stretch/>
        </p:blipFill>
        <p:spPr>
          <a:xfrm>
            <a:off x="5953625" y="1622825"/>
            <a:ext cx="2878675" cy="44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6"/>
          <p:cNvSpPr/>
          <p:nvPr/>
        </p:nvSpPr>
        <p:spPr>
          <a:xfrm>
            <a:off x="311700" y="5187025"/>
            <a:ext cx="2932800" cy="904800"/>
          </a:xfrm>
          <a:prstGeom prst="rect">
            <a:avLst/>
          </a:prstGeom>
          <a:solidFill>
            <a:srgbClr val="5B4400">
              <a:alpha val="79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>
                <a:solidFill>
                  <a:srgbClr val="FFFFFF"/>
                </a:solidFill>
              </a:rPr>
              <a:t>桌面電腦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303" name="Google Shape;303;p46"/>
          <p:cNvSpPr/>
          <p:nvPr/>
        </p:nvSpPr>
        <p:spPr>
          <a:xfrm>
            <a:off x="3244575" y="5187025"/>
            <a:ext cx="2709000" cy="904800"/>
          </a:xfrm>
          <a:prstGeom prst="rect">
            <a:avLst/>
          </a:prstGeom>
          <a:solidFill>
            <a:srgbClr val="5B4400">
              <a:alpha val="79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>
                <a:solidFill>
                  <a:srgbClr val="FFFFFF"/>
                </a:solidFill>
              </a:rPr>
              <a:t>手機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304" name="Google Shape;304;p46"/>
          <p:cNvSpPr/>
          <p:nvPr/>
        </p:nvSpPr>
        <p:spPr>
          <a:xfrm>
            <a:off x="5953625" y="5187025"/>
            <a:ext cx="2878800" cy="904800"/>
          </a:xfrm>
          <a:prstGeom prst="rect">
            <a:avLst/>
          </a:prstGeom>
          <a:solidFill>
            <a:srgbClr val="5B4400">
              <a:alpha val="79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>
                <a:solidFill>
                  <a:srgbClr val="FFFFFF"/>
                </a:solidFill>
              </a:rPr>
              <a:t>平板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7"/>
          <p:cNvSpPr txBox="1"/>
          <p:nvPr>
            <p:ph type="title"/>
          </p:nvPr>
        </p:nvSpPr>
        <p:spPr>
          <a:xfrm>
            <a:off x="0" y="5629750"/>
            <a:ext cx="9144000" cy="122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u="sng">
                <a:hlinkClick r:id="rId4"/>
              </a:rPr>
              <a:t>https://docs.google.com/presentation/</a:t>
            </a:r>
            <a:endParaRPr sz="2800"/>
          </a:p>
        </p:txBody>
      </p:sp>
      <p:sp>
        <p:nvSpPr>
          <p:cNvPr id="311" name="Google Shape;311;p47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312" name="Google Shape;312;p47"/>
          <p:cNvSpPr/>
          <p:nvPr/>
        </p:nvSpPr>
        <p:spPr>
          <a:xfrm rot="-898837">
            <a:off x="7750868" y="6061252"/>
            <a:ext cx="1147810" cy="519951"/>
          </a:xfrm>
          <a:prstGeom prst="flowChartAlternateProcess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實作</a:t>
            </a:r>
            <a:endParaRPr b="1"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8"/>
          <p:cNvSpPr txBox="1"/>
          <p:nvPr>
            <p:ph type="title"/>
          </p:nvPr>
        </p:nvSpPr>
        <p:spPr>
          <a:xfrm>
            <a:off x="0" y="5629750"/>
            <a:ext cx="9144000" cy="122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48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320" name="Google Shape;32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9300" y="3539951"/>
            <a:ext cx="1916000" cy="3146899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8"/>
          <p:cNvSpPr/>
          <p:nvPr/>
        </p:nvSpPr>
        <p:spPr>
          <a:xfrm>
            <a:off x="1805275" y="5491900"/>
            <a:ext cx="4427400" cy="1119600"/>
          </a:xfrm>
          <a:prstGeom prst="wedgeRoundRectCallout">
            <a:avLst>
              <a:gd fmla="val 67085" name="adj1"/>
              <a:gd fmla="val -45088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/>
              <a:t>xxxxxx</a:t>
            </a:r>
            <a:r>
              <a:rPr lang="zh-CN" sz="2800">
                <a:solidFill>
                  <a:srgbClr val="FF0000"/>
                </a:solidFill>
              </a:rPr>
              <a:t>@gmail.com</a:t>
            </a:r>
            <a:endParaRPr sz="2800">
              <a:solidFill>
                <a:srgbClr val="FF0000"/>
              </a:solidFill>
            </a:endParaRPr>
          </a:p>
        </p:txBody>
      </p:sp>
      <p:sp>
        <p:nvSpPr>
          <p:cNvPr id="322" name="Google Shape;322;p48"/>
          <p:cNvSpPr/>
          <p:nvPr/>
        </p:nvSpPr>
        <p:spPr>
          <a:xfrm rot="-898837">
            <a:off x="7750868" y="6061252"/>
            <a:ext cx="1147810" cy="519951"/>
          </a:xfrm>
          <a:prstGeom prst="flowChartAlternateProcess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實作</a:t>
            </a:r>
            <a:endParaRPr b="1"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49"/>
          <p:cNvPicPr preferRelativeResize="0"/>
          <p:nvPr/>
        </p:nvPicPr>
        <p:blipFill rotWithShape="1">
          <a:blip r:embed="rId3">
            <a:alphaModFix/>
          </a:blip>
          <a:srcRect b="0" l="32869" r="6395" t="0"/>
          <a:stretch/>
        </p:blipFill>
        <p:spPr>
          <a:xfrm>
            <a:off x="3590375" y="0"/>
            <a:ext cx="555362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9"/>
          <p:cNvPicPr preferRelativeResize="0"/>
          <p:nvPr/>
        </p:nvPicPr>
        <p:blipFill rotWithShape="1">
          <a:blip r:embed="rId4">
            <a:alphaModFix/>
          </a:blip>
          <a:srcRect b="0" l="29558" r="31176" t="0"/>
          <a:stretch/>
        </p:blipFill>
        <p:spPr>
          <a:xfrm>
            <a:off x="0" y="0"/>
            <a:ext cx="35903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9"/>
          <p:cNvSpPr/>
          <p:nvPr/>
        </p:nvSpPr>
        <p:spPr>
          <a:xfrm>
            <a:off x="1270788" y="4951875"/>
            <a:ext cx="1048800" cy="417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30" name="Google Shape;330;p49"/>
          <p:cNvCxnSpPr/>
          <p:nvPr/>
        </p:nvCxnSpPr>
        <p:spPr>
          <a:xfrm>
            <a:off x="3590375" y="0"/>
            <a:ext cx="0" cy="6878100"/>
          </a:xfrm>
          <a:prstGeom prst="straightConnector1">
            <a:avLst/>
          </a:prstGeom>
          <a:noFill/>
          <a:ln cap="flat" cmpd="sng" w="38100">
            <a:solidFill>
              <a:srgbClr val="7F6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1" name="Google Shape;331;p49"/>
          <p:cNvSpPr/>
          <p:nvPr/>
        </p:nvSpPr>
        <p:spPr>
          <a:xfrm>
            <a:off x="5698252" y="1139625"/>
            <a:ext cx="3348300" cy="5547000"/>
          </a:xfrm>
          <a:prstGeom prst="roundRect">
            <a:avLst>
              <a:gd fmla="val 3913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49"/>
          <p:cNvSpPr/>
          <p:nvPr/>
        </p:nvSpPr>
        <p:spPr>
          <a:xfrm rot="-898837">
            <a:off x="7750868" y="6061252"/>
            <a:ext cx="1147810" cy="519951"/>
          </a:xfrm>
          <a:prstGeom prst="flowChartAlternateProcess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實作</a:t>
            </a:r>
            <a:endParaRPr b="1" sz="3000">
              <a:solidFill>
                <a:srgbClr val="FFFFFF"/>
              </a:solidFill>
            </a:endParaRPr>
          </a:p>
        </p:txBody>
      </p:sp>
      <p:sp>
        <p:nvSpPr>
          <p:cNvPr id="333" name="Google Shape;333;p49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cxnSp>
        <p:nvCxnSpPr>
          <p:cNvPr id="334" name="Google Shape;334;p49"/>
          <p:cNvCxnSpPr/>
          <p:nvPr/>
        </p:nvCxnSpPr>
        <p:spPr>
          <a:xfrm>
            <a:off x="3590375" y="-28575"/>
            <a:ext cx="0" cy="6915300"/>
          </a:xfrm>
          <a:prstGeom prst="straightConnector1">
            <a:avLst/>
          </a:prstGeom>
          <a:noFill/>
          <a:ln cap="flat" cmpd="sng" w="76200">
            <a:solidFill>
              <a:srgbClr val="7F6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5" name="Google Shape;335;p49"/>
          <p:cNvSpPr/>
          <p:nvPr/>
        </p:nvSpPr>
        <p:spPr>
          <a:xfrm>
            <a:off x="2579600" y="4833075"/>
            <a:ext cx="2712900" cy="655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0"/>
          <p:cNvSpPr txBox="1"/>
          <p:nvPr>
            <p:ph idx="1" type="body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CN" u="sng">
                <a:solidFill>
                  <a:schemeClr val="hlink"/>
                </a:solidFill>
                <a:hlinkClick r:id="rId3"/>
              </a:rPr>
              <a:t>https://youtu.be/rCC5j9A4ubE</a:t>
            </a:r>
            <a:endParaRPr/>
          </a:p>
        </p:txBody>
      </p:sp>
      <p:pic>
        <p:nvPicPr>
          <p:cNvPr descr=" " id="341" name="Google Shape;341;p50" title="如何申請google帳戶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9973" y="2451400"/>
            <a:ext cx="5164050" cy="387305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50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343" name="Google Shape;343;p50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申請Google帳戶影片</a:t>
            </a:r>
            <a:endParaRPr/>
          </a:p>
        </p:txBody>
      </p:sp>
      <p:sp>
        <p:nvSpPr>
          <p:cNvPr id="344" name="Google Shape;344;p50"/>
          <p:cNvSpPr/>
          <p:nvPr/>
        </p:nvSpPr>
        <p:spPr>
          <a:xfrm rot="-898837">
            <a:off x="7750868" y="6061252"/>
            <a:ext cx="1147810" cy="519951"/>
          </a:xfrm>
          <a:prstGeom prst="flowChartAlternateProcess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實作</a:t>
            </a:r>
            <a:endParaRPr b="1"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1"/>
          <p:cNvSpPr txBox="1"/>
          <p:nvPr>
            <p:ph type="title"/>
          </p:nvPr>
        </p:nvSpPr>
        <p:spPr>
          <a:xfrm>
            <a:off x="311700" y="685225"/>
            <a:ext cx="2800500" cy="8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動手做做看</a:t>
            </a:r>
            <a:endParaRPr/>
          </a:p>
        </p:txBody>
      </p:sp>
      <p:sp>
        <p:nvSpPr>
          <p:cNvPr id="350" name="Google Shape;350;p51"/>
          <p:cNvSpPr txBox="1"/>
          <p:nvPr>
            <p:ph idx="1" type="body"/>
          </p:nvPr>
        </p:nvSpPr>
        <p:spPr>
          <a:xfrm>
            <a:off x="3667025" y="685225"/>
            <a:ext cx="5165100" cy="540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600"/>
              <a:t>進入Google簡報</a:t>
            </a:r>
            <a:endParaRPr b="1" sz="36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進入</a:t>
            </a:r>
            <a:r>
              <a:rPr lang="zh-CN"/>
              <a:t>課程網頁 </a:t>
            </a:r>
            <a:endParaRPr sz="22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網站連結：Google簡報</a:t>
            </a:r>
            <a:br>
              <a:rPr lang="zh-CN"/>
            </a:b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登入Google帳號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 sz="2600"/>
              <a:t>(如果沒帳號)</a:t>
            </a:r>
            <a:r>
              <a:rPr lang="zh-CN"/>
              <a:t>註冊Google帳號</a:t>
            </a:r>
            <a:endParaRPr/>
          </a:p>
        </p:txBody>
      </p:sp>
      <p:sp>
        <p:nvSpPr>
          <p:cNvPr id="351" name="Google Shape;351;p51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pic>
        <p:nvPicPr>
          <p:cNvPr id="352" name="Google Shape;35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5700" y="3283913"/>
            <a:ext cx="1866900" cy="79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2"/>
          <p:cNvSpPr txBox="1"/>
          <p:nvPr>
            <p:ph type="title"/>
          </p:nvPr>
        </p:nvSpPr>
        <p:spPr>
          <a:xfrm>
            <a:off x="2431475" y="2869800"/>
            <a:ext cx="6388800" cy="11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latin typeface="SimHei"/>
                <a:ea typeface="SimHei"/>
                <a:cs typeface="SimHei"/>
                <a:sym typeface="SimHei"/>
              </a:rPr>
              <a:t>編輯Google簡報</a:t>
            </a:r>
            <a:endParaRPr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358" name="Google Shape;358;p52"/>
          <p:cNvSpPr txBox="1"/>
          <p:nvPr>
            <p:ph idx="1" type="subTitle"/>
          </p:nvPr>
        </p:nvSpPr>
        <p:spPr>
          <a:xfrm>
            <a:off x="2431475" y="1318375"/>
            <a:ext cx="6388800" cy="142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Part 2</a:t>
            </a:r>
            <a:endParaRPr/>
          </a:p>
        </p:txBody>
      </p:sp>
      <p:sp>
        <p:nvSpPr>
          <p:cNvPr id="359" name="Google Shape;359;p52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360" name="Google Shape;360;p52"/>
          <p:cNvSpPr txBox="1"/>
          <p:nvPr>
            <p:ph idx="2" type="subTitle"/>
          </p:nvPr>
        </p:nvSpPr>
        <p:spPr>
          <a:xfrm>
            <a:off x="2431475" y="3988200"/>
            <a:ext cx="6388800" cy="14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53"/>
          <p:cNvPicPr preferRelativeResize="0"/>
          <p:nvPr/>
        </p:nvPicPr>
        <p:blipFill rotWithShape="1">
          <a:blip r:embed="rId3">
            <a:alphaModFix/>
          </a:blip>
          <a:srcRect b="23913" l="0" r="44472" t="0"/>
          <a:stretch/>
        </p:blipFill>
        <p:spPr>
          <a:xfrm>
            <a:off x="4066550" y="1639825"/>
            <a:ext cx="5077450" cy="5218175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53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新增投影片：建立副本 (1/2)</a:t>
            </a:r>
            <a:endParaRPr/>
          </a:p>
        </p:txBody>
      </p:sp>
      <p:sp>
        <p:nvSpPr>
          <p:cNvPr id="367" name="Google Shape;367;p53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368" name="Google Shape;368;p53"/>
          <p:cNvPicPr preferRelativeResize="0"/>
          <p:nvPr/>
        </p:nvPicPr>
        <p:blipFill rotWithShape="1">
          <a:blip r:embed="rId4">
            <a:alphaModFix/>
          </a:blip>
          <a:srcRect b="0" l="17810" r="37719" t="23913"/>
          <a:stretch/>
        </p:blipFill>
        <p:spPr>
          <a:xfrm>
            <a:off x="0" y="1639825"/>
            <a:ext cx="4066550" cy="521817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3"/>
          <p:cNvSpPr/>
          <p:nvPr/>
        </p:nvSpPr>
        <p:spPr>
          <a:xfrm>
            <a:off x="1602500" y="5578675"/>
            <a:ext cx="2222700" cy="417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53"/>
          <p:cNvSpPr/>
          <p:nvPr/>
        </p:nvSpPr>
        <p:spPr>
          <a:xfrm>
            <a:off x="4505950" y="1891225"/>
            <a:ext cx="548700" cy="417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53"/>
          <p:cNvSpPr/>
          <p:nvPr/>
        </p:nvSpPr>
        <p:spPr>
          <a:xfrm>
            <a:off x="4505950" y="3442025"/>
            <a:ext cx="1154400" cy="417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72" name="Google Shape;372;p53"/>
          <p:cNvCxnSpPr/>
          <p:nvPr/>
        </p:nvCxnSpPr>
        <p:spPr>
          <a:xfrm>
            <a:off x="4773025" y="2481275"/>
            <a:ext cx="94800" cy="766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73" name="Google Shape;373;p53"/>
          <p:cNvSpPr/>
          <p:nvPr/>
        </p:nvSpPr>
        <p:spPr>
          <a:xfrm>
            <a:off x="850405" y="4741334"/>
            <a:ext cx="752100" cy="695100"/>
          </a:xfrm>
          <a:prstGeom prst="wedgeEllipseCallout">
            <a:avLst>
              <a:gd fmla="val 59117" name="adj1"/>
              <a:gd fmla="val 56196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b="0" i="0" lang="zh-CN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53"/>
          <p:cNvSpPr/>
          <p:nvPr/>
        </p:nvSpPr>
        <p:spPr>
          <a:xfrm>
            <a:off x="5494055" y="1752634"/>
            <a:ext cx="752100" cy="695100"/>
          </a:xfrm>
          <a:prstGeom prst="wedgeEllipseCallout">
            <a:avLst>
              <a:gd fmla="val -88593" name="adj1"/>
              <a:gd fmla="val 2768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2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53"/>
          <p:cNvSpPr/>
          <p:nvPr/>
        </p:nvSpPr>
        <p:spPr>
          <a:xfrm>
            <a:off x="6166080" y="3248084"/>
            <a:ext cx="752100" cy="695100"/>
          </a:xfrm>
          <a:prstGeom prst="wedgeEllipseCallout">
            <a:avLst>
              <a:gd fmla="val -88593" name="adj1"/>
              <a:gd fmla="val 2768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3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53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實作</a:t>
            </a:r>
            <a:endParaRPr b="1" sz="3000">
              <a:solidFill>
                <a:srgbClr val="FFFFFF"/>
              </a:solidFill>
            </a:endParaRPr>
          </a:p>
        </p:txBody>
      </p:sp>
      <p:cxnSp>
        <p:nvCxnSpPr>
          <p:cNvPr id="377" name="Google Shape;377;p53"/>
          <p:cNvCxnSpPr/>
          <p:nvPr/>
        </p:nvCxnSpPr>
        <p:spPr>
          <a:xfrm>
            <a:off x="4057650" y="1619250"/>
            <a:ext cx="0" cy="5267400"/>
          </a:xfrm>
          <a:prstGeom prst="straightConnector1">
            <a:avLst/>
          </a:prstGeom>
          <a:noFill/>
          <a:ln cap="flat" cmpd="sng" w="76200">
            <a:solidFill>
              <a:srgbClr val="7F6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8" name="Google Shape;378;p53"/>
          <p:cNvCxnSpPr/>
          <p:nvPr/>
        </p:nvCxnSpPr>
        <p:spPr>
          <a:xfrm flipH="1" rot="10800000">
            <a:off x="3627150" y="2619000"/>
            <a:ext cx="732300" cy="27399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6"/>
          <p:cNvPicPr preferRelativeResize="0"/>
          <p:nvPr/>
        </p:nvPicPr>
        <p:blipFill rotWithShape="1">
          <a:blip r:embed="rId3">
            <a:alphaModFix/>
          </a:blip>
          <a:srcRect b="4933" l="15497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6"/>
          <p:cNvSpPr txBox="1"/>
          <p:nvPr>
            <p:ph type="title"/>
          </p:nvPr>
        </p:nvSpPr>
        <p:spPr>
          <a:xfrm>
            <a:off x="4365025" y="1318375"/>
            <a:ext cx="4455300" cy="11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>
                <a:solidFill>
                  <a:srgbClr val="FFFFFF"/>
                </a:solidFill>
              </a:rPr>
              <a:t>故事簡報</a:t>
            </a:r>
            <a:endParaRPr sz="36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lang="zh-CN" u="sng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為什麼要捐血？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02" name="Google Shape;202;p36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54"/>
          <p:cNvPicPr preferRelativeResize="0"/>
          <p:nvPr/>
        </p:nvPicPr>
        <p:blipFill rotWithShape="1">
          <a:blip r:embed="rId3">
            <a:alphaModFix/>
          </a:blip>
          <a:srcRect b="704" l="0" r="34550" t="0"/>
          <a:stretch/>
        </p:blipFill>
        <p:spPr>
          <a:xfrm>
            <a:off x="4557650" y="1639825"/>
            <a:ext cx="4586350" cy="521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54"/>
          <p:cNvPicPr preferRelativeResize="0"/>
          <p:nvPr/>
        </p:nvPicPr>
        <p:blipFill rotWithShape="1">
          <a:blip r:embed="rId4">
            <a:alphaModFix/>
          </a:blip>
          <a:srcRect b="12136" l="25908" r="24248" t="11771"/>
          <a:stretch/>
        </p:blipFill>
        <p:spPr>
          <a:xfrm>
            <a:off x="0" y="1639825"/>
            <a:ext cx="4557650" cy="5218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5" name="Google Shape;385;p54"/>
          <p:cNvCxnSpPr/>
          <p:nvPr/>
        </p:nvCxnSpPr>
        <p:spPr>
          <a:xfrm>
            <a:off x="4600575" y="1619250"/>
            <a:ext cx="0" cy="5267400"/>
          </a:xfrm>
          <a:prstGeom prst="straightConnector1">
            <a:avLst/>
          </a:prstGeom>
          <a:noFill/>
          <a:ln cap="flat" cmpd="sng" w="76200">
            <a:solidFill>
              <a:srgbClr val="7F6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6" name="Google Shape;386;p54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新增投影片：建立副本 (2/2)</a:t>
            </a:r>
            <a:endParaRPr/>
          </a:p>
        </p:txBody>
      </p:sp>
      <p:sp>
        <p:nvSpPr>
          <p:cNvPr id="387" name="Google Shape;387;p54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388" name="Google Shape;388;p54"/>
          <p:cNvSpPr/>
          <p:nvPr/>
        </p:nvSpPr>
        <p:spPr>
          <a:xfrm>
            <a:off x="758175" y="4984200"/>
            <a:ext cx="1008000" cy="417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54"/>
          <p:cNvSpPr/>
          <p:nvPr/>
        </p:nvSpPr>
        <p:spPr>
          <a:xfrm>
            <a:off x="841655" y="5694909"/>
            <a:ext cx="752100" cy="695100"/>
          </a:xfrm>
          <a:prstGeom prst="wedgeEllipseCallout">
            <a:avLst>
              <a:gd fmla="val 4194" name="adj1"/>
              <a:gd fmla="val -82227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4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0" name="Google Shape;390;p54"/>
          <p:cNvCxnSpPr/>
          <p:nvPr/>
        </p:nvCxnSpPr>
        <p:spPr>
          <a:xfrm>
            <a:off x="1904050" y="5160725"/>
            <a:ext cx="34635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91" name="Google Shape;391;p54"/>
          <p:cNvSpPr/>
          <p:nvPr/>
        </p:nvSpPr>
        <p:spPr>
          <a:xfrm>
            <a:off x="5660450" y="4570625"/>
            <a:ext cx="2774100" cy="11802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600">
                <a:solidFill>
                  <a:srgbClr val="FFFFFF"/>
                </a:solidFill>
              </a:rPr>
              <a:t>開始編輯囉</a:t>
            </a:r>
            <a:endParaRPr b="1" sz="3600">
              <a:solidFill>
                <a:srgbClr val="FFFFFF"/>
              </a:solidFill>
            </a:endParaRPr>
          </a:p>
        </p:txBody>
      </p:sp>
      <p:sp>
        <p:nvSpPr>
          <p:cNvPr id="392" name="Google Shape;392;p54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實作</a:t>
            </a:r>
            <a:endParaRPr b="1"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00113"/>
            <a:ext cx="9144000" cy="5857875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55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399" name="Google Shape;399;p55"/>
          <p:cNvSpPr txBox="1"/>
          <p:nvPr>
            <p:ph type="title"/>
          </p:nvPr>
        </p:nvSpPr>
        <p:spPr>
          <a:xfrm>
            <a:off x="311700" y="481292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Google簡報介面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56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406" name="Google Shape;406;p56"/>
          <p:cNvSpPr/>
          <p:nvPr/>
        </p:nvSpPr>
        <p:spPr>
          <a:xfrm>
            <a:off x="17225" y="913250"/>
            <a:ext cx="2067900" cy="59448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56"/>
          <p:cNvSpPr/>
          <p:nvPr/>
        </p:nvSpPr>
        <p:spPr>
          <a:xfrm>
            <a:off x="2085125" y="913250"/>
            <a:ext cx="3196500" cy="603000"/>
          </a:xfrm>
          <a:prstGeom prst="rect">
            <a:avLst/>
          </a:prstGeom>
          <a:solidFill>
            <a:srgbClr val="FF0000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1. 投影片導覽面板</a:t>
            </a:r>
            <a:endParaRPr sz="2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57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414" name="Google Shape;414;p57"/>
          <p:cNvSpPr/>
          <p:nvPr/>
        </p:nvSpPr>
        <p:spPr>
          <a:xfrm flipH="1">
            <a:off x="2085175" y="913250"/>
            <a:ext cx="7021500" cy="50745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57"/>
          <p:cNvSpPr/>
          <p:nvPr/>
        </p:nvSpPr>
        <p:spPr>
          <a:xfrm>
            <a:off x="2085175" y="310250"/>
            <a:ext cx="2455200" cy="603000"/>
          </a:xfrm>
          <a:prstGeom prst="rect">
            <a:avLst/>
          </a:prstGeom>
          <a:solidFill>
            <a:srgbClr val="FF0000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2</a:t>
            </a:r>
            <a:r>
              <a:rPr lang="zh-CN" sz="2800">
                <a:solidFill>
                  <a:srgbClr val="FFFFFF"/>
                </a:solidFill>
              </a:rPr>
              <a:t>. 投影片面板</a:t>
            </a:r>
            <a:endParaRPr sz="2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58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422" name="Google Shape;422;p58"/>
          <p:cNvSpPr/>
          <p:nvPr/>
        </p:nvSpPr>
        <p:spPr>
          <a:xfrm rot="10800000">
            <a:off x="413575" y="594350"/>
            <a:ext cx="8693100" cy="318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58"/>
          <p:cNvSpPr/>
          <p:nvPr/>
        </p:nvSpPr>
        <p:spPr>
          <a:xfrm>
            <a:off x="413575" y="913250"/>
            <a:ext cx="1843500" cy="603000"/>
          </a:xfrm>
          <a:prstGeom prst="rect">
            <a:avLst/>
          </a:prstGeom>
          <a:solidFill>
            <a:srgbClr val="FF0000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3</a:t>
            </a:r>
            <a:r>
              <a:rPr lang="zh-CN" sz="2800">
                <a:solidFill>
                  <a:srgbClr val="FFFFFF"/>
                </a:solidFill>
              </a:rPr>
              <a:t>.</a:t>
            </a:r>
            <a:r>
              <a:rPr lang="zh-CN" sz="2800">
                <a:solidFill>
                  <a:srgbClr val="FFFFFF"/>
                </a:solidFill>
              </a:rPr>
              <a:t>工具列</a:t>
            </a:r>
            <a:endParaRPr sz="2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59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430" name="Google Shape;430;p59"/>
          <p:cNvSpPr/>
          <p:nvPr/>
        </p:nvSpPr>
        <p:spPr>
          <a:xfrm rot="10800000">
            <a:off x="413625" y="284200"/>
            <a:ext cx="4247400" cy="318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59"/>
          <p:cNvSpPr/>
          <p:nvPr/>
        </p:nvSpPr>
        <p:spPr>
          <a:xfrm>
            <a:off x="413575" y="603100"/>
            <a:ext cx="1843500" cy="603000"/>
          </a:xfrm>
          <a:prstGeom prst="rect">
            <a:avLst/>
          </a:prstGeom>
          <a:solidFill>
            <a:srgbClr val="FF0000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3</a:t>
            </a:r>
            <a:r>
              <a:rPr lang="zh-CN" sz="2800">
                <a:solidFill>
                  <a:srgbClr val="FFFFFF"/>
                </a:solidFill>
              </a:rPr>
              <a:t>.</a:t>
            </a:r>
            <a:r>
              <a:rPr lang="zh-CN" sz="2800">
                <a:solidFill>
                  <a:srgbClr val="FFFFFF"/>
                </a:solidFill>
              </a:rPr>
              <a:t>選項</a:t>
            </a:r>
            <a:r>
              <a:rPr lang="zh-CN" sz="2800">
                <a:solidFill>
                  <a:srgbClr val="FFFFFF"/>
                </a:solidFill>
              </a:rPr>
              <a:t>列</a:t>
            </a:r>
            <a:endParaRPr sz="2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60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438" name="Google Shape;438;p60"/>
          <p:cNvSpPr/>
          <p:nvPr/>
        </p:nvSpPr>
        <p:spPr>
          <a:xfrm rot="10800000">
            <a:off x="6082350" y="179550"/>
            <a:ext cx="1189200" cy="417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60"/>
          <p:cNvSpPr/>
          <p:nvPr/>
        </p:nvSpPr>
        <p:spPr>
          <a:xfrm>
            <a:off x="6082350" y="597450"/>
            <a:ext cx="2136300" cy="603000"/>
          </a:xfrm>
          <a:prstGeom prst="rect">
            <a:avLst/>
          </a:prstGeom>
          <a:solidFill>
            <a:srgbClr val="FF0000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4</a:t>
            </a:r>
            <a:r>
              <a:rPr lang="zh-CN" sz="2800">
                <a:solidFill>
                  <a:srgbClr val="FFFFFF"/>
                </a:solidFill>
              </a:rPr>
              <a:t>.</a:t>
            </a:r>
            <a:r>
              <a:rPr lang="zh-CN" sz="2800">
                <a:solidFill>
                  <a:srgbClr val="FFFFFF"/>
                </a:solidFill>
              </a:rPr>
              <a:t>查看簡報</a:t>
            </a:r>
            <a:endParaRPr sz="2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61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445" name="Google Shape;445;p61"/>
          <p:cNvSpPr txBox="1"/>
          <p:nvPr>
            <p:ph type="title"/>
          </p:nvPr>
        </p:nvSpPr>
        <p:spPr>
          <a:xfrm>
            <a:off x="311700" y="685225"/>
            <a:ext cx="53058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編輯投影片的流程</a:t>
            </a:r>
            <a:endParaRPr/>
          </a:p>
        </p:txBody>
      </p:sp>
      <p:sp>
        <p:nvSpPr>
          <p:cNvPr id="446" name="Google Shape;446;p61"/>
          <p:cNvSpPr txBox="1"/>
          <p:nvPr>
            <p:ph idx="1" type="body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b="1" lang="zh-CN"/>
              <a:t>投影片導覽面板</a:t>
            </a:r>
            <a:br>
              <a:rPr lang="zh-CN"/>
            </a:br>
            <a:r>
              <a:rPr lang="zh-CN" sz="2400"/>
              <a:t>新增/選擇投影片</a:t>
            </a:r>
            <a:endParaRPr sz="2400"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b="1" lang="zh-CN"/>
              <a:t>投影片面板</a:t>
            </a:r>
            <a:br>
              <a:rPr lang="zh-CN"/>
            </a:br>
            <a:r>
              <a:rPr lang="zh-CN" sz="2400"/>
              <a:t>編輯投影片</a:t>
            </a:r>
            <a:endParaRPr sz="2400"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b="1" lang="zh-CN"/>
              <a:t>工具列/選項列</a:t>
            </a:r>
            <a:br>
              <a:rPr lang="zh-CN"/>
            </a:br>
            <a:r>
              <a:rPr lang="zh-CN" sz="2400"/>
              <a:t>編輯投影片會用到的功能</a:t>
            </a:r>
            <a:endParaRPr sz="2400"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b="1" lang="zh-CN"/>
              <a:t>查看簡報</a:t>
            </a:r>
            <a:endParaRPr b="1"/>
          </a:p>
        </p:txBody>
      </p:sp>
      <p:pic>
        <p:nvPicPr>
          <p:cNvPr id="447" name="Google Shape;447;p61"/>
          <p:cNvPicPr preferRelativeResize="0"/>
          <p:nvPr/>
        </p:nvPicPr>
        <p:blipFill rotWithShape="1">
          <a:blip r:embed="rId3">
            <a:alphaModFix/>
          </a:blip>
          <a:srcRect b="0" l="0" r="58022" t="0"/>
          <a:stretch/>
        </p:blipFill>
        <p:spPr>
          <a:xfrm>
            <a:off x="5305650" y="0"/>
            <a:ext cx="383834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39825"/>
            <a:ext cx="9144000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62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修改文字內容</a:t>
            </a:r>
            <a:endParaRPr/>
          </a:p>
        </p:txBody>
      </p:sp>
      <p:sp>
        <p:nvSpPr>
          <p:cNvPr id="454" name="Google Shape;454;p62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455" name="Google Shape;455;p62"/>
          <p:cNvSpPr/>
          <p:nvPr/>
        </p:nvSpPr>
        <p:spPr>
          <a:xfrm>
            <a:off x="742952" y="3779300"/>
            <a:ext cx="2924100" cy="695100"/>
          </a:xfrm>
          <a:prstGeom prst="wedgeRoundRectCallout">
            <a:avLst>
              <a:gd fmla="val 60426" name="adj1"/>
              <a:gd fmla="val 118853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b="0" i="0" lang="zh-CN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zh-CN" sz="2800">
                <a:solidFill>
                  <a:srgbClr val="FFFFFF"/>
                </a:solidFill>
              </a:rPr>
              <a:t>滑鼠左鍵點選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62"/>
          <p:cNvSpPr/>
          <p:nvPr/>
        </p:nvSpPr>
        <p:spPr>
          <a:xfrm>
            <a:off x="5314950" y="5659225"/>
            <a:ext cx="2409900" cy="695100"/>
          </a:xfrm>
          <a:prstGeom prst="wedgeRoundRectCallout">
            <a:avLst>
              <a:gd fmla="val -40514" name="adj1"/>
              <a:gd fmla="val -107751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2800">
                <a:solidFill>
                  <a:srgbClr val="FFFFFF"/>
                </a:solidFill>
              </a:rPr>
              <a:t>2</a:t>
            </a:r>
            <a:r>
              <a:rPr b="0" i="0" lang="zh-CN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zh-CN" sz="2800">
                <a:solidFill>
                  <a:srgbClr val="FFFFFF"/>
                </a:solidFill>
              </a:rPr>
              <a:t>編輯名字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62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實作</a:t>
            </a:r>
            <a:endParaRPr b="1"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3"/>
          <p:cNvSpPr txBox="1"/>
          <p:nvPr>
            <p:ph type="title"/>
          </p:nvPr>
        </p:nvSpPr>
        <p:spPr>
          <a:xfrm>
            <a:off x="311700" y="685225"/>
            <a:ext cx="2800500" cy="8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動手做做看</a:t>
            </a:r>
            <a:endParaRPr/>
          </a:p>
        </p:txBody>
      </p:sp>
      <p:sp>
        <p:nvSpPr>
          <p:cNvPr id="463" name="Google Shape;463;p63"/>
          <p:cNvSpPr txBox="1"/>
          <p:nvPr>
            <p:ph idx="1" type="body"/>
          </p:nvPr>
        </p:nvSpPr>
        <p:spPr>
          <a:xfrm>
            <a:off x="3667025" y="685225"/>
            <a:ext cx="5165100" cy="540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600"/>
              <a:t>編輯Google簡報</a:t>
            </a:r>
            <a:endParaRPr b="1" sz="36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進入</a:t>
            </a:r>
            <a:r>
              <a:rPr lang="zh-CN"/>
              <a:t>課程網頁 </a:t>
            </a:r>
            <a:endParaRPr sz="22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10/17課程 &gt; 課堂實作 </a:t>
            </a:r>
            <a:br>
              <a:rPr lang="zh-CN"/>
            </a:br>
            <a:r>
              <a:rPr lang="zh-CN"/>
              <a:t>&gt; 為什麼要捐血？ - 草稿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檔案 &gt; 建立副本 &gt; 確定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修改第1頁投影片的文字</a:t>
            </a:r>
            <a:br>
              <a:rPr lang="zh-CN"/>
            </a:br>
            <a:r>
              <a:rPr lang="zh-CN"/>
              <a:t>「故事叔叔：布丁老師」</a:t>
            </a:r>
            <a:endParaRPr/>
          </a:p>
        </p:txBody>
      </p:sp>
      <p:sp>
        <p:nvSpPr>
          <p:cNvPr id="464" name="Google Shape;464;p63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7"/>
          <p:cNvSpPr txBox="1"/>
          <p:nvPr>
            <p:ph type="title"/>
          </p:nvPr>
        </p:nvSpPr>
        <p:spPr>
          <a:xfrm>
            <a:off x="311700" y="3804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圖片來源</a:t>
            </a:r>
            <a:endParaRPr/>
          </a:p>
        </p:txBody>
      </p:sp>
      <p:sp>
        <p:nvSpPr>
          <p:cNvPr id="208" name="Google Shape;208;p37"/>
          <p:cNvSpPr txBox="1"/>
          <p:nvPr>
            <p:ph idx="1" type="body"/>
          </p:nvPr>
        </p:nvSpPr>
        <p:spPr>
          <a:xfrm>
            <a:off x="311700" y="1087383"/>
            <a:ext cx="8520600" cy="44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/>
              <a:t>「器官捐贈生命關懷列車」趣味「四格漫畫」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/>
              <a:t>大專院校組第三名王曉梅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209" name="Google Shape;209;p37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210" name="Google Shape;21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1600" y="2628900"/>
            <a:ext cx="5230424" cy="393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7"/>
          <p:cNvSpPr txBox="1"/>
          <p:nvPr/>
        </p:nvSpPr>
        <p:spPr>
          <a:xfrm>
            <a:off x="1366800" y="1943700"/>
            <a:ext cx="6410400" cy="68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 u="sng">
                <a:solidFill>
                  <a:schemeClr val="hlink"/>
                </a:solidFill>
                <a:hlinkClick r:id="rId4"/>
              </a:rPr>
              <a:t>http://www.organ.org.tw/JRNL/044/044006.htm</a:t>
            </a:r>
            <a:r>
              <a:rPr lang="zh-CN" sz="2000"/>
              <a:t> </a:t>
            </a:r>
            <a:endParaRPr sz="20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4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檔案名稱跟自動儲存</a:t>
            </a:r>
            <a:endParaRPr/>
          </a:p>
        </p:txBody>
      </p:sp>
      <p:sp>
        <p:nvSpPr>
          <p:cNvPr id="470" name="Google Shape;470;p64"/>
          <p:cNvSpPr txBox="1"/>
          <p:nvPr>
            <p:ph idx="1" type="body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64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472" name="Google Shape;472;p64"/>
          <p:cNvPicPr preferRelativeResize="0"/>
          <p:nvPr/>
        </p:nvPicPr>
        <p:blipFill rotWithShape="1">
          <a:blip r:embed="rId3">
            <a:alphaModFix/>
          </a:blip>
          <a:srcRect b="28407" l="0" r="19639" t="0"/>
          <a:stretch/>
        </p:blipFill>
        <p:spPr>
          <a:xfrm>
            <a:off x="0" y="1639825"/>
            <a:ext cx="9144000" cy="5218124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64"/>
          <p:cNvSpPr/>
          <p:nvPr/>
        </p:nvSpPr>
        <p:spPr>
          <a:xfrm rot="10800000">
            <a:off x="667800" y="1639825"/>
            <a:ext cx="2976600" cy="417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64"/>
          <p:cNvSpPr/>
          <p:nvPr/>
        </p:nvSpPr>
        <p:spPr>
          <a:xfrm>
            <a:off x="667800" y="2057725"/>
            <a:ext cx="2584800" cy="603000"/>
          </a:xfrm>
          <a:prstGeom prst="rect">
            <a:avLst/>
          </a:prstGeom>
          <a:solidFill>
            <a:srgbClr val="FF0000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修改檔案名稱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475" name="Google Shape;475;p64"/>
          <p:cNvSpPr/>
          <p:nvPr/>
        </p:nvSpPr>
        <p:spPr>
          <a:xfrm rot="10800000">
            <a:off x="5746825" y="2018800"/>
            <a:ext cx="1903800" cy="2988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64"/>
          <p:cNvSpPr/>
          <p:nvPr/>
        </p:nvSpPr>
        <p:spPr>
          <a:xfrm>
            <a:off x="5746825" y="2317600"/>
            <a:ext cx="2636400" cy="603000"/>
          </a:xfrm>
          <a:prstGeom prst="rect">
            <a:avLst/>
          </a:prstGeom>
          <a:solidFill>
            <a:srgbClr val="FF0000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自動儲存訊息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477" name="Google Shape;477;p64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補充</a:t>
            </a:r>
            <a:endParaRPr b="1"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04913"/>
            <a:ext cx="9144000" cy="5153025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65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新增空白簡報</a:t>
            </a:r>
            <a:endParaRPr/>
          </a:p>
        </p:txBody>
      </p:sp>
      <p:sp>
        <p:nvSpPr>
          <p:cNvPr id="484" name="Google Shape;484;p65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485" name="Google Shape;485;p65"/>
          <p:cNvSpPr/>
          <p:nvPr/>
        </p:nvSpPr>
        <p:spPr>
          <a:xfrm>
            <a:off x="4893650" y="3980400"/>
            <a:ext cx="3701700" cy="1766100"/>
          </a:xfrm>
          <a:prstGeom prst="wedgeRoundRectCallout">
            <a:avLst>
              <a:gd fmla="val 37978" name="adj1"/>
              <a:gd fmla="val 68542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600">
                <a:solidFill>
                  <a:srgbClr val="FFFFFF"/>
                </a:solidFill>
              </a:rPr>
              <a:t>按此</a:t>
            </a:r>
            <a:r>
              <a:rPr b="1" lang="zh-CN" sz="3600">
                <a:solidFill>
                  <a:srgbClr val="FFFFFF"/>
                </a:solidFill>
              </a:rPr>
              <a:t>按鈕</a:t>
            </a:r>
            <a:endParaRPr b="1" sz="3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600">
                <a:solidFill>
                  <a:srgbClr val="FFFFFF"/>
                </a:solidFill>
              </a:rPr>
              <a:t>新增空白簡報</a:t>
            </a:r>
            <a:endParaRPr b="1" sz="3600">
              <a:solidFill>
                <a:srgbClr val="FFFFFF"/>
              </a:solidFill>
            </a:endParaRPr>
          </a:p>
        </p:txBody>
      </p:sp>
      <p:sp>
        <p:nvSpPr>
          <p:cNvPr id="486" name="Google Shape;486;p65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補充</a:t>
            </a:r>
            <a:endParaRPr b="1"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66"/>
          <p:cNvSpPr txBox="1"/>
          <p:nvPr>
            <p:ph type="title"/>
          </p:nvPr>
        </p:nvSpPr>
        <p:spPr>
          <a:xfrm>
            <a:off x="2431475" y="2869800"/>
            <a:ext cx="6388800" cy="11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文字格式與投影片背景</a:t>
            </a:r>
            <a:endParaRPr/>
          </a:p>
        </p:txBody>
      </p:sp>
      <p:sp>
        <p:nvSpPr>
          <p:cNvPr id="492" name="Google Shape;492;p66"/>
          <p:cNvSpPr txBox="1"/>
          <p:nvPr>
            <p:ph idx="1" type="subTitle"/>
          </p:nvPr>
        </p:nvSpPr>
        <p:spPr>
          <a:xfrm>
            <a:off x="2431475" y="1318375"/>
            <a:ext cx="6388800" cy="142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Part 3</a:t>
            </a:r>
            <a:endParaRPr/>
          </a:p>
        </p:txBody>
      </p:sp>
      <p:sp>
        <p:nvSpPr>
          <p:cNvPr id="493" name="Google Shape;493;p66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494" name="Google Shape;494;p66"/>
          <p:cNvSpPr txBox="1"/>
          <p:nvPr>
            <p:ph idx="2" type="subTitle"/>
          </p:nvPr>
        </p:nvSpPr>
        <p:spPr>
          <a:xfrm>
            <a:off x="2431475" y="3988200"/>
            <a:ext cx="6388800" cy="14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67"/>
          <p:cNvPicPr preferRelativeResize="0"/>
          <p:nvPr/>
        </p:nvPicPr>
        <p:blipFill rotWithShape="1">
          <a:blip r:embed="rId3">
            <a:alphaModFix/>
          </a:blip>
          <a:srcRect b="6933" l="0" r="0" t="0"/>
          <a:stretch/>
        </p:blipFill>
        <p:spPr>
          <a:xfrm>
            <a:off x="0" y="2000150"/>
            <a:ext cx="9144000" cy="4857799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67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文字格式：字體大小</a:t>
            </a:r>
            <a:endParaRPr/>
          </a:p>
        </p:txBody>
      </p:sp>
      <p:sp>
        <p:nvSpPr>
          <p:cNvPr id="501" name="Google Shape;501;p67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502" name="Google Shape;502;p67"/>
          <p:cNvSpPr/>
          <p:nvPr/>
        </p:nvSpPr>
        <p:spPr>
          <a:xfrm rot="10800000">
            <a:off x="6505500" y="2562025"/>
            <a:ext cx="733500" cy="369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67"/>
          <p:cNvSpPr/>
          <p:nvPr/>
        </p:nvSpPr>
        <p:spPr>
          <a:xfrm>
            <a:off x="6343650" y="1706300"/>
            <a:ext cx="2631000" cy="695100"/>
          </a:xfrm>
          <a:prstGeom prst="wedgeRoundRectCallout">
            <a:avLst>
              <a:gd fmla="val -23210" name="adj1"/>
              <a:gd fmla="val 81352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2800">
                <a:solidFill>
                  <a:srgbClr val="FFFFFF"/>
                </a:solidFill>
              </a:rPr>
              <a:t>2.</a:t>
            </a:r>
            <a:r>
              <a:rPr lang="zh-CN" sz="2800">
                <a:solidFill>
                  <a:srgbClr val="FFFFFF"/>
                </a:solidFill>
              </a:rPr>
              <a:t>字體大小:60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67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實作</a:t>
            </a:r>
            <a:endParaRPr b="1" sz="3000">
              <a:solidFill>
                <a:srgbClr val="FFFFFF"/>
              </a:solidFill>
            </a:endParaRPr>
          </a:p>
        </p:txBody>
      </p:sp>
      <p:sp>
        <p:nvSpPr>
          <p:cNvPr id="505" name="Google Shape;505;p67"/>
          <p:cNvSpPr/>
          <p:nvPr/>
        </p:nvSpPr>
        <p:spPr>
          <a:xfrm>
            <a:off x="667452" y="2398975"/>
            <a:ext cx="2924100" cy="695100"/>
          </a:xfrm>
          <a:prstGeom prst="wedgeRoundRectCallout">
            <a:avLst>
              <a:gd fmla="val 52001" name="adj1"/>
              <a:gd fmla="val 125928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b="0" i="0" lang="zh-CN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zh-CN" sz="2800">
                <a:solidFill>
                  <a:srgbClr val="FFFFFF"/>
                </a:solidFill>
              </a:rPr>
              <a:t>滑鼠左鍵點選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67"/>
          <p:cNvSpPr/>
          <p:nvPr/>
        </p:nvSpPr>
        <p:spPr>
          <a:xfrm rot="10800000">
            <a:off x="6610275" y="6134050"/>
            <a:ext cx="924000" cy="521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p68"/>
          <p:cNvPicPr preferRelativeResize="0"/>
          <p:nvPr/>
        </p:nvPicPr>
        <p:blipFill rotWithShape="1">
          <a:blip r:embed="rId3">
            <a:alphaModFix/>
          </a:blip>
          <a:srcRect b="0" l="0" r="44687" t="0"/>
          <a:stretch/>
        </p:blipFill>
        <p:spPr>
          <a:xfrm>
            <a:off x="0" y="1639825"/>
            <a:ext cx="5057774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68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變更背景：顏色</a:t>
            </a:r>
            <a:endParaRPr/>
          </a:p>
        </p:txBody>
      </p:sp>
      <p:sp>
        <p:nvSpPr>
          <p:cNvPr id="513" name="Google Shape;513;p68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514" name="Google Shape;514;p68"/>
          <p:cNvSpPr/>
          <p:nvPr/>
        </p:nvSpPr>
        <p:spPr>
          <a:xfrm>
            <a:off x="1307605" y="1293284"/>
            <a:ext cx="752100" cy="695100"/>
          </a:xfrm>
          <a:prstGeom prst="wedgeEllipseCallout">
            <a:avLst>
              <a:gd fmla="val 59117" name="adj1"/>
              <a:gd fmla="val 56196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b="0" i="0" lang="zh-CN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68"/>
          <p:cNvSpPr/>
          <p:nvPr/>
        </p:nvSpPr>
        <p:spPr>
          <a:xfrm>
            <a:off x="3688855" y="2474384"/>
            <a:ext cx="752100" cy="695100"/>
          </a:xfrm>
          <a:prstGeom prst="wedgeEllipseCallout">
            <a:avLst>
              <a:gd fmla="val -120011" name="adj1"/>
              <a:gd fmla="val 6952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2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6" name="Google Shape;516;p68"/>
          <p:cNvPicPr preferRelativeResize="0"/>
          <p:nvPr/>
        </p:nvPicPr>
        <p:blipFill rotWithShape="1">
          <a:blip r:embed="rId4">
            <a:alphaModFix/>
          </a:blip>
          <a:srcRect b="0" l="27085" r="28225" t="0"/>
          <a:stretch/>
        </p:blipFill>
        <p:spPr>
          <a:xfrm>
            <a:off x="5057775" y="1639825"/>
            <a:ext cx="4086226" cy="5219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7" name="Google Shape;517;p68"/>
          <p:cNvCxnSpPr/>
          <p:nvPr/>
        </p:nvCxnSpPr>
        <p:spPr>
          <a:xfrm>
            <a:off x="5057775" y="1628775"/>
            <a:ext cx="0" cy="5219700"/>
          </a:xfrm>
          <a:prstGeom prst="straightConnector1">
            <a:avLst/>
          </a:prstGeom>
          <a:noFill/>
          <a:ln cap="flat" cmpd="sng" w="76200">
            <a:solidFill>
              <a:srgbClr val="7F6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18" name="Google Shape;518;p68"/>
          <p:cNvSpPr/>
          <p:nvPr/>
        </p:nvSpPr>
        <p:spPr>
          <a:xfrm>
            <a:off x="6251080" y="5646209"/>
            <a:ext cx="752100" cy="695100"/>
          </a:xfrm>
          <a:prstGeom prst="wedgeEllipseCallout">
            <a:avLst>
              <a:gd fmla="val -9830" name="adj1"/>
              <a:gd fmla="val -100397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4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68"/>
          <p:cNvSpPr/>
          <p:nvPr/>
        </p:nvSpPr>
        <p:spPr>
          <a:xfrm>
            <a:off x="6391275" y="2274350"/>
            <a:ext cx="2533500" cy="695100"/>
          </a:xfrm>
          <a:prstGeom prst="wedgeRoundRectCallout">
            <a:avLst>
              <a:gd fmla="val -8268" name="adj1"/>
              <a:gd fmla="val 151741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2800">
                <a:solidFill>
                  <a:srgbClr val="FFFFFF"/>
                </a:solidFill>
              </a:rPr>
              <a:t>3</a:t>
            </a:r>
            <a:r>
              <a:rPr b="0" i="0" lang="zh-CN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zh-CN" sz="2800">
                <a:solidFill>
                  <a:srgbClr val="FFFFFF"/>
                </a:solidFill>
              </a:rPr>
              <a:t>顏色: 黑色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68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實作</a:t>
            </a:r>
            <a:endParaRPr b="1"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69"/>
          <p:cNvSpPr txBox="1"/>
          <p:nvPr>
            <p:ph type="title"/>
          </p:nvPr>
        </p:nvSpPr>
        <p:spPr>
          <a:xfrm>
            <a:off x="311700" y="5629742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字在哪裡？</a:t>
            </a:r>
            <a:endParaRPr/>
          </a:p>
        </p:txBody>
      </p:sp>
      <p:sp>
        <p:nvSpPr>
          <p:cNvPr id="527" name="Google Shape;527;p69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39825"/>
            <a:ext cx="9144000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70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文字格式：字體顏色</a:t>
            </a:r>
            <a:endParaRPr/>
          </a:p>
        </p:txBody>
      </p:sp>
      <p:sp>
        <p:nvSpPr>
          <p:cNvPr id="534" name="Google Shape;534;p70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535" name="Google Shape;535;p70"/>
          <p:cNvSpPr/>
          <p:nvPr/>
        </p:nvSpPr>
        <p:spPr>
          <a:xfrm rot="10800000">
            <a:off x="7301700" y="2200125"/>
            <a:ext cx="737400" cy="369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70"/>
          <p:cNvSpPr/>
          <p:nvPr/>
        </p:nvSpPr>
        <p:spPr>
          <a:xfrm>
            <a:off x="7301700" y="2982700"/>
            <a:ext cx="1578300" cy="465300"/>
          </a:xfrm>
          <a:prstGeom prst="wedgeRoundRectCallout">
            <a:avLst>
              <a:gd fmla="val -21482" name="adj1"/>
              <a:gd fmla="val -113755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2000">
                <a:solidFill>
                  <a:srgbClr val="FFFFFF"/>
                </a:solidFill>
              </a:rPr>
              <a:t>2.</a:t>
            </a:r>
            <a:r>
              <a:rPr lang="zh-CN" sz="2000">
                <a:solidFill>
                  <a:srgbClr val="FFFFFF"/>
                </a:solidFill>
              </a:rPr>
              <a:t>更多選項</a:t>
            </a:r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70"/>
          <p:cNvSpPr/>
          <p:nvPr/>
        </p:nvSpPr>
        <p:spPr>
          <a:xfrm rot="10800000">
            <a:off x="3914775" y="2569125"/>
            <a:ext cx="457200" cy="369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70"/>
          <p:cNvSpPr/>
          <p:nvPr/>
        </p:nvSpPr>
        <p:spPr>
          <a:xfrm>
            <a:off x="783825" y="2938125"/>
            <a:ext cx="2816400" cy="695100"/>
          </a:xfrm>
          <a:prstGeom prst="wedgeRoundRectCallout">
            <a:avLst>
              <a:gd fmla="val 59452" name="adj1"/>
              <a:gd fmla="val -49622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2800">
                <a:solidFill>
                  <a:srgbClr val="FFFFFF"/>
                </a:solidFill>
              </a:rPr>
              <a:t>3.</a:t>
            </a:r>
            <a:r>
              <a:rPr lang="zh-CN" sz="2800">
                <a:solidFill>
                  <a:srgbClr val="FFFFFF"/>
                </a:solidFill>
              </a:rPr>
              <a:t>字體顏色:</a:t>
            </a:r>
            <a:r>
              <a:rPr lang="zh-CN" sz="2800">
                <a:solidFill>
                  <a:srgbClr val="FFFFFF"/>
                </a:solidFill>
              </a:rPr>
              <a:t>白色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539" name="Google Shape;539;p70"/>
          <p:cNvSpPr/>
          <p:nvPr/>
        </p:nvSpPr>
        <p:spPr>
          <a:xfrm>
            <a:off x="390527" y="4700650"/>
            <a:ext cx="2924100" cy="695100"/>
          </a:xfrm>
          <a:prstGeom prst="wedgeRoundRectCallout">
            <a:avLst>
              <a:gd fmla="val 53260" name="adj1"/>
              <a:gd fmla="val -7536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b="0" i="0" lang="zh-CN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zh-CN" sz="2800">
                <a:solidFill>
                  <a:srgbClr val="FFFFFF"/>
                </a:solidFill>
              </a:rPr>
              <a:t>滑鼠左鍵點選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70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實作</a:t>
            </a:r>
            <a:endParaRPr b="1"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71"/>
          <p:cNvSpPr txBox="1"/>
          <p:nvPr>
            <p:ph type="title"/>
          </p:nvPr>
        </p:nvSpPr>
        <p:spPr>
          <a:xfrm>
            <a:off x="311700" y="5629742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完成封面</a:t>
            </a:r>
            <a:endParaRPr/>
          </a:p>
        </p:txBody>
      </p:sp>
      <p:sp>
        <p:nvSpPr>
          <p:cNvPr id="546" name="Google Shape;546;p71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547" name="Google Shape;547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21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72"/>
          <p:cNvSpPr txBox="1"/>
          <p:nvPr>
            <p:ph type="title"/>
          </p:nvPr>
        </p:nvSpPr>
        <p:spPr>
          <a:xfrm>
            <a:off x="311700" y="685225"/>
            <a:ext cx="2800500" cy="8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動手做做看</a:t>
            </a:r>
            <a:endParaRPr/>
          </a:p>
        </p:txBody>
      </p:sp>
      <p:sp>
        <p:nvSpPr>
          <p:cNvPr id="553" name="Google Shape;553;p72"/>
          <p:cNvSpPr txBox="1"/>
          <p:nvPr>
            <p:ph idx="1" type="body"/>
          </p:nvPr>
        </p:nvSpPr>
        <p:spPr>
          <a:xfrm>
            <a:off x="3667025" y="685225"/>
            <a:ext cx="5165100" cy="540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600">
                <a:solidFill>
                  <a:srgbClr val="7F6000"/>
                </a:solidFill>
              </a:rPr>
              <a:t>文字格式與投影片背景</a:t>
            </a:r>
            <a:endParaRPr b="1" sz="3600">
              <a:solidFill>
                <a:srgbClr val="7F6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修改標題字體大小：60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變更背景顏色：黑色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變更字體顏色：白色</a:t>
            </a:r>
            <a:endParaRPr/>
          </a:p>
        </p:txBody>
      </p:sp>
      <p:sp>
        <p:nvSpPr>
          <p:cNvPr id="554" name="Google Shape;554;p72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pic>
        <p:nvPicPr>
          <p:cNvPr id="555" name="Google Shape;555;p72"/>
          <p:cNvPicPr preferRelativeResize="0"/>
          <p:nvPr/>
        </p:nvPicPr>
        <p:blipFill rotWithShape="1">
          <a:blip r:embed="rId3">
            <a:alphaModFix/>
          </a:blip>
          <a:srcRect b="3471" l="31770" r="9998" t="19888"/>
          <a:stretch/>
        </p:blipFill>
        <p:spPr>
          <a:xfrm>
            <a:off x="4423275" y="3695700"/>
            <a:ext cx="3652598" cy="274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39825"/>
            <a:ext cx="9144000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73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字形的選擇？</a:t>
            </a:r>
            <a:endParaRPr/>
          </a:p>
        </p:txBody>
      </p:sp>
      <p:sp>
        <p:nvSpPr>
          <p:cNvPr id="562" name="Google Shape;562;p73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563" name="Google Shape;563;p73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補充</a:t>
            </a:r>
            <a:endParaRPr b="1"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8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大綱</a:t>
            </a:r>
            <a:endParaRPr/>
          </a:p>
        </p:txBody>
      </p:sp>
      <p:sp>
        <p:nvSpPr>
          <p:cNvPr id="217" name="Google Shape;217;p38"/>
          <p:cNvSpPr txBox="1"/>
          <p:nvPr>
            <p:ph idx="1" type="body"/>
          </p:nvPr>
        </p:nvSpPr>
        <p:spPr>
          <a:xfrm>
            <a:off x="311700" y="1639825"/>
            <a:ext cx="4939200" cy="44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Google簡報介紹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編輯Google簡報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文字格式與投影片背景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插入圖片與調整版面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轉場特效</a:t>
            </a:r>
            <a:endParaRPr/>
          </a:p>
        </p:txBody>
      </p:sp>
      <p:sp>
        <p:nvSpPr>
          <p:cNvPr id="218" name="Google Shape;218;p38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219" name="Google Shape;219;p38"/>
          <p:cNvSpPr txBox="1"/>
          <p:nvPr>
            <p:ph idx="1" type="body"/>
          </p:nvPr>
        </p:nvSpPr>
        <p:spPr>
          <a:xfrm>
            <a:off x="5189550" y="1639825"/>
            <a:ext cx="3553800" cy="44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 startAt="6"/>
            </a:pPr>
            <a:r>
              <a:rPr lang="zh-CN"/>
              <a:t>插入文字框</a:t>
            </a:r>
            <a:endParaRPr/>
          </a:p>
          <a:p>
            <a:pPr indent="-3810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 startAt="6"/>
            </a:pPr>
            <a:r>
              <a:rPr lang="zh-CN"/>
              <a:t>插入圖案：圖說</a:t>
            </a:r>
            <a:endParaRPr/>
          </a:p>
          <a:p>
            <a:pPr indent="-3810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 startAt="6"/>
            </a:pPr>
            <a:r>
              <a:rPr lang="zh-CN"/>
              <a:t>對話動畫</a:t>
            </a:r>
            <a:endParaRPr/>
          </a:p>
          <a:p>
            <a:pPr indent="-3810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 startAt="6"/>
            </a:pPr>
            <a:r>
              <a:rPr lang="zh-CN"/>
              <a:t>圖片動畫</a:t>
            </a:r>
            <a:endParaRPr/>
          </a:p>
          <a:p>
            <a:pPr indent="-3810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 startAt="6"/>
            </a:pPr>
            <a:r>
              <a:rPr lang="zh-CN"/>
              <a:t>分享：發佈到網路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74"/>
          <p:cNvSpPr txBox="1"/>
          <p:nvPr>
            <p:ph type="title"/>
          </p:nvPr>
        </p:nvSpPr>
        <p:spPr>
          <a:xfrm>
            <a:off x="2431475" y="2869800"/>
            <a:ext cx="6388800" cy="11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插入圖片與調整版面</a:t>
            </a:r>
            <a:endParaRPr/>
          </a:p>
        </p:txBody>
      </p:sp>
      <p:sp>
        <p:nvSpPr>
          <p:cNvPr id="569" name="Google Shape;569;p74"/>
          <p:cNvSpPr txBox="1"/>
          <p:nvPr>
            <p:ph idx="1" type="subTitle"/>
          </p:nvPr>
        </p:nvSpPr>
        <p:spPr>
          <a:xfrm>
            <a:off x="2431475" y="1318375"/>
            <a:ext cx="6388800" cy="142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Part 4</a:t>
            </a:r>
            <a:endParaRPr/>
          </a:p>
        </p:txBody>
      </p:sp>
      <p:sp>
        <p:nvSpPr>
          <p:cNvPr id="570" name="Google Shape;570;p74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571" name="Google Shape;571;p74"/>
          <p:cNvSpPr txBox="1"/>
          <p:nvPr>
            <p:ph idx="2" type="subTitle"/>
          </p:nvPr>
        </p:nvSpPr>
        <p:spPr>
          <a:xfrm>
            <a:off x="2431475" y="3988200"/>
            <a:ext cx="6388800" cy="14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75"/>
          <p:cNvSpPr txBox="1"/>
          <p:nvPr>
            <p:ph type="title"/>
          </p:nvPr>
        </p:nvSpPr>
        <p:spPr>
          <a:xfrm>
            <a:off x="352425" y="685225"/>
            <a:ext cx="84798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下載圖片</a:t>
            </a:r>
            <a:endParaRPr/>
          </a:p>
        </p:txBody>
      </p:sp>
      <p:sp>
        <p:nvSpPr>
          <p:cNvPr id="577" name="Google Shape;577;p75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578" name="Google Shape;578;p75"/>
          <p:cNvSpPr txBox="1"/>
          <p:nvPr>
            <p:ph idx="1" type="body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75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實作</a:t>
            </a:r>
            <a:endParaRPr b="1" sz="3000">
              <a:solidFill>
                <a:srgbClr val="FFFFFF"/>
              </a:solidFill>
            </a:endParaRPr>
          </a:p>
        </p:txBody>
      </p:sp>
      <p:pic>
        <p:nvPicPr>
          <p:cNvPr id="580" name="Google Shape;580;p75"/>
          <p:cNvPicPr preferRelativeResize="0"/>
          <p:nvPr/>
        </p:nvPicPr>
        <p:blipFill rotWithShape="1">
          <a:blip r:embed="rId3">
            <a:alphaModFix/>
          </a:blip>
          <a:srcRect b="0" l="14690" r="36663" t="23913"/>
          <a:stretch/>
        </p:blipFill>
        <p:spPr>
          <a:xfrm>
            <a:off x="0" y="1639825"/>
            <a:ext cx="4448174" cy="5218175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81" name="Google Shape;581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4125" y="1639822"/>
            <a:ext cx="3918176" cy="3338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75"/>
          <p:cNvSpPr/>
          <p:nvPr/>
        </p:nvSpPr>
        <p:spPr>
          <a:xfrm>
            <a:off x="1983500" y="6022150"/>
            <a:ext cx="1035900" cy="417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75"/>
          <p:cNvSpPr/>
          <p:nvPr/>
        </p:nvSpPr>
        <p:spPr>
          <a:xfrm>
            <a:off x="3238500" y="5734050"/>
            <a:ext cx="2238300" cy="87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下載</a:t>
            </a:r>
            <a:endParaRPr sz="2800">
              <a:solidFill>
                <a:srgbClr val="FFFFFF"/>
              </a:solidFill>
            </a:endParaRPr>
          </a:p>
        </p:txBody>
      </p:sp>
      <p:pic>
        <p:nvPicPr>
          <p:cNvPr id="584" name="Google Shape;584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91200" y="5464350"/>
            <a:ext cx="97155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75"/>
          <p:cNvSpPr/>
          <p:nvPr/>
        </p:nvSpPr>
        <p:spPr>
          <a:xfrm rot="-5400000">
            <a:off x="5640375" y="4391100"/>
            <a:ext cx="1273200" cy="87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586" name="Google Shape;586;p75"/>
          <p:cNvSpPr txBox="1"/>
          <p:nvPr/>
        </p:nvSpPr>
        <p:spPr>
          <a:xfrm>
            <a:off x="6496050" y="4978325"/>
            <a:ext cx="19836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0000"/>
                </a:solidFill>
              </a:rPr>
              <a:t>解壓縮</a:t>
            </a:r>
            <a:endParaRPr sz="2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76"/>
          <p:cNvPicPr preferRelativeResize="0"/>
          <p:nvPr/>
        </p:nvPicPr>
        <p:blipFill rotWithShape="1">
          <a:blip r:embed="rId3">
            <a:alphaModFix/>
          </a:blip>
          <a:srcRect b="0" l="0" r="45937" t="0"/>
          <a:stretch/>
        </p:blipFill>
        <p:spPr>
          <a:xfrm>
            <a:off x="0" y="1639825"/>
            <a:ext cx="4943474" cy="521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76"/>
          <p:cNvPicPr preferRelativeResize="0"/>
          <p:nvPr/>
        </p:nvPicPr>
        <p:blipFill rotWithShape="1">
          <a:blip r:embed="rId4">
            <a:alphaModFix/>
          </a:blip>
          <a:srcRect b="0" l="0" r="15540" t="0"/>
          <a:stretch/>
        </p:blipFill>
        <p:spPr>
          <a:xfrm>
            <a:off x="4848225" y="1639825"/>
            <a:ext cx="4295775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76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插入圖片 (1/2)</a:t>
            </a:r>
            <a:endParaRPr/>
          </a:p>
        </p:txBody>
      </p:sp>
      <p:sp>
        <p:nvSpPr>
          <p:cNvPr id="594" name="Google Shape;594;p76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595" name="Google Shape;595;p76"/>
          <p:cNvSpPr/>
          <p:nvPr/>
        </p:nvSpPr>
        <p:spPr>
          <a:xfrm>
            <a:off x="469025" y="3669475"/>
            <a:ext cx="1245600" cy="1007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76"/>
          <p:cNvSpPr/>
          <p:nvPr/>
        </p:nvSpPr>
        <p:spPr>
          <a:xfrm>
            <a:off x="114300" y="4995925"/>
            <a:ext cx="2371800" cy="928500"/>
          </a:xfrm>
          <a:prstGeom prst="wedgeRoundRectCallout">
            <a:avLst>
              <a:gd fmla="val -9841" name="adj1"/>
              <a:gd fmla="val -112071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b="0" i="0" lang="zh-CN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zh-CN" sz="2800">
                <a:solidFill>
                  <a:srgbClr val="FFFFFF"/>
                </a:solidFill>
              </a:rPr>
              <a:t>滑鼠左鍵</a:t>
            </a:r>
            <a:endParaRPr sz="2800">
              <a:solidFill>
                <a:srgbClr val="FFFFFF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2800">
                <a:solidFill>
                  <a:srgbClr val="FFFFFF"/>
                </a:solidFill>
              </a:rPr>
              <a:t>點選第2頁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76"/>
          <p:cNvSpPr/>
          <p:nvPr/>
        </p:nvSpPr>
        <p:spPr>
          <a:xfrm>
            <a:off x="1650125" y="1914525"/>
            <a:ext cx="483600" cy="304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76"/>
          <p:cNvSpPr/>
          <p:nvPr/>
        </p:nvSpPr>
        <p:spPr>
          <a:xfrm>
            <a:off x="1650125" y="2792000"/>
            <a:ext cx="893100" cy="304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76"/>
          <p:cNvSpPr/>
          <p:nvPr/>
        </p:nvSpPr>
        <p:spPr>
          <a:xfrm>
            <a:off x="6793625" y="4611275"/>
            <a:ext cx="1169400" cy="384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00" name="Google Shape;600;p76"/>
          <p:cNvCxnSpPr/>
          <p:nvPr/>
        </p:nvCxnSpPr>
        <p:spPr>
          <a:xfrm>
            <a:off x="4848225" y="1628775"/>
            <a:ext cx="0" cy="5219700"/>
          </a:xfrm>
          <a:prstGeom prst="straightConnector1">
            <a:avLst/>
          </a:prstGeom>
          <a:noFill/>
          <a:ln cap="flat" cmpd="sng" w="76200">
            <a:solidFill>
              <a:srgbClr val="7F6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1" name="Google Shape;601;p76"/>
          <p:cNvCxnSpPr>
            <a:endCxn id="598" idx="0"/>
          </p:cNvCxnSpPr>
          <p:nvPr/>
        </p:nvCxnSpPr>
        <p:spPr>
          <a:xfrm>
            <a:off x="1891775" y="2219300"/>
            <a:ext cx="204900" cy="572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02" name="Google Shape;602;p76"/>
          <p:cNvCxnSpPr>
            <a:endCxn id="599" idx="1"/>
          </p:cNvCxnSpPr>
          <p:nvPr/>
        </p:nvCxnSpPr>
        <p:spPr>
          <a:xfrm>
            <a:off x="2543225" y="2944475"/>
            <a:ext cx="4250400" cy="18591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03" name="Google Shape;603;p76"/>
          <p:cNvSpPr/>
          <p:nvPr/>
        </p:nvSpPr>
        <p:spPr>
          <a:xfrm>
            <a:off x="1381630" y="883709"/>
            <a:ext cx="752100" cy="695100"/>
          </a:xfrm>
          <a:prstGeom prst="wedgeEllipseCallout">
            <a:avLst>
              <a:gd fmla="val 13256" name="adj1"/>
              <a:gd fmla="val 85965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2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76"/>
          <p:cNvSpPr/>
          <p:nvPr/>
        </p:nvSpPr>
        <p:spPr>
          <a:xfrm>
            <a:off x="2629405" y="1914534"/>
            <a:ext cx="752100" cy="695100"/>
          </a:xfrm>
          <a:prstGeom prst="wedgeEllipseCallout">
            <a:avLst>
              <a:gd fmla="val -56399" name="adj1"/>
              <a:gd fmla="val 60994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3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76"/>
          <p:cNvSpPr/>
          <p:nvPr/>
        </p:nvSpPr>
        <p:spPr>
          <a:xfrm>
            <a:off x="7981830" y="3714759"/>
            <a:ext cx="752100" cy="695100"/>
          </a:xfrm>
          <a:prstGeom prst="wedgeEllipseCallout">
            <a:avLst>
              <a:gd fmla="val -56399" name="adj1"/>
              <a:gd fmla="val 60994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4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76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實作</a:t>
            </a:r>
            <a:endParaRPr b="1"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77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插入圖片 (2/2)</a:t>
            </a:r>
            <a:endParaRPr/>
          </a:p>
        </p:txBody>
      </p:sp>
      <p:sp>
        <p:nvSpPr>
          <p:cNvPr id="612" name="Google Shape;612;p77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613" name="Google Shape;613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7650" y="1638300"/>
            <a:ext cx="5086350" cy="521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552521"/>
            <a:ext cx="4547501" cy="35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77"/>
          <p:cNvSpPr/>
          <p:nvPr/>
        </p:nvSpPr>
        <p:spPr>
          <a:xfrm>
            <a:off x="1764425" y="2059750"/>
            <a:ext cx="845400" cy="873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77"/>
          <p:cNvSpPr/>
          <p:nvPr/>
        </p:nvSpPr>
        <p:spPr>
          <a:xfrm>
            <a:off x="3012200" y="4781550"/>
            <a:ext cx="845400" cy="276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p77"/>
          <p:cNvSpPr/>
          <p:nvPr/>
        </p:nvSpPr>
        <p:spPr>
          <a:xfrm>
            <a:off x="1238130" y="1143009"/>
            <a:ext cx="752100" cy="695100"/>
          </a:xfrm>
          <a:prstGeom prst="wedgeEllipseCallout">
            <a:avLst>
              <a:gd fmla="val 37401" name="adj1"/>
              <a:gd fmla="val 66475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5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77"/>
          <p:cNvSpPr/>
          <p:nvPr/>
        </p:nvSpPr>
        <p:spPr>
          <a:xfrm>
            <a:off x="2066805" y="5114934"/>
            <a:ext cx="752100" cy="695100"/>
          </a:xfrm>
          <a:prstGeom prst="wedgeEllipseCallout">
            <a:avLst>
              <a:gd fmla="val 58931" name="adj1"/>
              <a:gd fmla="val -59593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6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77"/>
          <p:cNvSpPr/>
          <p:nvPr/>
        </p:nvSpPr>
        <p:spPr>
          <a:xfrm>
            <a:off x="7479900" y="3081450"/>
            <a:ext cx="1352400" cy="695100"/>
          </a:xfrm>
          <a:prstGeom prst="wedgeRoundRectCallout">
            <a:avLst>
              <a:gd fmla="val -23941" name="adj1"/>
              <a:gd fmla="val 9044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2800">
                <a:solidFill>
                  <a:srgbClr val="FFFFFF"/>
                </a:solidFill>
              </a:rPr>
              <a:t>完成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77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實作</a:t>
            </a:r>
            <a:endParaRPr b="1"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Google Shape;625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39825"/>
            <a:ext cx="9144000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78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移動與縮放的操作</a:t>
            </a:r>
            <a:endParaRPr/>
          </a:p>
        </p:txBody>
      </p:sp>
      <p:sp>
        <p:nvSpPr>
          <p:cNvPr id="627" name="Google Shape;627;p78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628" name="Google Shape;628;p78"/>
          <p:cNvSpPr/>
          <p:nvPr/>
        </p:nvSpPr>
        <p:spPr>
          <a:xfrm>
            <a:off x="3514725" y="3371850"/>
            <a:ext cx="495300" cy="494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78"/>
          <p:cNvSpPr/>
          <p:nvPr/>
        </p:nvSpPr>
        <p:spPr>
          <a:xfrm>
            <a:off x="5410200" y="3220050"/>
            <a:ext cx="418800" cy="417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78"/>
          <p:cNvSpPr/>
          <p:nvPr/>
        </p:nvSpPr>
        <p:spPr>
          <a:xfrm>
            <a:off x="6372225" y="5286975"/>
            <a:ext cx="418800" cy="417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p78"/>
          <p:cNvSpPr/>
          <p:nvPr/>
        </p:nvSpPr>
        <p:spPr>
          <a:xfrm>
            <a:off x="311700" y="3785425"/>
            <a:ext cx="2552700" cy="928500"/>
          </a:xfrm>
          <a:prstGeom prst="wedgeRoundRectCallout">
            <a:avLst>
              <a:gd fmla="val 70252" name="adj1"/>
              <a:gd fmla="val -3401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2800">
                <a:solidFill>
                  <a:srgbClr val="FFFFFF"/>
                </a:solidFill>
              </a:rPr>
              <a:t>方塊:縮放大小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78"/>
          <p:cNvSpPr/>
          <p:nvPr/>
        </p:nvSpPr>
        <p:spPr>
          <a:xfrm>
            <a:off x="4626525" y="1766125"/>
            <a:ext cx="2069700" cy="928500"/>
          </a:xfrm>
          <a:prstGeom prst="wedgeRoundRectCallout">
            <a:avLst>
              <a:gd fmla="val -2471" name="adj1"/>
              <a:gd fmla="val 91136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2800">
                <a:solidFill>
                  <a:srgbClr val="FFFFFF"/>
                </a:solidFill>
              </a:rPr>
              <a:t>圓</a:t>
            </a:r>
            <a:r>
              <a:rPr lang="zh-CN" sz="2800">
                <a:solidFill>
                  <a:srgbClr val="FFFFFF"/>
                </a:solidFill>
              </a:rPr>
              <a:t>形:</a:t>
            </a:r>
            <a:r>
              <a:rPr lang="zh-CN" sz="2800">
                <a:solidFill>
                  <a:srgbClr val="FFFFFF"/>
                </a:solidFill>
              </a:rPr>
              <a:t>旋轉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78"/>
          <p:cNvSpPr/>
          <p:nvPr/>
        </p:nvSpPr>
        <p:spPr>
          <a:xfrm>
            <a:off x="2924025" y="6010275"/>
            <a:ext cx="3772200" cy="642300"/>
          </a:xfrm>
          <a:prstGeom prst="wedgeRoundRectCallout">
            <a:avLst>
              <a:gd fmla="val 40401" name="adj1"/>
              <a:gd fmla="val -87074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2800">
                <a:solidFill>
                  <a:srgbClr val="FFFFFF"/>
                </a:solidFill>
              </a:rPr>
              <a:t>十字架</a:t>
            </a:r>
            <a:r>
              <a:rPr lang="zh-CN" sz="2800">
                <a:solidFill>
                  <a:schemeClr val="lt1"/>
                </a:solidFill>
              </a:rPr>
              <a:t>鼠標:拖曳移動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8" name="Google Shape;638;p79"/>
          <p:cNvCxnSpPr/>
          <p:nvPr/>
        </p:nvCxnSpPr>
        <p:spPr>
          <a:xfrm>
            <a:off x="4486275" y="1628775"/>
            <a:ext cx="0" cy="5219700"/>
          </a:xfrm>
          <a:prstGeom prst="straightConnector1">
            <a:avLst/>
          </a:prstGeom>
          <a:noFill/>
          <a:ln cap="flat" cmpd="sng" w="76200">
            <a:solidFill>
              <a:srgbClr val="7F6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9" name="Google Shape;639;p79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調整版面</a:t>
            </a:r>
            <a:endParaRPr/>
          </a:p>
        </p:txBody>
      </p:sp>
      <p:sp>
        <p:nvSpPr>
          <p:cNvPr id="640" name="Google Shape;640;p79"/>
          <p:cNvSpPr txBox="1"/>
          <p:nvPr>
            <p:ph idx="1" type="body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79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pic>
        <p:nvPicPr>
          <p:cNvPr id="642" name="Google Shape;642;p79"/>
          <p:cNvPicPr preferRelativeResize="0"/>
          <p:nvPr/>
        </p:nvPicPr>
        <p:blipFill rotWithShape="1">
          <a:blip r:embed="rId3">
            <a:alphaModFix/>
          </a:blip>
          <a:srcRect b="0" l="32082" r="9478" t="0"/>
          <a:stretch/>
        </p:blipFill>
        <p:spPr>
          <a:xfrm>
            <a:off x="0" y="1638250"/>
            <a:ext cx="4417224" cy="431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79"/>
          <p:cNvPicPr preferRelativeResize="0"/>
          <p:nvPr/>
        </p:nvPicPr>
        <p:blipFill rotWithShape="1">
          <a:blip r:embed="rId4">
            <a:alphaModFix/>
          </a:blip>
          <a:srcRect b="0" l="30102" r="9169" t="0"/>
          <a:stretch/>
        </p:blipFill>
        <p:spPr>
          <a:xfrm>
            <a:off x="4553550" y="1638250"/>
            <a:ext cx="4590449" cy="43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79"/>
          <p:cNvSpPr/>
          <p:nvPr/>
        </p:nvSpPr>
        <p:spPr>
          <a:xfrm>
            <a:off x="1530900" y="1495525"/>
            <a:ext cx="2552700" cy="928500"/>
          </a:xfrm>
          <a:prstGeom prst="wedgeRoundRectCallout">
            <a:avLst>
              <a:gd fmla="val 38163" name="adj1"/>
              <a:gd fmla="val 91556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1.移動文字框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645" name="Google Shape;645;p79"/>
          <p:cNvSpPr/>
          <p:nvPr/>
        </p:nvSpPr>
        <p:spPr>
          <a:xfrm>
            <a:off x="3724275" y="3081313"/>
            <a:ext cx="399900" cy="1028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79"/>
          <p:cNvSpPr/>
          <p:nvPr/>
        </p:nvSpPr>
        <p:spPr>
          <a:xfrm>
            <a:off x="2943225" y="5953125"/>
            <a:ext cx="2162700" cy="671100"/>
          </a:xfrm>
          <a:prstGeom prst="wedgeRoundRectCallout">
            <a:avLst>
              <a:gd fmla="val 40286" name="adj1"/>
              <a:gd fmla="val -9683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2</a:t>
            </a:r>
            <a:r>
              <a:rPr lang="zh-CN" sz="2800">
                <a:solidFill>
                  <a:srgbClr val="FFFFFF"/>
                </a:solidFill>
              </a:rPr>
              <a:t>.移動</a:t>
            </a:r>
            <a:r>
              <a:rPr lang="zh-CN" sz="2800">
                <a:solidFill>
                  <a:srgbClr val="FFFFFF"/>
                </a:solidFill>
              </a:rPr>
              <a:t>圖片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647" name="Google Shape;647;p79"/>
          <p:cNvSpPr/>
          <p:nvPr/>
        </p:nvSpPr>
        <p:spPr>
          <a:xfrm>
            <a:off x="6791325" y="2543175"/>
            <a:ext cx="2162700" cy="671100"/>
          </a:xfrm>
          <a:prstGeom prst="wedgeRoundRectCallout">
            <a:avLst>
              <a:gd fmla="val 50857" name="adj1"/>
              <a:gd fmla="val 86254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3</a:t>
            </a:r>
            <a:r>
              <a:rPr lang="zh-CN" sz="2800">
                <a:solidFill>
                  <a:srgbClr val="FFFFFF"/>
                </a:solidFill>
              </a:rPr>
              <a:t>.</a:t>
            </a:r>
            <a:r>
              <a:rPr lang="zh-CN" sz="2800">
                <a:solidFill>
                  <a:srgbClr val="FFFFFF"/>
                </a:solidFill>
              </a:rPr>
              <a:t>放大</a:t>
            </a:r>
            <a:r>
              <a:rPr lang="zh-CN" sz="2800">
                <a:solidFill>
                  <a:srgbClr val="FFFFFF"/>
                </a:solidFill>
              </a:rPr>
              <a:t>圖片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648" name="Google Shape;648;p79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實作</a:t>
            </a:r>
            <a:endParaRPr b="1" sz="3000">
              <a:solidFill>
                <a:srgbClr val="FFFFFF"/>
              </a:solidFill>
            </a:endParaRPr>
          </a:p>
        </p:txBody>
      </p:sp>
      <p:sp>
        <p:nvSpPr>
          <p:cNvPr id="649" name="Google Shape;649;p79"/>
          <p:cNvSpPr/>
          <p:nvPr/>
        </p:nvSpPr>
        <p:spPr>
          <a:xfrm rot="-8100000">
            <a:off x="5114820" y="4709904"/>
            <a:ext cx="400081" cy="102884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79"/>
          <p:cNvSpPr/>
          <p:nvPr/>
        </p:nvSpPr>
        <p:spPr>
          <a:xfrm rot="2700000">
            <a:off x="8438770" y="3453366"/>
            <a:ext cx="400081" cy="102884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80"/>
          <p:cNvSpPr txBox="1"/>
          <p:nvPr>
            <p:ph type="title"/>
          </p:nvPr>
        </p:nvSpPr>
        <p:spPr>
          <a:xfrm>
            <a:off x="311700" y="52815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插入圖片完成</a:t>
            </a:r>
            <a:endParaRPr/>
          </a:p>
        </p:txBody>
      </p:sp>
      <p:sp>
        <p:nvSpPr>
          <p:cNvPr id="656" name="Google Shape;656;p80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pic>
        <p:nvPicPr>
          <p:cNvPr id="657" name="Google Shape;657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3506" y="1499527"/>
            <a:ext cx="5055000" cy="3782000"/>
          </a:xfrm>
          <a:prstGeom prst="rect">
            <a:avLst/>
          </a:prstGeom>
          <a:noFill/>
          <a:ln cap="flat" cmpd="sng" w="3810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81"/>
          <p:cNvSpPr txBox="1"/>
          <p:nvPr>
            <p:ph type="title"/>
          </p:nvPr>
        </p:nvSpPr>
        <p:spPr>
          <a:xfrm>
            <a:off x="311700" y="685225"/>
            <a:ext cx="2800500" cy="8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動手做做看</a:t>
            </a:r>
            <a:endParaRPr/>
          </a:p>
        </p:txBody>
      </p:sp>
      <p:sp>
        <p:nvSpPr>
          <p:cNvPr id="663" name="Google Shape;663;p81"/>
          <p:cNvSpPr txBox="1"/>
          <p:nvPr>
            <p:ph idx="1" type="body"/>
          </p:nvPr>
        </p:nvSpPr>
        <p:spPr>
          <a:xfrm>
            <a:off x="3667025" y="685225"/>
            <a:ext cx="5165100" cy="540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600">
                <a:solidFill>
                  <a:srgbClr val="7F6000"/>
                </a:solidFill>
              </a:rPr>
              <a:t>插入圖片與調整版面</a:t>
            </a:r>
            <a:endParaRPr b="1" sz="3600">
              <a:solidFill>
                <a:srgbClr val="7F6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插入圖片：圖1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移動文字框到上方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移動圖片並放大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81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274E13"/>
                </a:solidFill>
              </a:rPr>
              <a:t>‹#›</a:t>
            </a:fld>
            <a:endParaRPr>
              <a:solidFill>
                <a:srgbClr val="274E13"/>
              </a:solidFill>
            </a:endParaRPr>
          </a:p>
        </p:txBody>
      </p:sp>
      <p:pic>
        <p:nvPicPr>
          <p:cNvPr id="665" name="Google Shape;665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8588" y="3834946"/>
            <a:ext cx="3481975" cy="2605100"/>
          </a:xfrm>
          <a:prstGeom prst="rect">
            <a:avLst/>
          </a:prstGeom>
          <a:noFill/>
          <a:ln cap="flat" cmpd="sng" w="3810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82"/>
          <p:cNvSpPr txBox="1"/>
          <p:nvPr>
            <p:ph type="title"/>
          </p:nvPr>
        </p:nvSpPr>
        <p:spPr>
          <a:xfrm>
            <a:off x="311700" y="685225"/>
            <a:ext cx="2800500" cy="8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發揮創意</a:t>
            </a:r>
            <a:endParaRPr/>
          </a:p>
        </p:txBody>
      </p:sp>
      <p:sp>
        <p:nvSpPr>
          <p:cNvPr id="671" name="Google Shape;671;p82"/>
          <p:cNvSpPr txBox="1"/>
          <p:nvPr>
            <p:ph idx="1" type="body"/>
          </p:nvPr>
        </p:nvSpPr>
        <p:spPr>
          <a:xfrm>
            <a:off x="3667025" y="685225"/>
            <a:ext cx="5165100" cy="540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請試著幫投影片第3～5頁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插入圖片，並調整版面吧</a:t>
            </a:r>
            <a:endParaRPr/>
          </a:p>
        </p:txBody>
      </p:sp>
      <p:sp>
        <p:nvSpPr>
          <p:cNvPr id="672" name="Google Shape;672;p82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pic>
        <p:nvPicPr>
          <p:cNvPr id="673" name="Google Shape;673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1750" y="2345525"/>
            <a:ext cx="2727375" cy="2045569"/>
          </a:xfrm>
          <a:prstGeom prst="rect">
            <a:avLst/>
          </a:prstGeom>
          <a:noFill/>
          <a:ln cap="flat" cmpd="sng" w="3810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74" name="Google Shape;674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9532" y="2345523"/>
            <a:ext cx="2727368" cy="2045500"/>
          </a:xfrm>
          <a:prstGeom prst="rect">
            <a:avLst/>
          </a:prstGeom>
          <a:noFill/>
          <a:ln cap="flat" cmpd="sng" w="3810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75" name="Google Shape;675;p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1475" y="4256494"/>
            <a:ext cx="2727375" cy="2045531"/>
          </a:xfrm>
          <a:prstGeom prst="rect">
            <a:avLst/>
          </a:prstGeom>
          <a:noFill/>
          <a:ln cap="flat" cmpd="sng" w="3810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3"/>
          <p:cNvSpPr/>
          <p:nvPr/>
        </p:nvSpPr>
        <p:spPr>
          <a:xfrm>
            <a:off x="6323125" y="3513650"/>
            <a:ext cx="2668500" cy="1204200"/>
          </a:xfrm>
          <a:prstGeom prst="parallelogram">
            <a:avLst>
              <a:gd fmla="val 48322" name="adj"/>
            </a:avLst>
          </a:prstGeom>
          <a:solidFill>
            <a:srgbClr val="FFFFFF"/>
          </a:solidFill>
          <a:ln cap="flat" cmpd="sng" w="3810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/>
              <a:t>文字框</a:t>
            </a:r>
            <a:endParaRPr sz="3600"/>
          </a:p>
        </p:txBody>
      </p:sp>
      <p:sp>
        <p:nvSpPr>
          <p:cNvPr id="681" name="Google Shape;681;p83"/>
          <p:cNvSpPr/>
          <p:nvPr/>
        </p:nvSpPr>
        <p:spPr>
          <a:xfrm>
            <a:off x="6323125" y="2826900"/>
            <a:ext cx="2668500" cy="1204200"/>
          </a:xfrm>
          <a:prstGeom prst="parallelogram">
            <a:avLst>
              <a:gd fmla="val 48322" name="adj"/>
            </a:avLst>
          </a:prstGeom>
          <a:solidFill>
            <a:srgbClr val="FFFFFF"/>
          </a:solidFill>
          <a:ln cap="flat" cmpd="sng" w="3810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2" name="Google Shape;682;p83"/>
          <p:cNvPicPr preferRelativeResize="0"/>
          <p:nvPr/>
        </p:nvPicPr>
        <p:blipFill rotWithShape="1">
          <a:blip r:embed="rId3">
            <a:alphaModFix/>
          </a:blip>
          <a:srcRect b="0" l="24076" r="8025" t="0"/>
          <a:stretch/>
        </p:blipFill>
        <p:spPr>
          <a:xfrm>
            <a:off x="0" y="1639825"/>
            <a:ext cx="6208901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83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選不到文字框？</a:t>
            </a:r>
            <a:endParaRPr/>
          </a:p>
        </p:txBody>
      </p:sp>
      <p:sp>
        <p:nvSpPr>
          <p:cNvPr id="684" name="Google Shape;684;p83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685" name="Google Shape;685;p83"/>
          <p:cNvSpPr/>
          <p:nvPr/>
        </p:nvSpPr>
        <p:spPr>
          <a:xfrm>
            <a:off x="150500" y="2097850"/>
            <a:ext cx="3734700" cy="1287300"/>
          </a:xfrm>
          <a:prstGeom prst="wedgeRoundRectCallout">
            <a:avLst>
              <a:gd fmla="val -7682" name="adj1"/>
              <a:gd fmla="val 71312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600">
                <a:solidFill>
                  <a:srgbClr val="FFFFFF"/>
                </a:solidFill>
              </a:rPr>
              <a:t>文字框被壓在</a:t>
            </a:r>
            <a:endParaRPr b="1" sz="3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600">
                <a:solidFill>
                  <a:srgbClr val="FFFFFF"/>
                </a:solidFill>
              </a:rPr>
              <a:t>圖片下面了</a:t>
            </a:r>
            <a:endParaRPr b="1" sz="3600">
              <a:solidFill>
                <a:srgbClr val="FFFFFF"/>
              </a:solidFill>
            </a:endParaRPr>
          </a:p>
        </p:txBody>
      </p:sp>
      <p:sp>
        <p:nvSpPr>
          <p:cNvPr id="686" name="Google Shape;686;p83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補充</a:t>
            </a:r>
            <a:endParaRPr b="1" sz="3000">
              <a:solidFill>
                <a:srgbClr val="FFFFFF"/>
              </a:solidFill>
            </a:endParaRPr>
          </a:p>
        </p:txBody>
      </p:sp>
      <p:pic>
        <p:nvPicPr>
          <p:cNvPr id="687" name="Google Shape;687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9462" y="2931757"/>
            <a:ext cx="2272174" cy="9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9"/>
          <p:cNvSpPr txBox="1"/>
          <p:nvPr>
            <p:ph type="title"/>
          </p:nvPr>
        </p:nvSpPr>
        <p:spPr>
          <a:xfrm>
            <a:off x="2431475" y="2869800"/>
            <a:ext cx="6388800" cy="11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Google簡報介紹</a:t>
            </a:r>
            <a:endParaRPr/>
          </a:p>
        </p:txBody>
      </p:sp>
      <p:sp>
        <p:nvSpPr>
          <p:cNvPr id="225" name="Google Shape;225;p39"/>
          <p:cNvSpPr txBox="1"/>
          <p:nvPr>
            <p:ph idx="1" type="subTitle"/>
          </p:nvPr>
        </p:nvSpPr>
        <p:spPr>
          <a:xfrm>
            <a:off x="2431475" y="1318375"/>
            <a:ext cx="6388800" cy="142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Part 1</a:t>
            </a:r>
            <a:endParaRPr/>
          </a:p>
        </p:txBody>
      </p:sp>
      <p:sp>
        <p:nvSpPr>
          <p:cNvPr id="226" name="Google Shape;226;p39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227" name="Google Shape;227;p39"/>
          <p:cNvSpPr txBox="1"/>
          <p:nvPr>
            <p:ph idx="2" type="subTitle"/>
          </p:nvPr>
        </p:nvSpPr>
        <p:spPr>
          <a:xfrm>
            <a:off x="2431475" y="3988200"/>
            <a:ext cx="6388800" cy="14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Google Shape;692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7025" y="1638250"/>
            <a:ext cx="9144000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84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排序變更</a:t>
            </a:r>
            <a:endParaRPr/>
          </a:p>
        </p:txBody>
      </p:sp>
      <p:sp>
        <p:nvSpPr>
          <p:cNvPr id="694" name="Google Shape;694;p84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695" name="Google Shape;695;p84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補充</a:t>
            </a:r>
            <a:endParaRPr b="1" sz="3000">
              <a:solidFill>
                <a:srgbClr val="FFFFFF"/>
              </a:solidFill>
            </a:endParaRPr>
          </a:p>
        </p:txBody>
      </p:sp>
      <p:sp>
        <p:nvSpPr>
          <p:cNvPr id="696" name="Google Shape;696;p84"/>
          <p:cNvSpPr/>
          <p:nvPr/>
        </p:nvSpPr>
        <p:spPr>
          <a:xfrm>
            <a:off x="540550" y="5579050"/>
            <a:ext cx="2356800" cy="861000"/>
          </a:xfrm>
          <a:prstGeom prst="wedgeRoundRectCallout">
            <a:avLst>
              <a:gd fmla="val 59985" name="adj1"/>
              <a:gd fmla="val -886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b="0" i="0" lang="zh-CN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zh-CN" sz="2800">
                <a:solidFill>
                  <a:srgbClr val="FFFFFF"/>
                </a:solidFill>
              </a:rPr>
              <a:t>滑鼠左鍵</a:t>
            </a:r>
            <a:endParaRPr sz="2800">
              <a:solidFill>
                <a:srgbClr val="FFFFFF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2800">
                <a:solidFill>
                  <a:srgbClr val="FFFFFF"/>
                </a:solidFill>
              </a:rPr>
              <a:t>點選圖片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84"/>
          <p:cNvSpPr/>
          <p:nvPr/>
        </p:nvSpPr>
        <p:spPr>
          <a:xfrm>
            <a:off x="1995880" y="1431309"/>
            <a:ext cx="752100" cy="695100"/>
          </a:xfrm>
          <a:prstGeom prst="wedgeEllipseCallout">
            <a:avLst>
              <a:gd fmla="val 87388" name="adj1"/>
              <a:gd fmla="val 3371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2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84"/>
          <p:cNvSpPr/>
          <p:nvPr/>
        </p:nvSpPr>
        <p:spPr>
          <a:xfrm>
            <a:off x="1995880" y="2287359"/>
            <a:ext cx="752100" cy="695100"/>
          </a:xfrm>
          <a:prstGeom prst="wedgeEllipseCallout">
            <a:avLst>
              <a:gd fmla="val 97397" name="adj1"/>
              <a:gd fmla="val -33953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3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84"/>
          <p:cNvSpPr/>
          <p:nvPr/>
        </p:nvSpPr>
        <p:spPr>
          <a:xfrm>
            <a:off x="6803080" y="2541359"/>
            <a:ext cx="752100" cy="695100"/>
          </a:xfrm>
          <a:prstGeom prst="wedgeEllipseCallout">
            <a:avLst>
              <a:gd fmla="val -71467" name="adj1"/>
              <a:gd fmla="val 44543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4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Google Shape;704;p85"/>
          <p:cNvPicPr preferRelativeResize="0"/>
          <p:nvPr/>
        </p:nvPicPr>
        <p:blipFill rotWithShape="1">
          <a:blip r:embed="rId3">
            <a:alphaModFix/>
          </a:blip>
          <a:srcRect b="0" l="24490" r="6889" t="0"/>
          <a:stretch/>
        </p:blipFill>
        <p:spPr>
          <a:xfrm>
            <a:off x="0" y="1638250"/>
            <a:ext cx="6274726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85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可以選擇文字框了</a:t>
            </a:r>
            <a:endParaRPr/>
          </a:p>
        </p:txBody>
      </p:sp>
      <p:sp>
        <p:nvSpPr>
          <p:cNvPr id="706" name="Google Shape;706;p85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707" name="Google Shape;707;p85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補充</a:t>
            </a:r>
            <a:endParaRPr b="1" sz="3000">
              <a:solidFill>
                <a:srgbClr val="FFFFFF"/>
              </a:solidFill>
            </a:endParaRPr>
          </a:p>
        </p:txBody>
      </p:sp>
      <p:sp>
        <p:nvSpPr>
          <p:cNvPr id="708" name="Google Shape;708;p85"/>
          <p:cNvSpPr/>
          <p:nvPr/>
        </p:nvSpPr>
        <p:spPr>
          <a:xfrm>
            <a:off x="6323125" y="3927575"/>
            <a:ext cx="2668500" cy="1204200"/>
          </a:xfrm>
          <a:prstGeom prst="parallelogram">
            <a:avLst>
              <a:gd fmla="val 48322" name="adj"/>
            </a:avLst>
          </a:prstGeom>
          <a:solidFill>
            <a:srgbClr val="FFFFFF"/>
          </a:solidFill>
          <a:ln cap="flat" cmpd="sng" w="3810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9" name="Google Shape;709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9462" y="4032432"/>
            <a:ext cx="2272174" cy="994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85"/>
          <p:cNvSpPr/>
          <p:nvPr/>
        </p:nvSpPr>
        <p:spPr>
          <a:xfrm>
            <a:off x="6323125" y="3278475"/>
            <a:ext cx="2668500" cy="1204200"/>
          </a:xfrm>
          <a:prstGeom prst="parallelogram">
            <a:avLst>
              <a:gd fmla="val 48322" name="adj"/>
            </a:avLst>
          </a:prstGeom>
          <a:solidFill>
            <a:srgbClr val="FFFFFF"/>
          </a:solidFill>
          <a:ln cap="flat" cmpd="sng" w="3810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/>
              <a:t>文字框</a:t>
            </a:r>
            <a:endParaRPr sz="36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86"/>
          <p:cNvSpPr txBox="1"/>
          <p:nvPr>
            <p:ph type="title"/>
          </p:nvPr>
        </p:nvSpPr>
        <p:spPr>
          <a:xfrm>
            <a:off x="2431475" y="2869800"/>
            <a:ext cx="6388800" cy="11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轉場特效</a:t>
            </a:r>
            <a:endParaRPr/>
          </a:p>
        </p:txBody>
      </p:sp>
      <p:sp>
        <p:nvSpPr>
          <p:cNvPr id="716" name="Google Shape;716;p86"/>
          <p:cNvSpPr txBox="1"/>
          <p:nvPr>
            <p:ph idx="1" type="subTitle"/>
          </p:nvPr>
        </p:nvSpPr>
        <p:spPr>
          <a:xfrm>
            <a:off x="2431475" y="1318375"/>
            <a:ext cx="6388800" cy="142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Part 5</a:t>
            </a:r>
            <a:endParaRPr/>
          </a:p>
        </p:txBody>
      </p:sp>
      <p:sp>
        <p:nvSpPr>
          <p:cNvPr id="717" name="Google Shape;717;p86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718" name="Google Shape;718;p86"/>
          <p:cNvSpPr txBox="1"/>
          <p:nvPr>
            <p:ph idx="2" type="subTitle"/>
          </p:nvPr>
        </p:nvSpPr>
        <p:spPr>
          <a:xfrm>
            <a:off x="2431475" y="3988200"/>
            <a:ext cx="6388800" cy="14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87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轉場特效 (過場動畫)</a:t>
            </a:r>
            <a:endParaRPr/>
          </a:p>
        </p:txBody>
      </p:sp>
      <p:sp>
        <p:nvSpPr>
          <p:cNvPr id="724" name="Google Shape;724;p87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725" name="Google Shape;725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1725" y="2124438"/>
            <a:ext cx="4400550" cy="328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" name="Google Shape;730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38250"/>
            <a:ext cx="9144000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88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變更轉場特效 (1/2)</a:t>
            </a:r>
            <a:endParaRPr/>
          </a:p>
        </p:txBody>
      </p:sp>
      <p:sp>
        <p:nvSpPr>
          <p:cNvPr id="732" name="Google Shape;732;p88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733" name="Google Shape;733;p88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實作</a:t>
            </a:r>
            <a:endParaRPr b="1" sz="3000">
              <a:solidFill>
                <a:srgbClr val="FFFFFF"/>
              </a:solidFill>
            </a:endParaRPr>
          </a:p>
        </p:txBody>
      </p:sp>
      <p:sp>
        <p:nvSpPr>
          <p:cNvPr id="734" name="Google Shape;734;p88"/>
          <p:cNvSpPr/>
          <p:nvPr/>
        </p:nvSpPr>
        <p:spPr>
          <a:xfrm>
            <a:off x="311700" y="2543175"/>
            <a:ext cx="1488600" cy="927000"/>
          </a:xfrm>
          <a:prstGeom prst="wedgeRoundRectCallout">
            <a:avLst>
              <a:gd fmla="val 12883" name="adj1"/>
              <a:gd fmla="val 83576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1.</a:t>
            </a:r>
            <a:r>
              <a:rPr lang="zh-CN" sz="2800">
                <a:solidFill>
                  <a:srgbClr val="FFFFFF"/>
                </a:solidFill>
              </a:rPr>
              <a:t>選取</a:t>
            </a:r>
            <a:endParaRPr sz="2800">
              <a:solidFill>
                <a:srgbClr val="FFFFFF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投影片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735" name="Google Shape;735;p88"/>
          <p:cNvSpPr/>
          <p:nvPr/>
        </p:nvSpPr>
        <p:spPr>
          <a:xfrm>
            <a:off x="1295280" y="1392184"/>
            <a:ext cx="752100" cy="695100"/>
          </a:xfrm>
          <a:prstGeom prst="wedgeEllipseCallout">
            <a:avLst>
              <a:gd fmla="val 61464" name="adj1"/>
              <a:gd fmla="val 4022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2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88"/>
          <p:cNvSpPr/>
          <p:nvPr/>
        </p:nvSpPr>
        <p:spPr>
          <a:xfrm>
            <a:off x="1295280" y="4306834"/>
            <a:ext cx="752100" cy="695100"/>
          </a:xfrm>
          <a:prstGeom prst="wedgeEllipseCallout">
            <a:avLst>
              <a:gd fmla="val 85527" name="adj1"/>
              <a:gd fmla="val -32407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3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Google Shape;741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38250"/>
            <a:ext cx="9144000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89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變更轉場特效 (2/2)</a:t>
            </a:r>
            <a:endParaRPr/>
          </a:p>
        </p:txBody>
      </p:sp>
      <p:sp>
        <p:nvSpPr>
          <p:cNvPr id="743" name="Google Shape;743;p89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744" name="Google Shape;744;p89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實作</a:t>
            </a:r>
            <a:endParaRPr b="1" sz="3000">
              <a:solidFill>
                <a:srgbClr val="FFFFFF"/>
              </a:solidFill>
            </a:endParaRPr>
          </a:p>
        </p:txBody>
      </p:sp>
      <p:sp>
        <p:nvSpPr>
          <p:cNvPr id="745" name="Google Shape;745;p89"/>
          <p:cNvSpPr/>
          <p:nvPr/>
        </p:nvSpPr>
        <p:spPr>
          <a:xfrm>
            <a:off x="3952875" y="3248025"/>
            <a:ext cx="2933700" cy="927000"/>
          </a:xfrm>
          <a:prstGeom prst="wedgeRoundRectCallout">
            <a:avLst>
              <a:gd fmla="val 66297" name="adj1"/>
              <a:gd fmla="val -43835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4.轉場效果類型:</a:t>
            </a:r>
            <a:endParaRPr sz="2800">
              <a:solidFill>
                <a:srgbClr val="FFFFFF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立方體</a:t>
            </a:r>
            <a:endParaRPr sz="2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Google Shape;750;p90"/>
          <p:cNvPicPr preferRelativeResize="0"/>
          <p:nvPr/>
        </p:nvPicPr>
        <p:blipFill rotWithShape="1">
          <a:blip r:embed="rId3">
            <a:alphaModFix/>
          </a:blip>
          <a:srcRect b="0" l="55834" r="0" t="0"/>
          <a:stretch/>
        </p:blipFill>
        <p:spPr>
          <a:xfrm>
            <a:off x="5105400" y="1638300"/>
            <a:ext cx="4038600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90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轉場特效</a:t>
            </a:r>
            <a:endParaRPr/>
          </a:p>
        </p:txBody>
      </p:sp>
      <p:sp>
        <p:nvSpPr>
          <p:cNvPr id="752" name="Google Shape;752;p90"/>
          <p:cNvSpPr txBox="1"/>
          <p:nvPr>
            <p:ph idx="1" type="body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轉場效果類型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Char char="○"/>
            </a:pPr>
            <a:r>
              <a:rPr b="1" lang="zh-CN">
                <a:solidFill>
                  <a:srgbClr val="FF0000"/>
                </a:solidFill>
              </a:rPr>
              <a:t>無轉場特效(取消特效)</a:t>
            </a:r>
            <a:endParaRPr b="1">
              <a:solidFill>
                <a:srgbClr val="FF0000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Char char="○"/>
            </a:pPr>
            <a:r>
              <a:rPr lang="zh-CN">
                <a:solidFill>
                  <a:srgbClr val="FF0000"/>
                </a:solidFill>
              </a:rPr>
              <a:t>淡出</a:t>
            </a:r>
            <a:endParaRPr>
              <a:solidFill>
                <a:srgbClr val="FF0000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zh-CN"/>
              <a:t>從右側滑入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zh-CN"/>
              <a:t>從左側滑入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zh-CN"/>
              <a:t>翻轉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zh-CN"/>
              <a:t>立方體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zh-CN"/>
              <a:t>圖片庫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轉場特效時間</a:t>
            </a:r>
            <a:endParaRPr/>
          </a:p>
        </p:txBody>
      </p:sp>
      <p:sp>
        <p:nvSpPr>
          <p:cNvPr id="753" name="Google Shape;753;p90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754" name="Google Shape;754;p90"/>
          <p:cNvSpPr/>
          <p:nvPr/>
        </p:nvSpPr>
        <p:spPr>
          <a:xfrm>
            <a:off x="6010155" y="3518284"/>
            <a:ext cx="752100" cy="695100"/>
          </a:xfrm>
          <a:prstGeom prst="wedgeEllipseCallout">
            <a:avLst>
              <a:gd fmla="val 89326" name="adj1"/>
              <a:gd fmla="val -36809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2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90"/>
          <p:cNvSpPr/>
          <p:nvPr/>
        </p:nvSpPr>
        <p:spPr>
          <a:xfrm>
            <a:off x="6010155" y="2601859"/>
            <a:ext cx="752100" cy="695100"/>
          </a:xfrm>
          <a:prstGeom prst="wedgeEllipseCallout">
            <a:avLst>
              <a:gd fmla="val 95658" name="adj1"/>
              <a:gd fmla="val 4433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1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91"/>
          <p:cNvSpPr txBox="1"/>
          <p:nvPr>
            <p:ph type="title"/>
          </p:nvPr>
        </p:nvSpPr>
        <p:spPr>
          <a:xfrm>
            <a:off x="311700" y="685225"/>
            <a:ext cx="2800500" cy="8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動手做做看</a:t>
            </a:r>
            <a:endParaRPr/>
          </a:p>
        </p:txBody>
      </p:sp>
      <p:sp>
        <p:nvSpPr>
          <p:cNvPr id="761" name="Google Shape;761;p91"/>
          <p:cNvSpPr txBox="1"/>
          <p:nvPr>
            <p:ph idx="1" type="body"/>
          </p:nvPr>
        </p:nvSpPr>
        <p:spPr>
          <a:xfrm>
            <a:off x="3667025" y="685225"/>
            <a:ext cx="5165100" cy="540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600">
                <a:solidFill>
                  <a:srgbClr val="7F6000"/>
                </a:solidFill>
              </a:rPr>
              <a:t>變更轉場特效</a:t>
            </a:r>
            <a:endParaRPr b="1" sz="3600">
              <a:solidFill>
                <a:srgbClr val="7F6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選擇投影片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選單列 &gt; 投影片 &gt; 變更轉場效果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轉場效果類型:立方體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設定每一張投影片的轉場特效吧</a:t>
            </a:r>
            <a:endParaRPr/>
          </a:p>
        </p:txBody>
      </p:sp>
      <p:sp>
        <p:nvSpPr>
          <p:cNvPr id="762" name="Google Shape;762;p91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92"/>
          <p:cNvSpPr txBox="1"/>
          <p:nvPr>
            <p:ph type="title"/>
          </p:nvPr>
        </p:nvSpPr>
        <p:spPr>
          <a:xfrm>
            <a:off x="2431475" y="2869800"/>
            <a:ext cx="6388800" cy="11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插入文字框</a:t>
            </a:r>
            <a:endParaRPr/>
          </a:p>
        </p:txBody>
      </p:sp>
      <p:sp>
        <p:nvSpPr>
          <p:cNvPr id="768" name="Google Shape;768;p92"/>
          <p:cNvSpPr txBox="1"/>
          <p:nvPr>
            <p:ph idx="1" type="subTitle"/>
          </p:nvPr>
        </p:nvSpPr>
        <p:spPr>
          <a:xfrm>
            <a:off x="2431475" y="1318375"/>
            <a:ext cx="6388800" cy="142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Part 6</a:t>
            </a:r>
            <a:endParaRPr/>
          </a:p>
        </p:txBody>
      </p:sp>
      <p:sp>
        <p:nvSpPr>
          <p:cNvPr id="769" name="Google Shape;769;p92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770" name="Google Shape;770;p92"/>
          <p:cNvSpPr txBox="1"/>
          <p:nvPr>
            <p:ph idx="2" type="subTitle"/>
          </p:nvPr>
        </p:nvSpPr>
        <p:spPr>
          <a:xfrm>
            <a:off x="2431475" y="3988200"/>
            <a:ext cx="6388800" cy="14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39825"/>
            <a:ext cx="4709675" cy="3532250"/>
          </a:xfrm>
          <a:prstGeom prst="rect">
            <a:avLst/>
          </a:prstGeom>
          <a:noFill/>
          <a:ln cap="flat" cmpd="sng" w="3810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76" name="Google Shape;776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2925" y="3264700"/>
            <a:ext cx="4791074" cy="3593301"/>
          </a:xfrm>
          <a:prstGeom prst="rect">
            <a:avLst/>
          </a:prstGeom>
          <a:noFill/>
          <a:ln cap="flat" cmpd="sng" w="3810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77" name="Google Shape;777;p93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怎麼做？</a:t>
            </a:r>
            <a:endParaRPr/>
          </a:p>
        </p:txBody>
      </p:sp>
      <p:sp>
        <p:nvSpPr>
          <p:cNvPr id="778" name="Google Shape;778;p93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779" name="Google Shape;779;p93"/>
          <p:cNvSpPr/>
          <p:nvPr/>
        </p:nvSpPr>
        <p:spPr>
          <a:xfrm>
            <a:off x="600075" y="2809875"/>
            <a:ext cx="3552900" cy="494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0" name="Google Shape;780;p93"/>
          <p:cNvSpPr/>
          <p:nvPr/>
        </p:nvSpPr>
        <p:spPr>
          <a:xfrm>
            <a:off x="4905375" y="6210300"/>
            <a:ext cx="3648000" cy="494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p93"/>
          <p:cNvSpPr/>
          <p:nvPr/>
        </p:nvSpPr>
        <p:spPr>
          <a:xfrm rot="8999642">
            <a:off x="4010512" y="3572902"/>
            <a:ext cx="400128" cy="2086111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40"/>
          <p:cNvPicPr preferRelativeResize="0"/>
          <p:nvPr/>
        </p:nvPicPr>
        <p:blipFill rotWithShape="1">
          <a:blip r:embed="rId3">
            <a:alphaModFix/>
          </a:blip>
          <a:srcRect b="0" l="0" r="64119" t="0"/>
          <a:stretch/>
        </p:blipFill>
        <p:spPr>
          <a:xfrm>
            <a:off x="5863075" y="0"/>
            <a:ext cx="32809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40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234" name="Google Shape;234;p40"/>
          <p:cNvSpPr txBox="1"/>
          <p:nvPr>
            <p:ph type="title"/>
          </p:nvPr>
        </p:nvSpPr>
        <p:spPr>
          <a:xfrm>
            <a:off x="311700" y="685225"/>
            <a:ext cx="54648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Google簡報</a:t>
            </a:r>
            <a:endParaRPr/>
          </a:p>
        </p:txBody>
      </p:sp>
      <p:sp>
        <p:nvSpPr>
          <p:cNvPr id="235" name="Google Shape;235;p40"/>
          <p:cNvSpPr txBox="1"/>
          <p:nvPr>
            <p:ph idx="1" type="body"/>
          </p:nvPr>
        </p:nvSpPr>
        <p:spPr>
          <a:xfrm>
            <a:off x="311700" y="1639839"/>
            <a:ext cx="5464800" cy="44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zh-CN"/>
              <a:t>Google簡報是一款</a:t>
            </a:r>
            <a:r>
              <a:rPr lang="zh-CN">
                <a:solidFill>
                  <a:srgbClr val="FF0000"/>
                </a:solidFill>
              </a:rPr>
              <a:t>線上版免安裝</a:t>
            </a:r>
            <a:r>
              <a:rPr lang="zh-CN"/>
              <a:t>的簡報應用程式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CN"/>
              <a:t>您可以透過瀏覽器建立簡報，設定投影片的格式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zh-CN"/>
              <a:t>投影片排版、轉場特效、動畫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zh-CN"/>
              <a:t>設定文字格式、繪製圖案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zh-CN"/>
              <a:t>插入圖片、影片和圖表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CN"/>
              <a:t>還能夠與其他人協同合作！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94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插入文字框</a:t>
            </a:r>
            <a:endParaRPr/>
          </a:p>
        </p:txBody>
      </p:sp>
      <p:sp>
        <p:nvSpPr>
          <p:cNvPr id="787" name="Google Shape;787;p94"/>
          <p:cNvSpPr txBox="1"/>
          <p:nvPr>
            <p:ph idx="1" type="body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88" name="Google Shape;788;p94"/>
          <p:cNvPicPr preferRelativeResize="0"/>
          <p:nvPr/>
        </p:nvPicPr>
        <p:blipFill rotWithShape="1">
          <a:blip r:embed="rId3">
            <a:alphaModFix/>
          </a:blip>
          <a:srcRect b="0" l="35056" r="0" t="0"/>
          <a:stretch/>
        </p:blipFill>
        <p:spPr>
          <a:xfrm>
            <a:off x="0" y="1639825"/>
            <a:ext cx="4552949" cy="521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94"/>
          <p:cNvPicPr preferRelativeResize="0"/>
          <p:nvPr/>
        </p:nvPicPr>
        <p:blipFill rotWithShape="1">
          <a:blip r:embed="rId4">
            <a:alphaModFix/>
          </a:blip>
          <a:srcRect b="0" l="30843" r="0" t="0"/>
          <a:stretch/>
        </p:blipFill>
        <p:spPr>
          <a:xfrm>
            <a:off x="4295775" y="1639825"/>
            <a:ext cx="4848225" cy="5219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0" name="Google Shape;790;p94"/>
          <p:cNvCxnSpPr/>
          <p:nvPr/>
        </p:nvCxnSpPr>
        <p:spPr>
          <a:xfrm>
            <a:off x="4314825" y="1628775"/>
            <a:ext cx="0" cy="5219700"/>
          </a:xfrm>
          <a:prstGeom prst="straightConnector1">
            <a:avLst/>
          </a:prstGeom>
          <a:noFill/>
          <a:ln cap="flat" cmpd="sng" w="76200">
            <a:solidFill>
              <a:srgbClr val="7F6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91" name="Google Shape;791;p94"/>
          <p:cNvSpPr/>
          <p:nvPr/>
        </p:nvSpPr>
        <p:spPr>
          <a:xfrm>
            <a:off x="664125" y="1838425"/>
            <a:ext cx="2552700" cy="928500"/>
          </a:xfrm>
          <a:prstGeom prst="wedgeRoundRectCallout">
            <a:avLst>
              <a:gd fmla="val 38163" name="adj1"/>
              <a:gd fmla="val 91556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1.</a:t>
            </a:r>
            <a:r>
              <a:rPr lang="zh-CN" sz="2800">
                <a:solidFill>
                  <a:srgbClr val="FFFFFF"/>
                </a:solidFill>
              </a:rPr>
              <a:t>調整版面</a:t>
            </a:r>
            <a:endParaRPr sz="2800">
              <a:solidFill>
                <a:srgbClr val="FFFFFF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下面留個空位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792" name="Google Shape;792;p94"/>
          <p:cNvSpPr/>
          <p:nvPr/>
        </p:nvSpPr>
        <p:spPr>
          <a:xfrm>
            <a:off x="66675" y="3181950"/>
            <a:ext cx="3972000" cy="2532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3" name="Google Shape;793;p94"/>
          <p:cNvSpPr/>
          <p:nvPr/>
        </p:nvSpPr>
        <p:spPr>
          <a:xfrm>
            <a:off x="1828800" y="5305501"/>
            <a:ext cx="399900" cy="9285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4" name="Google Shape;794;p94"/>
          <p:cNvSpPr/>
          <p:nvPr/>
        </p:nvSpPr>
        <p:spPr>
          <a:xfrm>
            <a:off x="4909200" y="2133600"/>
            <a:ext cx="399900" cy="485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5" name="Google Shape;795;p94"/>
          <p:cNvSpPr/>
          <p:nvPr/>
        </p:nvSpPr>
        <p:spPr>
          <a:xfrm>
            <a:off x="5803350" y="1495525"/>
            <a:ext cx="2340600" cy="618900"/>
          </a:xfrm>
          <a:prstGeom prst="wedgeRoundRectCallout">
            <a:avLst>
              <a:gd fmla="val -63948" name="adj1"/>
              <a:gd fmla="val 48481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2</a:t>
            </a:r>
            <a:r>
              <a:rPr lang="zh-CN" sz="2800">
                <a:solidFill>
                  <a:srgbClr val="FFFFFF"/>
                </a:solidFill>
              </a:rPr>
              <a:t>.</a:t>
            </a:r>
            <a:r>
              <a:rPr lang="zh-CN" sz="2800">
                <a:solidFill>
                  <a:srgbClr val="FFFFFF"/>
                </a:solidFill>
              </a:rPr>
              <a:t>插入文字框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796" name="Google Shape;796;p94"/>
          <p:cNvSpPr/>
          <p:nvPr/>
        </p:nvSpPr>
        <p:spPr>
          <a:xfrm>
            <a:off x="5648325" y="4791175"/>
            <a:ext cx="3314700" cy="618900"/>
          </a:xfrm>
          <a:prstGeom prst="wedgeRoundRectCallout">
            <a:avLst>
              <a:gd fmla="val 39080" name="adj1"/>
              <a:gd fmla="val 96191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3</a:t>
            </a:r>
            <a:r>
              <a:rPr lang="zh-CN" sz="2800">
                <a:solidFill>
                  <a:srgbClr val="FFFFFF"/>
                </a:solidFill>
              </a:rPr>
              <a:t>.</a:t>
            </a:r>
            <a:r>
              <a:rPr lang="zh-CN" sz="2800">
                <a:solidFill>
                  <a:srgbClr val="FFFFFF"/>
                </a:solidFill>
              </a:rPr>
              <a:t>畫出</a:t>
            </a:r>
            <a:r>
              <a:rPr lang="zh-CN" sz="2800">
                <a:solidFill>
                  <a:srgbClr val="FFFFFF"/>
                </a:solidFill>
              </a:rPr>
              <a:t>文字框</a:t>
            </a:r>
            <a:r>
              <a:rPr lang="zh-CN" sz="2800">
                <a:solidFill>
                  <a:srgbClr val="FFFFFF"/>
                </a:solidFill>
              </a:rPr>
              <a:t>範圍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797" name="Google Shape;797;p94"/>
          <p:cNvSpPr/>
          <p:nvPr/>
        </p:nvSpPr>
        <p:spPr>
          <a:xfrm>
            <a:off x="4661550" y="5748300"/>
            <a:ext cx="4301400" cy="691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p94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799" name="Google Shape;799;p94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實作</a:t>
            </a:r>
            <a:endParaRPr b="1"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4" name="Google Shape;804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60440"/>
            <a:ext cx="9144001" cy="5097571"/>
          </a:xfrm>
          <a:prstGeom prst="rect">
            <a:avLst/>
          </a:prstGeom>
          <a:noFill/>
          <a:ln>
            <a:noFill/>
          </a:ln>
        </p:spPr>
      </p:pic>
      <p:sp>
        <p:nvSpPr>
          <p:cNvPr id="805" name="Google Shape;805;p95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輸入文字</a:t>
            </a:r>
            <a:endParaRPr/>
          </a:p>
        </p:txBody>
      </p:sp>
      <p:sp>
        <p:nvSpPr>
          <p:cNvPr id="806" name="Google Shape;806;p95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807" name="Google Shape;807;p95"/>
          <p:cNvSpPr/>
          <p:nvPr/>
        </p:nvSpPr>
        <p:spPr>
          <a:xfrm>
            <a:off x="428625" y="4429125"/>
            <a:ext cx="3200400" cy="1157100"/>
          </a:xfrm>
          <a:prstGeom prst="wedgeRoundRectCallout">
            <a:avLst>
              <a:gd fmla="val 31548" name="adj1"/>
              <a:gd fmla="val 8170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從</a:t>
            </a:r>
            <a:r>
              <a:rPr lang="zh-CN" sz="2800">
                <a:solidFill>
                  <a:srgbClr val="FFFFFF"/>
                </a:solidFill>
              </a:rPr>
              <a:t>備忘錄複製文字到文字框</a:t>
            </a:r>
            <a:r>
              <a:rPr lang="zh-CN" sz="2800">
                <a:solidFill>
                  <a:schemeClr val="lt1"/>
                </a:solidFill>
              </a:rPr>
              <a:t>貼上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808" name="Google Shape;808;p95"/>
          <p:cNvSpPr/>
          <p:nvPr/>
        </p:nvSpPr>
        <p:spPr>
          <a:xfrm>
            <a:off x="2051700" y="6024525"/>
            <a:ext cx="2301300" cy="338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9" name="Google Shape;809;p95"/>
          <p:cNvSpPr/>
          <p:nvPr/>
        </p:nvSpPr>
        <p:spPr>
          <a:xfrm>
            <a:off x="4019475" y="5167275"/>
            <a:ext cx="3200400" cy="500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0" name="Google Shape;810;p95"/>
          <p:cNvSpPr/>
          <p:nvPr/>
        </p:nvSpPr>
        <p:spPr>
          <a:xfrm rot="2700000">
            <a:off x="4219623" y="5362745"/>
            <a:ext cx="400081" cy="92829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1" name="Google Shape;811;p95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實作</a:t>
            </a:r>
            <a:endParaRPr b="1"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96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文字框的文字格式</a:t>
            </a:r>
            <a:endParaRPr/>
          </a:p>
        </p:txBody>
      </p:sp>
      <p:pic>
        <p:nvPicPr>
          <p:cNvPr id="817" name="Google Shape;817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38250"/>
            <a:ext cx="9144000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96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819" name="Google Shape;819;p96"/>
          <p:cNvSpPr/>
          <p:nvPr/>
        </p:nvSpPr>
        <p:spPr>
          <a:xfrm>
            <a:off x="1092750" y="4991100"/>
            <a:ext cx="2552700" cy="709500"/>
          </a:xfrm>
          <a:prstGeom prst="wedgeRoundRectCallout">
            <a:avLst>
              <a:gd fmla="val 46745" name="adj1"/>
              <a:gd fmla="val 108414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1</a:t>
            </a:r>
            <a:r>
              <a:rPr lang="zh-CN" sz="2800">
                <a:solidFill>
                  <a:srgbClr val="FFFFFF"/>
                </a:solidFill>
              </a:rPr>
              <a:t>.</a:t>
            </a:r>
            <a:r>
              <a:rPr lang="zh-CN" sz="2800">
                <a:solidFill>
                  <a:srgbClr val="FFFFFF"/>
                </a:solidFill>
              </a:rPr>
              <a:t>點選邊框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820" name="Google Shape;820;p96"/>
          <p:cNvSpPr/>
          <p:nvPr/>
        </p:nvSpPr>
        <p:spPr>
          <a:xfrm rot="10800000">
            <a:off x="6593400" y="2171500"/>
            <a:ext cx="733500" cy="369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1" name="Google Shape;821;p96"/>
          <p:cNvSpPr/>
          <p:nvPr/>
        </p:nvSpPr>
        <p:spPr>
          <a:xfrm>
            <a:off x="5683800" y="1381125"/>
            <a:ext cx="2552700" cy="709500"/>
          </a:xfrm>
          <a:prstGeom prst="wedgeRoundRectCallout">
            <a:avLst>
              <a:gd fmla="val -11091" name="adj1"/>
              <a:gd fmla="val 6814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2</a:t>
            </a:r>
            <a:r>
              <a:rPr lang="zh-CN" sz="2800">
                <a:solidFill>
                  <a:srgbClr val="FFFFFF"/>
                </a:solidFill>
              </a:rPr>
              <a:t>.</a:t>
            </a:r>
            <a:r>
              <a:rPr lang="zh-CN" sz="2800">
                <a:solidFill>
                  <a:srgbClr val="FFFFFF"/>
                </a:solidFill>
              </a:rPr>
              <a:t>字體大小:36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822" name="Google Shape;822;p96"/>
          <p:cNvSpPr/>
          <p:nvPr/>
        </p:nvSpPr>
        <p:spPr>
          <a:xfrm>
            <a:off x="2092875" y="3074250"/>
            <a:ext cx="2552700" cy="709500"/>
          </a:xfrm>
          <a:prstGeom prst="wedgeRoundRectCallout">
            <a:avLst>
              <a:gd fmla="val 68760" name="adj1"/>
              <a:gd fmla="val -4161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3</a:t>
            </a:r>
            <a:r>
              <a:rPr lang="zh-CN" sz="2800">
                <a:solidFill>
                  <a:srgbClr val="FFFFFF"/>
                </a:solidFill>
              </a:rPr>
              <a:t>.置中</a:t>
            </a:r>
            <a:r>
              <a:rPr lang="zh-CN" sz="2800">
                <a:solidFill>
                  <a:srgbClr val="FFFFFF"/>
                </a:solidFill>
              </a:rPr>
              <a:t>對齊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823" name="Google Shape;823;p96"/>
          <p:cNvSpPr/>
          <p:nvPr/>
        </p:nvSpPr>
        <p:spPr>
          <a:xfrm rot="10800000">
            <a:off x="5250450" y="2847775"/>
            <a:ext cx="331200" cy="369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4" name="Google Shape;824;p96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實作</a:t>
            </a:r>
            <a:endParaRPr b="1"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" name="Google Shape;829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39825"/>
            <a:ext cx="9144000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p97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文字框對齊</a:t>
            </a:r>
            <a:endParaRPr/>
          </a:p>
        </p:txBody>
      </p:sp>
      <p:sp>
        <p:nvSpPr>
          <p:cNvPr id="831" name="Google Shape;831;p97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832" name="Google Shape;832;p97"/>
          <p:cNvSpPr/>
          <p:nvPr/>
        </p:nvSpPr>
        <p:spPr>
          <a:xfrm>
            <a:off x="2133480" y="1687459"/>
            <a:ext cx="752100" cy="695100"/>
          </a:xfrm>
          <a:prstGeom prst="wedgeEllipseCallout">
            <a:avLst>
              <a:gd fmla="val 72862" name="adj1"/>
              <a:gd fmla="val 10073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1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97"/>
          <p:cNvSpPr/>
          <p:nvPr/>
        </p:nvSpPr>
        <p:spPr>
          <a:xfrm>
            <a:off x="2133480" y="2906659"/>
            <a:ext cx="752100" cy="695100"/>
          </a:xfrm>
          <a:prstGeom prst="wedgeEllipseCallout">
            <a:avLst>
              <a:gd fmla="val 84260" name="adj1"/>
              <a:gd fmla="val 8703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2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97"/>
          <p:cNvSpPr/>
          <p:nvPr/>
        </p:nvSpPr>
        <p:spPr>
          <a:xfrm>
            <a:off x="5924425" y="2525650"/>
            <a:ext cx="752100" cy="695100"/>
          </a:xfrm>
          <a:prstGeom prst="wedgeEllipseCallout">
            <a:avLst>
              <a:gd fmla="val -52517" name="adj1"/>
              <a:gd fmla="val 58034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3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97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實作</a:t>
            </a:r>
            <a:endParaRPr b="1"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98"/>
          <p:cNvSpPr txBox="1"/>
          <p:nvPr>
            <p:ph type="title"/>
          </p:nvPr>
        </p:nvSpPr>
        <p:spPr>
          <a:xfrm>
            <a:off x="311700" y="52815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插入文字框完成</a:t>
            </a:r>
            <a:endParaRPr/>
          </a:p>
        </p:txBody>
      </p:sp>
      <p:sp>
        <p:nvSpPr>
          <p:cNvPr id="841" name="Google Shape;841;p98"/>
          <p:cNvSpPr txBox="1"/>
          <p:nvPr>
            <p:ph idx="1" type="body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2" name="Google Shape;842;p98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pic>
        <p:nvPicPr>
          <p:cNvPr id="843" name="Google Shape;843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5963" y="1404838"/>
            <a:ext cx="5172075" cy="3876675"/>
          </a:xfrm>
          <a:prstGeom prst="rect">
            <a:avLst/>
          </a:prstGeom>
          <a:noFill/>
          <a:ln cap="flat" cmpd="sng" w="3810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99"/>
          <p:cNvSpPr txBox="1"/>
          <p:nvPr>
            <p:ph type="title"/>
          </p:nvPr>
        </p:nvSpPr>
        <p:spPr>
          <a:xfrm>
            <a:off x="311700" y="685225"/>
            <a:ext cx="2800500" cy="8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動手做做看</a:t>
            </a:r>
            <a:endParaRPr/>
          </a:p>
        </p:txBody>
      </p:sp>
      <p:sp>
        <p:nvSpPr>
          <p:cNvPr id="849" name="Google Shape;849;p99"/>
          <p:cNvSpPr txBox="1"/>
          <p:nvPr>
            <p:ph idx="1" type="body"/>
          </p:nvPr>
        </p:nvSpPr>
        <p:spPr>
          <a:xfrm>
            <a:off x="3667025" y="685225"/>
            <a:ext cx="5165100" cy="540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600">
                <a:solidFill>
                  <a:srgbClr val="7F6000"/>
                </a:solidFill>
              </a:rPr>
              <a:t>插入文字框</a:t>
            </a:r>
            <a:endParaRPr b="1" sz="3600">
              <a:solidFill>
                <a:srgbClr val="7F6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調整圖片與文字框的位置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插入文字框 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輸入文字 (從備忘稿複製)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調整文字框的文字格式 </a:t>
            </a:r>
            <a:br>
              <a:rPr lang="zh-CN"/>
            </a:br>
            <a:r>
              <a:rPr lang="zh-CN"/>
              <a:t>&gt; 字體大小36 &gt; 置中對齊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調整文字框對齊 &gt; 排列</a:t>
            </a:r>
            <a:br>
              <a:rPr lang="zh-CN"/>
            </a:br>
            <a:r>
              <a:rPr lang="zh-CN"/>
              <a:t>&gt; 置中頁面對齊 &gt; 水平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0" name="Google Shape;850;p99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5" name="Google Shape;855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18415"/>
            <a:ext cx="9144001" cy="5097571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100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演講者備忘稿</a:t>
            </a:r>
            <a:endParaRPr/>
          </a:p>
        </p:txBody>
      </p:sp>
      <p:sp>
        <p:nvSpPr>
          <p:cNvPr id="857" name="Google Shape;857;p100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858" name="Google Shape;858;p100"/>
          <p:cNvSpPr/>
          <p:nvPr/>
        </p:nvSpPr>
        <p:spPr>
          <a:xfrm flipH="1">
            <a:off x="2037550" y="5829300"/>
            <a:ext cx="7021500" cy="9753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Google Shape;859;p100"/>
          <p:cNvSpPr/>
          <p:nvPr/>
        </p:nvSpPr>
        <p:spPr>
          <a:xfrm>
            <a:off x="2037550" y="5226300"/>
            <a:ext cx="2455200" cy="603000"/>
          </a:xfrm>
          <a:prstGeom prst="rect">
            <a:avLst/>
          </a:prstGeom>
          <a:solidFill>
            <a:srgbClr val="FF0000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演講者備忘稿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860" name="Google Shape;860;p100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補充</a:t>
            </a:r>
            <a:endParaRPr b="1"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01"/>
          <p:cNvSpPr txBox="1"/>
          <p:nvPr>
            <p:ph type="title"/>
          </p:nvPr>
        </p:nvSpPr>
        <p:spPr>
          <a:xfrm>
            <a:off x="2431475" y="2869800"/>
            <a:ext cx="6388800" cy="11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插入圖案：圖說</a:t>
            </a:r>
            <a:endParaRPr/>
          </a:p>
        </p:txBody>
      </p:sp>
      <p:sp>
        <p:nvSpPr>
          <p:cNvPr id="866" name="Google Shape;866;p101"/>
          <p:cNvSpPr txBox="1"/>
          <p:nvPr>
            <p:ph idx="1" type="subTitle"/>
          </p:nvPr>
        </p:nvSpPr>
        <p:spPr>
          <a:xfrm>
            <a:off x="2431475" y="1318375"/>
            <a:ext cx="6388800" cy="142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Part 7</a:t>
            </a:r>
            <a:endParaRPr/>
          </a:p>
        </p:txBody>
      </p:sp>
      <p:sp>
        <p:nvSpPr>
          <p:cNvPr id="867" name="Google Shape;867;p101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868" name="Google Shape;868;p101"/>
          <p:cNvSpPr txBox="1"/>
          <p:nvPr>
            <p:ph idx="2" type="subTitle"/>
          </p:nvPr>
        </p:nvSpPr>
        <p:spPr>
          <a:xfrm>
            <a:off x="2431475" y="3988200"/>
            <a:ext cx="6388800" cy="14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102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怎麼做？</a:t>
            </a:r>
            <a:endParaRPr/>
          </a:p>
        </p:txBody>
      </p:sp>
      <p:sp>
        <p:nvSpPr>
          <p:cNvPr id="874" name="Google Shape;874;p102"/>
          <p:cNvSpPr txBox="1"/>
          <p:nvPr>
            <p:ph idx="1" type="body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75" name="Google Shape;875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7" y="1639822"/>
            <a:ext cx="4051751" cy="3036950"/>
          </a:xfrm>
          <a:prstGeom prst="rect">
            <a:avLst/>
          </a:prstGeom>
          <a:noFill/>
          <a:ln cap="flat" cmpd="sng" w="3810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76" name="Google Shape;876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1913" y="2981263"/>
            <a:ext cx="5172075" cy="3876675"/>
          </a:xfrm>
          <a:prstGeom prst="rect">
            <a:avLst/>
          </a:prstGeom>
          <a:noFill/>
          <a:ln cap="flat" cmpd="sng" w="3810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77" name="Google Shape;877;p102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878" name="Google Shape;878;p102"/>
          <p:cNvSpPr/>
          <p:nvPr/>
        </p:nvSpPr>
        <p:spPr>
          <a:xfrm rot="7359933">
            <a:off x="4067828" y="2498956"/>
            <a:ext cx="400197" cy="1587791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9" name="Google Shape;879;p102"/>
          <p:cNvSpPr/>
          <p:nvPr/>
        </p:nvSpPr>
        <p:spPr>
          <a:xfrm>
            <a:off x="419025" y="1848505"/>
            <a:ext cx="3810000" cy="675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4" name="Google Shape;884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38250"/>
            <a:ext cx="9144000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Google Shape;885;p103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刪除文字框</a:t>
            </a:r>
            <a:endParaRPr/>
          </a:p>
        </p:txBody>
      </p:sp>
      <p:sp>
        <p:nvSpPr>
          <p:cNvPr id="886" name="Google Shape;886;p103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887" name="Google Shape;887;p103"/>
          <p:cNvSpPr/>
          <p:nvPr/>
        </p:nvSpPr>
        <p:spPr>
          <a:xfrm>
            <a:off x="6188625" y="1867000"/>
            <a:ext cx="2552700" cy="928500"/>
          </a:xfrm>
          <a:prstGeom prst="wedgeRoundRectCallout">
            <a:avLst>
              <a:gd fmla="val -29375" name="adj1"/>
              <a:gd fmla="val 8847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1.</a:t>
            </a:r>
            <a:r>
              <a:rPr lang="zh-CN" sz="2800">
                <a:solidFill>
                  <a:srgbClr val="FFFFFF"/>
                </a:solidFill>
              </a:rPr>
              <a:t>選取文字框的邊框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888" name="Google Shape;888;p103"/>
          <p:cNvSpPr/>
          <p:nvPr/>
        </p:nvSpPr>
        <p:spPr>
          <a:xfrm>
            <a:off x="838080" y="943159"/>
            <a:ext cx="752100" cy="695100"/>
          </a:xfrm>
          <a:prstGeom prst="wedgeEllipseCallout">
            <a:avLst>
              <a:gd fmla="val -9457" name="adj1"/>
              <a:gd fmla="val 96596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2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9" name="Google Shape;889;p103"/>
          <p:cNvSpPr/>
          <p:nvPr/>
        </p:nvSpPr>
        <p:spPr>
          <a:xfrm>
            <a:off x="1981080" y="3900559"/>
            <a:ext cx="752100" cy="695100"/>
          </a:xfrm>
          <a:prstGeom prst="wedgeEllipseCallout">
            <a:avLst>
              <a:gd fmla="val -93043" name="adj1"/>
              <a:gd fmla="val -6846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3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p103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實作</a:t>
            </a:r>
            <a:endParaRPr b="1"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41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04"/>
          <p:cNvPicPr preferRelativeResize="0"/>
          <p:nvPr/>
        </p:nvPicPr>
        <p:blipFill rotWithShape="1">
          <a:blip r:embed="rId3">
            <a:alphaModFix/>
          </a:blip>
          <a:srcRect b="0" l="29585" r="17705" t="0"/>
          <a:stretch/>
        </p:blipFill>
        <p:spPr>
          <a:xfrm>
            <a:off x="0" y="1639825"/>
            <a:ext cx="4819649" cy="521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104"/>
          <p:cNvPicPr preferRelativeResize="0"/>
          <p:nvPr/>
        </p:nvPicPr>
        <p:blipFill rotWithShape="1">
          <a:blip r:embed="rId4">
            <a:alphaModFix/>
          </a:blip>
          <a:srcRect b="0" l="38676" r="12471" t="0"/>
          <a:stretch/>
        </p:blipFill>
        <p:spPr>
          <a:xfrm>
            <a:off x="4676775" y="1639825"/>
            <a:ext cx="4467226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897" name="Google Shape;897;p104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插入圖案</a:t>
            </a:r>
            <a:endParaRPr/>
          </a:p>
        </p:txBody>
      </p:sp>
      <p:sp>
        <p:nvSpPr>
          <p:cNvPr id="898" name="Google Shape;898;p104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899" name="Google Shape;899;p104"/>
          <p:cNvSpPr/>
          <p:nvPr/>
        </p:nvSpPr>
        <p:spPr>
          <a:xfrm>
            <a:off x="114180" y="1381309"/>
            <a:ext cx="752100" cy="695100"/>
          </a:xfrm>
          <a:prstGeom prst="wedgeEllipseCallout">
            <a:avLst>
              <a:gd fmla="val 31069" name="adj1"/>
              <a:gd fmla="val 6919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1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Google Shape;900;p104"/>
          <p:cNvSpPr/>
          <p:nvPr/>
        </p:nvSpPr>
        <p:spPr>
          <a:xfrm>
            <a:off x="1304805" y="2190934"/>
            <a:ext cx="752100" cy="695100"/>
          </a:xfrm>
          <a:prstGeom prst="wedgeEllipseCallout">
            <a:avLst>
              <a:gd fmla="val -29721" name="adj1"/>
              <a:gd fmla="val 89745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2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Google Shape;901;p104"/>
          <p:cNvSpPr/>
          <p:nvPr/>
        </p:nvSpPr>
        <p:spPr>
          <a:xfrm>
            <a:off x="1419105" y="4229284"/>
            <a:ext cx="752100" cy="695100"/>
          </a:xfrm>
          <a:prstGeom prst="wedgeEllipseCallout">
            <a:avLst>
              <a:gd fmla="val 60197" name="adj1"/>
              <a:gd fmla="val -7195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3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02" name="Google Shape;902;p104"/>
          <p:cNvCxnSpPr/>
          <p:nvPr/>
        </p:nvCxnSpPr>
        <p:spPr>
          <a:xfrm>
            <a:off x="4676775" y="1628775"/>
            <a:ext cx="0" cy="5219700"/>
          </a:xfrm>
          <a:prstGeom prst="straightConnector1">
            <a:avLst/>
          </a:prstGeom>
          <a:noFill/>
          <a:ln cap="flat" cmpd="sng" w="76200">
            <a:solidFill>
              <a:srgbClr val="7F6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03" name="Google Shape;903;p104"/>
          <p:cNvSpPr/>
          <p:nvPr/>
        </p:nvSpPr>
        <p:spPr>
          <a:xfrm>
            <a:off x="4724400" y="2886023"/>
            <a:ext cx="4314900" cy="1009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4" name="Google Shape;904;p104"/>
          <p:cNvSpPr/>
          <p:nvPr/>
        </p:nvSpPr>
        <p:spPr>
          <a:xfrm>
            <a:off x="5819775" y="1867000"/>
            <a:ext cx="2921400" cy="928500"/>
          </a:xfrm>
          <a:prstGeom prst="wedgeRoundRectCallout">
            <a:avLst>
              <a:gd fmla="val -29375" name="adj1"/>
              <a:gd fmla="val 8847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4</a:t>
            </a:r>
            <a:r>
              <a:rPr lang="zh-CN" sz="2800">
                <a:solidFill>
                  <a:srgbClr val="FFFFFF"/>
                </a:solidFill>
              </a:rPr>
              <a:t>.</a:t>
            </a:r>
            <a:r>
              <a:rPr lang="zh-CN" sz="2800">
                <a:solidFill>
                  <a:srgbClr val="FFFFFF"/>
                </a:solidFill>
              </a:rPr>
              <a:t>繪製圖案範圍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905" name="Google Shape;905;p104"/>
          <p:cNvSpPr/>
          <p:nvPr/>
        </p:nvSpPr>
        <p:spPr>
          <a:xfrm rot="4641565">
            <a:off x="3705699" y="3066651"/>
            <a:ext cx="400303" cy="1587835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6" name="Google Shape;906;p104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實作</a:t>
            </a:r>
            <a:endParaRPr b="1"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" name="Google Shape;911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39825"/>
            <a:ext cx="9144000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105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編輯文字</a:t>
            </a:r>
            <a:endParaRPr/>
          </a:p>
        </p:txBody>
      </p:sp>
      <p:sp>
        <p:nvSpPr>
          <p:cNvPr id="913" name="Google Shape;913;p105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914" name="Google Shape;914;p105"/>
          <p:cNvSpPr/>
          <p:nvPr/>
        </p:nvSpPr>
        <p:spPr>
          <a:xfrm>
            <a:off x="2066925" y="6078249"/>
            <a:ext cx="2943300" cy="417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5" name="Google Shape;915;p105"/>
          <p:cNvSpPr/>
          <p:nvPr/>
        </p:nvSpPr>
        <p:spPr>
          <a:xfrm>
            <a:off x="371550" y="5114925"/>
            <a:ext cx="3731400" cy="614400"/>
          </a:xfrm>
          <a:prstGeom prst="wedgeRoundRectCallout">
            <a:avLst>
              <a:gd fmla="val -3544" name="adj1"/>
              <a:gd fmla="val 9262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1.</a:t>
            </a:r>
            <a:r>
              <a:rPr lang="zh-CN" sz="2800">
                <a:solidFill>
                  <a:srgbClr val="FFFFFF"/>
                </a:solidFill>
              </a:rPr>
              <a:t>從備忘稿複製文字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916" name="Google Shape;916;p105"/>
          <p:cNvSpPr/>
          <p:nvPr/>
        </p:nvSpPr>
        <p:spPr>
          <a:xfrm>
            <a:off x="1647825" y="2066925"/>
            <a:ext cx="2876400" cy="614400"/>
          </a:xfrm>
          <a:prstGeom prst="wedgeRoundRectCallout">
            <a:avLst>
              <a:gd fmla="val 44376" name="adj1"/>
              <a:gd fmla="val 114331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2</a:t>
            </a:r>
            <a:r>
              <a:rPr lang="zh-CN" sz="2800">
                <a:solidFill>
                  <a:srgbClr val="FFFFFF"/>
                </a:solidFill>
              </a:rPr>
              <a:t>.</a:t>
            </a:r>
            <a:r>
              <a:rPr lang="zh-CN" sz="2800">
                <a:solidFill>
                  <a:srgbClr val="FFFFFF"/>
                </a:solidFill>
              </a:rPr>
              <a:t>圖案上按右鍵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917" name="Google Shape;917;p105"/>
          <p:cNvSpPr/>
          <p:nvPr/>
        </p:nvSpPr>
        <p:spPr>
          <a:xfrm>
            <a:off x="7991355" y="3786259"/>
            <a:ext cx="752100" cy="695100"/>
          </a:xfrm>
          <a:prstGeom prst="wedgeEllipseCallout">
            <a:avLst>
              <a:gd fmla="val -93043" name="adj1"/>
              <a:gd fmla="val -6846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3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p105"/>
          <p:cNvSpPr/>
          <p:nvPr/>
        </p:nvSpPr>
        <p:spPr>
          <a:xfrm>
            <a:off x="1647825" y="3419475"/>
            <a:ext cx="2035800" cy="614400"/>
          </a:xfrm>
          <a:prstGeom prst="wedgeRoundRectCallout">
            <a:avLst>
              <a:gd fmla="val 74455" name="adj1"/>
              <a:gd fmla="val -4224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4</a:t>
            </a:r>
            <a:r>
              <a:rPr lang="zh-CN" sz="2800">
                <a:solidFill>
                  <a:srgbClr val="FFFFFF"/>
                </a:solidFill>
              </a:rPr>
              <a:t>.</a:t>
            </a:r>
            <a:r>
              <a:rPr lang="zh-CN" sz="2800">
                <a:solidFill>
                  <a:srgbClr val="FFFFFF"/>
                </a:solidFill>
              </a:rPr>
              <a:t>貼上文字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919" name="Google Shape;919;p105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實作</a:t>
            </a:r>
            <a:endParaRPr b="1"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" name="Google Shape;924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39825"/>
            <a:ext cx="9144000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925" name="Google Shape;925;p106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調整圖案中的文字格式</a:t>
            </a:r>
            <a:endParaRPr/>
          </a:p>
        </p:txBody>
      </p:sp>
      <p:sp>
        <p:nvSpPr>
          <p:cNvPr id="926" name="Google Shape;926;p106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927" name="Google Shape;927;p106"/>
          <p:cNvSpPr/>
          <p:nvPr/>
        </p:nvSpPr>
        <p:spPr>
          <a:xfrm>
            <a:off x="740325" y="3511075"/>
            <a:ext cx="2552700" cy="709500"/>
          </a:xfrm>
          <a:prstGeom prst="wedgeRoundRectCallout">
            <a:avLst>
              <a:gd fmla="val 65774" name="adj1"/>
              <a:gd fmla="val -56198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1.點選邊框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928" name="Google Shape;928;p106"/>
          <p:cNvSpPr/>
          <p:nvPr/>
        </p:nvSpPr>
        <p:spPr>
          <a:xfrm rot="10800000">
            <a:off x="6593400" y="2171500"/>
            <a:ext cx="733500" cy="369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9" name="Google Shape;929;p106"/>
          <p:cNvSpPr/>
          <p:nvPr/>
        </p:nvSpPr>
        <p:spPr>
          <a:xfrm rot="10800000">
            <a:off x="5250450" y="2847775"/>
            <a:ext cx="331200" cy="369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0" name="Google Shape;930;p106"/>
          <p:cNvSpPr/>
          <p:nvPr/>
        </p:nvSpPr>
        <p:spPr>
          <a:xfrm>
            <a:off x="3295650" y="1495525"/>
            <a:ext cx="2552700" cy="709500"/>
          </a:xfrm>
          <a:prstGeom prst="wedgeRoundRectCallout">
            <a:avLst>
              <a:gd fmla="val 73134" name="adj1"/>
              <a:gd fmla="val 42618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2.字體大小:36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931" name="Google Shape;931;p106"/>
          <p:cNvSpPr/>
          <p:nvPr/>
        </p:nvSpPr>
        <p:spPr>
          <a:xfrm>
            <a:off x="6464850" y="3179025"/>
            <a:ext cx="2552700" cy="709500"/>
          </a:xfrm>
          <a:prstGeom prst="wedgeRoundRectCallout">
            <a:avLst>
              <a:gd fmla="val -89449" name="adj1"/>
              <a:gd fmla="val -5772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3.置中對齊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932" name="Google Shape;932;p106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實作</a:t>
            </a:r>
            <a:endParaRPr b="1"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7" name="Google Shape;937;p107"/>
          <p:cNvPicPr preferRelativeResize="0"/>
          <p:nvPr/>
        </p:nvPicPr>
        <p:blipFill rotWithShape="1">
          <a:blip r:embed="rId3">
            <a:alphaModFix/>
          </a:blip>
          <a:srcRect b="18066" l="0" r="0" t="0"/>
          <a:stretch/>
        </p:blipFill>
        <p:spPr>
          <a:xfrm>
            <a:off x="0" y="2581225"/>
            <a:ext cx="9144000" cy="4276725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p107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調整圖案格式</a:t>
            </a:r>
            <a:endParaRPr/>
          </a:p>
        </p:txBody>
      </p:sp>
      <p:sp>
        <p:nvSpPr>
          <p:cNvPr id="939" name="Google Shape;939;p107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940" name="Google Shape;940;p107"/>
          <p:cNvSpPr/>
          <p:nvPr/>
        </p:nvSpPr>
        <p:spPr>
          <a:xfrm rot="10800000">
            <a:off x="4314900" y="3151550"/>
            <a:ext cx="219000" cy="369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1" name="Google Shape;941;p107"/>
          <p:cNvSpPr/>
          <p:nvPr/>
        </p:nvSpPr>
        <p:spPr>
          <a:xfrm>
            <a:off x="952500" y="3114425"/>
            <a:ext cx="2847900" cy="641400"/>
          </a:xfrm>
          <a:prstGeom prst="wedgeRoundRectCallout">
            <a:avLst>
              <a:gd fmla="val 66391" name="adj1"/>
              <a:gd fmla="val 12403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1</a:t>
            </a:r>
            <a:r>
              <a:rPr lang="zh-CN" sz="2800">
                <a:solidFill>
                  <a:srgbClr val="FFFFFF"/>
                </a:solidFill>
              </a:rPr>
              <a:t>.</a:t>
            </a:r>
            <a:r>
              <a:rPr lang="zh-CN" sz="2800">
                <a:solidFill>
                  <a:srgbClr val="FFFFFF"/>
                </a:solidFill>
              </a:rPr>
              <a:t>填滿顏色:白色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942" name="Google Shape;942;p107"/>
          <p:cNvSpPr/>
          <p:nvPr/>
        </p:nvSpPr>
        <p:spPr>
          <a:xfrm>
            <a:off x="5829300" y="2981300"/>
            <a:ext cx="3162600" cy="709500"/>
          </a:xfrm>
          <a:prstGeom prst="wedgeRoundRectCallout">
            <a:avLst>
              <a:gd fmla="val -65360" name="adj1"/>
              <a:gd fmla="val 3703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3</a:t>
            </a:r>
            <a:r>
              <a:rPr lang="zh-CN" sz="2800">
                <a:solidFill>
                  <a:srgbClr val="FFFFFF"/>
                </a:solidFill>
              </a:rPr>
              <a:t>.</a:t>
            </a:r>
            <a:r>
              <a:rPr lang="zh-CN" sz="2800">
                <a:solidFill>
                  <a:srgbClr val="FFFFFF"/>
                </a:solidFill>
              </a:rPr>
              <a:t>線條寬度:4像素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943" name="Google Shape;943;p107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實作</a:t>
            </a:r>
            <a:endParaRPr b="1" sz="3000">
              <a:solidFill>
                <a:srgbClr val="FFFFFF"/>
              </a:solidFill>
            </a:endParaRPr>
          </a:p>
        </p:txBody>
      </p:sp>
      <p:sp>
        <p:nvSpPr>
          <p:cNvPr id="944" name="Google Shape;944;p107"/>
          <p:cNvSpPr/>
          <p:nvPr/>
        </p:nvSpPr>
        <p:spPr>
          <a:xfrm rot="10800000">
            <a:off x="4667325" y="3151550"/>
            <a:ext cx="219000" cy="369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5" name="Google Shape;945;p107"/>
          <p:cNvSpPr/>
          <p:nvPr/>
        </p:nvSpPr>
        <p:spPr>
          <a:xfrm rot="10800000">
            <a:off x="5019750" y="3151550"/>
            <a:ext cx="219000" cy="369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6" name="Google Shape;946;p107"/>
          <p:cNvSpPr/>
          <p:nvPr/>
        </p:nvSpPr>
        <p:spPr>
          <a:xfrm>
            <a:off x="2695575" y="2002838"/>
            <a:ext cx="3581400" cy="641400"/>
          </a:xfrm>
          <a:prstGeom prst="wedgeRoundRectCallout">
            <a:avLst>
              <a:gd fmla="val 9574" name="adj1"/>
              <a:gd fmla="val 11592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2</a:t>
            </a:r>
            <a:r>
              <a:rPr lang="zh-CN" sz="2800">
                <a:solidFill>
                  <a:srgbClr val="FFFFFF"/>
                </a:solidFill>
              </a:rPr>
              <a:t>.</a:t>
            </a:r>
            <a:r>
              <a:rPr lang="zh-CN" sz="2800">
                <a:solidFill>
                  <a:srgbClr val="FFFFFF"/>
                </a:solidFill>
              </a:rPr>
              <a:t>線條</a:t>
            </a:r>
            <a:r>
              <a:rPr lang="zh-CN" sz="2800">
                <a:solidFill>
                  <a:srgbClr val="FFFFFF"/>
                </a:solidFill>
              </a:rPr>
              <a:t>顏色:</a:t>
            </a:r>
            <a:r>
              <a:rPr lang="zh-CN" sz="2800">
                <a:solidFill>
                  <a:srgbClr val="FFFFFF"/>
                </a:solidFill>
              </a:rPr>
              <a:t>淺紅色1</a:t>
            </a:r>
            <a:endParaRPr sz="2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1" name="Google Shape;951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38300"/>
            <a:ext cx="9144000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952" name="Google Shape;952;p108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調整圖案對齊</a:t>
            </a:r>
            <a:endParaRPr/>
          </a:p>
        </p:txBody>
      </p:sp>
      <p:sp>
        <p:nvSpPr>
          <p:cNvPr id="953" name="Google Shape;953;p108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954" name="Google Shape;954;p108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實作</a:t>
            </a:r>
            <a:endParaRPr b="1" sz="3000">
              <a:solidFill>
                <a:srgbClr val="FFFFFF"/>
              </a:solidFill>
            </a:endParaRPr>
          </a:p>
        </p:txBody>
      </p:sp>
      <p:sp>
        <p:nvSpPr>
          <p:cNvPr id="955" name="Google Shape;955;p108"/>
          <p:cNvSpPr/>
          <p:nvPr/>
        </p:nvSpPr>
        <p:spPr>
          <a:xfrm>
            <a:off x="2133480" y="1687459"/>
            <a:ext cx="752100" cy="695100"/>
          </a:xfrm>
          <a:prstGeom prst="wedgeEllipseCallout">
            <a:avLst>
              <a:gd fmla="val 72862" name="adj1"/>
              <a:gd fmla="val 10073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1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p108"/>
          <p:cNvSpPr/>
          <p:nvPr/>
        </p:nvSpPr>
        <p:spPr>
          <a:xfrm>
            <a:off x="2133480" y="2906659"/>
            <a:ext cx="752100" cy="695100"/>
          </a:xfrm>
          <a:prstGeom prst="wedgeEllipseCallout">
            <a:avLst>
              <a:gd fmla="val 84260" name="adj1"/>
              <a:gd fmla="val 8703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2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108"/>
          <p:cNvSpPr/>
          <p:nvPr/>
        </p:nvSpPr>
        <p:spPr>
          <a:xfrm>
            <a:off x="5924425" y="2525650"/>
            <a:ext cx="752100" cy="695100"/>
          </a:xfrm>
          <a:prstGeom prst="wedgeEllipseCallout">
            <a:avLst>
              <a:gd fmla="val -52517" name="adj1"/>
              <a:gd fmla="val 58034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3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109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調整圖案控制點</a:t>
            </a:r>
            <a:endParaRPr/>
          </a:p>
        </p:txBody>
      </p:sp>
      <p:sp>
        <p:nvSpPr>
          <p:cNvPr id="963" name="Google Shape;963;p109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964" name="Google Shape;964;p109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實作</a:t>
            </a:r>
            <a:endParaRPr b="1" sz="3000">
              <a:solidFill>
                <a:srgbClr val="FFFFFF"/>
              </a:solidFill>
            </a:endParaRPr>
          </a:p>
        </p:txBody>
      </p:sp>
      <p:pic>
        <p:nvPicPr>
          <p:cNvPr id="965" name="Google Shape;965;p109"/>
          <p:cNvPicPr preferRelativeResize="0"/>
          <p:nvPr/>
        </p:nvPicPr>
        <p:blipFill rotWithShape="1">
          <a:blip r:embed="rId3">
            <a:alphaModFix/>
          </a:blip>
          <a:srcRect b="31096" l="32189" r="0" t="0"/>
          <a:stretch/>
        </p:blipFill>
        <p:spPr>
          <a:xfrm>
            <a:off x="0" y="1554475"/>
            <a:ext cx="9144000" cy="5303476"/>
          </a:xfrm>
          <a:prstGeom prst="rect">
            <a:avLst/>
          </a:prstGeom>
          <a:noFill/>
          <a:ln>
            <a:noFill/>
          </a:ln>
        </p:spPr>
      </p:pic>
      <p:sp>
        <p:nvSpPr>
          <p:cNvPr id="966" name="Google Shape;966;p109"/>
          <p:cNvSpPr/>
          <p:nvPr/>
        </p:nvSpPr>
        <p:spPr>
          <a:xfrm rot="10800000">
            <a:off x="2697750" y="4286050"/>
            <a:ext cx="331200" cy="369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7" name="Google Shape;967;p109"/>
          <p:cNvSpPr/>
          <p:nvPr/>
        </p:nvSpPr>
        <p:spPr>
          <a:xfrm>
            <a:off x="1292775" y="5006650"/>
            <a:ext cx="3327000" cy="709500"/>
          </a:xfrm>
          <a:prstGeom prst="wedgeRoundRectCallout">
            <a:avLst>
              <a:gd fmla="val -4114" name="adj1"/>
              <a:gd fmla="val -85754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1</a:t>
            </a:r>
            <a:r>
              <a:rPr lang="zh-CN" sz="2800">
                <a:solidFill>
                  <a:srgbClr val="FFFFFF"/>
                </a:solidFill>
              </a:rPr>
              <a:t>.</a:t>
            </a:r>
            <a:r>
              <a:rPr lang="zh-CN" sz="2800">
                <a:solidFill>
                  <a:srgbClr val="FFFFFF"/>
                </a:solidFill>
              </a:rPr>
              <a:t>黃色菱形控制點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968" name="Google Shape;968;p109"/>
          <p:cNvSpPr/>
          <p:nvPr/>
        </p:nvSpPr>
        <p:spPr>
          <a:xfrm>
            <a:off x="5902875" y="5006650"/>
            <a:ext cx="2222100" cy="927300"/>
          </a:xfrm>
          <a:prstGeom prst="wedgeRoundRectCallout">
            <a:avLst>
              <a:gd fmla="val -64456" name="adj1"/>
              <a:gd fmla="val -4448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2</a:t>
            </a:r>
            <a:r>
              <a:rPr lang="zh-CN" sz="2800">
                <a:solidFill>
                  <a:srgbClr val="FFFFFF"/>
                </a:solidFill>
              </a:rPr>
              <a:t>.</a:t>
            </a:r>
            <a:r>
              <a:rPr lang="zh-CN" sz="2800">
                <a:solidFill>
                  <a:srgbClr val="FFFFFF"/>
                </a:solidFill>
              </a:rPr>
              <a:t>滑鼠左鍵</a:t>
            </a:r>
            <a:endParaRPr sz="2800">
              <a:solidFill>
                <a:srgbClr val="FFFFFF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拖曳移動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969" name="Google Shape;969;p109"/>
          <p:cNvSpPr/>
          <p:nvPr/>
        </p:nvSpPr>
        <p:spPr>
          <a:xfrm rot="10800000">
            <a:off x="4964411" y="4524225"/>
            <a:ext cx="548700" cy="552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110"/>
          <p:cNvSpPr txBox="1"/>
          <p:nvPr>
            <p:ph type="title"/>
          </p:nvPr>
        </p:nvSpPr>
        <p:spPr>
          <a:xfrm>
            <a:off x="311700" y="52815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插入圖案完成</a:t>
            </a:r>
            <a:endParaRPr/>
          </a:p>
        </p:txBody>
      </p:sp>
      <p:sp>
        <p:nvSpPr>
          <p:cNvPr id="975" name="Google Shape;975;p110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pic>
        <p:nvPicPr>
          <p:cNvPr id="976" name="Google Shape;976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5950" y="1404838"/>
            <a:ext cx="5172075" cy="3876675"/>
          </a:xfrm>
          <a:prstGeom prst="rect">
            <a:avLst/>
          </a:prstGeom>
          <a:noFill/>
          <a:ln cap="flat" cmpd="sng" w="3810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111"/>
          <p:cNvSpPr txBox="1"/>
          <p:nvPr>
            <p:ph type="title"/>
          </p:nvPr>
        </p:nvSpPr>
        <p:spPr>
          <a:xfrm>
            <a:off x="311700" y="685225"/>
            <a:ext cx="2800500" cy="8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動手做做看</a:t>
            </a:r>
            <a:endParaRPr/>
          </a:p>
        </p:txBody>
      </p:sp>
      <p:sp>
        <p:nvSpPr>
          <p:cNvPr id="982" name="Google Shape;982;p111"/>
          <p:cNvSpPr txBox="1"/>
          <p:nvPr>
            <p:ph idx="1" type="body"/>
          </p:nvPr>
        </p:nvSpPr>
        <p:spPr>
          <a:xfrm>
            <a:off x="3667025" y="685225"/>
            <a:ext cx="5165100" cy="540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600">
                <a:solidFill>
                  <a:srgbClr val="7F6000"/>
                </a:solidFill>
              </a:rPr>
              <a:t>插入圖案</a:t>
            </a:r>
            <a:endParaRPr b="1" sz="3600">
              <a:solidFill>
                <a:srgbClr val="7F6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刪除原本的文字框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插入圖案&gt;圖說&gt;</a:t>
            </a:r>
            <a:r>
              <a:rPr lang="zh-CN" sz="2600"/>
              <a:t>圓角矩形圖說</a:t>
            </a:r>
            <a:endParaRPr sz="26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編輯文字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調整圖案中的文字格式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調整圖案格式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調整圖案對齊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調整圖案控制點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3" name="Google Shape;983;p111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12"/>
          <p:cNvSpPr txBox="1"/>
          <p:nvPr>
            <p:ph idx="1" type="body"/>
          </p:nvPr>
        </p:nvSpPr>
        <p:spPr>
          <a:xfrm>
            <a:off x="3667025" y="685225"/>
            <a:ext cx="5165100" cy="540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請試著幫投影片第3～5頁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插入圖說圖案，並調整版面吧</a:t>
            </a:r>
            <a:endParaRPr/>
          </a:p>
        </p:txBody>
      </p:sp>
      <p:pic>
        <p:nvPicPr>
          <p:cNvPr id="989" name="Google Shape;989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8620" y="2300295"/>
            <a:ext cx="2800500" cy="2101719"/>
          </a:xfrm>
          <a:prstGeom prst="rect">
            <a:avLst/>
          </a:prstGeom>
          <a:noFill/>
          <a:ln cap="flat" cmpd="sng" w="3810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90" name="Google Shape;990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8727" y="2307772"/>
            <a:ext cx="2800500" cy="2101731"/>
          </a:xfrm>
          <a:prstGeom prst="rect">
            <a:avLst/>
          </a:prstGeom>
          <a:noFill/>
          <a:ln cap="flat" cmpd="sng" w="3810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91" name="Google Shape;991;p1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1475" y="4255175"/>
            <a:ext cx="2727375" cy="2046850"/>
          </a:xfrm>
          <a:prstGeom prst="rect">
            <a:avLst/>
          </a:prstGeom>
          <a:noFill/>
          <a:ln cap="flat" cmpd="sng" w="3810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92" name="Google Shape;992;p112"/>
          <p:cNvSpPr txBox="1"/>
          <p:nvPr>
            <p:ph type="title"/>
          </p:nvPr>
        </p:nvSpPr>
        <p:spPr>
          <a:xfrm>
            <a:off x="311700" y="685225"/>
            <a:ext cx="2800500" cy="8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發揮創意</a:t>
            </a:r>
            <a:endParaRPr/>
          </a:p>
        </p:txBody>
      </p:sp>
      <p:sp>
        <p:nvSpPr>
          <p:cNvPr id="993" name="Google Shape;993;p112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13"/>
          <p:cNvSpPr txBox="1"/>
          <p:nvPr>
            <p:ph type="title"/>
          </p:nvPr>
        </p:nvSpPr>
        <p:spPr>
          <a:xfrm>
            <a:off x="2431475" y="2869800"/>
            <a:ext cx="6388800" cy="11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對話動畫</a:t>
            </a:r>
            <a:endParaRPr/>
          </a:p>
        </p:txBody>
      </p:sp>
      <p:sp>
        <p:nvSpPr>
          <p:cNvPr id="999" name="Google Shape;999;p113"/>
          <p:cNvSpPr txBox="1"/>
          <p:nvPr>
            <p:ph idx="1" type="subTitle"/>
          </p:nvPr>
        </p:nvSpPr>
        <p:spPr>
          <a:xfrm>
            <a:off x="2431475" y="1318375"/>
            <a:ext cx="6388800" cy="142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Part 8</a:t>
            </a:r>
            <a:endParaRPr/>
          </a:p>
        </p:txBody>
      </p:sp>
      <p:sp>
        <p:nvSpPr>
          <p:cNvPr id="1000" name="Google Shape;1000;p113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1001" name="Google Shape;1001;p113"/>
          <p:cNvSpPr txBox="1"/>
          <p:nvPr>
            <p:ph idx="2" type="subTitle"/>
          </p:nvPr>
        </p:nvSpPr>
        <p:spPr>
          <a:xfrm>
            <a:off x="2431475" y="3988200"/>
            <a:ext cx="6388800" cy="14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150" y="1639825"/>
            <a:ext cx="1368774" cy="1368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150" y="3220250"/>
            <a:ext cx="1368774" cy="1368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150" y="4800700"/>
            <a:ext cx="1368774" cy="1368774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42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Google文件的成員</a:t>
            </a:r>
            <a:endParaRPr/>
          </a:p>
        </p:txBody>
      </p:sp>
      <p:sp>
        <p:nvSpPr>
          <p:cNvPr id="250" name="Google Shape;250;p42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251" name="Google Shape;251;p42"/>
          <p:cNvSpPr/>
          <p:nvPr/>
        </p:nvSpPr>
        <p:spPr>
          <a:xfrm>
            <a:off x="560500" y="4668650"/>
            <a:ext cx="5515500" cy="16329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42"/>
          <p:cNvSpPr txBox="1"/>
          <p:nvPr/>
        </p:nvSpPr>
        <p:spPr>
          <a:xfrm>
            <a:off x="2014000" y="1772375"/>
            <a:ext cx="5271600" cy="110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600">
                <a:solidFill>
                  <a:srgbClr val="03669E"/>
                </a:solidFill>
              </a:rPr>
              <a:t>Google文件</a:t>
            </a:r>
            <a:endParaRPr b="1" sz="3600">
              <a:solidFill>
                <a:srgbClr val="03669E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/>
              <a:t>文書處理 ( = Word )</a:t>
            </a:r>
            <a:endParaRPr sz="1600"/>
          </a:p>
        </p:txBody>
      </p:sp>
      <p:sp>
        <p:nvSpPr>
          <p:cNvPr id="253" name="Google Shape;253;p42"/>
          <p:cNvSpPr txBox="1"/>
          <p:nvPr/>
        </p:nvSpPr>
        <p:spPr>
          <a:xfrm>
            <a:off x="2014000" y="3352813"/>
            <a:ext cx="5271600" cy="110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600">
                <a:solidFill>
                  <a:srgbClr val="179A03"/>
                </a:solidFill>
              </a:rPr>
              <a:t>Google試算表</a:t>
            </a:r>
            <a:endParaRPr b="1" sz="3600">
              <a:solidFill>
                <a:srgbClr val="179A0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/>
              <a:t>試算表統計 ( = Excel )</a:t>
            </a:r>
            <a:endParaRPr sz="2400"/>
          </a:p>
        </p:txBody>
      </p:sp>
      <p:sp>
        <p:nvSpPr>
          <p:cNvPr id="254" name="Google Shape;254;p42"/>
          <p:cNvSpPr txBox="1"/>
          <p:nvPr/>
        </p:nvSpPr>
        <p:spPr>
          <a:xfrm>
            <a:off x="2014000" y="4933250"/>
            <a:ext cx="5271600" cy="110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600">
                <a:solidFill>
                  <a:srgbClr val="783F04"/>
                </a:solidFill>
              </a:rPr>
              <a:t>Google簡報</a:t>
            </a:r>
            <a:endParaRPr b="1" sz="3600">
              <a:solidFill>
                <a:srgbClr val="783F0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/>
              <a:t>投影片簡報( =PowerPoint )</a:t>
            </a:r>
            <a:endParaRPr sz="1600"/>
          </a:p>
        </p:txBody>
      </p:sp>
      <p:pic>
        <p:nvPicPr>
          <p:cNvPr id="255" name="Google Shape;255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22550" y="2705937"/>
            <a:ext cx="1438275" cy="143827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42"/>
          <p:cNvSpPr txBox="1"/>
          <p:nvPr/>
        </p:nvSpPr>
        <p:spPr>
          <a:xfrm>
            <a:off x="6405025" y="4125938"/>
            <a:ext cx="2509500" cy="110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600">
                <a:solidFill>
                  <a:srgbClr val="434343"/>
                </a:solidFill>
              </a:rPr>
              <a:t>Google</a:t>
            </a:r>
            <a:endParaRPr b="1" sz="3600"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600">
                <a:solidFill>
                  <a:srgbClr val="434343"/>
                </a:solidFill>
              </a:rPr>
              <a:t>雲端硬碟</a:t>
            </a:r>
            <a:endParaRPr sz="2400">
              <a:solidFill>
                <a:srgbClr val="434343"/>
              </a:solidFill>
            </a:endParaRPr>
          </a:p>
        </p:txBody>
      </p:sp>
      <p:sp>
        <p:nvSpPr>
          <p:cNvPr id="257" name="Google Shape;257;p42"/>
          <p:cNvSpPr/>
          <p:nvPr/>
        </p:nvSpPr>
        <p:spPr>
          <a:xfrm>
            <a:off x="6237875" y="2032952"/>
            <a:ext cx="419100" cy="3837900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7620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114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對話動畫</a:t>
            </a:r>
            <a:endParaRPr/>
          </a:p>
        </p:txBody>
      </p:sp>
      <p:sp>
        <p:nvSpPr>
          <p:cNvPr id="1007" name="Google Shape;1007;p114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1008" name="Google Shape;1008;p114"/>
          <p:cNvSpPr txBox="1"/>
          <p:nvPr>
            <p:ph idx="1" type="body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09" name="Google Shape;1009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6000" y="2241800"/>
            <a:ext cx="4371975" cy="324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4" name="Google Shape;1014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38250"/>
            <a:ext cx="9144000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5" name="Google Shape;1015;p115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右邊圖說：插入動畫(1/2)</a:t>
            </a:r>
            <a:endParaRPr/>
          </a:p>
        </p:txBody>
      </p:sp>
      <p:sp>
        <p:nvSpPr>
          <p:cNvPr id="1016" name="Google Shape;1016;p115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1017" name="Google Shape;1017;p115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實作</a:t>
            </a:r>
            <a:endParaRPr b="1" sz="3000">
              <a:solidFill>
                <a:srgbClr val="FFFFFF"/>
              </a:solidFill>
            </a:endParaRPr>
          </a:p>
        </p:txBody>
      </p:sp>
      <p:sp>
        <p:nvSpPr>
          <p:cNvPr id="1018" name="Google Shape;1018;p115"/>
          <p:cNvSpPr/>
          <p:nvPr/>
        </p:nvSpPr>
        <p:spPr>
          <a:xfrm>
            <a:off x="4482252" y="5992975"/>
            <a:ext cx="2924100" cy="695100"/>
          </a:xfrm>
          <a:prstGeom prst="wedgeRoundRectCallout">
            <a:avLst>
              <a:gd fmla="val 31247" name="adj1"/>
              <a:gd fmla="val -79251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b="0" i="0" lang="zh-CN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zh-CN" sz="2800">
                <a:solidFill>
                  <a:srgbClr val="FFFFFF"/>
                </a:solidFill>
              </a:rPr>
              <a:t>滑鼠左鍵點選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9" name="Google Shape;1019;p115"/>
          <p:cNvSpPr/>
          <p:nvPr/>
        </p:nvSpPr>
        <p:spPr>
          <a:xfrm>
            <a:off x="716480" y="1638259"/>
            <a:ext cx="752100" cy="695100"/>
          </a:xfrm>
          <a:prstGeom prst="wedgeEllipseCallout">
            <a:avLst>
              <a:gd fmla="val 83841" name="adj1"/>
              <a:gd fmla="val 9249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2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115"/>
          <p:cNvSpPr/>
          <p:nvPr/>
        </p:nvSpPr>
        <p:spPr>
          <a:xfrm>
            <a:off x="854330" y="4731259"/>
            <a:ext cx="752100" cy="695100"/>
          </a:xfrm>
          <a:prstGeom prst="wedgeEllipseCallout">
            <a:avLst>
              <a:gd fmla="val 83841" name="adj1"/>
              <a:gd fmla="val 9249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3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Google Shape;1025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38250"/>
            <a:ext cx="9144000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6" name="Google Shape;1026;p116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右邊圖說：插入動畫(2/2)</a:t>
            </a:r>
            <a:endParaRPr/>
          </a:p>
        </p:txBody>
      </p:sp>
      <p:sp>
        <p:nvSpPr>
          <p:cNvPr id="1027" name="Google Shape;1027;p116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1028" name="Google Shape;1028;p116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實作</a:t>
            </a:r>
            <a:endParaRPr b="1" sz="3000">
              <a:solidFill>
                <a:srgbClr val="FFFFFF"/>
              </a:solidFill>
            </a:endParaRPr>
          </a:p>
        </p:txBody>
      </p:sp>
      <p:sp>
        <p:nvSpPr>
          <p:cNvPr id="1029" name="Google Shape;1029;p116"/>
          <p:cNvSpPr/>
          <p:nvPr/>
        </p:nvSpPr>
        <p:spPr>
          <a:xfrm>
            <a:off x="3887752" y="3081450"/>
            <a:ext cx="2924100" cy="695100"/>
          </a:xfrm>
          <a:prstGeom prst="wedgeRoundRectCallout">
            <a:avLst>
              <a:gd fmla="val 59533" name="adj1"/>
              <a:gd fmla="val 1867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2800">
                <a:solidFill>
                  <a:srgbClr val="FFFFFF"/>
                </a:solidFill>
              </a:rPr>
              <a:t>4</a:t>
            </a:r>
            <a:r>
              <a:rPr b="0" i="0" lang="zh-CN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zh-CN" sz="2800">
                <a:solidFill>
                  <a:srgbClr val="FFFFFF"/>
                </a:solidFill>
              </a:rPr>
              <a:t>動畫類型:放大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30;p116"/>
          <p:cNvSpPr/>
          <p:nvPr/>
        </p:nvSpPr>
        <p:spPr>
          <a:xfrm>
            <a:off x="3558350" y="3900550"/>
            <a:ext cx="3253500" cy="695100"/>
          </a:xfrm>
          <a:prstGeom prst="wedgeRoundRectCallout">
            <a:avLst>
              <a:gd fmla="val 57245" name="adj1"/>
              <a:gd fmla="val -2859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2800">
                <a:solidFill>
                  <a:srgbClr val="FFFFFF"/>
                </a:solidFill>
              </a:rPr>
              <a:t>5</a:t>
            </a:r>
            <a:r>
              <a:rPr b="0" i="0" lang="zh-CN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zh-CN" sz="2800">
                <a:solidFill>
                  <a:srgbClr val="FFFFFF"/>
                </a:solidFill>
              </a:rPr>
              <a:t>開始條件:點擊時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Google Shape;1035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38250"/>
            <a:ext cx="9144000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6" name="Google Shape;1036;p117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左邊圖說：插入動畫(1/2)</a:t>
            </a:r>
            <a:endParaRPr/>
          </a:p>
        </p:txBody>
      </p:sp>
      <p:sp>
        <p:nvSpPr>
          <p:cNvPr id="1037" name="Google Shape;1037;p117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1038" name="Google Shape;1038;p117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實作</a:t>
            </a:r>
            <a:endParaRPr b="1" sz="3000">
              <a:solidFill>
                <a:srgbClr val="FFFFFF"/>
              </a:solidFill>
            </a:endParaRPr>
          </a:p>
        </p:txBody>
      </p:sp>
      <p:sp>
        <p:nvSpPr>
          <p:cNvPr id="1039" name="Google Shape;1039;p117"/>
          <p:cNvSpPr/>
          <p:nvPr/>
        </p:nvSpPr>
        <p:spPr>
          <a:xfrm>
            <a:off x="3172677" y="5165875"/>
            <a:ext cx="2924100" cy="695100"/>
          </a:xfrm>
          <a:prstGeom prst="wedgeRoundRectCallout">
            <a:avLst>
              <a:gd fmla="val -20021" name="adj1"/>
              <a:gd fmla="val 9303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b="0" i="0" lang="zh-CN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zh-CN" sz="2800">
                <a:solidFill>
                  <a:srgbClr val="FFFFFF"/>
                </a:solidFill>
              </a:rPr>
              <a:t>滑鼠左鍵點選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0" name="Google Shape;1040;p117"/>
          <p:cNvSpPr/>
          <p:nvPr/>
        </p:nvSpPr>
        <p:spPr>
          <a:xfrm>
            <a:off x="716480" y="1638259"/>
            <a:ext cx="752100" cy="695100"/>
          </a:xfrm>
          <a:prstGeom prst="wedgeEllipseCallout">
            <a:avLst>
              <a:gd fmla="val 83841" name="adj1"/>
              <a:gd fmla="val 9249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2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Google Shape;1041;p117"/>
          <p:cNvSpPr/>
          <p:nvPr/>
        </p:nvSpPr>
        <p:spPr>
          <a:xfrm>
            <a:off x="854330" y="4731259"/>
            <a:ext cx="752100" cy="695100"/>
          </a:xfrm>
          <a:prstGeom prst="wedgeEllipseCallout">
            <a:avLst>
              <a:gd fmla="val 83841" name="adj1"/>
              <a:gd fmla="val 9249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3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Google Shape;1046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38250"/>
            <a:ext cx="9144000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7" name="Google Shape;1047;p118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左邊圖說：插入動畫(2/2)</a:t>
            </a:r>
            <a:endParaRPr/>
          </a:p>
        </p:txBody>
      </p:sp>
      <p:sp>
        <p:nvSpPr>
          <p:cNvPr id="1048" name="Google Shape;1048;p118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1049" name="Google Shape;1049;p118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實作</a:t>
            </a:r>
            <a:endParaRPr b="1" sz="3000">
              <a:solidFill>
                <a:srgbClr val="FFFFFF"/>
              </a:solidFill>
            </a:endParaRPr>
          </a:p>
        </p:txBody>
      </p:sp>
      <p:sp>
        <p:nvSpPr>
          <p:cNvPr id="1050" name="Google Shape;1050;p118"/>
          <p:cNvSpPr/>
          <p:nvPr/>
        </p:nvSpPr>
        <p:spPr>
          <a:xfrm>
            <a:off x="3887752" y="3538075"/>
            <a:ext cx="2924100" cy="695100"/>
          </a:xfrm>
          <a:prstGeom prst="wedgeRoundRectCallout">
            <a:avLst>
              <a:gd fmla="val 59533" name="adj1"/>
              <a:gd fmla="val 1867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2800">
                <a:solidFill>
                  <a:srgbClr val="FFFFFF"/>
                </a:solidFill>
              </a:rPr>
              <a:t>4</a:t>
            </a:r>
            <a:r>
              <a:rPr b="0" i="0" lang="zh-CN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zh-CN" sz="2800">
                <a:solidFill>
                  <a:srgbClr val="FFFFFF"/>
                </a:solidFill>
              </a:rPr>
              <a:t>動畫類型:放大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1" name="Google Shape;1051;p118"/>
          <p:cNvSpPr/>
          <p:nvPr/>
        </p:nvSpPr>
        <p:spPr>
          <a:xfrm>
            <a:off x="3515150" y="4357175"/>
            <a:ext cx="3296700" cy="1044900"/>
          </a:xfrm>
          <a:prstGeom prst="wedgeRoundRectCallout">
            <a:avLst>
              <a:gd fmla="val 57672" name="adj1"/>
              <a:gd fmla="val -39884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2800">
                <a:solidFill>
                  <a:srgbClr val="FFFFFF"/>
                </a:solidFill>
              </a:rPr>
              <a:t>5</a:t>
            </a:r>
            <a:r>
              <a:rPr b="0" i="0" lang="zh-CN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zh-CN" sz="2800">
                <a:solidFill>
                  <a:srgbClr val="FFFFFF"/>
                </a:solidFill>
              </a:rPr>
              <a:t>開始條件:</a:t>
            </a:r>
            <a:endParaRPr sz="2800">
              <a:solidFill>
                <a:srgbClr val="FFFFFF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2800">
                <a:solidFill>
                  <a:srgbClr val="FFFFFF"/>
                </a:solidFill>
              </a:rPr>
              <a:t>接續上一個動畫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p119"/>
          <p:cNvSpPr txBox="1"/>
          <p:nvPr>
            <p:ph type="title"/>
          </p:nvPr>
        </p:nvSpPr>
        <p:spPr>
          <a:xfrm>
            <a:off x="311700" y="52815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對話動畫完成</a:t>
            </a:r>
            <a:endParaRPr/>
          </a:p>
        </p:txBody>
      </p:sp>
      <p:sp>
        <p:nvSpPr>
          <p:cNvPr id="1057" name="Google Shape;1057;p119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pic>
        <p:nvPicPr>
          <p:cNvPr id="1058" name="Google Shape;1058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9" name="Google Shape;1059;p119"/>
          <p:cNvSpPr/>
          <p:nvPr/>
        </p:nvSpPr>
        <p:spPr>
          <a:xfrm>
            <a:off x="6573700" y="4890175"/>
            <a:ext cx="2521200" cy="810300"/>
          </a:xfrm>
          <a:prstGeom prst="wedgeRoundRectCallout">
            <a:avLst>
              <a:gd fmla="val -21295" name="adj1"/>
              <a:gd fmla="val -76154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2800">
                <a:solidFill>
                  <a:srgbClr val="FFFFFF"/>
                </a:solidFill>
              </a:rPr>
              <a:t>播放預覽動畫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120"/>
          <p:cNvSpPr txBox="1"/>
          <p:nvPr>
            <p:ph type="title"/>
          </p:nvPr>
        </p:nvSpPr>
        <p:spPr>
          <a:xfrm>
            <a:off x="311700" y="685225"/>
            <a:ext cx="2800500" cy="8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動手做做看</a:t>
            </a:r>
            <a:endParaRPr/>
          </a:p>
        </p:txBody>
      </p:sp>
      <p:sp>
        <p:nvSpPr>
          <p:cNvPr id="1065" name="Google Shape;1065;p120"/>
          <p:cNvSpPr txBox="1"/>
          <p:nvPr>
            <p:ph idx="1" type="body"/>
          </p:nvPr>
        </p:nvSpPr>
        <p:spPr>
          <a:xfrm>
            <a:off x="3667025" y="685225"/>
            <a:ext cx="5165100" cy="540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600">
                <a:solidFill>
                  <a:srgbClr val="7F6000"/>
                </a:solidFill>
              </a:rPr>
              <a:t>設定對話動畫</a:t>
            </a:r>
            <a:endParaRPr b="1" sz="3600">
              <a:solidFill>
                <a:srgbClr val="7F6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選擇右邊圖說 &gt; 插入動畫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CN"/>
              <a:t>動畫類型:放大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CN"/>
              <a:t>開始條件:點擊時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選擇左邊圖說 &gt; 插入動畫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CN"/>
              <a:t>動畫類型:放大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CN"/>
              <a:t>開始條件:接續上一個動畫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6" name="Google Shape;1066;p120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1" name="Google Shape;1071;p121"/>
          <p:cNvPicPr preferRelativeResize="0"/>
          <p:nvPr/>
        </p:nvPicPr>
        <p:blipFill rotWithShape="1">
          <a:blip r:embed="rId3">
            <a:alphaModFix/>
          </a:blip>
          <a:srcRect b="0" l="62468" r="0" t="0"/>
          <a:stretch/>
        </p:blipFill>
        <p:spPr>
          <a:xfrm>
            <a:off x="5712125" y="1638250"/>
            <a:ext cx="3431875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2" name="Google Shape;1072;p121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動畫設定</a:t>
            </a:r>
            <a:endParaRPr/>
          </a:p>
        </p:txBody>
      </p:sp>
      <p:sp>
        <p:nvSpPr>
          <p:cNvPr id="1073" name="Google Shape;1073;p121"/>
          <p:cNvSpPr txBox="1"/>
          <p:nvPr>
            <p:ph idx="1" type="body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刪除動畫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動畫類型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(動畫播放)開始條件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逐段顯示：內容文字的動畫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(動畫)持續時間</a:t>
            </a:r>
            <a:endParaRPr/>
          </a:p>
        </p:txBody>
      </p:sp>
      <p:sp>
        <p:nvSpPr>
          <p:cNvPr id="1074" name="Google Shape;1074;p121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1075" name="Google Shape;1075;p121"/>
          <p:cNvSpPr/>
          <p:nvPr/>
        </p:nvSpPr>
        <p:spPr>
          <a:xfrm>
            <a:off x="6010155" y="3406284"/>
            <a:ext cx="752100" cy="695100"/>
          </a:xfrm>
          <a:prstGeom prst="wedgeEllipseCallout">
            <a:avLst>
              <a:gd fmla="val 91370" name="adj1"/>
              <a:gd fmla="val -16984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3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121"/>
          <p:cNvSpPr/>
          <p:nvPr/>
        </p:nvSpPr>
        <p:spPr>
          <a:xfrm>
            <a:off x="6010155" y="2610459"/>
            <a:ext cx="752100" cy="695100"/>
          </a:xfrm>
          <a:prstGeom prst="wedgeEllipseCallout">
            <a:avLst>
              <a:gd fmla="val 99388" name="adj1"/>
              <a:gd fmla="val 6032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2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p121"/>
          <p:cNvSpPr/>
          <p:nvPr/>
        </p:nvSpPr>
        <p:spPr>
          <a:xfrm>
            <a:off x="8034805" y="2136609"/>
            <a:ext cx="752100" cy="695100"/>
          </a:xfrm>
          <a:prstGeom prst="wedgeEllipseCallout">
            <a:avLst>
              <a:gd fmla="val 55860" name="adj1"/>
              <a:gd fmla="val 88828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1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121"/>
          <p:cNvSpPr/>
          <p:nvPr/>
        </p:nvSpPr>
        <p:spPr>
          <a:xfrm>
            <a:off x="6010155" y="4250609"/>
            <a:ext cx="752100" cy="695100"/>
          </a:xfrm>
          <a:prstGeom prst="wedgeEllipseCallout">
            <a:avLst>
              <a:gd fmla="val 91370" name="adj1"/>
              <a:gd fmla="val -16984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4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121"/>
          <p:cNvSpPr/>
          <p:nvPr/>
        </p:nvSpPr>
        <p:spPr>
          <a:xfrm>
            <a:off x="7282705" y="5051884"/>
            <a:ext cx="752100" cy="695100"/>
          </a:xfrm>
          <a:prstGeom prst="wedgeEllipseCallout">
            <a:avLst>
              <a:gd fmla="val 25269" name="adj1"/>
              <a:gd fmla="val -76483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5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121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補充</a:t>
            </a:r>
            <a:endParaRPr b="1"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122"/>
          <p:cNvSpPr txBox="1"/>
          <p:nvPr>
            <p:ph type="title"/>
          </p:nvPr>
        </p:nvSpPr>
        <p:spPr>
          <a:xfrm>
            <a:off x="311700" y="685225"/>
            <a:ext cx="58572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動畫類型</a:t>
            </a:r>
            <a:endParaRPr/>
          </a:p>
        </p:txBody>
      </p:sp>
      <p:sp>
        <p:nvSpPr>
          <p:cNvPr id="1086" name="Google Shape;1086;p122"/>
          <p:cNvSpPr txBox="1"/>
          <p:nvPr>
            <p:ph idx="1" type="body"/>
          </p:nvPr>
        </p:nvSpPr>
        <p:spPr>
          <a:xfrm>
            <a:off x="311700" y="2568799"/>
            <a:ext cx="2749500" cy="35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zh-CN"/>
              <a:t>出現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zh-CN"/>
              <a:t>淡入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zh-CN"/>
              <a:t>飛入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CN"/>
              <a:t>從左側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CN"/>
              <a:t>從</a:t>
            </a:r>
            <a:r>
              <a:rPr lang="zh-CN" sz="2000"/>
              <a:t>右側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CN"/>
              <a:t>從</a:t>
            </a:r>
            <a:r>
              <a:rPr lang="zh-CN" sz="2000"/>
              <a:t>下方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CN"/>
              <a:t>從</a:t>
            </a:r>
            <a:r>
              <a:rPr lang="zh-CN" sz="2000"/>
              <a:t>上方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zh-CN"/>
              <a:t>放大</a:t>
            </a:r>
            <a:endParaRPr/>
          </a:p>
        </p:txBody>
      </p:sp>
      <p:sp>
        <p:nvSpPr>
          <p:cNvPr id="1087" name="Google Shape;1087;p122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1088" name="Google Shape;1088;p122"/>
          <p:cNvPicPr preferRelativeResize="0"/>
          <p:nvPr/>
        </p:nvPicPr>
        <p:blipFill rotWithShape="1">
          <a:blip r:embed="rId3">
            <a:alphaModFix/>
          </a:blip>
          <a:srcRect b="0" l="77636" r="0" t="0"/>
          <a:stretch/>
        </p:blipFill>
        <p:spPr>
          <a:xfrm>
            <a:off x="6168751" y="-50"/>
            <a:ext cx="297525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9" name="Google Shape;1089;p122"/>
          <p:cNvSpPr txBox="1"/>
          <p:nvPr>
            <p:ph idx="2" type="body"/>
          </p:nvPr>
        </p:nvSpPr>
        <p:spPr>
          <a:xfrm>
            <a:off x="3419269" y="2568799"/>
            <a:ext cx="2749500" cy="35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zh-CN"/>
              <a:t>消失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zh-CN"/>
              <a:t>淡出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zh-CN"/>
              <a:t>飛出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CN"/>
              <a:t>向左側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CN"/>
              <a:t>向右側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CN"/>
              <a:t>向下方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CN"/>
              <a:t>向上方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zh-CN"/>
              <a:t>縮小</a:t>
            </a:r>
            <a:endParaRPr/>
          </a:p>
        </p:txBody>
      </p:sp>
      <p:sp>
        <p:nvSpPr>
          <p:cNvPr id="1090" name="Google Shape;1090;p122"/>
          <p:cNvSpPr txBox="1"/>
          <p:nvPr>
            <p:ph idx="3" type="subTitle"/>
          </p:nvPr>
        </p:nvSpPr>
        <p:spPr>
          <a:xfrm>
            <a:off x="311700" y="1495525"/>
            <a:ext cx="2749500" cy="104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A.出現動畫</a:t>
            </a:r>
            <a:endParaRPr/>
          </a:p>
        </p:txBody>
      </p:sp>
      <p:sp>
        <p:nvSpPr>
          <p:cNvPr id="1091" name="Google Shape;1091;p122"/>
          <p:cNvSpPr txBox="1"/>
          <p:nvPr>
            <p:ph idx="4" type="subTitle"/>
          </p:nvPr>
        </p:nvSpPr>
        <p:spPr>
          <a:xfrm>
            <a:off x="3419269" y="1495525"/>
            <a:ext cx="2749500" cy="104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B.消失動畫</a:t>
            </a:r>
            <a:endParaRPr/>
          </a:p>
        </p:txBody>
      </p:sp>
      <p:sp>
        <p:nvSpPr>
          <p:cNvPr id="1092" name="Google Shape;1092;p122"/>
          <p:cNvSpPr txBox="1"/>
          <p:nvPr>
            <p:ph idx="3" type="subTitle"/>
          </p:nvPr>
        </p:nvSpPr>
        <p:spPr>
          <a:xfrm>
            <a:off x="0" y="5441475"/>
            <a:ext cx="6168600" cy="104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C.強調動畫：旋轉</a:t>
            </a:r>
            <a:endParaRPr/>
          </a:p>
        </p:txBody>
      </p:sp>
      <p:sp>
        <p:nvSpPr>
          <p:cNvPr id="1093" name="Google Shape;1093;p122"/>
          <p:cNvSpPr/>
          <p:nvPr/>
        </p:nvSpPr>
        <p:spPr>
          <a:xfrm rot="932409">
            <a:off x="4855541" y="289059"/>
            <a:ext cx="1147759" cy="519978"/>
          </a:xfrm>
          <a:prstGeom prst="flowChartAlternateProcess">
            <a:avLst/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補充</a:t>
            </a:r>
            <a:endParaRPr b="1" sz="30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10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8" name="Google Shape;1098;p123"/>
          <p:cNvPicPr preferRelativeResize="0"/>
          <p:nvPr/>
        </p:nvPicPr>
        <p:blipFill rotWithShape="1">
          <a:blip r:embed="rId3">
            <a:alphaModFix/>
          </a:blip>
          <a:srcRect b="0" l="63881" r="0" t="0"/>
          <a:stretch/>
        </p:blipFill>
        <p:spPr>
          <a:xfrm>
            <a:off x="5841350" y="1638300"/>
            <a:ext cx="3302650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9" name="Google Shape;1099;p123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(動畫播放)開始條件</a:t>
            </a:r>
            <a:endParaRPr/>
          </a:p>
        </p:txBody>
      </p:sp>
      <p:sp>
        <p:nvSpPr>
          <p:cNvPr id="1100" name="Google Shape;1100;p123"/>
          <p:cNvSpPr txBox="1"/>
          <p:nvPr>
            <p:ph idx="1" type="body"/>
          </p:nvPr>
        </p:nvSpPr>
        <p:spPr>
          <a:xfrm>
            <a:off x="311700" y="1639825"/>
            <a:ext cx="5469300" cy="44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b="1" lang="zh-CN">
                <a:solidFill>
                  <a:srgbClr val="7F6000"/>
                </a:solidFill>
              </a:rPr>
              <a:t>點擊時</a:t>
            </a:r>
            <a:r>
              <a:rPr lang="zh-CN"/>
              <a:t>：滑鼠點擊投影片的時候就播放動畫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zh-CN">
                <a:solidFill>
                  <a:srgbClr val="7F6000"/>
                </a:solidFill>
              </a:rPr>
              <a:t>接續上一個動畫</a:t>
            </a:r>
            <a:r>
              <a:rPr lang="zh-CN"/>
              <a:t>：上一個動畫播放完畢之後，就播放這個動畫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2400"/>
              <a:buChar char="●"/>
            </a:pPr>
            <a:r>
              <a:rPr b="1" lang="zh-CN">
                <a:solidFill>
                  <a:srgbClr val="7F6000"/>
                </a:solidFill>
              </a:rPr>
              <a:t>與上一個動畫同時顯示</a:t>
            </a:r>
            <a:endParaRPr b="1">
              <a:solidFill>
                <a:srgbClr val="7F6000"/>
              </a:solidFill>
            </a:endParaRPr>
          </a:p>
        </p:txBody>
      </p:sp>
      <p:sp>
        <p:nvSpPr>
          <p:cNvPr id="1101" name="Google Shape;1101;p123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1102" name="Google Shape;1102;p123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補充</a:t>
            </a:r>
            <a:endParaRPr b="1"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3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簡報工具介面大PK</a:t>
            </a:r>
            <a:endParaRPr/>
          </a:p>
        </p:txBody>
      </p:sp>
      <p:pic>
        <p:nvPicPr>
          <p:cNvPr id="263" name="Google Shape;263;p43"/>
          <p:cNvPicPr preferRelativeResize="0"/>
          <p:nvPr/>
        </p:nvPicPr>
        <p:blipFill rotWithShape="1">
          <a:blip r:embed="rId3">
            <a:alphaModFix/>
          </a:blip>
          <a:srcRect b="0" l="0" r="50000" t="0"/>
          <a:stretch/>
        </p:blipFill>
        <p:spPr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3"/>
          <p:cNvPicPr preferRelativeResize="0"/>
          <p:nvPr/>
        </p:nvPicPr>
        <p:blipFill rotWithShape="1">
          <a:blip r:embed="rId4">
            <a:alphaModFix/>
          </a:blip>
          <a:srcRect b="0" l="0" r="49571" t="0"/>
          <a:stretch/>
        </p:blipFill>
        <p:spPr>
          <a:xfrm>
            <a:off x="4572000" y="3575"/>
            <a:ext cx="4611149" cy="6850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5" name="Google Shape;265;p43"/>
          <p:cNvCxnSpPr/>
          <p:nvPr/>
        </p:nvCxnSpPr>
        <p:spPr>
          <a:xfrm>
            <a:off x="4572000" y="908250"/>
            <a:ext cx="0" cy="3676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6" name="Google Shape;266;p43"/>
          <p:cNvSpPr/>
          <p:nvPr/>
        </p:nvSpPr>
        <p:spPr>
          <a:xfrm>
            <a:off x="13750" y="5270625"/>
            <a:ext cx="4572000" cy="904800"/>
          </a:xfrm>
          <a:prstGeom prst="rect">
            <a:avLst/>
          </a:prstGeom>
          <a:solidFill>
            <a:srgbClr val="5B4400">
              <a:alpha val="79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>
                <a:solidFill>
                  <a:srgbClr val="FFFFFF"/>
                </a:solidFill>
              </a:rPr>
              <a:t>Google</a:t>
            </a:r>
            <a:r>
              <a:rPr lang="zh-CN" sz="3600">
                <a:solidFill>
                  <a:srgbClr val="FFFFFF"/>
                </a:solidFill>
              </a:rPr>
              <a:t>簡報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267" name="Google Shape;267;p43"/>
          <p:cNvSpPr/>
          <p:nvPr/>
        </p:nvSpPr>
        <p:spPr>
          <a:xfrm>
            <a:off x="4591575" y="5270625"/>
            <a:ext cx="4572000" cy="904800"/>
          </a:xfrm>
          <a:prstGeom prst="rect">
            <a:avLst/>
          </a:prstGeom>
          <a:solidFill>
            <a:srgbClr val="5B1B10">
              <a:alpha val="79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>
                <a:solidFill>
                  <a:srgbClr val="FFFFFF"/>
                </a:solidFill>
              </a:rPr>
              <a:t>PowerPoint (PPT)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124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逐段顯示</a:t>
            </a:r>
            <a:endParaRPr/>
          </a:p>
        </p:txBody>
      </p:sp>
      <p:sp>
        <p:nvSpPr>
          <p:cNvPr id="1108" name="Google Shape;1108;p124"/>
          <p:cNvSpPr txBox="1"/>
          <p:nvPr>
            <p:ph idx="1" type="body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9" name="Google Shape;1109;p124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1110" name="Google Shape;1110;p124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chemeClr val="dk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補充</a:t>
            </a:r>
            <a:endParaRPr b="1" sz="3000">
              <a:solidFill>
                <a:srgbClr val="FFFFFF"/>
              </a:solidFill>
            </a:endParaRPr>
          </a:p>
        </p:txBody>
      </p:sp>
      <p:sp>
        <p:nvSpPr>
          <p:cNvPr id="1111" name="Google Shape;1111;p124"/>
          <p:cNvSpPr/>
          <p:nvPr/>
        </p:nvSpPr>
        <p:spPr>
          <a:xfrm>
            <a:off x="2232900" y="1886825"/>
            <a:ext cx="4678200" cy="3394500"/>
          </a:xfrm>
          <a:prstGeom prst="wedgeRoundRectCallout">
            <a:avLst>
              <a:gd fmla="val 430" name="adj1"/>
              <a:gd fmla="val 65737" name="adj2"/>
              <a:gd fmla="val 0" name="adj3"/>
            </a:avLst>
          </a:prstGeom>
          <a:solidFill>
            <a:srgbClr val="FFFFFF"/>
          </a:solidFill>
          <a:ln cap="flat" cmpd="sng" w="762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/>
              <a:t>我就是天生命硬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/>
              <a:t>從沒遇過倒楣事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/>
              <a:t>你就別勸我了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/>
              <a:t>再見！</a:t>
            </a:r>
            <a:endParaRPr sz="3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125"/>
          <p:cNvSpPr txBox="1"/>
          <p:nvPr>
            <p:ph type="title"/>
          </p:nvPr>
        </p:nvSpPr>
        <p:spPr>
          <a:xfrm>
            <a:off x="2431475" y="2869800"/>
            <a:ext cx="6388800" cy="11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圖片動畫</a:t>
            </a:r>
            <a:endParaRPr/>
          </a:p>
        </p:txBody>
      </p:sp>
      <p:sp>
        <p:nvSpPr>
          <p:cNvPr id="1117" name="Google Shape;1117;p125"/>
          <p:cNvSpPr txBox="1"/>
          <p:nvPr>
            <p:ph idx="1" type="subTitle"/>
          </p:nvPr>
        </p:nvSpPr>
        <p:spPr>
          <a:xfrm>
            <a:off x="2431475" y="1318375"/>
            <a:ext cx="6388800" cy="142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Part 9</a:t>
            </a:r>
            <a:endParaRPr/>
          </a:p>
        </p:txBody>
      </p:sp>
      <p:sp>
        <p:nvSpPr>
          <p:cNvPr id="1118" name="Google Shape;1118;p125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1119" name="Google Shape;1119;p125"/>
          <p:cNvSpPr txBox="1"/>
          <p:nvPr>
            <p:ph idx="2" type="subTitle"/>
          </p:nvPr>
        </p:nvSpPr>
        <p:spPr>
          <a:xfrm>
            <a:off x="2431475" y="3988200"/>
            <a:ext cx="6388800" cy="14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126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圖片動畫</a:t>
            </a:r>
            <a:endParaRPr/>
          </a:p>
        </p:txBody>
      </p:sp>
      <p:sp>
        <p:nvSpPr>
          <p:cNvPr id="1125" name="Google Shape;1125;p126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1126" name="Google Shape;1126;p126"/>
          <p:cNvSpPr txBox="1"/>
          <p:nvPr>
            <p:ph idx="1" type="body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27" name="Google Shape;1127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6000" y="2241800"/>
            <a:ext cx="4371975" cy="324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27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拆解圖片(1/2)</a:t>
            </a:r>
            <a:endParaRPr/>
          </a:p>
        </p:txBody>
      </p:sp>
      <p:sp>
        <p:nvSpPr>
          <p:cNvPr id="1133" name="Google Shape;1133;p127"/>
          <p:cNvSpPr txBox="1"/>
          <p:nvPr>
            <p:ph idx="1" type="body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4" name="Google Shape;1134;p127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pic>
        <p:nvPicPr>
          <p:cNvPr id="1135" name="Google Shape;1135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1425" y="1878088"/>
            <a:ext cx="6141149" cy="2222175"/>
          </a:xfrm>
          <a:prstGeom prst="rect">
            <a:avLst/>
          </a:prstGeom>
          <a:noFill/>
          <a:ln cap="flat" cmpd="sng" w="3810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36" name="Google Shape;1136;p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2585" y="4241575"/>
            <a:ext cx="3525065" cy="2093775"/>
          </a:xfrm>
          <a:prstGeom prst="rect">
            <a:avLst/>
          </a:prstGeom>
          <a:noFill/>
          <a:ln cap="flat" cmpd="sng" w="3810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37" name="Google Shape;1137;p1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6313" y="4241575"/>
            <a:ext cx="2867025" cy="2133600"/>
          </a:xfrm>
          <a:prstGeom prst="rect">
            <a:avLst/>
          </a:prstGeom>
          <a:noFill/>
          <a:ln cap="flat" cmpd="sng" w="3810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38" name="Google Shape;1138;p127"/>
          <p:cNvSpPr/>
          <p:nvPr/>
        </p:nvSpPr>
        <p:spPr>
          <a:xfrm rot="8098178">
            <a:off x="5776137" y="3721742"/>
            <a:ext cx="400293" cy="88756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9" name="Google Shape;1139;p127"/>
          <p:cNvSpPr/>
          <p:nvPr/>
        </p:nvSpPr>
        <p:spPr>
          <a:xfrm rot="-9271756">
            <a:off x="2502111" y="3980041"/>
            <a:ext cx="400419" cy="887654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0" name="Google Shape;1140;p127"/>
          <p:cNvSpPr/>
          <p:nvPr/>
        </p:nvSpPr>
        <p:spPr>
          <a:xfrm>
            <a:off x="3762300" y="1421500"/>
            <a:ext cx="1619400" cy="456600"/>
          </a:xfrm>
          <a:prstGeom prst="rect">
            <a:avLst/>
          </a:prstGeom>
          <a:solidFill>
            <a:srgbClr val="7F6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圖4.png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1141" name="Google Shape;1141;p127"/>
          <p:cNvSpPr/>
          <p:nvPr/>
        </p:nvSpPr>
        <p:spPr>
          <a:xfrm>
            <a:off x="1176325" y="6420700"/>
            <a:ext cx="2867100" cy="351000"/>
          </a:xfrm>
          <a:prstGeom prst="rect">
            <a:avLst/>
          </a:prstGeom>
          <a:solidFill>
            <a:srgbClr val="7F6000"/>
          </a:solidFill>
          <a:ln cap="flat" cmpd="sng" w="7620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rgbClr val="FFFFFF"/>
                </a:solidFill>
              </a:rPr>
              <a:t>圖4-鱷魚.png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142" name="Google Shape;1142;p127"/>
          <p:cNvSpPr/>
          <p:nvPr/>
        </p:nvSpPr>
        <p:spPr>
          <a:xfrm>
            <a:off x="4442575" y="6375175"/>
            <a:ext cx="3525000" cy="351000"/>
          </a:xfrm>
          <a:prstGeom prst="rect">
            <a:avLst/>
          </a:prstGeom>
          <a:solidFill>
            <a:srgbClr val="7F6000"/>
          </a:solidFill>
          <a:ln cap="flat" cmpd="sng" w="76200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rgbClr val="FFFFFF"/>
                </a:solidFill>
              </a:rPr>
              <a:t>圖4-人物.png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" name="Google Shape;1147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39825"/>
            <a:ext cx="9144000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8" name="Google Shape;1148;p128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拆解圖片(2/2)</a:t>
            </a:r>
            <a:endParaRPr/>
          </a:p>
        </p:txBody>
      </p:sp>
      <p:sp>
        <p:nvSpPr>
          <p:cNvPr id="1149" name="Google Shape;1149;p128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1150" name="Google Shape;1150;p128"/>
          <p:cNvSpPr/>
          <p:nvPr/>
        </p:nvSpPr>
        <p:spPr>
          <a:xfrm>
            <a:off x="689250" y="3818775"/>
            <a:ext cx="2328900" cy="618300"/>
          </a:xfrm>
          <a:prstGeom prst="wedgeRoundRectCallout">
            <a:avLst>
              <a:gd fmla="val 52844" name="adj1"/>
              <a:gd fmla="val 76468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圖4-鱷魚.png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1151" name="Google Shape;1151;p128"/>
          <p:cNvSpPr/>
          <p:nvPr/>
        </p:nvSpPr>
        <p:spPr>
          <a:xfrm>
            <a:off x="6355225" y="3119850"/>
            <a:ext cx="2622300" cy="618300"/>
          </a:xfrm>
          <a:prstGeom prst="wedgeRoundRectCallout">
            <a:avLst>
              <a:gd fmla="val -14728" name="adj1"/>
              <a:gd fmla="val 93361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圖4-人物.png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1152" name="Google Shape;1152;p128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實作</a:t>
            </a:r>
            <a:endParaRPr b="1"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" name="Google Shape;1157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38250"/>
            <a:ext cx="9144000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8" name="Google Shape;1158;p129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鱷魚圖片：插入動畫(1/2)</a:t>
            </a:r>
            <a:endParaRPr/>
          </a:p>
        </p:txBody>
      </p:sp>
      <p:sp>
        <p:nvSpPr>
          <p:cNvPr id="1159" name="Google Shape;1159;p129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1160" name="Google Shape;1160;p129"/>
          <p:cNvSpPr/>
          <p:nvPr/>
        </p:nvSpPr>
        <p:spPr>
          <a:xfrm>
            <a:off x="3849500" y="3222200"/>
            <a:ext cx="2933700" cy="927000"/>
          </a:xfrm>
          <a:prstGeom prst="wedgeRoundRectCallout">
            <a:avLst>
              <a:gd fmla="val -28799" name="adj1"/>
              <a:gd fmla="val 8198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1.選擇鱷魚圖片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1161" name="Google Shape;1161;p129"/>
          <p:cNvSpPr/>
          <p:nvPr/>
        </p:nvSpPr>
        <p:spPr>
          <a:xfrm>
            <a:off x="716480" y="1638259"/>
            <a:ext cx="752100" cy="695100"/>
          </a:xfrm>
          <a:prstGeom prst="wedgeEllipseCallout">
            <a:avLst>
              <a:gd fmla="val 83841" name="adj1"/>
              <a:gd fmla="val 9249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2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2" name="Google Shape;1162;p129"/>
          <p:cNvSpPr/>
          <p:nvPr/>
        </p:nvSpPr>
        <p:spPr>
          <a:xfrm>
            <a:off x="854330" y="4731259"/>
            <a:ext cx="752100" cy="695100"/>
          </a:xfrm>
          <a:prstGeom prst="wedgeEllipseCallout">
            <a:avLst>
              <a:gd fmla="val 83841" name="adj1"/>
              <a:gd fmla="val 9249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3600">
                <a:solidFill>
                  <a:srgbClr val="FFFFFF"/>
                </a:solidFill>
              </a:rPr>
              <a:t>3</a:t>
            </a:r>
            <a:endParaRPr b="0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3" name="Google Shape;1163;p129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實作</a:t>
            </a:r>
            <a:endParaRPr b="1"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7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8" name="Google Shape;1168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39825"/>
            <a:ext cx="9144000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9" name="Google Shape;1169;p130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鱷魚圖片：插入動畫(2/2)</a:t>
            </a:r>
            <a:endParaRPr/>
          </a:p>
        </p:txBody>
      </p:sp>
      <p:sp>
        <p:nvSpPr>
          <p:cNvPr id="1170" name="Google Shape;1170;p130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1171" name="Google Shape;1171;p130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實作</a:t>
            </a:r>
            <a:endParaRPr b="1" sz="3000">
              <a:solidFill>
                <a:srgbClr val="FFFFFF"/>
              </a:solidFill>
            </a:endParaRPr>
          </a:p>
        </p:txBody>
      </p:sp>
      <p:sp>
        <p:nvSpPr>
          <p:cNvPr id="1172" name="Google Shape;1172;p130"/>
          <p:cNvSpPr/>
          <p:nvPr/>
        </p:nvSpPr>
        <p:spPr>
          <a:xfrm>
            <a:off x="3911475" y="3885625"/>
            <a:ext cx="2900400" cy="959400"/>
          </a:xfrm>
          <a:prstGeom prst="wedgeRoundRectCallout">
            <a:avLst>
              <a:gd fmla="val 59533" name="adj1"/>
              <a:gd fmla="val 1867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2800">
                <a:solidFill>
                  <a:srgbClr val="FFFFFF"/>
                </a:solidFill>
              </a:rPr>
              <a:t>4</a:t>
            </a:r>
            <a:r>
              <a:rPr b="0" i="0" lang="zh-CN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zh-CN" sz="2800">
                <a:solidFill>
                  <a:srgbClr val="FFFFFF"/>
                </a:solidFill>
              </a:rPr>
              <a:t>動畫類型:</a:t>
            </a:r>
            <a:endParaRPr sz="2800">
              <a:solidFill>
                <a:srgbClr val="FFFFFF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2800">
                <a:solidFill>
                  <a:srgbClr val="FFFFFF"/>
                </a:solidFill>
              </a:rPr>
              <a:t>從左側飛入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3" name="Google Shape;1173;p130"/>
          <p:cNvSpPr/>
          <p:nvPr/>
        </p:nvSpPr>
        <p:spPr>
          <a:xfrm>
            <a:off x="3911475" y="4968875"/>
            <a:ext cx="2900400" cy="1044900"/>
          </a:xfrm>
          <a:prstGeom prst="wedgeRoundRectCallout">
            <a:avLst>
              <a:gd fmla="val 57672" name="adj1"/>
              <a:gd fmla="val -39884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2800">
                <a:solidFill>
                  <a:srgbClr val="FFFFFF"/>
                </a:solidFill>
              </a:rPr>
              <a:t>5</a:t>
            </a:r>
            <a:r>
              <a:rPr b="0" i="0" lang="zh-CN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zh-CN" sz="2800">
                <a:solidFill>
                  <a:srgbClr val="FFFFFF"/>
                </a:solidFill>
              </a:rPr>
              <a:t>開始條件:</a:t>
            </a:r>
            <a:endParaRPr sz="2800">
              <a:solidFill>
                <a:srgbClr val="FFFFFF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2800">
                <a:solidFill>
                  <a:srgbClr val="FFFFFF"/>
                </a:solidFill>
              </a:rPr>
              <a:t>接續上一個動畫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7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8" name="Google Shape;1178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38300"/>
            <a:ext cx="9144000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9" name="Google Shape;1179;p131"/>
          <p:cNvSpPr txBox="1"/>
          <p:nvPr>
            <p:ph type="title"/>
          </p:nvPr>
        </p:nvSpPr>
        <p:spPr>
          <a:xfrm>
            <a:off x="311700" y="6852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變更動畫順序</a:t>
            </a:r>
            <a:endParaRPr/>
          </a:p>
        </p:txBody>
      </p:sp>
      <p:sp>
        <p:nvSpPr>
          <p:cNvPr id="1180" name="Google Shape;1180;p131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1181" name="Google Shape;1181;p131"/>
          <p:cNvSpPr/>
          <p:nvPr/>
        </p:nvSpPr>
        <p:spPr>
          <a:xfrm rot="932409">
            <a:off x="7836516" y="289059"/>
            <a:ext cx="1147759" cy="519978"/>
          </a:xfrm>
          <a:prstGeom prst="flowChartAlternateProcess">
            <a:avLst/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000">
                <a:solidFill>
                  <a:srgbClr val="FFFFFF"/>
                </a:solidFill>
              </a:rPr>
              <a:t>實作</a:t>
            </a:r>
            <a:endParaRPr b="1" sz="3000">
              <a:solidFill>
                <a:srgbClr val="FFFFFF"/>
              </a:solidFill>
            </a:endParaRPr>
          </a:p>
        </p:txBody>
      </p:sp>
      <p:sp>
        <p:nvSpPr>
          <p:cNvPr id="1182" name="Google Shape;1182;p131"/>
          <p:cNvSpPr/>
          <p:nvPr/>
        </p:nvSpPr>
        <p:spPr>
          <a:xfrm rot="-5400000">
            <a:off x="6095400" y="3269500"/>
            <a:ext cx="836100" cy="81030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FF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3" name="Google Shape;1183;p131"/>
          <p:cNvSpPr/>
          <p:nvPr/>
        </p:nvSpPr>
        <p:spPr>
          <a:xfrm>
            <a:off x="5288300" y="4626550"/>
            <a:ext cx="2933700" cy="927000"/>
          </a:xfrm>
          <a:prstGeom prst="wedgeRoundRectCallout">
            <a:avLst>
              <a:gd fmla="val 28174" name="adj1"/>
              <a:gd fmla="val -10111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把鱷魚圖案動畫</a:t>
            </a:r>
            <a:endParaRPr sz="2800">
              <a:solidFill>
                <a:srgbClr val="FFFFFF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FFFF"/>
                </a:solidFill>
              </a:rPr>
              <a:t>移到第二位</a:t>
            </a:r>
            <a:endParaRPr sz="2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7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8" name="Google Shape;1188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9" name="Google Shape;1189;p132"/>
          <p:cNvSpPr txBox="1"/>
          <p:nvPr>
            <p:ph type="title"/>
          </p:nvPr>
        </p:nvSpPr>
        <p:spPr>
          <a:xfrm>
            <a:off x="311700" y="5281517"/>
            <a:ext cx="85206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圖片動畫完成</a:t>
            </a:r>
            <a:endParaRPr/>
          </a:p>
        </p:txBody>
      </p:sp>
      <p:sp>
        <p:nvSpPr>
          <p:cNvPr id="1190" name="Google Shape;1190;p132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1191" name="Google Shape;1191;p132"/>
          <p:cNvSpPr/>
          <p:nvPr/>
        </p:nvSpPr>
        <p:spPr>
          <a:xfrm>
            <a:off x="6573700" y="4890175"/>
            <a:ext cx="2521200" cy="810300"/>
          </a:xfrm>
          <a:prstGeom prst="wedgeRoundRectCallout">
            <a:avLst>
              <a:gd fmla="val -21295" name="adj1"/>
              <a:gd fmla="val -76154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CN" sz="2800">
                <a:solidFill>
                  <a:srgbClr val="FFFFFF"/>
                </a:solidFill>
              </a:rPr>
              <a:t>播放預覽動畫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133"/>
          <p:cNvSpPr txBox="1"/>
          <p:nvPr>
            <p:ph type="title"/>
          </p:nvPr>
        </p:nvSpPr>
        <p:spPr>
          <a:xfrm>
            <a:off x="311700" y="685225"/>
            <a:ext cx="2800500" cy="8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動手做做看</a:t>
            </a:r>
            <a:endParaRPr/>
          </a:p>
        </p:txBody>
      </p:sp>
      <p:sp>
        <p:nvSpPr>
          <p:cNvPr id="1197" name="Google Shape;1197;p133"/>
          <p:cNvSpPr txBox="1"/>
          <p:nvPr>
            <p:ph idx="1" type="body"/>
          </p:nvPr>
        </p:nvSpPr>
        <p:spPr>
          <a:xfrm>
            <a:off x="3667025" y="685225"/>
            <a:ext cx="5165100" cy="540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600">
                <a:solidFill>
                  <a:srgbClr val="7F6000"/>
                </a:solidFill>
              </a:rPr>
              <a:t>設定圖片動畫</a:t>
            </a:r>
            <a:endParaRPr b="1" sz="3600">
              <a:solidFill>
                <a:srgbClr val="7F6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拆解圖片：改成 鱷魚 跟 人物 兩張圖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鱷魚圖片插入動畫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CN"/>
              <a:t>動畫類型：從左側飛入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CN"/>
              <a:t>開始條件：接續上一個動畫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CN"/>
              <a:t>變更動畫順序：把鱷魚動畫移到第二位</a:t>
            </a:r>
            <a:endParaRPr/>
          </a:p>
        </p:txBody>
      </p:sp>
      <p:sp>
        <p:nvSpPr>
          <p:cNvPr id="1198" name="Google Shape;1198;p133"/>
          <p:cNvSpPr txBox="1"/>
          <p:nvPr>
            <p:ph idx="12" type="sldNum"/>
          </p:nvPr>
        </p:nvSpPr>
        <p:spPr>
          <a:xfrm>
            <a:off x="8431300" y="6440050"/>
            <a:ext cx="712800" cy="4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