
<file path=[Content_Types].xml><?xml version="1.0" encoding="utf-8"?>
<Types xmlns="http://schemas.openxmlformats.org/package/2006/content-types">
  <Default Extension="png" ContentType="image/png"/>
  <Default Extension="emf" ContentType="image/x-emf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75" r:id="rId1"/>
    <p:sldMasterId id="2147483676" r:id="rId2"/>
  </p:sldMasterIdLst>
  <p:notesMasterIdLst>
    <p:notesMasterId r:id="rId56"/>
  </p:notesMasterIdLst>
  <p:sldIdLst>
    <p:sldId id="306" r:id="rId3"/>
    <p:sldId id="257" r:id="rId4"/>
    <p:sldId id="258" r:id="rId5"/>
    <p:sldId id="307" r:id="rId6"/>
    <p:sldId id="259" r:id="rId7"/>
    <p:sldId id="283" r:id="rId8"/>
    <p:sldId id="260" r:id="rId9"/>
    <p:sldId id="262" r:id="rId10"/>
    <p:sldId id="263" r:id="rId11"/>
    <p:sldId id="264" r:id="rId12"/>
    <p:sldId id="274" r:id="rId13"/>
    <p:sldId id="265" r:id="rId14"/>
    <p:sldId id="266" r:id="rId15"/>
    <p:sldId id="261" r:id="rId16"/>
    <p:sldId id="267" r:id="rId17"/>
    <p:sldId id="268" r:id="rId18"/>
    <p:sldId id="308" r:id="rId19"/>
    <p:sldId id="269" r:id="rId20"/>
    <p:sldId id="270" r:id="rId21"/>
    <p:sldId id="271" r:id="rId22"/>
    <p:sldId id="272" r:id="rId23"/>
    <p:sldId id="273" r:id="rId24"/>
    <p:sldId id="309" r:id="rId25"/>
    <p:sldId id="275" r:id="rId26"/>
    <p:sldId id="276" r:id="rId27"/>
    <p:sldId id="277" r:id="rId28"/>
    <p:sldId id="278" r:id="rId29"/>
    <p:sldId id="279" r:id="rId30"/>
    <p:sldId id="280" r:id="rId31"/>
    <p:sldId id="310" r:id="rId32"/>
    <p:sldId id="281" r:id="rId33"/>
    <p:sldId id="282" r:id="rId34"/>
    <p:sldId id="284" r:id="rId35"/>
    <p:sldId id="285" r:id="rId36"/>
    <p:sldId id="287" r:id="rId37"/>
    <p:sldId id="286" r:id="rId38"/>
    <p:sldId id="312" r:id="rId39"/>
    <p:sldId id="313" r:id="rId40"/>
    <p:sldId id="314" r:id="rId41"/>
    <p:sldId id="289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7CC9A"/>
    <a:srgbClr val="AD4600"/>
    <a:srgbClr val="FFFFFF"/>
    <a:srgbClr val="CCB5D8"/>
    <a:srgbClr val="FBFBFB"/>
    <a:srgbClr val="82C6EE"/>
    <a:srgbClr val="FEF5A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BC294F83-E6F9-476D-B4D0-1C10C659ACA9}">
  <a:tblStyle styleId="{BC294F83-E6F9-476D-B4D0-1C10C659ACA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40" d="100"/>
          <a:sy n="140" d="100"/>
        </p:scale>
        <p:origin x="77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openxmlformats.org/officeDocument/2006/relationships/slide" Target="slides/slide27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presProps" Target="pres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notesMaster" Target="notesMasters/notesMaster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3" Type="http://schemas.openxmlformats.org/officeDocument/2006/relationships/slide" Target="slides/slid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03236191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7" name="Google Shape;45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9387517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Google Shape;998;g74a61621ae_0_7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9" name="Google Shape;999;g74a61621ae_0_7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6802772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Google Shape;1420;g74a61621ae_0_2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1" name="Google Shape;1421;g74a61621ae_0_2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117630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" name="Google Shape;1081;g801020469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2" name="Google Shape;1082;g801020469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0682999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8" name="Google Shape;1108;g74a61621ae_0_7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9" name="Google Shape;1109;g74a61621ae_0_7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0333115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g74a61621ae_0_2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" name="Google Shape;585;g74a61621ae_0_2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715417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g74a61621ae_0_7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" name="Google Shape;1199;g74a61621ae_0_7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450727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g83dfed8ce2_1_1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1" name="Google Shape;1241;g83dfed8ce2_1_1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44571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" name="Google Shape;497;g74a61621ae_0_20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8" name="Google Shape;498;g74a61621ae_0_20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7680335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g776b0a1a8d_1_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4" name="Google Shape;1264;g776b0a1a8d_1_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5122366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9" name="Google Shape;1319;g83dfed8ce2_1_2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0" name="Google Shape;1320;g83dfed8ce2_1_2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5007085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g74a61621ae_0_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3" name="Google Shape;463;g74a61621ae_0_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2191699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g83dfed8ce2_2_2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4" name="Google Shape;1364;g83dfed8ce2_2_2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1766878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g52e8619660_1_7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9" name="Google Shape;1369;g52e8619660_1_7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8686294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g74a61621ae_0_21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0" name="Google Shape;1410;g74a61621ae_0_21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84275889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Google Shape;1420;g74a61621ae_0_2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1" name="Google Shape;1421;g74a61621ae_0_2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3153424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9" name="Google Shape;1519;g83dfed8ce2_2_3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0" name="Google Shape;1520;g83dfed8ce2_2_30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446893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Google Shape;1536;g83dfed8ce2_2_5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7" name="Google Shape;1537;g83dfed8ce2_2_5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3153697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1" name="Google Shape;1561;g83dfed8ce2_2_3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2" name="Google Shape;1562;g83dfed8ce2_2_3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68897184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4" name="Google Shape;1594;g83dfed8ce2_2_5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5" name="Google Shape;1595;g83dfed8ce2_2_5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5717478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" name="Google Shape;1680;g83dfed8ce2_2_5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1" name="Google Shape;1681;g83dfed8ce2_2_5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688667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" name="Google Shape;1693;g52e8619660_1_8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4" name="Google Shape;1694;g52e8619660_1_8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7199554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" name="Google Shape;468;g74a61621ae_0_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" name="Google Shape;469;g74a61621ae_0_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028205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Google Shape;1420;g74a61621ae_0_2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1" name="Google Shape;1421;g74a61621ae_0_21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418068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" name="Google Shape;1699;g83dfed8ce2_2_3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0" name="Google Shape;1700;g83dfed8ce2_2_3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9676015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g74fd7db4dd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1" name="Google Shape;1741;g74fd7db4dd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4709987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3" name="Google Shape;1813;g776b0a1a8d_2_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4" name="Google Shape;1814;g776b0a1a8d_2_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9334451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g74fd7db4dd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4" name="Google Shape;1874;g74fd7db4dd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245912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" name="Google Shape;2252;g52e8619660_1_3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3" name="Google Shape;2253;g52e8619660_1_3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692387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9" name="Google Shape;1979;g52e8619660_1_2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0" name="Google Shape;1980;g52e8619660_1_2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5904579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" name="Google Shape;2252;g52e8619660_1_3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3" name="Google Shape;2253;g52e8619660_1_3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1253989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" name="Google Shape;2252;g52e8619660_1_3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3" name="Google Shape;2253;g52e8619660_1_3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304519686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" name="Google Shape;2252;g52e8619660_1_3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3" name="Google Shape;2253;g52e8619660_1_3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30811748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" name="Google Shape;468;g74a61621ae_0_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" name="Google Shape;469;g74a61621ae_0_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2084473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8" name="Google Shape;2268;g74fd7db4dd_1_77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9" name="Google Shape;2269;g74fd7db4dd_1_77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09755817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0" name="Google Shape;2300;g74fd7db4dd_1_77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1" name="Google Shape;2301;g74fd7db4dd_1_77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1140949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9" name="Google Shape;2639;g74fd7db4dd_1_80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0" name="Google Shape;2640;g74fd7db4dd_1_80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055642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6" name="Google Shape;5426;g74fd7db4dd_1_108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7" name="Google Shape;5427;g74fd7db4dd_1_108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85284023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5" name="Google Shape;5845;g74fd7db4dd_1_112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46" name="Google Shape;5846;g74fd7db4dd_1_112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6742398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5" name="Google Shape;6015;g74fd7db4dd_1_114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6" name="Google Shape;6016;g74fd7db4dd_1_114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598842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" name="Google Shape;6420;g74fd7db4dd_1_118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21" name="Google Shape;6421;g74fd7db4dd_1_118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4793451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0" name="Google Shape;6800;g74fd7db4dd_1_122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01" name="Google Shape;6801;g74fd7db4dd_1_122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3094450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4" name="Google Shape;7214;g74fd7db4dd_1_126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15" name="Google Shape;7215;g74fd7db4dd_1_126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3062653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5" name="Google Shape;7575;g74fd7db4dd_1_130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76" name="Google Shape;7576;g74fd7db4dd_1_130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432359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" name="Google Shape;497;g74a61621ae_0_20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8" name="Google Shape;498;g74a61621ae_0_20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4321681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5" name="Google Shape;8085;g74fd7db4dd_1_135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86" name="Google Shape;8086;g74fd7db4dd_1_135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662168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5" name="Google Shape;8705;g74fd7db4dd_1_141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6" name="Google Shape;8706;g74fd7db4dd_1_141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9287877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9" name="Google Shape;9299;g74fd7db4dd_1_147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00" name="Google Shape;9300;g74fd7db4dd_1_147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9821488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0" name="Google Shape;9620;g74fd7db4dd_1_150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21" name="Google Shape;9621;g74fd7db4dd_1_150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3578953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3" name="Google Shape;1793;g74fd7db4dd_1_154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4" name="Google Shape;1794;g74fd7db4dd_1_1546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2037174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g74a61621ae_0_1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5" name="Google Shape;555;g74a61621ae_0_1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2307805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g74a61621ae_0_2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2" name="Google Shape;882;g74a61621ae_0_2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4827019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g83dfed8ce2_1_3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2" name="Google Shape;982;g83dfed8ce2_1_30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801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7205189" y="3772759"/>
            <a:ext cx="1080161" cy="690324"/>
          </a:xfrm>
          <a:custGeom>
            <a:avLst/>
            <a:gdLst/>
            <a:ahLst/>
            <a:cxnLst/>
            <a:rect l="l" t="t" r="r" b="b"/>
            <a:pathLst>
              <a:path w="40861" h="26114" extrusionOk="0">
                <a:moveTo>
                  <a:pt x="40481" y="1"/>
                </a:moveTo>
                <a:cubicBezTo>
                  <a:pt x="40422" y="1"/>
                  <a:pt x="40362" y="23"/>
                  <a:pt x="40308" y="77"/>
                </a:cubicBezTo>
                <a:cubicBezTo>
                  <a:pt x="35879" y="4387"/>
                  <a:pt x="31080" y="8328"/>
                  <a:pt x="26020" y="11876"/>
                </a:cubicBezTo>
                <a:cubicBezTo>
                  <a:pt x="20984" y="15424"/>
                  <a:pt x="15614" y="18520"/>
                  <a:pt x="10030" y="21139"/>
                </a:cubicBezTo>
                <a:cubicBezTo>
                  <a:pt x="8458" y="21878"/>
                  <a:pt x="6863" y="22580"/>
                  <a:pt x="5256" y="23271"/>
                </a:cubicBezTo>
                <a:cubicBezTo>
                  <a:pt x="4470" y="23604"/>
                  <a:pt x="3672" y="23937"/>
                  <a:pt x="2874" y="24259"/>
                </a:cubicBezTo>
                <a:cubicBezTo>
                  <a:pt x="2065" y="24580"/>
                  <a:pt x="1219" y="24854"/>
                  <a:pt x="446" y="25271"/>
                </a:cubicBezTo>
                <a:cubicBezTo>
                  <a:pt x="0" y="25505"/>
                  <a:pt x="273" y="26113"/>
                  <a:pt x="710" y="26113"/>
                </a:cubicBezTo>
                <a:cubicBezTo>
                  <a:pt x="740" y="26113"/>
                  <a:pt x="771" y="26111"/>
                  <a:pt x="803" y="26104"/>
                </a:cubicBezTo>
                <a:cubicBezTo>
                  <a:pt x="2303" y="25807"/>
                  <a:pt x="3779" y="25128"/>
                  <a:pt x="5196" y="24568"/>
                </a:cubicBezTo>
                <a:cubicBezTo>
                  <a:pt x="6649" y="24009"/>
                  <a:pt x="8077" y="23402"/>
                  <a:pt x="9482" y="22747"/>
                </a:cubicBezTo>
                <a:cubicBezTo>
                  <a:pt x="12304" y="21437"/>
                  <a:pt x="15066" y="20008"/>
                  <a:pt x="17769" y="18461"/>
                </a:cubicBezTo>
                <a:cubicBezTo>
                  <a:pt x="23175" y="15353"/>
                  <a:pt x="28306" y="11745"/>
                  <a:pt x="33069" y="7721"/>
                </a:cubicBezTo>
                <a:cubicBezTo>
                  <a:pt x="35748" y="5459"/>
                  <a:pt x="38272" y="3006"/>
                  <a:pt x="40677" y="458"/>
                </a:cubicBezTo>
                <a:cubicBezTo>
                  <a:pt x="40861" y="265"/>
                  <a:pt x="40682" y="1"/>
                  <a:pt x="40481" y="1"/>
                </a:cubicBezTo>
                <a:close/>
              </a:path>
            </a:pathLst>
          </a:custGeom>
          <a:solidFill>
            <a:srgbClr val="FFE1DD">
              <a:alpha val="188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2001450" y="1945306"/>
            <a:ext cx="4308826" cy="3243072"/>
          </a:xfrm>
          <a:custGeom>
            <a:avLst/>
            <a:gdLst/>
            <a:ahLst/>
            <a:cxnLst/>
            <a:rect l="l" t="t" r="r" b="b"/>
            <a:pathLst>
              <a:path w="162997" h="122681" extrusionOk="0">
                <a:moveTo>
                  <a:pt x="15951" y="1"/>
                </a:moveTo>
                <a:cubicBezTo>
                  <a:pt x="10021" y="1"/>
                  <a:pt x="3898" y="1785"/>
                  <a:pt x="1727" y="7034"/>
                </a:cubicBezTo>
                <a:cubicBezTo>
                  <a:pt x="0" y="11201"/>
                  <a:pt x="1631" y="16142"/>
                  <a:pt x="4572" y="19559"/>
                </a:cubicBezTo>
                <a:cubicBezTo>
                  <a:pt x="7525" y="22976"/>
                  <a:pt x="11573" y="25203"/>
                  <a:pt x="15490" y="27429"/>
                </a:cubicBezTo>
                <a:cubicBezTo>
                  <a:pt x="27754" y="34406"/>
                  <a:pt x="39600" y="42098"/>
                  <a:pt x="50959" y="50468"/>
                </a:cubicBezTo>
                <a:cubicBezTo>
                  <a:pt x="55293" y="53671"/>
                  <a:pt x="59662" y="57088"/>
                  <a:pt x="62270" y="61803"/>
                </a:cubicBezTo>
                <a:cubicBezTo>
                  <a:pt x="65270" y="67220"/>
                  <a:pt x="65568" y="73697"/>
                  <a:pt x="67592" y="79555"/>
                </a:cubicBezTo>
                <a:cubicBezTo>
                  <a:pt x="70199" y="87103"/>
                  <a:pt x="75569" y="93342"/>
                  <a:pt x="81022" y="99188"/>
                </a:cubicBezTo>
                <a:cubicBezTo>
                  <a:pt x="91948" y="110919"/>
                  <a:pt x="106924" y="122680"/>
                  <a:pt x="123310" y="122680"/>
                </a:cubicBezTo>
                <a:cubicBezTo>
                  <a:pt x="127281" y="122680"/>
                  <a:pt x="131335" y="121990"/>
                  <a:pt x="135434" y="120441"/>
                </a:cubicBezTo>
                <a:cubicBezTo>
                  <a:pt x="141887" y="118000"/>
                  <a:pt x="154305" y="113797"/>
                  <a:pt x="158270" y="108237"/>
                </a:cubicBezTo>
                <a:cubicBezTo>
                  <a:pt x="162997" y="101593"/>
                  <a:pt x="158270" y="93033"/>
                  <a:pt x="153853" y="87937"/>
                </a:cubicBezTo>
                <a:cubicBezTo>
                  <a:pt x="148376" y="81591"/>
                  <a:pt x="140494" y="77662"/>
                  <a:pt x="132326" y="75781"/>
                </a:cubicBezTo>
                <a:cubicBezTo>
                  <a:pt x="126766" y="74507"/>
                  <a:pt x="120658" y="73947"/>
                  <a:pt x="116396" y="70161"/>
                </a:cubicBezTo>
                <a:cubicBezTo>
                  <a:pt x="113538" y="67637"/>
                  <a:pt x="111955" y="64029"/>
                  <a:pt x="110085" y="60707"/>
                </a:cubicBezTo>
                <a:cubicBezTo>
                  <a:pt x="102703" y="47634"/>
                  <a:pt x="90249" y="38359"/>
                  <a:pt x="78165" y="29465"/>
                </a:cubicBezTo>
                <a:cubicBezTo>
                  <a:pt x="60436" y="16452"/>
                  <a:pt x="41660" y="2998"/>
                  <a:pt x="19836" y="248"/>
                </a:cubicBezTo>
                <a:cubicBezTo>
                  <a:pt x="18581" y="89"/>
                  <a:pt x="17271" y="1"/>
                  <a:pt x="15951" y="1"/>
                </a:cubicBezTo>
                <a:close/>
              </a:path>
            </a:pathLst>
          </a:custGeom>
          <a:solidFill>
            <a:srgbClr val="FFE1DD">
              <a:alpha val="188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80286" y="-1331903"/>
            <a:ext cx="6261183" cy="2619761"/>
          </a:xfrm>
          <a:custGeom>
            <a:avLst/>
            <a:gdLst/>
            <a:ahLst/>
            <a:cxnLst/>
            <a:rect l="l" t="t" r="r" b="b"/>
            <a:pathLst>
              <a:path w="236852" h="99102" extrusionOk="0">
                <a:moveTo>
                  <a:pt x="57722" y="0"/>
                </a:moveTo>
                <a:cubicBezTo>
                  <a:pt x="51203" y="0"/>
                  <a:pt x="44684" y="315"/>
                  <a:pt x="38196" y="944"/>
                </a:cubicBezTo>
                <a:cubicBezTo>
                  <a:pt x="31457" y="1599"/>
                  <a:pt x="24301" y="2802"/>
                  <a:pt x="19348" y="7410"/>
                </a:cubicBezTo>
                <a:cubicBezTo>
                  <a:pt x="13014" y="13327"/>
                  <a:pt x="16240" y="20875"/>
                  <a:pt x="18229" y="27983"/>
                </a:cubicBezTo>
                <a:cubicBezTo>
                  <a:pt x="16626" y="27714"/>
                  <a:pt x="15087" y="27570"/>
                  <a:pt x="13637" y="27570"/>
                </a:cubicBezTo>
                <a:cubicBezTo>
                  <a:pt x="7074" y="27570"/>
                  <a:pt x="2334" y="30517"/>
                  <a:pt x="1739" y="38104"/>
                </a:cubicBezTo>
                <a:cubicBezTo>
                  <a:pt x="1358" y="42866"/>
                  <a:pt x="0" y="47962"/>
                  <a:pt x="965" y="52701"/>
                </a:cubicBezTo>
                <a:cubicBezTo>
                  <a:pt x="2024" y="57904"/>
                  <a:pt x="5727" y="61940"/>
                  <a:pt x="9252" y="65691"/>
                </a:cubicBezTo>
                <a:cubicBezTo>
                  <a:pt x="15252" y="72084"/>
                  <a:pt x="21539" y="78668"/>
                  <a:pt x="29718" y="81835"/>
                </a:cubicBezTo>
                <a:cubicBezTo>
                  <a:pt x="34176" y="83561"/>
                  <a:pt x="38827" y="84146"/>
                  <a:pt x="43578" y="84146"/>
                </a:cubicBezTo>
                <a:cubicBezTo>
                  <a:pt x="53577" y="84146"/>
                  <a:pt x="64016" y="81555"/>
                  <a:pt x="74022" y="81555"/>
                </a:cubicBezTo>
                <a:cubicBezTo>
                  <a:pt x="78715" y="81555"/>
                  <a:pt x="83313" y="82125"/>
                  <a:pt x="87726" y="83800"/>
                </a:cubicBezTo>
                <a:cubicBezTo>
                  <a:pt x="96846" y="87265"/>
                  <a:pt x="103918" y="95099"/>
                  <a:pt x="113265" y="97897"/>
                </a:cubicBezTo>
                <a:cubicBezTo>
                  <a:pt x="116131" y="98754"/>
                  <a:pt x="119088" y="99102"/>
                  <a:pt x="122069" y="99102"/>
                </a:cubicBezTo>
                <a:cubicBezTo>
                  <a:pt x="126292" y="99102"/>
                  <a:pt x="130563" y="98404"/>
                  <a:pt x="134696" y="97468"/>
                </a:cubicBezTo>
                <a:cubicBezTo>
                  <a:pt x="152698" y="93384"/>
                  <a:pt x="170355" y="84300"/>
                  <a:pt x="180666" y="68977"/>
                </a:cubicBezTo>
                <a:cubicBezTo>
                  <a:pt x="182035" y="66929"/>
                  <a:pt x="183297" y="64762"/>
                  <a:pt x="185107" y="63095"/>
                </a:cubicBezTo>
                <a:cubicBezTo>
                  <a:pt x="187476" y="60928"/>
                  <a:pt x="190584" y="59773"/>
                  <a:pt x="193548" y="58535"/>
                </a:cubicBezTo>
                <a:cubicBezTo>
                  <a:pt x="208753" y="52165"/>
                  <a:pt x="222326" y="41914"/>
                  <a:pt x="232625" y="29019"/>
                </a:cubicBezTo>
                <a:cubicBezTo>
                  <a:pt x="234458" y="26710"/>
                  <a:pt x="236268" y="24150"/>
                  <a:pt x="236506" y="21209"/>
                </a:cubicBezTo>
                <a:cubicBezTo>
                  <a:pt x="236851" y="16970"/>
                  <a:pt x="233720" y="13053"/>
                  <a:pt x="229886" y="11208"/>
                </a:cubicBezTo>
                <a:cubicBezTo>
                  <a:pt x="226333" y="9503"/>
                  <a:pt x="222276" y="9239"/>
                  <a:pt x="218307" y="9239"/>
                </a:cubicBezTo>
                <a:cubicBezTo>
                  <a:pt x="218007" y="9239"/>
                  <a:pt x="217707" y="9241"/>
                  <a:pt x="217408" y="9243"/>
                </a:cubicBezTo>
                <a:cubicBezTo>
                  <a:pt x="197101" y="9463"/>
                  <a:pt x="176903" y="13820"/>
                  <a:pt x="156655" y="13820"/>
                </a:cubicBezTo>
                <a:cubicBezTo>
                  <a:pt x="153884" y="13820"/>
                  <a:pt x="151113" y="13738"/>
                  <a:pt x="148340" y="13553"/>
                </a:cubicBezTo>
                <a:cubicBezTo>
                  <a:pt x="129731" y="12315"/>
                  <a:pt x="111776" y="6469"/>
                  <a:pt x="93429" y="3171"/>
                </a:cubicBezTo>
                <a:cubicBezTo>
                  <a:pt x="81652" y="1059"/>
                  <a:pt x="69687" y="0"/>
                  <a:pt x="57722" y="0"/>
                </a:cubicBezTo>
                <a:close/>
              </a:path>
            </a:pathLst>
          </a:custGeom>
          <a:solidFill>
            <a:srgbClr val="FFE1DD">
              <a:alpha val="188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3750" y="1477201"/>
            <a:ext cx="3002619" cy="4162455"/>
          </a:xfrm>
          <a:custGeom>
            <a:avLst/>
            <a:gdLst/>
            <a:ahLst/>
            <a:cxnLst/>
            <a:rect l="l" t="t" r="r" b="b"/>
            <a:pathLst>
              <a:path w="113585" h="157460" extrusionOk="0">
                <a:moveTo>
                  <a:pt x="47542" y="1"/>
                </a:moveTo>
                <a:cubicBezTo>
                  <a:pt x="37850" y="15455"/>
                  <a:pt x="28242" y="32064"/>
                  <a:pt x="27349" y="50198"/>
                </a:cubicBezTo>
                <a:cubicBezTo>
                  <a:pt x="25623" y="41494"/>
                  <a:pt x="24956" y="32576"/>
                  <a:pt x="26016" y="23754"/>
                </a:cubicBezTo>
                <a:cubicBezTo>
                  <a:pt x="26218" y="22075"/>
                  <a:pt x="26480" y="20408"/>
                  <a:pt x="26813" y="18753"/>
                </a:cubicBezTo>
                <a:cubicBezTo>
                  <a:pt x="26863" y="18481"/>
                  <a:pt x="26633" y="18299"/>
                  <a:pt x="26423" y="18299"/>
                </a:cubicBezTo>
                <a:cubicBezTo>
                  <a:pt x="26285" y="18299"/>
                  <a:pt x="26156" y="18378"/>
                  <a:pt x="26123" y="18563"/>
                </a:cubicBezTo>
                <a:cubicBezTo>
                  <a:pt x="23444" y="31612"/>
                  <a:pt x="24706" y="45114"/>
                  <a:pt x="28052" y="57913"/>
                </a:cubicBezTo>
                <a:cubicBezTo>
                  <a:pt x="28873" y="61104"/>
                  <a:pt x="29826" y="64259"/>
                  <a:pt x="30897" y="67378"/>
                </a:cubicBezTo>
                <a:cubicBezTo>
                  <a:pt x="25694" y="57329"/>
                  <a:pt x="21551" y="47364"/>
                  <a:pt x="17610" y="36577"/>
                </a:cubicBezTo>
                <a:cubicBezTo>
                  <a:pt x="13728" y="25921"/>
                  <a:pt x="9061" y="15181"/>
                  <a:pt x="977" y="7228"/>
                </a:cubicBezTo>
                <a:lnTo>
                  <a:pt x="977" y="7228"/>
                </a:lnTo>
                <a:cubicBezTo>
                  <a:pt x="477" y="15146"/>
                  <a:pt x="0" y="23182"/>
                  <a:pt x="1751" y="30921"/>
                </a:cubicBezTo>
                <a:cubicBezTo>
                  <a:pt x="3656" y="39411"/>
                  <a:pt x="8192" y="47138"/>
                  <a:pt x="13847" y="53734"/>
                </a:cubicBezTo>
                <a:cubicBezTo>
                  <a:pt x="19134" y="59901"/>
                  <a:pt x="25385" y="65152"/>
                  <a:pt x="31838" y="70069"/>
                </a:cubicBezTo>
                <a:cubicBezTo>
                  <a:pt x="34195" y="76546"/>
                  <a:pt x="37041" y="82868"/>
                  <a:pt x="40279" y="88940"/>
                </a:cubicBezTo>
                <a:cubicBezTo>
                  <a:pt x="42720" y="93524"/>
                  <a:pt x="45411" y="97977"/>
                  <a:pt x="48316" y="102287"/>
                </a:cubicBezTo>
                <a:cubicBezTo>
                  <a:pt x="43077" y="95334"/>
                  <a:pt x="33802" y="82047"/>
                  <a:pt x="30957" y="79761"/>
                </a:cubicBezTo>
                <a:cubicBezTo>
                  <a:pt x="22718" y="73177"/>
                  <a:pt x="13812" y="67474"/>
                  <a:pt x="5584" y="60866"/>
                </a:cubicBezTo>
                <a:cubicBezTo>
                  <a:pt x="5168" y="60532"/>
                  <a:pt x="4739" y="60151"/>
                  <a:pt x="4358" y="59746"/>
                </a:cubicBezTo>
                <a:cubicBezTo>
                  <a:pt x="3977" y="58794"/>
                  <a:pt x="3489" y="58722"/>
                  <a:pt x="3132" y="57758"/>
                </a:cubicBezTo>
                <a:lnTo>
                  <a:pt x="3132" y="57758"/>
                </a:lnTo>
                <a:cubicBezTo>
                  <a:pt x="3227" y="59663"/>
                  <a:pt x="4370" y="63604"/>
                  <a:pt x="5132" y="64437"/>
                </a:cubicBezTo>
                <a:cubicBezTo>
                  <a:pt x="10466" y="77701"/>
                  <a:pt x="18086" y="85047"/>
                  <a:pt x="28718" y="94608"/>
                </a:cubicBezTo>
                <a:cubicBezTo>
                  <a:pt x="34898" y="100156"/>
                  <a:pt x="42220" y="105026"/>
                  <a:pt x="50435" y="105954"/>
                </a:cubicBezTo>
                <a:cubicBezTo>
                  <a:pt x="50447" y="105966"/>
                  <a:pt x="50447" y="105990"/>
                  <a:pt x="50459" y="106002"/>
                </a:cubicBezTo>
                <a:lnTo>
                  <a:pt x="50483" y="105954"/>
                </a:lnTo>
                <a:cubicBezTo>
                  <a:pt x="50626" y="105966"/>
                  <a:pt x="50769" y="105990"/>
                  <a:pt x="50900" y="106002"/>
                </a:cubicBezTo>
                <a:cubicBezTo>
                  <a:pt x="53293" y="109336"/>
                  <a:pt x="55817" y="112586"/>
                  <a:pt x="58460" y="115729"/>
                </a:cubicBezTo>
                <a:cubicBezTo>
                  <a:pt x="61925" y="119849"/>
                  <a:pt x="65592" y="123790"/>
                  <a:pt x="69450" y="127529"/>
                </a:cubicBezTo>
                <a:cubicBezTo>
                  <a:pt x="59786" y="123195"/>
                  <a:pt x="49180" y="120968"/>
                  <a:pt x="38582" y="120968"/>
                </a:cubicBezTo>
                <a:cubicBezTo>
                  <a:pt x="30547" y="120968"/>
                  <a:pt x="22516" y="122248"/>
                  <a:pt x="14907" y="124862"/>
                </a:cubicBezTo>
                <a:cubicBezTo>
                  <a:pt x="24027" y="129314"/>
                  <a:pt x="33564" y="133053"/>
                  <a:pt x="43530" y="134982"/>
                </a:cubicBezTo>
                <a:cubicBezTo>
                  <a:pt x="48145" y="135881"/>
                  <a:pt x="52859" y="136379"/>
                  <a:pt x="57570" y="136379"/>
                </a:cubicBezTo>
                <a:cubicBezTo>
                  <a:pt x="58534" y="136379"/>
                  <a:pt x="59498" y="136358"/>
                  <a:pt x="60460" y="136315"/>
                </a:cubicBezTo>
                <a:cubicBezTo>
                  <a:pt x="64961" y="136113"/>
                  <a:pt x="72081" y="136089"/>
                  <a:pt x="76105" y="134029"/>
                </a:cubicBezTo>
                <a:lnTo>
                  <a:pt x="75867" y="133446"/>
                </a:lnTo>
                <a:lnTo>
                  <a:pt x="75867" y="133446"/>
                </a:lnTo>
                <a:cubicBezTo>
                  <a:pt x="77772" y="135113"/>
                  <a:pt x="79725" y="136732"/>
                  <a:pt x="81713" y="138304"/>
                </a:cubicBezTo>
                <a:cubicBezTo>
                  <a:pt x="90202" y="145043"/>
                  <a:pt x="99310" y="150865"/>
                  <a:pt x="109002" y="155722"/>
                </a:cubicBezTo>
                <a:cubicBezTo>
                  <a:pt x="110205" y="156318"/>
                  <a:pt x="111407" y="156889"/>
                  <a:pt x="112645" y="157413"/>
                </a:cubicBezTo>
                <a:cubicBezTo>
                  <a:pt x="112717" y="157445"/>
                  <a:pt x="112787" y="157459"/>
                  <a:pt x="112854" y="157459"/>
                </a:cubicBezTo>
                <a:cubicBezTo>
                  <a:pt x="113290" y="157459"/>
                  <a:pt x="113584" y="156861"/>
                  <a:pt x="113110" y="156604"/>
                </a:cubicBezTo>
                <a:cubicBezTo>
                  <a:pt x="109216" y="154544"/>
                  <a:pt x="105347" y="152472"/>
                  <a:pt x="101549" y="150246"/>
                </a:cubicBezTo>
                <a:cubicBezTo>
                  <a:pt x="107466" y="138113"/>
                  <a:pt x="110014" y="124350"/>
                  <a:pt x="108788" y="110907"/>
                </a:cubicBezTo>
                <a:cubicBezTo>
                  <a:pt x="108121" y="103597"/>
                  <a:pt x="106359" y="96406"/>
                  <a:pt x="105847" y="89083"/>
                </a:cubicBezTo>
                <a:cubicBezTo>
                  <a:pt x="104061" y="94798"/>
                  <a:pt x="100561" y="99799"/>
                  <a:pt x="98072" y="105240"/>
                </a:cubicBezTo>
                <a:cubicBezTo>
                  <a:pt x="91762" y="119039"/>
                  <a:pt x="92405" y="135791"/>
                  <a:pt x="99644" y="149103"/>
                </a:cubicBezTo>
                <a:lnTo>
                  <a:pt x="99144" y="148805"/>
                </a:lnTo>
                <a:cubicBezTo>
                  <a:pt x="94560" y="145995"/>
                  <a:pt x="90095" y="142971"/>
                  <a:pt x="85797" y="139732"/>
                </a:cubicBezTo>
                <a:cubicBezTo>
                  <a:pt x="83249" y="137815"/>
                  <a:pt x="80749" y="135815"/>
                  <a:pt x="78320" y="133744"/>
                </a:cubicBezTo>
                <a:cubicBezTo>
                  <a:pt x="78427" y="133624"/>
                  <a:pt x="78534" y="133494"/>
                  <a:pt x="78641" y="133374"/>
                </a:cubicBezTo>
                <a:cubicBezTo>
                  <a:pt x="80510" y="131077"/>
                  <a:pt x="81213" y="127969"/>
                  <a:pt x="81701" y="125004"/>
                </a:cubicBezTo>
                <a:cubicBezTo>
                  <a:pt x="84928" y="105621"/>
                  <a:pt x="83118" y="85440"/>
                  <a:pt x="76522" y="66938"/>
                </a:cubicBezTo>
                <a:cubicBezTo>
                  <a:pt x="76105" y="65783"/>
                  <a:pt x="75593" y="64533"/>
                  <a:pt x="74522" y="63937"/>
                </a:cubicBezTo>
                <a:cubicBezTo>
                  <a:pt x="69200" y="80594"/>
                  <a:pt x="67723" y="98477"/>
                  <a:pt x="70235" y="115777"/>
                </a:cubicBezTo>
                <a:cubicBezTo>
                  <a:pt x="70950" y="120647"/>
                  <a:pt x="72021" y="125600"/>
                  <a:pt x="74272" y="129922"/>
                </a:cubicBezTo>
                <a:cubicBezTo>
                  <a:pt x="74033" y="129791"/>
                  <a:pt x="73807" y="129672"/>
                  <a:pt x="73569" y="129541"/>
                </a:cubicBezTo>
                <a:cubicBezTo>
                  <a:pt x="69581" y="125874"/>
                  <a:pt x="65771" y="122016"/>
                  <a:pt x="62163" y="117968"/>
                </a:cubicBezTo>
                <a:cubicBezTo>
                  <a:pt x="58305" y="113646"/>
                  <a:pt x="54686" y="109121"/>
                  <a:pt x="51340" y="104395"/>
                </a:cubicBezTo>
                <a:cubicBezTo>
                  <a:pt x="56877" y="94012"/>
                  <a:pt x="60746" y="81880"/>
                  <a:pt x="60306" y="70200"/>
                </a:cubicBezTo>
                <a:cubicBezTo>
                  <a:pt x="59925" y="59913"/>
                  <a:pt x="57186" y="49626"/>
                  <a:pt x="58591" y="39422"/>
                </a:cubicBezTo>
                <a:lnTo>
                  <a:pt x="58591" y="39422"/>
                </a:lnTo>
                <a:cubicBezTo>
                  <a:pt x="50590" y="44875"/>
                  <a:pt x="42994" y="52091"/>
                  <a:pt x="40767" y="61520"/>
                </a:cubicBezTo>
                <a:cubicBezTo>
                  <a:pt x="39053" y="68771"/>
                  <a:pt x="40755" y="76367"/>
                  <a:pt x="42851" y="83511"/>
                </a:cubicBezTo>
                <a:cubicBezTo>
                  <a:pt x="44470" y="89048"/>
                  <a:pt x="46340" y="94501"/>
                  <a:pt x="48268" y="99918"/>
                </a:cubicBezTo>
                <a:cubicBezTo>
                  <a:pt x="46578" y="97358"/>
                  <a:pt x="44970" y="94751"/>
                  <a:pt x="43434" y="92084"/>
                </a:cubicBezTo>
                <a:cubicBezTo>
                  <a:pt x="38100" y="82809"/>
                  <a:pt x="33743" y="72974"/>
                  <a:pt x="30564" y="62747"/>
                </a:cubicBezTo>
                <a:cubicBezTo>
                  <a:pt x="29933" y="60711"/>
                  <a:pt x="29349" y="58651"/>
                  <a:pt x="28814" y="56579"/>
                </a:cubicBezTo>
                <a:cubicBezTo>
                  <a:pt x="32743" y="55365"/>
                  <a:pt x="36112" y="52734"/>
                  <a:pt x="38803" y="49638"/>
                </a:cubicBezTo>
                <a:cubicBezTo>
                  <a:pt x="44494" y="43101"/>
                  <a:pt x="47411" y="34517"/>
                  <a:pt x="48399" y="25909"/>
                </a:cubicBezTo>
                <a:cubicBezTo>
                  <a:pt x="49376" y="17301"/>
                  <a:pt x="48566" y="8597"/>
                  <a:pt x="47542" y="1"/>
                </a:cubicBezTo>
                <a:close/>
              </a:path>
            </a:pathLst>
          </a:custGeom>
          <a:solidFill>
            <a:srgbClr val="FFE1DD">
              <a:alpha val="188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5573088" y="-1750575"/>
            <a:ext cx="2943802" cy="4903217"/>
          </a:xfrm>
          <a:custGeom>
            <a:avLst/>
            <a:gdLst/>
            <a:ahLst/>
            <a:cxnLst/>
            <a:rect l="l" t="t" r="r" b="b"/>
            <a:pathLst>
              <a:path w="111360" h="185482" extrusionOk="0">
                <a:moveTo>
                  <a:pt x="64810" y="0"/>
                </a:moveTo>
                <a:cubicBezTo>
                  <a:pt x="64534" y="0"/>
                  <a:pt x="64271" y="208"/>
                  <a:pt x="64377" y="554"/>
                </a:cubicBezTo>
                <a:cubicBezTo>
                  <a:pt x="65663" y="4781"/>
                  <a:pt x="66937" y="8972"/>
                  <a:pt x="68044" y="13234"/>
                </a:cubicBezTo>
                <a:cubicBezTo>
                  <a:pt x="55281" y="17628"/>
                  <a:pt x="43756" y="25557"/>
                  <a:pt x="35124" y="35928"/>
                </a:cubicBezTo>
                <a:cubicBezTo>
                  <a:pt x="30421" y="41571"/>
                  <a:pt x="26575" y="47893"/>
                  <a:pt x="21765" y="53442"/>
                </a:cubicBezTo>
                <a:cubicBezTo>
                  <a:pt x="27063" y="50668"/>
                  <a:pt x="33076" y="49596"/>
                  <a:pt x="38684" y="47512"/>
                </a:cubicBezTo>
                <a:cubicBezTo>
                  <a:pt x="52900" y="42226"/>
                  <a:pt x="64294" y="29927"/>
                  <a:pt x="68592" y="15389"/>
                </a:cubicBezTo>
                <a:cubicBezTo>
                  <a:pt x="68640" y="15580"/>
                  <a:pt x="68687" y="15770"/>
                  <a:pt x="68735" y="15961"/>
                </a:cubicBezTo>
                <a:cubicBezTo>
                  <a:pt x="69985" y="21188"/>
                  <a:pt x="70997" y="26474"/>
                  <a:pt x="71747" y="31808"/>
                </a:cubicBezTo>
                <a:cubicBezTo>
                  <a:pt x="72200" y="34963"/>
                  <a:pt x="72545" y="38142"/>
                  <a:pt x="72807" y="41333"/>
                </a:cubicBezTo>
                <a:cubicBezTo>
                  <a:pt x="72640" y="41345"/>
                  <a:pt x="72485" y="41357"/>
                  <a:pt x="72319" y="41369"/>
                </a:cubicBezTo>
                <a:cubicBezTo>
                  <a:pt x="69378" y="41655"/>
                  <a:pt x="66675" y="43369"/>
                  <a:pt x="64234" y="45119"/>
                </a:cubicBezTo>
                <a:cubicBezTo>
                  <a:pt x="48256" y="56537"/>
                  <a:pt x="35255" y="72099"/>
                  <a:pt x="26837" y="89851"/>
                </a:cubicBezTo>
                <a:cubicBezTo>
                  <a:pt x="26313" y="90958"/>
                  <a:pt x="25801" y="92196"/>
                  <a:pt x="26134" y="93375"/>
                </a:cubicBezTo>
                <a:cubicBezTo>
                  <a:pt x="41672" y="85362"/>
                  <a:pt x="55352" y="73766"/>
                  <a:pt x="65818" y="59740"/>
                </a:cubicBezTo>
                <a:cubicBezTo>
                  <a:pt x="68759" y="55799"/>
                  <a:pt x="71497" y="51549"/>
                  <a:pt x="72962" y="46893"/>
                </a:cubicBezTo>
                <a:cubicBezTo>
                  <a:pt x="73045" y="47143"/>
                  <a:pt x="73117" y="47405"/>
                  <a:pt x="73200" y="47655"/>
                </a:cubicBezTo>
                <a:cubicBezTo>
                  <a:pt x="73426" y="53073"/>
                  <a:pt x="73390" y="58502"/>
                  <a:pt x="73081" y="63907"/>
                </a:cubicBezTo>
                <a:cubicBezTo>
                  <a:pt x="72747" y="69694"/>
                  <a:pt x="72104" y="75456"/>
                  <a:pt x="71140" y="81159"/>
                </a:cubicBezTo>
                <a:cubicBezTo>
                  <a:pt x="59877" y="84588"/>
                  <a:pt x="48554" y="90434"/>
                  <a:pt x="40612" y="98995"/>
                </a:cubicBezTo>
                <a:cubicBezTo>
                  <a:pt x="33600" y="106543"/>
                  <a:pt x="28266" y="115747"/>
                  <a:pt x="20062" y="121974"/>
                </a:cubicBezTo>
                <a:cubicBezTo>
                  <a:pt x="23811" y="122687"/>
                  <a:pt x="27710" y="123160"/>
                  <a:pt x="31562" y="123160"/>
                </a:cubicBezTo>
                <a:cubicBezTo>
                  <a:pt x="37486" y="123160"/>
                  <a:pt x="43300" y="122042"/>
                  <a:pt x="48292" y="118962"/>
                </a:cubicBezTo>
                <a:cubicBezTo>
                  <a:pt x="54626" y="115033"/>
                  <a:pt x="58793" y="108460"/>
                  <a:pt x="62365" y="101924"/>
                </a:cubicBezTo>
                <a:cubicBezTo>
                  <a:pt x="65127" y="96864"/>
                  <a:pt x="67663" y="91696"/>
                  <a:pt x="70140" y="86493"/>
                </a:cubicBezTo>
                <a:lnTo>
                  <a:pt x="70140" y="86493"/>
                </a:lnTo>
                <a:cubicBezTo>
                  <a:pt x="69521" y="89494"/>
                  <a:pt x="68818" y="92494"/>
                  <a:pt x="68021" y="95459"/>
                </a:cubicBezTo>
                <a:cubicBezTo>
                  <a:pt x="65235" y="105793"/>
                  <a:pt x="61365" y="115830"/>
                  <a:pt x="56376" y="125296"/>
                </a:cubicBezTo>
                <a:cubicBezTo>
                  <a:pt x="55388" y="127189"/>
                  <a:pt x="54340" y="129058"/>
                  <a:pt x="53257" y="130904"/>
                </a:cubicBezTo>
                <a:cubicBezTo>
                  <a:pt x="50236" y="129299"/>
                  <a:pt x="46787" y="128675"/>
                  <a:pt x="43355" y="128675"/>
                </a:cubicBezTo>
                <a:cubicBezTo>
                  <a:pt x="42661" y="128675"/>
                  <a:pt x="41968" y="128701"/>
                  <a:pt x="41279" y="128749"/>
                </a:cubicBezTo>
                <a:cubicBezTo>
                  <a:pt x="32635" y="129344"/>
                  <a:pt x="24503" y="133356"/>
                  <a:pt x="17717" y="138738"/>
                </a:cubicBezTo>
                <a:cubicBezTo>
                  <a:pt x="10942" y="144131"/>
                  <a:pt x="5370" y="150858"/>
                  <a:pt x="0" y="157657"/>
                </a:cubicBezTo>
                <a:cubicBezTo>
                  <a:pt x="17788" y="153585"/>
                  <a:pt x="36326" y="148644"/>
                  <a:pt x="49780" y="136440"/>
                </a:cubicBezTo>
                <a:lnTo>
                  <a:pt x="49780" y="136440"/>
                </a:lnTo>
                <a:cubicBezTo>
                  <a:pt x="44851" y="143822"/>
                  <a:pt x="39005" y="150597"/>
                  <a:pt x="32028" y="156085"/>
                </a:cubicBezTo>
                <a:cubicBezTo>
                  <a:pt x="30695" y="157133"/>
                  <a:pt x="29325" y="158121"/>
                  <a:pt x="27920" y="159062"/>
                </a:cubicBezTo>
                <a:cubicBezTo>
                  <a:pt x="27601" y="159281"/>
                  <a:pt x="27792" y="159751"/>
                  <a:pt x="28093" y="159751"/>
                </a:cubicBezTo>
                <a:cubicBezTo>
                  <a:pt x="28151" y="159751"/>
                  <a:pt x="28214" y="159733"/>
                  <a:pt x="28278" y="159693"/>
                </a:cubicBezTo>
                <a:cubicBezTo>
                  <a:pt x="39398" y="152347"/>
                  <a:pt x="48054" y="141917"/>
                  <a:pt x="54745" y="130487"/>
                </a:cubicBezTo>
                <a:cubicBezTo>
                  <a:pt x="56412" y="127653"/>
                  <a:pt x="57960" y="124748"/>
                  <a:pt x="59412" y="121795"/>
                </a:cubicBezTo>
                <a:lnTo>
                  <a:pt x="59412" y="121795"/>
                </a:lnTo>
                <a:cubicBezTo>
                  <a:pt x="55995" y="132559"/>
                  <a:pt x="51876" y="142548"/>
                  <a:pt x="47030" y="152954"/>
                </a:cubicBezTo>
                <a:cubicBezTo>
                  <a:pt x="42244" y="163241"/>
                  <a:pt x="37945" y="174135"/>
                  <a:pt x="38041" y="185482"/>
                </a:cubicBezTo>
                <a:cubicBezTo>
                  <a:pt x="43994" y="180231"/>
                  <a:pt x="50018" y="174873"/>
                  <a:pt x="54257" y="168170"/>
                </a:cubicBezTo>
                <a:cubicBezTo>
                  <a:pt x="58900" y="160824"/>
                  <a:pt x="61163" y="152156"/>
                  <a:pt x="61829" y="143489"/>
                </a:cubicBezTo>
                <a:cubicBezTo>
                  <a:pt x="62449" y="135392"/>
                  <a:pt x="61746" y="127260"/>
                  <a:pt x="60651" y="119212"/>
                </a:cubicBezTo>
                <a:cubicBezTo>
                  <a:pt x="63568" y="112961"/>
                  <a:pt x="66032" y="106496"/>
                  <a:pt x="68033" y="99900"/>
                </a:cubicBezTo>
                <a:cubicBezTo>
                  <a:pt x="69545" y="94935"/>
                  <a:pt x="70795" y="89875"/>
                  <a:pt x="71783" y="84779"/>
                </a:cubicBezTo>
                <a:lnTo>
                  <a:pt x="71783" y="84779"/>
                </a:lnTo>
                <a:cubicBezTo>
                  <a:pt x="70569" y="93399"/>
                  <a:pt x="67735" y="109365"/>
                  <a:pt x="68140" y="112997"/>
                </a:cubicBezTo>
                <a:cubicBezTo>
                  <a:pt x="69295" y="123474"/>
                  <a:pt x="71569" y="133809"/>
                  <a:pt x="72712" y="144286"/>
                </a:cubicBezTo>
                <a:cubicBezTo>
                  <a:pt x="72771" y="144822"/>
                  <a:pt x="72807" y="145394"/>
                  <a:pt x="72783" y="145953"/>
                </a:cubicBezTo>
                <a:cubicBezTo>
                  <a:pt x="72390" y="146894"/>
                  <a:pt x="72676" y="147287"/>
                  <a:pt x="72247" y="148215"/>
                </a:cubicBezTo>
                <a:cubicBezTo>
                  <a:pt x="73521" y="146798"/>
                  <a:pt x="75498" y="143215"/>
                  <a:pt x="75545" y="142084"/>
                </a:cubicBezTo>
                <a:cubicBezTo>
                  <a:pt x="81153" y="128939"/>
                  <a:pt x="80963" y="118354"/>
                  <a:pt x="80201" y="104079"/>
                </a:cubicBezTo>
                <a:cubicBezTo>
                  <a:pt x="79760" y="95780"/>
                  <a:pt x="78022" y="87160"/>
                  <a:pt x="72878" y="80695"/>
                </a:cubicBezTo>
                <a:cubicBezTo>
                  <a:pt x="72878" y="80671"/>
                  <a:pt x="72890" y="80659"/>
                  <a:pt x="72902" y="80647"/>
                </a:cubicBezTo>
                <a:cubicBezTo>
                  <a:pt x="72878" y="80647"/>
                  <a:pt x="72866" y="80647"/>
                  <a:pt x="72843" y="80659"/>
                </a:cubicBezTo>
                <a:cubicBezTo>
                  <a:pt x="72759" y="80552"/>
                  <a:pt x="72664" y="80445"/>
                  <a:pt x="72581" y="80326"/>
                </a:cubicBezTo>
                <a:cubicBezTo>
                  <a:pt x="73247" y="76278"/>
                  <a:pt x="73759" y="72194"/>
                  <a:pt x="74117" y="68110"/>
                </a:cubicBezTo>
                <a:cubicBezTo>
                  <a:pt x="74581" y="62752"/>
                  <a:pt x="74771" y="57371"/>
                  <a:pt x="74688" y="51989"/>
                </a:cubicBezTo>
                <a:lnTo>
                  <a:pt x="74688" y="51989"/>
                </a:lnTo>
                <a:cubicBezTo>
                  <a:pt x="81320" y="69384"/>
                  <a:pt x="94607" y="84255"/>
                  <a:pt x="111359" y="92447"/>
                </a:cubicBezTo>
                <a:cubicBezTo>
                  <a:pt x="108073" y="82850"/>
                  <a:pt x="103966" y="73456"/>
                  <a:pt x="98286" y="65050"/>
                </a:cubicBezTo>
                <a:cubicBezTo>
                  <a:pt x="95119" y="60347"/>
                  <a:pt x="91440" y="55966"/>
                  <a:pt x="87261" y="52144"/>
                </a:cubicBezTo>
                <a:cubicBezTo>
                  <a:pt x="83927" y="49108"/>
                  <a:pt x="78879" y="44083"/>
                  <a:pt x="74581" y="42690"/>
                </a:cubicBezTo>
                <a:lnTo>
                  <a:pt x="74331" y="43274"/>
                </a:lnTo>
                <a:cubicBezTo>
                  <a:pt x="74164" y="40750"/>
                  <a:pt x="73938" y="38226"/>
                  <a:pt x="73640" y="35701"/>
                </a:cubicBezTo>
                <a:cubicBezTo>
                  <a:pt x="72402" y="24938"/>
                  <a:pt x="70080" y="14365"/>
                  <a:pt x="66651" y="4090"/>
                </a:cubicBezTo>
                <a:cubicBezTo>
                  <a:pt x="66223" y="2816"/>
                  <a:pt x="65770" y="1566"/>
                  <a:pt x="65282" y="316"/>
                </a:cubicBezTo>
                <a:cubicBezTo>
                  <a:pt x="65195" y="98"/>
                  <a:pt x="64999" y="0"/>
                  <a:pt x="64810" y="0"/>
                </a:cubicBezTo>
                <a:close/>
              </a:path>
            </a:pathLst>
          </a:custGeom>
          <a:solidFill>
            <a:srgbClr val="FFE1DD">
              <a:alpha val="188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2411848" y="1602237"/>
            <a:ext cx="774625" cy="263425"/>
          </a:xfrm>
          <a:custGeom>
            <a:avLst/>
            <a:gdLst/>
            <a:ahLst/>
            <a:cxnLst/>
            <a:rect l="l" t="t" r="r" b="b"/>
            <a:pathLst>
              <a:path w="29303" h="9965" extrusionOk="0">
                <a:moveTo>
                  <a:pt x="3352" y="1"/>
                </a:moveTo>
                <a:cubicBezTo>
                  <a:pt x="2496" y="1"/>
                  <a:pt x="1634" y="134"/>
                  <a:pt x="1037" y="712"/>
                </a:cubicBezTo>
                <a:cubicBezTo>
                  <a:pt x="1" y="1724"/>
                  <a:pt x="418" y="3593"/>
                  <a:pt x="1489" y="4546"/>
                </a:cubicBezTo>
                <a:cubicBezTo>
                  <a:pt x="2573" y="5510"/>
                  <a:pt x="4073" y="5808"/>
                  <a:pt x="5502" y="6058"/>
                </a:cubicBezTo>
                <a:cubicBezTo>
                  <a:pt x="12598" y="7332"/>
                  <a:pt x="19682" y="8606"/>
                  <a:pt x="26778" y="9880"/>
                </a:cubicBezTo>
                <a:cubicBezTo>
                  <a:pt x="27020" y="9925"/>
                  <a:pt x="27279" y="9964"/>
                  <a:pt x="27530" y="9964"/>
                </a:cubicBezTo>
                <a:cubicBezTo>
                  <a:pt x="27872" y="9964"/>
                  <a:pt x="28198" y="9892"/>
                  <a:pt x="28445" y="9666"/>
                </a:cubicBezTo>
                <a:cubicBezTo>
                  <a:pt x="29302" y="8856"/>
                  <a:pt x="28123" y="7534"/>
                  <a:pt x="27076" y="7010"/>
                </a:cubicBezTo>
                <a:cubicBezTo>
                  <a:pt x="23516" y="5236"/>
                  <a:pt x="19765" y="3855"/>
                  <a:pt x="15908" y="2891"/>
                </a:cubicBezTo>
                <a:cubicBezTo>
                  <a:pt x="12145" y="1272"/>
                  <a:pt x="8097" y="295"/>
                  <a:pt x="4001" y="22"/>
                </a:cubicBezTo>
                <a:cubicBezTo>
                  <a:pt x="3788" y="9"/>
                  <a:pt x="3570" y="1"/>
                  <a:pt x="3352" y="1"/>
                </a:cubicBezTo>
                <a:close/>
              </a:path>
            </a:pathLst>
          </a:custGeom>
          <a:solidFill>
            <a:srgbClr val="FFE1DD">
              <a:alpha val="188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6031650" y="3960022"/>
            <a:ext cx="619451" cy="647922"/>
          </a:xfrm>
          <a:custGeom>
            <a:avLst/>
            <a:gdLst/>
            <a:ahLst/>
            <a:cxnLst/>
            <a:rect l="l" t="t" r="r" b="b"/>
            <a:pathLst>
              <a:path w="23433" h="24510" extrusionOk="0">
                <a:moveTo>
                  <a:pt x="2834" y="0"/>
                </a:moveTo>
                <a:cubicBezTo>
                  <a:pt x="1878" y="0"/>
                  <a:pt x="926" y="130"/>
                  <a:pt x="1" y="411"/>
                </a:cubicBezTo>
                <a:cubicBezTo>
                  <a:pt x="3061" y="2935"/>
                  <a:pt x="5751" y="5900"/>
                  <a:pt x="7966" y="9186"/>
                </a:cubicBezTo>
                <a:cubicBezTo>
                  <a:pt x="10085" y="12317"/>
                  <a:pt x="11645" y="16341"/>
                  <a:pt x="14241" y="19116"/>
                </a:cubicBezTo>
                <a:cubicBezTo>
                  <a:pt x="16272" y="21273"/>
                  <a:pt x="19271" y="22223"/>
                  <a:pt x="22224" y="22907"/>
                </a:cubicBezTo>
                <a:lnTo>
                  <a:pt x="22224" y="22907"/>
                </a:lnTo>
                <a:cubicBezTo>
                  <a:pt x="22276" y="22073"/>
                  <a:pt x="22016" y="21125"/>
                  <a:pt x="21706" y="20330"/>
                </a:cubicBezTo>
                <a:cubicBezTo>
                  <a:pt x="20575" y="17508"/>
                  <a:pt x="19289" y="14746"/>
                  <a:pt x="17860" y="12055"/>
                </a:cubicBezTo>
                <a:cubicBezTo>
                  <a:pt x="16026" y="8662"/>
                  <a:pt x="13895" y="5316"/>
                  <a:pt x="10847" y="2947"/>
                </a:cubicBezTo>
                <a:cubicBezTo>
                  <a:pt x="8572" y="1163"/>
                  <a:pt x="5689" y="0"/>
                  <a:pt x="2834" y="0"/>
                </a:cubicBezTo>
                <a:close/>
                <a:moveTo>
                  <a:pt x="22224" y="22907"/>
                </a:moveTo>
                <a:lnTo>
                  <a:pt x="22224" y="22907"/>
                </a:lnTo>
                <a:cubicBezTo>
                  <a:pt x="22183" y="23548"/>
                  <a:pt x="21959" y="24121"/>
                  <a:pt x="21432" y="24509"/>
                </a:cubicBezTo>
                <a:lnTo>
                  <a:pt x="23432" y="23176"/>
                </a:lnTo>
                <a:cubicBezTo>
                  <a:pt x="23032" y="23090"/>
                  <a:pt x="22628" y="23001"/>
                  <a:pt x="22224" y="22907"/>
                </a:cubicBezTo>
                <a:close/>
              </a:path>
            </a:pathLst>
          </a:custGeom>
          <a:solidFill>
            <a:srgbClr val="FFE1DD">
              <a:alpha val="188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ctrTitle"/>
          </p:nvPr>
        </p:nvSpPr>
        <p:spPr>
          <a:xfrm>
            <a:off x="2667000" y="2262475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5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 dirty="0"/>
          </a:p>
        </p:txBody>
      </p:sp>
      <p:sp>
        <p:nvSpPr>
          <p:cNvPr id="17" name="Google Shape;17;p2"/>
          <p:cNvSpPr txBox="1">
            <a:spLocks noGrp="1"/>
          </p:cNvSpPr>
          <p:nvPr>
            <p:ph type="subTitle" idx="1"/>
          </p:nvPr>
        </p:nvSpPr>
        <p:spPr>
          <a:xfrm>
            <a:off x="2402650" y="2911600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1700" b="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6488550" y="-939375"/>
            <a:ext cx="3102200" cy="3516925"/>
          </a:xfrm>
          <a:custGeom>
            <a:avLst/>
            <a:gdLst/>
            <a:ahLst/>
            <a:cxnLst/>
            <a:rect l="l" t="t" r="r" b="b"/>
            <a:pathLst>
              <a:path w="124088" h="140677" extrusionOk="0">
                <a:moveTo>
                  <a:pt x="53095" y="1"/>
                </a:moveTo>
                <a:cubicBezTo>
                  <a:pt x="44131" y="1"/>
                  <a:pt x="37374" y="1292"/>
                  <a:pt x="34755" y="1838"/>
                </a:cubicBezTo>
                <a:lnTo>
                  <a:pt x="1" y="9970"/>
                </a:lnTo>
                <a:cubicBezTo>
                  <a:pt x="4787" y="10994"/>
                  <a:pt x="11169" y="13197"/>
                  <a:pt x="14157" y="18602"/>
                </a:cubicBezTo>
                <a:cubicBezTo>
                  <a:pt x="16324" y="22531"/>
                  <a:pt x="15348" y="25674"/>
                  <a:pt x="15753" y="28603"/>
                </a:cubicBezTo>
                <a:cubicBezTo>
                  <a:pt x="17598" y="41664"/>
                  <a:pt x="45554" y="39926"/>
                  <a:pt x="61878" y="54094"/>
                </a:cubicBezTo>
                <a:cubicBezTo>
                  <a:pt x="80404" y="70192"/>
                  <a:pt x="67521" y="92504"/>
                  <a:pt x="86059" y="116662"/>
                </a:cubicBezTo>
                <a:cubicBezTo>
                  <a:pt x="97025" y="130961"/>
                  <a:pt x="112539" y="137450"/>
                  <a:pt x="123326" y="140677"/>
                </a:cubicBezTo>
                <a:cubicBezTo>
                  <a:pt x="123576" y="107780"/>
                  <a:pt x="123826" y="74895"/>
                  <a:pt x="124088" y="42010"/>
                </a:cubicBezTo>
                <a:cubicBezTo>
                  <a:pt x="120278" y="34783"/>
                  <a:pt x="112943" y="23376"/>
                  <a:pt x="99823" y="14149"/>
                </a:cubicBezTo>
                <a:cubicBezTo>
                  <a:pt x="83521" y="2684"/>
                  <a:pt x="66016" y="1"/>
                  <a:pt x="53095" y="1"/>
                </a:cubicBezTo>
                <a:close/>
              </a:path>
            </a:pathLst>
          </a:custGeom>
          <a:solidFill>
            <a:srgbClr val="E75E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6313525" y="-937200"/>
            <a:ext cx="3102200" cy="3648700"/>
          </a:xfrm>
          <a:custGeom>
            <a:avLst/>
            <a:gdLst/>
            <a:ahLst/>
            <a:cxnLst/>
            <a:rect l="l" t="t" r="r" b="b"/>
            <a:pathLst>
              <a:path w="124088" h="145948" fill="none" extrusionOk="0">
                <a:moveTo>
                  <a:pt x="123338" y="145947"/>
                </a:moveTo>
                <a:cubicBezTo>
                  <a:pt x="112551" y="142721"/>
                  <a:pt x="97037" y="136232"/>
                  <a:pt x="86059" y="121932"/>
                </a:cubicBezTo>
                <a:cubicBezTo>
                  <a:pt x="67533" y="97775"/>
                  <a:pt x="80404" y="75462"/>
                  <a:pt x="61890" y="59365"/>
                </a:cubicBezTo>
                <a:cubicBezTo>
                  <a:pt x="45566" y="45197"/>
                  <a:pt x="17610" y="46935"/>
                  <a:pt x="15765" y="33874"/>
                </a:cubicBezTo>
                <a:cubicBezTo>
                  <a:pt x="15348" y="30945"/>
                  <a:pt x="16336" y="27802"/>
                  <a:pt x="14157" y="23873"/>
                </a:cubicBezTo>
                <a:cubicBezTo>
                  <a:pt x="11169" y="18467"/>
                  <a:pt x="4799" y="16265"/>
                  <a:pt x="1" y="15241"/>
                </a:cubicBezTo>
                <a:lnTo>
                  <a:pt x="34755" y="7109"/>
                </a:lnTo>
                <a:cubicBezTo>
                  <a:pt x="41161" y="5775"/>
                  <a:pt x="72224" y="1"/>
                  <a:pt x="99835" y="19420"/>
                </a:cubicBezTo>
                <a:cubicBezTo>
                  <a:pt x="112944" y="28647"/>
                  <a:pt x="120290" y="40053"/>
                  <a:pt x="124088" y="47280"/>
                </a:cubicBezTo>
                <a:cubicBezTo>
                  <a:pt x="123838" y="80165"/>
                  <a:pt x="123588" y="113050"/>
                  <a:pt x="123338" y="145947"/>
                </a:cubicBezTo>
                <a:close/>
              </a:path>
            </a:pathLst>
          </a:custGeom>
          <a:noFill/>
          <a:ln w="14875" cap="flat" cmpd="sng">
            <a:solidFill>
              <a:srgbClr val="FBB85E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6436475" y="-814550"/>
            <a:ext cx="3102200" cy="3648675"/>
          </a:xfrm>
          <a:custGeom>
            <a:avLst/>
            <a:gdLst/>
            <a:ahLst/>
            <a:cxnLst/>
            <a:rect l="l" t="t" r="r" b="b"/>
            <a:pathLst>
              <a:path w="124088" h="145947" fill="none" extrusionOk="0">
                <a:moveTo>
                  <a:pt x="123325" y="145947"/>
                </a:moveTo>
                <a:cubicBezTo>
                  <a:pt x="112538" y="142732"/>
                  <a:pt x="97024" y="136231"/>
                  <a:pt x="86059" y="121932"/>
                </a:cubicBezTo>
                <a:cubicBezTo>
                  <a:pt x="67520" y="97786"/>
                  <a:pt x="80403" y="75462"/>
                  <a:pt x="61877" y="59377"/>
                </a:cubicBezTo>
                <a:cubicBezTo>
                  <a:pt x="45553" y="45196"/>
                  <a:pt x="17598" y="46935"/>
                  <a:pt x="15752" y="33885"/>
                </a:cubicBezTo>
                <a:cubicBezTo>
                  <a:pt x="15347" y="30944"/>
                  <a:pt x="16324" y="27813"/>
                  <a:pt x="14157" y="23884"/>
                </a:cubicBezTo>
                <a:cubicBezTo>
                  <a:pt x="11168" y="18479"/>
                  <a:pt x="4786" y="16276"/>
                  <a:pt x="0" y="15252"/>
                </a:cubicBezTo>
                <a:lnTo>
                  <a:pt x="34754" y="7120"/>
                </a:lnTo>
                <a:cubicBezTo>
                  <a:pt x="41148" y="5775"/>
                  <a:pt x="72212" y="0"/>
                  <a:pt x="99822" y="19431"/>
                </a:cubicBezTo>
                <a:cubicBezTo>
                  <a:pt x="112943" y="28658"/>
                  <a:pt x="120277" y="40065"/>
                  <a:pt x="124087" y="47292"/>
                </a:cubicBezTo>
                <a:cubicBezTo>
                  <a:pt x="123825" y="80177"/>
                  <a:pt x="123575" y="113062"/>
                  <a:pt x="123325" y="145947"/>
                </a:cubicBezTo>
                <a:close/>
              </a:path>
            </a:pathLst>
          </a:custGeom>
          <a:noFill/>
          <a:ln w="14875" cap="flat" cmpd="sng">
            <a:solidFill>
              <a:srgbClr val="FBB85E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-730500" y="2969700"/>
            <a:ext cx="3832350" cy="2768225"/>
          </a:xfrm>
          <a:custGeom>
            <a:avLst/>
            <a:gdLst/>
            <a:ahLst/>
            <a:cxnLst/>
            <a:rect l="l" t="t" r="r" b="b"/>
            <a:pathLst>
              <a:path w="153294" h="110729" extrusionOk="0">
                <a:moveTo>
                  <a:pt x="0" y="0"/>
                </a:moveTo>
                <a:lnTo>
                  <a:pt x="25146" y="95405"/>
                </a:lnTo>
                <a:lnTo>
                  <a:pt x="121896" y="110728"/>
                </a:lnTo>
                <a:lnTo>
                  <a:pt x="153293" y="93762"/>
                </a:lnTo>
                <a:lnTo>
                  <a:pt x="153293" y="93762"/>
                </a:lnTo>
                <a:cubicBezTo>
                  <a:pt x="152594" y="93801"/>
                  <a:pt x="151858" y="93825"/>
                  <a:pt x="151096" y="93825"/>
                </a:cubicBezTo>
                <a:cubicBezTo>
                  <a:pt x="146527" y="93825"/>
                  <a:pt x="141059" y="92950"/>
                  <a:pt x="137375" y="89154"/>
                </a:cubicBezTo>
                <a:cubicBezTo>
                  <a:pt x="134243" y="85927"/>
                  <a:pt x="134374" y="82641"/>
                  <a:pt x="133207" y="79927"/>
                </a:cubicBezTo>
                <a:cubicBezTo>
                  <a:pt x="127992" y="67806"/>
                  <a:pt x="101477" y="76819"/>
                  <a:pt x="82010" y="67425"/>
                </a:cubicBezTo>
                <a:cubicBezTo>
                  <a:pt x="59912" y="56757"/>
                  <a:pt x="66485" y="31838"/>
                  <a:pt x="42267" y="13395"/>
                </a:cubicBezTo>
                <a:cubicBezTo>
                  <a:pt x="27920" y="2477"/>
                  <a:pt x="11252" y="274"/>
                  <a:pt x="0" y="0"/>
                </a:cubicBezTo>
                <a:close/>
              </a:path>
            </a:pathLst>
          </a:custGeom>
          <a:solidFill>
            <a:srgbClr val="E75E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2"/>
          <p:cNvSpPr/>
          <p:nvPr/>
        </p:nvSpPr>
        <p:spPr>
          <a:xfrm>
            <a:off x="-663525" y="2902725"/>
            <a:ext cx="3832350" cy="2768225"/>
          </a:xfrm>
          <a:custGeom>
            <a:avLst/>
            <a:gdLst/>
            <a:ahLst/>
            <a:cxnLst/>
            <a:rect l="l" t="t" r="r" b="b"/>
            <a:pathLst>
              <a:path w="153294" h="110729" fill="none" extrusionOk="0">
                <a:moveTo>
                  <a:pt x="0" y="0"/>
                </a:moveTo>
                <a:cubicBezTo>
                  <a:pt x="11252" y="274"/>
                  <a:pt x="27920" y="2477"/>
                  <a:pt x="42267" y="13395"/>
                </a:cubicBezTo>
                <a:cubicBezTo>
                  <a:pt x="66485" y="31838"/>
                  <a:pt x="59912" y="56757"/>
                  <a:pt x="82010" y="67425"/>
                </a:cubicBezTo>
                <a:cubicBezTo>
                  <a:pt x="101477" y="76819"/>
                  <a:pt x="127992" y="67806"/>
                  <a:pt x="133207" y="79927"/>
                </a:cubicBezTo>
                <a:cubicBezTo>
                  <a:pt x="134374" y="82641"/>
                  <a:pt x="134243" y="85928"/>
                  <a:pt x="137374" y="89154"/>
                </a:cubicBezTo>
                <a:cubicBezTo>
                  <a:pt x="141673" y="93583"/>
                  <a:pt x="148400" y="94036"/>
                  <a:pt x="153293" y="93762"/>
                </a:cubicBezTo>
                <a:lnTo>
                  <a:pt x="121896" y="110728"/>
                </a:lnTo>
                <a:lnTo>
                  <a:pt x="25158" y="95405"/>
                </a:lnTo>
                <a:close/>
              </a:path>
            </a:pathLst>
          </a:custGeom>
          <a:noFill/>
          <a:ln w="14875" cap="flat" cmpd="sng">
            <a:solidFill>
              <a:srgbClr val="FBB85E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2"/>
          <p:cNvSpPr/>
          <p:nvPr/>
        </p:nvSpPr>
        <p:spPr>
          <a:xfrm>
            <a:off x="-566800" y="2939925"/>
            <a:ext cx="3832350" cy="2768225"/>
          </a:xfrm>
          <a:custGeom>
            <a:avLst/>
            <a:gdLst/>
            <a:ahLst/>
            <a:cxnLst/>
            <a:rect l="l" t="t" r="r" b="b"/>
            <a:pathLst>
              <a:path w="153294" h="110729" fill="none" extrusionOk="0">
                <a:moveTo>
                  <a:pt x="1" y="1"/>
                </a:moveTo>
                <a:cubicBezTo>
                  <a:pt x="11252" y="274"/>
                  <a:pt x="27921" y="2477"/>
                  <a:pt x="42268" y="13395"/>
                </a:cubicBezTo>
                <a:cubicBezTo>
                  <a:pt x="66485" y="31838"/>
                  <a:pt x="59913" y="56758"/>
                  <a:pt x="82011" y="67426"/>
                </a:cubicBezTo>
                <a:cubicBezTo>
                  <a:pt x="101478" y="76820"/>
                  <a:pt x="127993" y="67807"/>
                  <a:pt x="133208" y="79927"/>
                </a:cubicBezTo>
                <a:cubicBezTo>
                  <a:pt x="134375" y="82642"/>
                  <a:pt x="134244" y="85928"/>
                  <a:pt x="137375" y="89154"/>
                </a:cubicBezTo>
                <a:cubicBezTo>
                  <a:pt x="141673" y="93584"/>
                  <a:pt x="148400" y="94036"/>
                  <a:pt x="153294" y="93762"/>
                </a:cubicBezTo>
                <a:lnTo>
                  <a:pt x="121897" y="110729"/>
                </a:lnTo>
                <a:lnTo>
                  <a:pt x="25159" y="95405"/>
                </a:lnTo>
                <a:close/>
              </a:path>
            </a:pathLst>
          </a:custGeom>
          <a:noFill/>
          <a:ln w="14875" cap="flat" cmpd="sng">
            <a:solidFill>
              <a:srgbClr val="FBB85E"/>
            </a:solidFill>
            <a:prstDash val="solid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ángulo 15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42" name="Google Shape;42;p4"/>
          <p:cNvGrpSpPr/>
          <p:nvPr/>
        </p:nvGrpSpPr>
        <p:grpSpPr>
          <a:xfrm>
            <a:off x="158487" y="-362375"/>
            <a:ext cx="8855689" cy="6554325"/>
            <a:chOff x="-432800" y="-296625"/>
            <a:chExt cx="8274025" cy="65543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43" name="Google Shape;43;p4"/>
            <p:cNvSpPr/>
            <p:nvPr/>
          </p:nvSpPr>
          <p:spPr>
            <a:xfrm>
              <a:off x="955475" y="3569025"/>
              <a:ext cx="5971000" cy="2688675"/>
            </a:xfrm>
            <a:custGeom>
              <a:avLst/>
              <a:gdLst/>
              <a:ahLst/>
              <a:cxnLst/>
              <a:rect l="l" t="t" r="r" b="b"/>
              <a:pathLst>
                <a:path w="238840" h="107547" extrusionOk="0">
                  <a:moveTo>
                    <a:pt x="118345" y="1"/>
                  </a:moveTo>
                  <a:cubicBezTo>
                    <a:pt x="115832" y="1"/>
                    <a:pt x="113308" y="177"/>
                    <a:pt x="110823" y="441"/>
                  </a:cubicBezTo>
                  <a:cubicBezTo>
                    <a:pt x="92452" y="2405"/>
                    <a:pt x="73866" y="9382"/>
                    <a:pt x="61853" y="23408"/>
                  </a:cubicBezTo>
                  <a:cubicBezTo>
                    <a:pt x="60246" y="25277"/>
                    <a:pt x="58746" y="27277"/>
                    <a:pt x="56745" y="28718"/>
                  </a:cubicBezTo>
                  <a:cubicBezTo>
                    <a:pt x="54150" y="30611"/>
                    <a:pt x="50935" y="31385"/>
                    <a:pt x="47839" y="32278"/>
                  </a:cubicBezTo>
                  <a:cubicBezTo>
                    <a:pt x="31992" y="36838"/>
                    <a:pt x="17324" y="45446"/>
                    <a:pt x="5596" y="57055"/>
                  </a:cubicBezTo>
                  <a:cubicBezTo>
                    <a:pt x="3501" y="59127"/>
                    <a:pt x="1417" y="61460"/>
                    <a:pt x="834" y="64353"/>
                  </a:cubicBezTo>
                  <a:cubicBezTo>
                    <a:pt x="0" y="68521"/>
                    <a:pt x="2655" y="72783"/>
                    <a:pt x="6239" y="75057"/>
                  </a:cubicBezTo>
                  <a:cubicBezTo>
                    <a:pt x="9835" y="77319"/>
                    <a:pt x="14180" y="78010"/>
                    <a:pt x="18407" y="78450"/>
                  </a:cubicBezTo>
                  <a:cubicBezTo>
                    <a:pt x="41374" y="80891"/>
                    <a:pt x="64806" y="77998"/>
                    <a:pt x="87511" y="82201"/>
                  </a:cubicBezTo>
                  <a:cubicBezTo>
                    <a:pt x="105847" y="85594"/>
                    <a:pt x="123004" y="93488"/>
                    <a:pt x="140851" y="98893"/>
                  </a:cubicBezTo>
                  <a:cubicBezTo>
                    <a:pt x="158532" y="104251"/>
                    <a:pt x="176963" y="107168"/>
                    <a:pt x="195453" y="107525"/>
                  </a:cubicBezTo>
                  <a:cubicBezTo>
                    <a:pt x="196136" y="107539"/>
                    <a:pt x="196825" y="107547"/>
                    <a:pt x="197515" y="107547"/>
                  </a:cubicBezTo>
                  <a:cubicBezTo>
                    <a:pt x="203663" y="107547"/>
                    <a:pt x="210016" y="106894"/>
                    <a:pt x="214908" y="103287"/>
                  </a:cubicBezTo>
                  <a:cubicBezTo>
                    <a:pt x="221885" y="98155"/>
                    <a:pt x="219563" y="90273"/>
                    <a:pt x="218408" y="82987"/>
                  </a:cubicBezTo>
                  <a:lnTo>
                    <a:pt x="218408" y="82987"/>
                  </a:lnTo>
                  <a:cubicBezTo>
                    <a:pt x="220799" y="83682"/>
                    <a:pt x="223074" y="84068"/>
                    <a:pt x="225153" y="84068"/>
                  </a:cubicBezTo>
                  <a:cubicBezTo>
                    <a:pt x="230581" y="84068"/>
                    <a:pt x="234670" y="81441"/>
                    <a:pt x="235970" y="74855"/>
                  </a:cubicBezTo>
                  <a:cubicBezTo>
                    <a:pt x="236899" y="70164"/>
                    <a:pt x="238839" y="65258"/>
                    <a:pt x="238435" y="60436"/>
                  </a:cubicBezTo>
                  <a:cubicBezTo>
                    <a:pt x="237994" y="55150"/>
                    <a:pt x="234779" y="50709"/>
                    <a:pt x="231720" y="46577"/>
                  </a:cubicBezTo>
                  <a:cubicBezTo>
                    <a:pt x="226505" y="39529"/>
                    <a:pt x="221016" y="32254"/>
                    <a:pt x="213265" y="28170"/>
                  </a:cubicBezTo>
                  <a:cubicBezTo>
                    <a:pt x="205828" y="24245"/>
                    <a:pt x="197390" y="23754"/>
                    <a:pt x="188807" y="23754"/>
                  </a:cubicBezTo>
                  <a:cubicBezTo>
                    <a:pt x="185943" y="23754"/>
                    <a:pt x="183063" y="23808"/>
                    <a:pt x="180198" y="23808"/>
                  </a:cubicBezTo>
                  <a:cubicBezTo>
                    <a:pt x="171677" y="23808"/>
                    <a:pt x="163295" y="23325"/>
                    <a:pt x="155889" y="19479"/>
                  </a:cubicBezTo>
                  <a:cubicBezTo>
                    <a:pt x="147233" y="14978"/>
                    <a:pt x="141101" y="6382"/>
                    <a:pt x="132148" y="2501"/>
                  </a:cubicBezTo>
                  <a:cubicBezTo>
                    <a:pt x="127810" y="632"/>
                    <a:pt x="123096" y="1"/>
                    <a:pt x="118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4"/>
            <p:cNvSpPr/>
            <p:nvPr/>
          </p:nvSpPr>
          <p:spPr>
            <a:xfrm>
              <a:off x="1028050" y="-296625"/>
              <a:ext cx="4468475" cy="3014075"/>
            </a:xfrm>
            <a:custGeom>
              <a:avLst/>
              <a:gdLst/>
              <a:ahLst/>
              <a:cxnLst/>
              <a:rect l="l" t="t" r="r" b="b"/>
              <a:pathLst>
                <a:path w="178739" h="120563" extrusionOk="0">
                  <a:moveTo>
                    <a:pt x="98979" y="0"/>
                  </a:moveTo>
                  <a:lnTo>
                    <a:pt x="98979" y="0"/>
                  </a:lnTo>
                  <a:cubicBezTo>
                    <a:pt x="88978" y="1679"/>
                    <a:pt x="79048" y="4179"/>
                    <a:pt x="69820" y="8406"/>
                  </a:cubicBezTo>
                  <a:cubicBezTo>
                    <a:pt x="64665" y="10763"/>
                    <a:pt x="59736" y="13669"/>
                    <a:pt x="55271" y="17169"/>
                  </a:cubicBezTo>
                  <a:cubicBezTo>
                    <a:pt x="51735" y="19955"/>
                    <a:pt x="45948" y="24110"/>
                    <a:pt x="43865" y="28135"/>
                  </a:cubicBezTo>
                  <a:lnTo>
                    <a:pt x="44401" y="28468"/>
                  </a:lnTo>
                  <a:cubicBezTo>
                    <a:pt x="41888" y="28218"/>
                    <a:pt x="39352" y="28039"/>
                    <a:pt x="36828" y="27908"/>
                  </a:cubicBezTo>
                  <a:cubicBezTo>
                    <a:pt x="34192" y="27778"/>
                    <a:pt x="31556" y="27712"/>
                    <a:pt x="28923" y="27712"/>
                  </a:cubicBezTo>
                  <a:cubicBezTo>
                    <a:pt x="20745" y="27712"/>
                    <a:pt x="12587" y="28344"/>
                    <a:pt x="4491" y="29623"/>
                  </a:cubicBezTo>
                  <a:cubicBezTo>
                    <a:pt x="3169" y="29825"/>
                    <a:pt x="1860" y="30075"/>
                    <a:pt x="550" y="30349"/>
                  </a:cubicBezTo>
                  <a:cubicBezTo>
                    <a:pt x="1" y="30475"/>
                    <a:pt x="23" y="31294"/>
                    <a:pt x="565" y="31294"/>
                  </a:cubicBezTo>
                  <a:cubicBezTo>
                    <a:pt x="587" y="31294"/>
                    <a:pt x="610" y="31293"/>
                    <a:pt x="633" y="31290"/>
                  </a:cubicBezTo>
                  <a:cubicBezTo>
                    <a:pt x="5003" y="30706"/>
                    <a:pt x="9361" y="30135"/>
                    <a:pt x="13742" y="29742"/>
                  </a:cubicBezTo>
                  <a:cubicBezTo>
                    <a:pt x="15980" y="43053"/>
                    <a:pt x="21910" y="55733"/>
                    <a:pt x="30732" y="65949"/>
                  </a:cubicBezTo>
                  <a:cubicBezTo>
                    <a:pt x="35530" y="71509"/>
                    <a:pt x="41138" y="76331"/>
                    <a:pt x="45817" y="81998"/>
                  </a:cubicBezTo>
                  <a:cubicBezTo>
                    <a:pt x="43948" y="76307"/>
                    <a:pt x="43877" y="70211"/>
                    <a:pt x="42746" y="64330"/>
                  </a:cubicBezTo>
                  <a:cubicBezTo>
                    <a:pt x="39852" y="49435"/>
                    <a:pt x="29589" y="36183"/>
                    <a:pt x="15957" y="29563"/>
                  </a:cubicBezTo>
                  <a:cubicBezTo>
                    <a:pt x="16147" y="29540"/>
                    <a:pt x="16349" y="29528"/>
                    <a:pt x="16540" y="29516"/>
                  </a:cubicBezTo>
                  <a:cubicBezTo>
                    <a:pt x="20520" y="29224"/>
                    <a:pt x="24507" y="29084"/>
                    <a:pt x="28491" y="29084"/>
                  </a:cubicBezTo>
                  <a:cubicBezTo>
                    <a:pt x="29882" y="29084"/>
                    <a:pt x="31272" y="29101"/>
                    <a:pt x="32661" y="29135"/>
                  </a:cubicBezTo>
                  <a:cubicBezTo>
                    <a:pt x="35864" y="29206"/>
                    <a:pt x="39055" y="29385"/>
                    <a:pt x="42246" y="29659"/>
                  </a:cubicBezTo>
                  <a:cubicBezTo>
                    <a:pt x="42222" y="29813"/>
                    <a:pt x="42210" y="29980"/>
                    <a:pt x="42198" y="30147"/>
                  </a:cubicBezTo>
                  <a:cubicBezTo>
                    <a:pt x="42007" y="33099"/>
                    <a:pt x="43246" y="36028"/>
                    <a:pt x="44567" y="38731"/>
                  </a:cubicBezTo>
                  <a:cubicBezTo>
                    <a:pt x="53223" y="56364"/>
                    <a:pt x="66427" y="71747"/>
                    <a:pt x="82560" y="82963"/>
                  </a:cubicBezTo>
                  <a:cubicBezTo>
                    <a:pt x="83490" y="83598"/>
                    <a:pt x="84521" y="84252"/>
                    <a:pt x="85625" y="84252"/>
                  </a:cubicBezTo>
                  <a:cubicBezTo>
                    <a:pt x="85722" y="84252"/>
                    <a:pt x="85820" y="84247"/>
                    <a:pt x="85918" y="84237"/>
                  </a:cubicBezTo>
                  <a:cubicBezTo>
                    <a:pt x="80560" y="67592"/>
                    <a:pt x="71368" y="52185"/>
                    <a:pt x="59260" y="39565"/>
                  </a:cubicBezTo>
                  <a:cubicBezTo>
                    <a:pt x="55854" y="36017"/>
                    <a:pt x="52104" y="32623"/>
                    <a:pt x="47758" y="30409"/>
                  </a:cubicBezTo>
                  <a:cubicBezTo>
                    <a:pt x="48020" y="30373"/>
                    <a:pt x="48282" y="30337"/>
                    <a:pt x="48544" y="30313"/>
                  </a:cubicBezTo>
                  <a:cubicBezTo>
                    <a:pt x="53926" y="30968"/>
                    <a:pt x="59272" y="31897"/>
                    <a:pt x="64558" y="33088"/>
                  </a:cubicBezTo>
                  <a:cubicBezTo>
                    <a:pt x="70201" y="34362"/>
                    <a:pt x="75785" y="35945"/>
                    <a:pt x="81262" y="37838"/>
                  </a:cubicBezTo>
                  <a:cubicBezTo>
                    <a:pt x="82786" y="49506"/>
                    <a:pt x="86704" y="61627"/>
                    <a:pt x="93847" y="70878"/>
                  </a:cubicBezTo>
                  <a:cubicBezTo>
                    <a:pt x="100146" y="79022"/>
                    <a:pt x="108349" y="85796"/>
                    <a:pt x="113135" y="94917"/>
                  </a:cubicBezTo>
                  <a:cubicBezTo>
                    <a:pt x="116481" y="85820"/>
                    <a:pt x="118469" y="75545"/>
                    <a:pt x="114790" y="66580"/>
                  </a:cubicBezTo>
                  <a:cubicBezTo>
                    <a:pt x="111969" y="59686"/>
                    <a:pt x="106170" y="54483"/>
                    <a:pt x="100300" y="49887"/>
                  </a:cubicBezTo>
                  <a:cubicBezTo>
                    <a:pt x="95764" y="46339"/>
                    <a:pt x="91085" y="42994"/>
                    <a:pt x="86358" y="39696"/>
                  </a:cubicBezTo>
                  <a:lnTo>
                    <a:pt x="86358" y="39696"/>
                  </a:lnTo>
                  <a:cubicBezTo>
                    <a:pt x="89216" y="40803"/>
                    <a:pt x="92049" y="41982"/>
                    <a:pt x="94847" y="43256"/>
                  </a:cubicBezTo>
                  <a:cubicBezTo>
                    <a:pt x="104587" y="47697"/>
                    <a:pt x="113850" y="53161"/>
                    <a:pt x="122375" y="59638"/>
                  </a:cubicBezTo>
                  <a:cubicBezTo>
                    <a:pt x="124065" y="60924"/>
                    <a:pt x="125744" y="62258"/>
                    <a:pt x="127387" y="63639"/>
                  </a:cubicBezTo>
                  <a:cubicBezTo>
                    <a:pt x="124899" y="66901"/>
                    <a:pt x="123684" y="71009"/>
                    <a:pt x="123291" y="75105"/>
                  </a:cubicBezTo>
                  <a:cubicBezTo>
                    <a:pt x="122470" y="83725"/>
                    <a:pt x="125089" y="92404"/>
                    <a:pt x="129292" y="99977"/>
                  </a:cubicBezTo>
                  <a:cubicBezTo>
                    <a:pt x="133495" y="107549"/>
                    <a:pt x="139222" y="114145"/>
                    <a:pt x="145056" y="120563"/>
                  </a:cubicBezTo>
                  <a:cubicBezTo>
                    <a:pt x="143961" y="102346"/>
                    <a:pt x="142115" y="83249"/>
                    <a:pt x="132281" y="67973"/>
                  </a:cubicBezTo>
                  <a:lnTo>
                    <a:pt x="132281" y="67973"/>
                  </a:lnTo>
                  <a:cubicBezTo>
                    <a:pt x="138758" y="74045"/>
                    <a:pt x="144485" y="80915"/>
                    <a:pt x="148759" y="88702"/>
                  </a:cubicBezTo>
                  <a:cubicBezTo>
                    <a:pt x="149569" y="90190"/>
                    <a:pt x="150319" y="91702"/>
                    <a:pt x="151021" y="93250"/>
                  </a:cubicBezTo>
                  <a:cubicBezTo>
                    <a:pt x="151090" y="93400"/>
                    <a:pt x="151221" y="93464"/>
                    <a:pt x="151351" y="93464"/>
                  </a:cubicBezTo>
                  <a:cubicBezTo>
                    <a:pt x="151582" y="93464"/>
                    <a:pt x="151809" y="93266"/>
                    <a:pt x="151688" y="93000"/>
                  </a:cubicBezTo>
                  <a:cubicBezTo>
                    <a:pt x="146282" y="80832"/>
                    <a:pt x="137400" y="70568"/>
                    <a:pt x="127232" y="62103"/>
                  </a:cubicBezTo>
                  <a:cubicBezTo>
                    <a:pt x="124708" y="59996"/>
                    <a:pt x="122089" y="57984"/>
                    <a:pt x="119410" y="56067"/>
                  </a:cubicBezTo>
                  <a:lnTo>
                    <a:pt x="119410" y="56067"/>
                  </a:lnTo>
                  <a:cubicBezTo>
                    <a:pt x="129483" y="61210"/>
                    <a:pt x="138650" y="66913"/>
                    <a:pt x="148128" y="73402"/>
                  </a:cubicBezTo>
                  <a:cubicBezTo>
                    <a:pt x="157486" y="79808"/>
                    <a:pt x="167535" y="85820"/>
                    <a:pt x="178739" y="87594"/>
                  </a:cubicBezTo>
                  <a:cubicBezTo>
                    <a:pt x="174524" y="80867"/>
                    <a:pt x="170238" y="74045"/>
                    <a:pt x="164320" y="68771"/>
                  </a:cubicBezTo>
                  <a:cubicBezTo>
                    <a:pt x="157831" y="62972"/>
                    <a:pt x="149652" y="59329"/>
                    <a:pt x="141210" y="57245"/>
                  </a:cubicBezTo>
                  <a:cubicBezTo>
                    <a:pt x="133328" y="55305"/>
                    <a:pt x="125196" y="54674"/>
                    <a:pt x="117076" y="54424"/>
                  </a:cubicBezTo>
                  <a:cubicBezTo>
                    <a:pt x="111385" y="50518"/>
                    <a:pt x="105408" y="47030"/>
                    <a:pt x="99241" y="43970"/>
                  </a:cubicBezTo>
                  <a:cubicBezTo>
                    <a:pt x="94585" y="41672"/>
                    <a:pt x="89799" y="39612"/>
                    <a:pt x="84929" y="37791"/>
                  </a:cubicBezTo>
                  <a:lnTo>
                    <a:pt x="84929" y="37791"/>
                  </a:lnTo>
                  <a:cubicBezTo>
                    <a:pt x="93240" y="40410"/>
                    <a:pt x="108516" y="45815"/>
                    <a:pt x="112159" y="46018"/>
                  </a:cubicBezTo>
                  <a:cubicBezTo>
                    <a:pt x="122696" y="46589"/>
                    <a:pt x="133257" y="46042"/>
                    <a:pt x="143782" y="46637"/>
                  </a:cubicBezTo>
                  <a:cubicBezTo>
                    <a:pt x="144318" y="46661"/>
                    <a:pt x="144889" y="46720"/>
                    <a:pt x="145437" y="46839"/>
                  </a:cubicBezTo>
                  <a:cubicBezTo>
                    <a:pt x="146306" y="47387"/>
                    <a:pt x="146747" y="47161"/>
                    <a:pt x="147592" y="47744"/>
                  </a:cubicBezTo>
                  <a:cubicBezTo>
                    <a:pt x="146401" y="46244"/>
                    <a:pt x="143187" y="43708"/>
                    <a:pt x="142079" y="43470"/>
                  </a:cubicBezTo>
                  <a:cubicBezTo>
                    <a:pt x="130030" y="35778"/>
                    <a:pt x="119565" y="34242"/>
                    <a:pt x="105349" y="32647"/>
                  </a:cubicBezTo>
                  <a:cubicBezTo>
                    <a:pt x="102943" y="32380"/>
                    <a:pt x="100491" y="32215"/>
                    <a:pt x="98045" y="32215"/>
                  </a:cubicBezTo>
                  <a:cubicBezTo>
                    <a:pt x="92102" y="32215"/>
                    <a:pt x="86195" y="33189"/>
                    <a:pt x="81084" y="36040"/>
                  </a:cubicBezTo>
                  <a:cubicBezTo>
                    <a:pt x="81060" y="36028"/>
                    <a:pt x="81048" y="36017"/>
                    <a:pt x="81036" y="36017"/>
                  </a:cubicBezTo>
                  <a:cubicBezTo>
                    <a:pt x="81036" y="36028"/>
                    <a:pt x="81036" y="36052"/>
                    <a:pt x="81036" y="36064"/>
                  </a:cubicBezTo>
                  <a:cubicBezTo>
                    <a:pt x="80917" y="36136"/>
                    <a:pt x="80798" y="36207"/>
                    <a:pt x="80679" y="36278"/>
                  </a:cubicBezTo>
                  <a:cubicBezTo>
                    <a:pt x="76786" y="34945"/>
                    <a:pt x="72845" y="33778"/>
                    <a:pt x="68868" y="32754"/>
                  </a:cubicBezTo>
                  <a:cubicBezTo>
                    <a:pt x="63653" y="31421"/>
                    <a:pt x="58379" y="30349"/>
                    <a:pt x="53068" y="29540"/>
                  </a:cubicBezTo>
                  <a:cubicBezTo>
                    <a:pt x="71321" y="25861"/>
                    <a:pt x="88168" y="15193"/>
                    <a:pt x="989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4"/>
            <p:cNvSpPr/>
            <p:nvPr/>
          </p:nvSpPr>
          <p:spPr>
            <a:xfrm>
              <a:off x="5354825" y="2330175"/>
              <a:ext cx="2486400" cy="1321625"/>
            </a:xfrm>
            <a:custGeom>
              <a:avLst/>
              <a:gdLst/>
              <a:ahLst/>
              <a:cxnLst/>
              <a:rect l="l" t="t" r="r" b="b"/>
              <a:pathLst>
                <a:path w="99456" h="52865" extrusionOk="0">
                  <a:moveTo>
                    <a:pt x="64092" y="1"/>
                  </a:moveTo>
                  <a:cubicBezTo>
                    <a:pt x="66497" y="2168"/>
                    <a:pt x="68164" y="5025"/>
                    <a:pt x="70283" y="7490"/>
                  </a:cubicBezTo>
                  <a:cubicBezTo>
                    <a:pt x="75273" y="13301"/>
                    <a:pt x="82887" y="16725"/>
                    <a:pt x="90527" y="16725"/>
                  </a:cubicBezTo>
                  <a:cubicBezTo>
                    <a:pt x="91090" y="16725"/>
                    <a:pt x="91652" y="16707"/>
                    <a:pt x="92214" y="16669"/>
                  </a:cubicBezTo>
                  <a:lnTo>
                    <a:pt x="92214" y="16669"/>
                  </a:lnTo>
                  <a:cubicBezTo>
                    <a:pt x="92131" y="16729"/>
                    <a:pt x="92048" y="16788"/>
                    <a:pt x="91952" y="16848"/>
                  </a:cubicBezTo>
                  <a:cubicBezTo>
                    <a:pt x="89535" y="18467"/>
                    <a:pt x="87035" y="19979"/>
                    <a:pt x="84463" y="21360"/>
                  </a:cubicBezTo>
                  <a:cubicBezTo>
                    <a:pt x="82939" y="22182"/>
                    <a:pt x="81392" y="22956"/>
                    <a:pt x="79820" y="23682"/>
                  </a:cubicBezTo>
                  <a:cubicBezTo>
                    <a:pt x="79784" y="23599"/>
                    <a:pt x="79749" y="23515"/>
                    <a:pt x="79713" y="23444"/>
                  </a:cubicBezTo>
                  <a:cubicBezTo>
                    <a:pt x="79010" y="21991"/>
                    <a:pt x="77629" y="20944"/>
                    <a:pt x="76284" y="20027"/>
                  </a:cubicBezTo>
                  <a:cubicBezTo>
                    <a:pt x="67485" y="14050"/>
                    <a:pt x="57139" y="10347"/>
                    <a:pt x="46530" y="9407"/>
                  </a:cubicBezTo>
                  <a:cubicBezTo>
                    <a:pt x="46311" y="9387"/>
                    <a:pt x="46085" y="9370"/>
                    <a:pt x="45861" y="9370"/>
                  </a:cubicBezTo>
                  <a:cubicBezTo>
                    <a:pt x="45406" y="9370"/>
                    <a:pt x="44961" y="9441"/>
                    <a:pt x="44601" y="9704"/>
                  </a:cubicBezTo>
                  <a:cubicBezTo>
                    <a:pt x="51590" y="16110"/>
                    <a:pt x="60056" y="20884"/>
                    <a:pt x="69140" y="23575"/>
                  </a:cubicBezTo>
                  <a:cubicBezTo>
                    <a:pt x="71460" y="24266"/>
                    <a:pt x="73879" y="24819"/>
                    <a:pt x="76279" y="24819"/>
                  </a:cubicBezTo>
                  <a:cubicBezTo>
                    <a:pt x="76527" y="24819"/>
                    <a:pt x="76775" y="24814"/>
                    <a:pt x="77022" y="24801"/>
                  </a:cubicBezTo>
                  <a:lnTo>
                    <a:pt x="77022" y="24801"/>
                  </a:lnTo>
                  <a:cubicBezTo>
                    <a:pt x="76903" y="24897"/>
                    <a:pt x="76784" y="24980"/>
                    <a:pt x="76677" y="25063"/>
                  </a:cubicBezTo>
                  <a:cubicBezTo>
                    <a:pt x="73962" y="26194"/>
                    <a:pt x="71200" y="27194"/>
                    <a:pt x="68390" y="28052"/>
                  </a:cubicBezTo>
                  <a:cubicBezTo>
                    <a:pt x="65390" y="28968"/>
                    <a:pt x="62330" y="29719"/>
                    <a:pt x="59246" y="30302"/>
                  </a:cubicBezTo>
                  <a:cubicBezTo>
                    <a:pt x="55400" y="25218"/>
                    <a:pt x="50304" y="20551"/>
                    <a:pt x="44458" y="18122"/>
                  </a:cubicBezTo>
                  <a:cubicBezTo>
                    <a:pt x="39303" y="15967"/>
                    <a:pt x="33624" y="14979"/>
                    <a:pt x="28921" y="11978"/>
                  </a:cubicBezTo>
                  <a:lnTo>
                    <a:pt x="28921" y="11978"/>
                  </a:lnTo>
                  <a:cubicBezTo>
                    <a:pt x="29790" y="17157"/>
                    <a:pt x="31612" y="22527"/>
                    <a:pt x="35743" y="25766"/>
                  </a:cubicBezTo>
                  <a:cubicBezTo>
                    <a:pt x="38934" y="28254"/>
                    <a:pt x="43053" y="29135"/>
                    <a:pt x="47054" y="29730"/>
                  </a:cubicBezTo>
                  <a:cubicBezTo>
                    <a:pt x="50138" y="30183"/>
                    <a:pt x="53245" y="30504"/>
                    <a:pt x="56353" y="30790"/>
                  </a:cubicBezTo>
                  <a:cubicBezTo>
                    <a:pt x="54710" y="31040"/>
                    <a:pt x="53055" y="31243"/>
                    <a:pt x="51400" y="31385"/>
                  </a:cubicBezTo>
                  <a:cubicBezTo>
                    <a:pt x="48969" y="31606"/>
                    <a:pt x="46528" y="31719"/>
                    <a:pt x="44086" y="31719"/>
                  </a:cubicBezTo>
                  <a:cubicBezTo>
                    <a:pt x="40728" y="31719"/>
                    <a:pt x="37370" y="31505"/>
                    <a:pt x="34040" y="31064"/>
                  </a:cubicBezTo>
                  <a:cubicBezTo>
                    <a:pt x="32897" y="30909"/>
                    <a:pt x="31743" y="30731"/>
                    <a:pt x="30600" y="30528"/>
                  </a:cubicBezTo>
                  <a:cubicBezTo>
                    <a:pt x="30897" y="28314"/>
                    <a:pt x="30373" y="26063"/>
                    <a:pt x="29457" y="24027"/>
                  </a:cubicBezTo>
                  <a:cubicBezTo>
                    <a:pt x="27528" y="19753"/>
                    <a:pt x="23968" y="16360"/>
                    <a:pt x="19955" y="13931"/>
                  </a:cubicBezTo>
                  <a:cubicBezTo>
                    <a:pt x="15943" y="11490"/>
                    <a:pt x="11478" y="9919"/>
                    <a:pt x="7013" y="8466"/>
                  </a:cubicBezTo>
                  <a:lnTo>
                    <a:pt x="7013" y="8466"/>
                  </a:lnTo>
                  <a:cubicBezTo>
                    <a:pt x="12419" y="16741"/>
                    <a:pt x="18408" y="25242"/>
                    <a:pt x="27135" y="29802"/>
                  </a:cubicBezTo>
                  <a:cubicBezTo>
                    <a:pt x="22456" y="28671"/>
                    <a:pt x="17919" y="26980"/>
                    <a:pt x="13824" y="24456"/>
                  </a:cubicBezTo>
                  <a:cubicBezTo>
                    <a:pt x="13038" y="23968"/>
                    <a:pt x="12276" y="23456"/>
                    <a:pt x="11538" y="22920"/>
                  </a:cubicBezTo>
                  <a:cubicBezTo>
                    <a:pt x="11500" y="22894"/>
                    <a:pt x="11461" y="22882"/>
                    <a:pt x="11423" y="22882"/>
                  </a:cubicBezTo>
                  <a:cubicBezTo>
                    <a:pt x="11258" y="22882"/>
                    <a:pt x="11123" y="23101"/>
                    <a:pt x="11288" y="23218"/>
                  </a:cubicBezTo>
                  <a:cubicBezTo>
                    <a:pt x="17098" y="27504"/>
                    <a:pt x="24027" y="29945"/>
                    <a:pt x="31088" y="31207"/>
                  </a:cubicBezTo>
                  <a:cubicBezTo>
                    <a:pt x="32850" y="31516"/>
                    <a:pt x="34624" y="31766"/>
                    <a:pt x="36398" y="31957"/>
                  </a:cubicBezTo>
                  <a:cubicBezTo>
                    <a:pt x="34610" y="32037"/>
                    <a:pt x="32845" y="32074"/>
                    <a:pt x="31087" y="32074"/>
                  </a:cubicBezTo>
                  <a:cubicBezTo>
                    <a:pt x="26827" y="32074"/>
                    <a:pt x="22608" y="31855"/>
                    <a:pt x="18217" y="31493"/>
                  </a:cubicBezTo>
                  <a:cubicBezTo>
                    <a:pt x="16048" y="31315"/>
                    <a:pt x="13850" y="31183"/>
                    <a:pt x="11660" y="31183"/>
                  </a:cubicBezTo>
                  <a:cubicBezTo>
                    <a:pt x="7673" y="31183"/>
                    <a:pt x="3713" y="31622"/>
                    <a:pt x="0" y="33028"/>
                  </a:cubicBezTo>
                  <a:cubicBezTo>
                    <a:pt x="3787" y="35064"/>
                    <a:pt x="7632" y="37124"/>
                    <a:pt x="11835" y="38017"/>
                  </a:cubicBezTo>
                  <a:cubicBezTo>
                    <a:pt x="13529" y="38380"/>
                    <a:pt x="15254" y="38546"/>
                    <a:pt x="16983" y="38546"/>
                  </a:cubicBezTo>
                  <a:cubicBezTo>
                    <a:pt x="19957" y="38546"/>
                    <a:pt x="22945" y="38056"/>
                    <a:pt x="25813" y="37243"/>
                  </a:cubicBezTo>
                  <a:cubicBezTo>
                    <a:pt x="30040" y="36041"/>
                    <a:pt x="34052" y="34160"/>
                    <a:pt x="37934" y="32100"/>
                  </a:cubicBezTo>
                  <a:cubicBezTo>
                    <a:pt x="40095" y="32279"/>
                    <a:pt x="42263" y="32367"/>
                    <a:pt x="44431" y="32367"/>
                  </a:cubicBezTo>
                  <a:cubicBezTo>
                    <a:pt x="46002" y="32367"/>
                    <a:pt x="47572" y="32321"/>
                    <a:pt x="49138" y="32231"/>
                  </a:cubicBezTo>
                  <a:cubicBezTo>
                    <a:pt x="51947" y="32064"/>
                    <a:pt x="54757" y="31755"/>
                    <a:pt x="57531" y="31302"/>
                  </a:cubicBezTo>
                  <a:lnTo>
                    <a:pt x="57531" y="31302"/>
                  </a:lnTo>
                  <a:cubicBezTo>
                    <a:pt x="52924" y="32302"/>
                    <a:pt x="44268" y="33850"/>
                    <a:pt x="42506" y="34731"/>
                  </a:cubicBezTo>
                  <a:cubicBezTo>
                    <a:pt x="37386" y="37291"/>
                    <a:pt x="32564" y="40387"/>
                    <a:pt x="27444" y="42934"/>
                  </a:cubicBezTo>
                  <a:cubicBezTo>
                    <a:pt x="27182" y="43065"/>
                    <a:pt x="26897" y="43185"/>
                    <a:pt x="26611" y="43280"/>
                  </a:cubicBezTo>
                  <a:cubicBezTo>
                    <a:pt x="26583" y="43279"/>
                    <a:pt x="26557" y="43278"/>
                    <a:pt x="26531" y="43278"/>
                  </a:cubicBezTo>
                  <a:cubicBezTo>
                    <a:pt x="26096" y="43278"/>
                    <a:pt x="25918" y="43441"/>
                    <a:pt x="25508" y="43441"/>
                  </a:cubicBezTo>
                  <a:cubicBezTo>
                    <a:pt x="25462" y="43441"/>
                    <a:pt x="25413" y="43439"/>
                    <a:pt x="25361" y="43435"/>
                  </a:cubicBezTo>
                  <a:lnTo>
                    <a:pt x="25361" y="43435"/>
                  </a:lnTo>
                  <a:cubicBezTo>
                    <a:pt x="26132" y="43739"/>
                    <a:pt x="27689" y="44014"/>
                    <a:pt x="28579" y="44014"/>
                  </a:cubicBezTo>
                  <a:cubicBezTo>
                    <a:pt x="28802" y="44014"/>
                    <a:pt x="28983" y="43997"/>
                    <a:pt x="29099" y="43958"/>
                  </a:cubicBezTo>
                  <a:cubicBezTo>
                    <a:pt x="29729" y="43990"/>
                    <a:pt x="30342" y="44006"/>
                    <a:pt x="30942" y="44006"/>
                  </a:cubicBezTo>
                  <a:cubicBezTo>
                    <a:pt x="37720" y="44006"/>
                    <a:pt x="42763" y="42019"/>
                    <a:pt x="49304" y="39208"/>
                  </a:cubicBezTo>
                  <a:cubicBezTo>
                    <a:pt x="53436" y="37422"/>
                    <a:pt x="57496" y="34922"/>
                    <a:pt x="59817" y="31088"/>
                  </a:cubicBezTo>
                  <a:cubicBezTo>
                    <a:pt x="59829" y="31100"/>
                    <a:pt x="59841" y="31100"/>
                    <a:pt x="59841" y="31100"/>
                  </a:cubicBezTo>
                  <a:cubicBezTo>
                    <a:pt x="59841" y="31088"/>
                    <a:pt x="59829" y="31076"/>
                    <a:pt x="59829" y="31076"/>
                  </a:cubicBezTo>
                  <a:cubicBezTo>
                    <a:pt x="59865" y="31004"/>
                    <a:pt x="59901" y="30945"/>
                    <a:pt x="59948" y="30873"/>
                  </a:cubicBezTo>
                  <a:cubicBezTo>
                    <a:pt x="62127" y="30457"/>
                    <a:pt x="64306" y="29957"/>
                    <a:pt x="66449" y="29361"/>
                  </a:cubicBezTo>
                  <a:cubicBezTo>
                    <a:pt x="69259" y="28599"/>
                    <a:pt x="72033" y="27683"/>
                    <a:pt x="74748" y="26635"/>
                  </a:cubicBezTo>
                  <a:lnTo>
                    <a:pt x="74748" y="26635"/>
                  </a:lnTo>
                  <a:cubicBezTo>
                    <a:pt x="67152" y="33267"/>
                    <a:pt x="62080" y="42815"/>
                    <a:pt x="61056" y="52864"/>
                  </a:cubicBezTo>
                  <a:cubicBezTo>
                    <a:pt x="65318" y="49388"/>
                    <a:pt x="69319" y="45554"/>
                    <a:pt x="72533" y="41089"/>
                  </a:cubicBezTo>
                  <a:cubicBezTo>
                    <a:pt x="74331" y="38589"/>
                    <a:pt x="75867" y="35898"/>
                    <a:pt x="77034" y="33052"/>
                  </a:cubicBezTo>
                  <a:cubicBezTo>
                    <a:pt x="77951" y="30790"/>
                    <a:pt x="79558" y="27278"/>
                    <a:pt x="79463" y="24837"/>
                  </a:cubicBezTo>
                  <a:lnTo>
                    <a:pt x="79117" y="24813"/>
                  </a:lnTo>
                  <a:cubicBezTo>
                    <a:pt x="80368" y="24254"/>
                    <a:pt x="81618" y="23670"/>
                    <a:pt x="82844" y="23051"/>
                  </a:cubicBezTo>
                  <a:cubicBezTo>
                    <a:pt x="88083" y="20396"/>
                    <a:pt x="93012" y="17229"/>
                    <a:pt x="97608" y="13562"/>
                  </a:cubicBezTo>
                  <a:cubicBezTo>
                    <a:pt x="98167" y="13109"/>
                    <a:pt x="98727" y="12645"/>
                    <a:pt x="99263" y="12157"/>
                  </a:cubicBezTo>
                  <a:cubicBezTo>
                    <a:pt x="99456" y="11993"/>
                    <a:pt x="99321" y="11697"/>
                    <a:pt x="99124" y="11697"/>
                  </a:cubicBezTo>
                  <a:cubicBezTo>
                    <a:pt x="99077" y="11697"/>
                    <a:pt x="99027" y="11713"/>
                    <a:pt x="98977" y="11752"/>
                  </a:cubicBezTo>
                  <a:cubicBezTo>
                    <a:pt x="97072" y="13205"/>
                    <a:pt x="95167" y="14633"/>
                    <a:pt x="93214" y="15991"/>
                  </a:cubicBezTo>
                  <a:cubicBezTo>
                    <a:pt x="88583" y="10323"/>
                    <a:pt x="82392" y="5954"/>
                    <a:pt x="75498" y="3501"/>
                  </a:cubicBezTo>
                  <a:cubicBezTo>
                    <a:pt x="71748" y="2179"/>
                    <a:pt x="67818" y="1406"/>
                    <a:pt x="640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4"/>
            <p:cNvSpPr/>
            <p:nvPr/>
          </p:nvSpPr>
          <p:spPr>
            <a:xfrm>
              <a:off x="6851150" y="31076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4"/>
            <p:cNvSpPr/>
            <p:nvPr/>
          </p:nvSpPr>
          <p:spPr>
            <a:xfrm>
              <a:off x="-432800" y="1818500"/>
              <a:ext cx="2321450" cy="2031800"/>
            </a:xfrm>
            <a:custGeom>
              <a:avLst/>
              <a:gdLst/>
              <a:ahLst/>
              <a:cxnLst/>
              <a:rect l="l" t="t" r="r" b="b"/>
              <a:pathLst>
                <a:path w="92858" h="81272" extrusionOk="0">
                  <a:moveTo>
                    <a:pt x="58722" y="1"/>
                  </a:moveTo>
                  <a:cubicBezTo>
                    <a:pt x="51422" y="1"/>
                    <a:pt x="50584" y="16260"/>
                    <a:pt x="34540" y="22944"/>
                  </a:cubicBezTo>
                  <a:cubicBezTo>
                    <a:pt x="30303" y="24712"/>
                    <a:pt x="26743" y="25087"/>
                    <a:pt x="23614" y="25087"/>
                  </a:cubicBezTo>
                  <a:cubicBezTo>
                    <a:pt x="21304" y="25087"/>
                    <a:pt x="19229" y="24882"/>
                    <a:pt x="17290" y="24882"/>
                  </a:cubicBezTo>
                  <a:cubicBezTo>
                    <a:pt x="14547" y="24882"/>
                    <a:pt x="12076" y="25291"/>
                    <a:pt x="9597" y="27266"/>
                  </a:cubicBezTo>
                  <a:cubicBezTo>
                    <a:pt x="0" y="34910"/>
                    <a:pt x="84" y="58270"/>
                    <a:pt x="11276" y="70617"/>
                  </a:cubicBezTo>
                  <a:cubicBezTo>
                    <a:pt x="17780" y="77787"/>
                    <a:pt x="28054" y="81272"/>
                    <a:pt x="38749" y="81272"/>
                  </a:cubicBezTo>
                  <a:cubicBezTo>
                    <a:pt x="52545" y="81272"/>
                    <a:pt x="67043" y="75473"/>
                    <a:pt x="75057" y="64306"/>
                  </a:cubicBezTo>
                  <a:cubicBezTo>
                    <a:pt x="92857" y="39494"/>
                    <a:pt x="70116" y="72"/>
                    <a:pt x="58746" y="1"/>
                  </a:cubicBezTo>
                  <a:cubicBezTo>
                    <a:pt x="58738" y="1"/>
                    <a:pt x="58730" y="1"/>
                    <a:pt x="587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4"/>
            <p:cNvSpPr/>
            <p:nvPr/>
          </p:nvSpPr>
          <p:spPr>
            <a:xfrm>
              <a:off x="2012125" y="2922950"/>
              <a:ext cx="465275" cy="383825"/>
            </a:xfrm>
            <a:custGeom>
              <a:avLst/>
              <a:gdLst/>
              <a:ahLst/>
              <a:cxnLst/>
              <a:rect l="l" t="t" r="r" b="b"/>
              <a:pathLst>
                <a:path w="18611" h="15353" extrusionOk="0">
                  <a:moveTo>
                    <a:pt x="17255" y="0"/>
                  </a:moveTo>
                  <a:cubicBezTo>
                    <a:pt x="16735" y="0"/>
                    <a:pt x="16217" y="234"/>
                    <a:pt x="15765" y="459"/>
                  </a:cubicBezTo>
                  <a:cubicBezTo>
                    <a:pt x="12967" y="1840"/>
                    <a:pt x="10348" y="3567"/>
                    <a:pt x="7955" y="5567"/>
                  </a:cubicBezTo>
                  <a:cubicBezTo>
                    <a:pt x="5228" y="7841"/>
                    <a:pt x="2835" y="10472"/>
                    <a:pt x="811" y="13378"/>
                  </a:cubicBezTo>
                  <a:cubicBezTo>
                    <a:pt x="739" y="13497"/>
                    <a:pt x="716" y="13616"/>
                    <a:pt x="739" y="13747"/>
                  </a:cubicBezTo>
                  <a:cubicBezTo>
                    <a:pt x="573" y="14009"/>
                    <a:pt x="406" y="14270"/>
                    <a:pt x="239" y="14532"/>
                  </a:cubicBezTo>
                  <a:cubicBezTo>
                    <a:pt x="0" y="14913"/>
                    <a:pt x="387" y="15353"/>
                    <a:pt x="757" y="15353"/>
                  </a:cubicBezTo>
                  <a:cubicBezTo>
                    <a:pt x="885" y="15353"/>
                    <a:pt x="1011" y="15301"/>
                    <a:pt x="1109" y="15175"/>
                  </a:cubicBezTo>
                  <a:lnTo>
                    <a:pt x="1478" y="14687"/>
                  </a:lnTo>
                  <a:cubicBezTo>
                    <a:pt x="1548" y="14752"/>
                    <a:pt x="1640" y="14795"/>
                    <a:pt x="1730" y="14795"/>
                  </a:cubicBezTo>
                  <a:cubicBezTo>
                    <a:pt x="1807" y="14795"/>
                    <a:pt x="1882" y="14764"/>
                    <a:pt x="1942" y="14687"/>
                  </a:cubicBezTo>
                  <a:cubicBezTo>
                    <a:pt x="5526" y="10032"/>
                    <a:pt x="11217" y="7936"/>
                    <a:pt x="15729" y="4388"/>
                  </a:cubicBezTo>
                  <a:cubicBezTo>
                    <a:pt x="16277" y="3960"/>
                    <a:pt x="16813" y="3507"/>
                    <a:pt x="17325" y="3031"/>
                  </a:cubicBezTo>
                  <a:cubicBezTo>
                    <a:pt x="17801" y="2590"/>
                    <a:pt x="18349" y="2102"/>
                    <a:pt x="18480" y="1447"/>
                  </a:cubicBezTo>
                  <a:cubicBezTo>
                    <a:pt x="18611" y="840"/>
                    <a:pt x="18265" y="233"/>
                    <a:pt x="17670" y="54"/>
                  </a:cubicBezTo>
                  <a:cubicBezTo>
                    <a:pt x="17533" y="17"/>
                    <a:pt x="17394" y="0"/>
                    <a:pt x="17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4"/>
            <p:cNvSpPr/>
            <p:nvPr/>
          </p:nvSpPr>
          <p:spPr>
            <a:xfrm>
              <a:off x="6190950" y="1415975"/>
              <a:ext cx="839325" cy="169675"/>
            </a:xfrm>
            <a:custGeom>
              <a:avLst/>
              <a:gdLst/>
              <a:ahLst/>
              <a:cxnLst/>
              <a:rect l="l" t="t" r="r" b="b"/>
              <a:pathLst>
                <a:path w="33573" h="6787" extrusionOk="0">
                  <a:moveTo>
                    <a:pt x="3259" y="0"/>
                  </a:moveTo>
                  <a:cubicBezTo>
                    <a:pt x="2468" y="0"/>
                    <a:pt x="1629" y="58"/>
                    <a:pt x="965" y="505"/>
                  </a:cubicBezTo>
                  <a:cubicBezTo>
                    <a:pt x="238" y="1005"/>
                    <a:pt x="0" y="1981"/>
                    <a:pt x="441" y="2755"/>
                  </a:cubicBezTo>
                  <a:cubicBezTo>
                    <a:pt x="929" y="3588"/>
                    <a:pt x="1929" y="3946"/>
                    <a:pt x="2798" y="4219"/>
                  </a:cubicBezTo>
                  <a:cubicBezTo>
                    <a:pt x="7061" y="5553"/>
                    <a:pt x="11478" y="6363"/>
                    <a:pt x="15931" y="6660"/>
                  </a:cubicBezTo>
                  <a:cubicBezTo>
                    <a:pt x="17169" y="6745"/>
                    <a:pt x="18408" y="6786"/>
                    <a:pt x="19647" y="6786"/>
                  </a:cubicBezTo>
                  <a:cubicBezTo>
                    <a:pt x="23471" y="6786"/>
                    <a:pt x="27290" y="6389"/>
                    <a:pt x="31040" y="5624"/>
                  </a:cubicBezTo>
                  <a:cubicBezTo>
                    <a:pt x="31230" y="5589"/>
                    <a:pt x="31373" y="5481"/>
                    <a:pt x="31468" y="5327"/>
                  </a:cubicBezTo>
                  <a:cubicBezTo>
                    <a:pt x="31909" y="5231"/>
                    <a:pt x="32337" y="5124"/>
                    <a:pt x="32778" y="5017"/>
                  </a:cubicBezTo>
                  <a:cubicBezTo>
                    <a:pt x="33572" y="4802"/>
                    <a:pt x="33404" y="3483"/>
                    <a:pt x="32624" y="3483"/>
                  </a:cubicBezTo>
                  <a:cubicBezTo>
                    <a:pt x="32586" y="3483"/>
                    <a:pt x="32546" y="3486"/>
                    <a:pt x="32504" y="3493"/>
                  </a:cubicBezTo>
                  <a:cubicBezTo>
                    <a:pt x="32218" y="3529"/>
                    <a:pt x="31933" y="3576"/>
                    <a:pt x="31647" y="3624"/>
                  </a:cubicBezTo>
                  <a:cubicBezTo>
                    <a:pt x="31636" y="3385"/>
                    <a:pt x="31486" y="3166"/>
                    <a:pt x="31243" y="3166"/>
                  </a:cubicBezTo>
                  <a:cubicBezTo>
                    <a:pt x="31219" y="3166"/>
                    <a:pt x="31195" y="3168"/>
                    <a:pt x="31171" y="3172"/>
                  </a:cubicBezTo>
                  <a:cubicBezTo>
                    <a:pt x="29909" y="3363"/>
                    <a:pt x="28654" y="3446"/>
                    <a:pt x="27406" y="3446"/>
                  </a:cubicBezTo>
                  <a:cubicBezTo>
                    <a:pt x="20436" y="3446"/>
                    <a:pt x="13654" y="860"/>
                    <a:pt x="6727" y="183"/>
                  </a:cubicBezTo>
                  <a:cubicBezTo>
                    <a:pt x="5727" y="88"/>
                    <a:pt x="4727" y="28"/>
                    <a:pt x="3727" y="5"/>
                  </a:cubicBezTo>
                  <a:cubicBezTo>
                    <a:pt x="3574" y="3"/>
                    <a:pt x="3418" y="0"/>
                    <a:pt x="3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" name="Google Shape;50;p4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51" name="Google Shape;51;p4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4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4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" name="Google Shape;54;p4"/>
          <p:cNvSpPr txBox="1">
            <a:spLocks noGrp="1"/>
          </p:cNvSpPr>
          <p:nvPr>
            <p:ph type="subTitle" idx="1"/>
          </p:nvPr>
        </p:nvSpPr>
        <p:spPr>
          <a:xfrm>
            <a:off x="629750" y="1517600"/>
            <a:ext cx="7778700" cy="338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100" b="0">
                <a:solidFill>
                  <a:schemeClr val="accent1"/>
                </a:solidFill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 sz="1100"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 sz="1100"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 sz="1100"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 sz="1100"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 sz="1100"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 sz="1100"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 sz="1100"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 sz="1100"/>
            </a:lvl9pPr>
          </a:lstStyle>
          <a:p>
            <a:endParaRPr dirty="0"/>
          </a:p>
        </p:txBody>
      </p:sp>
      <p:sp>
        <p:nvSpPr>
          <p:cNvPr id="55" name="Google Shape;55;p4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ángulo 23"/>
          <p:cNvSpPr/>
          <p:nvPr userDrawn="1"/>
        </p:nvSpPr>
        <p:spPr>
          <a:xfrm>
            <a:off x="-540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57" name="Google Shape;57;p5"/>
          <p:cNvGrpSpPr/>
          <p:nvPr/>
        </p:nvGrpSpPr>
        <p:grpSpPr>
          <a:xfrm>
            <a:off x="-4421" y="-1162875"/>
            <a:ext cx="9484592" cy="7223725"/>
            <a:chOff x="-972150" y="-975975"/>
            <a:chExt cx="9382325" cy="72237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58" name="Google Shape;58;p5"/>
            <p:cNvSpPr/>
            <p:nvPr/>
          </p:nvSpPr>
          <p:spPr>
            <a:xfrm>
              <a:off x="3397425" y="4086150"/>
              <a:ext cx="4581850" cy="2161600"/>
            </a:xfrm>
            <a:custGeom>
              <a:avLst/>
              <a:gdLst/>
              <a:ahLst/>
              <a:cxnLst/>
              <a:rect l="l" t="t" r="r" b="b"/>
              <a:pathLst>
                <a:path w="183274" h="86464" extrusionOk="0">
                  <a:moveTo>
                    <a:pt x="29559" y="1"/>
                  </a:moveTo>
                  <a:cubicBezTo>
                    <a:pt x="24805" y="1"/>
                    <a:pt x="20058" y="417"/>
                    <a:pt x="15336" y="1366"/>
                  </a:cubicBezTo>
                  <a:cubicBezTo>
                    <a:pt x="8526" y="2735"/>
                    <a:pt x="787" y="6616"/>
                    <a:pt x="311" y="13546"/>
                  </a:cubicBezTo>
                  <a:cubicBezTo>
                    <a:pt x="1" y="18046"/>
                    <a:pt x="3120" y="22213"/>
                    <a:pt x="6990" y="24511"/>
                  </a:cubicBezTo>
                  <a:cubicBezTo>
                    <a:pt x="10871" y="26821"/>
                    <a:pt x="15420" y="27643"/>
                    <a:pt x="19849" y="28512"/>
                  </a:cubicBezTo>
                  <a:cubicBezTo>
                    <a:pt x="33684" y="31226"/>
                    <a:pt x="47364" y="34763"/>
                    <a:pt x="60794" y="39096"/>
                  </a:cubicBezTo>
                  <a:cubicBezTo>
                    <a:pt x="65914" y="40751"/>
                    <a:pt x="71153" y="42609"/>
                    <a:pt x="75117" y="46240"/>
                  </a:cubicBezTo>
                  <a:cubicBezTo>
                    <a:pt x="79689" y="50431"/>
                    <a:pt x="82023" y="56468"/>
                    <a:pt x="85809" y="61385"/>
                  </a:cubicBezTo>
                  <a:cubicBezTo>
                    <a:pt x="90679" y="67719"/>
                    <a:pt x="97751" y="71922"/>
                    <a:pt x="104776" y="75732"/>
                  </a:cubicBezTo>
                  <a:cubicBezTo>
                    <a:pt x="115303" y="81447"/>
                    <a:pt x="127980" y="86464"/>
                    <a:pt x="140198" y="86464"/>
                  </a:cubicBezTo>
                  <a:cubicBezTo>
                    <a:pt x="148292" y="86464"/>
                    <a:pt x="156185" y="84262"/>
                    <a:pt x="163117" y="78601"/>
                  </a:cubicBezTo>
                  <a:cubicBezTo>
                    <a:pt x="168474" y="74244"/>
                    <a:pt x="178904" y="66302"/>
                    <a:pt x="180893" y="59778"/>
                  </a:cubicBezTo>
                  <a:cubicBezTo>
                    <a:pt x="183274" y="51967"/>
                    <a:pt x="176071" y="45359"/>
                    <a:pt x="170260" y="41918"/>
                  </a:cubicBezTo>
                  <a:cubicBezTo>
                    <a:pt x="164416" y="38466"/>
                    <a:pt x="157587" y="37005"/>
                    <a:pt x="150774" y="37005"/>
                  </a:cubicBezTo>
                  <a:cubicBezTo>
                    <a:pt x="149176" y="37005"/>
                    <a:pt x="147579" y="37085"/>
                    <a:pt x="145995" y="37239"/>
                  </a:cubicBezTo>
                  <a:cubicBezTo>
                    <a:pt x="142647" y="37569"/>
                    <a:pt x="139194" y="38193"/>
                    <a:pt x="135851" y="38193"/>
                  </a:cubicBezTo>
                  <a:cubicBezTo>
                    <a:pt x="133524" y="38193"/>
                    <a:pt x="131250" y="37891"/>
                    <a:pt x="129100" y="36977"/>
                  </a:cubicBezTo>
                  <a:cubicBezTo>
                    <a:pt x="125588" y="35489"/>
                    <a:pt x="122933" y="32572"/>
                    <a:pt x="120111" y="30012"/>
                  </a:cubicBezTo>
                  <a:cubicBezTo>
                    <a:pt x="108967" y="19963"/>
                    <a:pt x="94203" y="15117"/>
                    <a:pt x="79916" y="10533"/>
                  </a:cubicBezTo>
                  <a:cubicBezTo>
                    <a:pt x="63559" y="5289"/>
                    <a:pt x="46512" y="1"/>
                    <a:pt x="295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5"/>
            <p:cNvSpPr/>
            <p:nvPr/>
          </p:nvSpPr>
          <p:spPr>
            <a:xfrm>
              <a:off x="1423675" y="-975975"/>
              <a:ext cx="5650725" cy="2916550"/>
            </a:xfrm>
            <a:custGeom>
              <a:avLst/>
              <a:gdLst/>
              <a:ahLst/>
              <a:cxnLst/>
              <a:rect l="l" t="t" r="r" b="b"/>
              <a:pathLst>
                <a:path w="226029" h="116662" extrusionOk="0">
                  <a:moveTo>
                    <a:pt x="213151" y="0"/>
                  </a:moveTo>
                  <a:cubicBezTo>
                    <a:pt x="210144" y="0"/>
                    <a:pt x="207108" y="662"/>
                    <a:pt x="204181" y="1409"/>
                  </a:cubicBezTo>
                  <a:cubicBezTo>
                    <a:pt x="181797" y="7124"/>
                    <a:pt x="160842" y="17994"/>
                    <a:pt x="138089" y="21959"/>
                  </a:cubicBezTo>
                  <a:cubicBezTo>
                    <a:pt x="119718" y="25162"/>
                    <a:pt x="100894" y="23745"/>
                    <a:pt x="82285" y="24888"/>
                  </a:cubicBezTo>
                  <a:cubicBezTo>
                    <a:pt x="63830" y="26019"/>
                    <a:pt x="45542" y="29698"/>
                    <a:pt x="28087" y="35806"/>
                  </a:cubicBezTo>
                  <a:cubicBezTo>
                    <a:pt x="21706" y="38033"/>
                    <a:pt x="15038" y="40902"/>
                    <a:pt x="11323" y="46546"/>
                  </a:cubicBezTo>
                  <a:cubicBezTo>
                    <a:pt x="6561" y="53797"/>
                    <a:pt x="11490" y="60369"/>
                    <a:pt x="15110" y="66798"/>
                  </a:cubicBezTo>
                  <a:cubicBezTo>
                    <a:pt x="6144" y="67453"/>
                    <a:pt x="1" y="71370"/>
                    <a:pt x="1477" y="80538"/>
                  </a:cubicBezTo>
                  <a:cubicBezTo>
                    <a:pt x="2239" y="85253"/>
                    <a:pt x="2132" y="90527"/>
                    <a:pt x="4192" y="94909"/>
                  </a:cubicBezTo>
                  <a:cubicBezTo>
                    <a:pt x="6454" y="99719"/>
                    <a:pt x="11002" y="102755"/>
                    <a:pt x="15312" y="105565"/>
                  </a:cubicBezTo>
                  <a:cubicBezTo>
                    <a:pt x="22658" y="110351"/>
                    <a:pt x="30326" y="115256"/>
                    <a:pt x="39017" y="116399"/>
                  </a:cubicBezTo>
                  <a:cubicBezTo>
                    <a:pt x="40386" y="116578"/>
                    <a:pt x="41749" y="116661"/>
                    <a:pt x="43105" y="116661"/>
                  </a:cubicBezTo>
                  <a:cubicBezTo>
                    <a:pt x="59666" y="116661"/>
                    <a:pt x="75346" y="104326"/>
                    <a:pt x="91922" y="104326"/>
                  </a:cubicBezTo>
                  <a:cubicBezTo>
                    <a:pt x="93221" y="104326"/>
                    <a:pt x="94524" y="104402"/>
                    <a:pt x="95834" y="104565"/>
                  </a:cubicBezTo>
                  <a:cubicBezTo>
                    <a:pt x="105514" y="105767"/>
                    <a:pt x="114253" y="111696"/>
                    <a:pt x="123992" y="112208"/>
                  </a:cubicBezTo>
                  <a:cubicBezTo>
                    <a:pt x="124457" y="112233"/>
                    <a:pt x="124921" y="112245"/>
                    <a:pt x="125385" y="112245"/>
                  </a:cubicBezTo>
                  <a:cubicBezTo>
                    <a:pt x="132112" y="112245"/>
                    <a:pt x="138661" y="109727"/>
                    <a:pt x="144709" y="106720"/>
                  </a:cubicBezTo>
                  <a:cubicBezTo>
                    <a:pt x="161235" y="98481"/>
                    <a:pt x="176225" y="85467"/>
                    <a:pt x="182619" y="68144"/>
                  </a:cubicBezTo>
                  <a:cubicBezTo>
                    <a:pt x="183476" y="65834"/>
                    <a:pt x="184190" y="63429"/>
                    <a:pt x="185548" y="61381"/>
                  </a:cubicBezTo>
                  <a:cubicBezTo>
                    <a:pt x="187334" y="58702"/>
                    <a:pt x="190072" y="56856"/>
                    <a:pt x="192668" y="54951"/>
                  </a:cubicBezTo>
                  <a:cubicBezTo>
                    <a:pt x="205931" y="45153"/>
                    <a:pt x="216682" y="31972"/>
                    <a:pt x="223636" y="17018"/>
                  </a:cubicBezTo>
                  <a:cubicBezTo>
                    <a:pt x="224874" y="14339"/>
                    <a:pt x="226029" y="11422"/>
                    <a:pt x="225565" y="8505"/>
                  </a:cubicBezTo>
                  <a:cubicBezTo>
                    <a:pt x="224886" y="4314"/>
                    <a:pt x="220921" y="1242"/>
                    <a:pt x="216766" y="361"/>
                  </a:cubicBezTo>
                  <a:cubicBezTo>
                    <a:pt x="215572" y="108"/>
                    <a:pt x="214364" y="0"/>
                    <a:pt x="21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5"/>
            <p:cNvSpPr/>
            <p:nvPr/>
          </p:nvSpPr>
          <p:spPr>
            <a:xfrm>
              <a:off x="-972150" y="1826250"/>
              <a:ext cx="3195950" cy="4081300"/>
            </a:xfrm>
            <a:custGeom>
              <a:avLst/>
              <a:gdLst/>
              <a:ahLst/>
              <a:cxnLst/>
              <a:rect l="l" t="t" r="r" b="b"/>
              <a:pathLst>
                <a:path w="127838" h="163252" extrusionOk="0">
                  <a:moveTo>
                    <a:pt x="102442" y="0"/>
                  </a:moveTo>
                  <a:lnTo>
                    <a:pt x="102442" y="0"/>
                  </a:lnTo>
                  <a:cubicBezTo>
                    <a:pt x="95000" y="2751"/>
                    <a:pt x="87440" y="5549"/>
                    <a:pt x="81070" y="10264"/>
                  </a:cubicBezTo>
                  <a:cubicBezTo>
                    <a:pt x="74069" y="15443"/>
                    <a:pt x="68830" y="22694"/>
                    <a:pt x="65068" y="30540"/>
                  </a:cubicBezTo>
                  <a:cubicBezTo>
                    <a:pt x="61556" y="37862"/>
                    <a:pt x="59270" y="45696"/>
                    <a:pt x="57376" y="53590"/>
                  </a:cubicBezTo>
                  <a:cubicBezTo>
                    <a:pt x="52388" y="58365"/>
                    <a:pt x="47756" y="63496"/>
                    <a:pt x="43506" y="68914"/>
                  </a:cubicBezTo>
                  <a:cubicBezTo>
                    <a:pt x="40291" y="73009"/>
                    <a:pt x="37302" y="77260"/>
                    <a:pt x="34528" y="81665"/>
                  </a:cubicBezTo>
                  <a:cubicBezTo>
                    <a:pt x="38779" y="74057"/>
                    <a:pt x="47208" y="60210"/>
                    <a:pt x="48149" y="56686"/>
                  </a:cubicBezTo>
                  <a:cubicBezTo>
                    <a:pt x="50852" y="46494"/>
                    <a:pt x="52483" y="36041"/>
                    <a:pt x="55209" y="25861"/>
                  </a:cubicBezTo>
                  <a:cubicBezTo>
                    <a:pt x="55352" y="25337"/>
                    <a:pt x="55519" y="24789"/>
                    <a:pt x="55745" y="24277"/>
                  </a:cubicBezTo>
                  <a:cubicBezTo>
                    <a:pt x="56460" y="23539"/>
                    <a:pt x="56329" y="23063"/>
                    <a:pt x="57067" y="22360"/>
                  </a:cubicBezTo>
                  <a:lnTo>
                    <a:pt x="57067" y="22360"/>
                  </a:lnTo>
                  <a:cubicBezTo>
                    <a:pt x="55364" y="23218"/>
                    <a:pt x="52221" y="25849"/>
                    <a:pt x="51769" y="26873"/>
                  </a:cubicBezTo>
                  <a:cubicBezTo>
                    <a:pt x="41779" y="37112"/>
                    <a:pt x="38124" y="47042"/>
                    <a:pt x="33671" y="60627"/>
                  </a:cubicBezTo>
                  <a:cubicBezTo>
                    <a:pt x="31076" y="68509"/>
                    <a:pt x="29575" y="77188"/>
                    <a:pt x="32028" y="85070"/>
                  </a:cubicBezTo>
                  <a:cubicBezTo>
                    <a:pt x="32016" y="85082"/>
                    <a:pt x="32004" y="85094"/>
                    <a:pt x="31992" y="85118"/>
                  </a:cubicBezTo>
                  <a:lnTo>
                    <a:pt x="32052" y="85118"/>
                  </a:lnTo>
                  <a:cubicBezTo>
                    <a:pt x="32088" y="85249"/>
                    <a:pt x="32135" y="85380"/>
                    <a:pt x="32183" y="85511"/>
                  </a:cubicBezTo>
                  <a:cubicBezTo>
                    <a:pt x="30087" y="89047"/>
                    <a:pt x="28135" y="92667"/>
                    <a:pt x="26325" y="96357"/>
                  </a:cubicBezTo>
                  <a:cubicBezTo>
                    <a:pt x="23956" y="101179"/>
                    <a:pt x="21824" y="106132"/>
                    <a:pt x="19943" y="111169"/>
                  </a:cubicBezTo>
                  <a:cubicBezTo>
                    <a:pt x="20074" y="92547"/>
                    <a:pt x="13061" y="73879"/>
                    <a:pt x="405" y="60186"/>
                  </a:cubicBezTo>
                  <a:lnTo>
                    <a:pt x="405" y="60186"/>
                  </a:lnTo>
                  <a:cubicBezTo>
                    <a:pt x="0" y="70319"/>
                    <a:pt x="429" y="80558"/>
                    <a:pt x="2679" y="90452"/>
                  </a:cubicBezTo>
                  <a:cubicBezTo>
                    <a:pt x="3941" y="95976"/>
                    <a:pt x="5775" y="101394"/>
                    <a:pt x="8287" y="106478"/>
                  </a:cubicBezTo>
                  <a:cubicBezTo>
                    <a:pt x="10287" y="110514"/>
                    <a:pt x="13180" y="117027"/>
                    <a:pt x="16693" y="119884"/>
                  </a:cubicBezTo>
                  <a:lnTo>
                    <a:pt x="17121" y="119420"/>
                  </a:lnTo>
                  <a:lnTo>
                    <a:pt x="17121" y="119420"/>
                  </a:lnTo>
                  <a:cubicBezTo>
                    <a:pt x="16371" y="121849"/>
                    <a:pt x="15669" y="124278"/>
                    <a:pt x="15026" y="126730"/>
                  </a:cubicBezTo>
                  <a:cubicBezTo>
                    <a:pt x="12287" y="137220"/>
                    <a:pt x="10632" y="147911"/>
                    <a:pt x="10109" y="158734"/>
                  </a:cubicBezTo>
                  <a:cubicBezTo>
                    <a:pt x="10037" y="160068"/>
                    <a:pt x="10001" y="161401"/>
                    <a:pt x="10013" y="162747"/>
                  </a:cubicBezTo>
                  <a:cubicBezTo>
                    <a:pt x="10020" y="163067"/>
                    <a:pt x="10289" y="163251"/>
                    <a:pt x="10536" y="163251"/>
                  </a:cubicBezTo>
                  <a:cubicBezTo>
                    <a:pt x="10738" y="163251"/>
                    <a:pt x="10926" y="163127"/>
                    <a:pt x="10942" y="162854"/>
                  </a:cubicBezTo>
                  <a:cubicBezTo>
                    <a:pt x="11264" y="158448"/>
                    <a:pt x="11609" y="154079"/>
                    <a:pt x="12109" y="149709"/>
                  </a:cubicBezTo>
                  <a:cubicBezTo>
                    <a:pt x="13058" y="149746"/>
                    <a:pt x="14007" y="149764"/>
                    <a:pt x="14956" y="149764"/>
                  </a:cubicBezTo>
                  <a:cubicBezTo>
                    <a:pt x="27506" y="149764"/>
                    <a:pt x="40049" y="146558"/>
                    <a:pt x="51018" y="140470"/>
                  </a:cubicBezTo>
                  <a:cubicBezTo>
                    <a:pt x="57448" y="136910"/>
                    <a:pt x="63318" y="132410"/>
                    <a:pt x="69807" y="128981"/>
                  </a:cubicBezTo>
                  <a:lnTo>
                    <a:pt x="69807" y="128981"/>
                  </a:lnTo>
                  <a:cubicBezTo>
                    <a:pt x="68507" y="129126"/>
                    <a:pt x="67205" y="129184"/>
                    <a:pt x="65901" y="129184"/>
                  </a:cubicBezTo>
                  <a:cubicBezTo>
                    <a:pt x="61245" y="129184"/>
                    <a:pt x="56566" y="128450"/>
                    <a:pt x="51888" y="128385"/>
                  </a:cubicBezTo>
                  <a:cubicBezTo>
                    <a:pt x="51672" y="128382"/>
                    <a:pt x="51456" y="128381"/>
                    <a:pt x="51240" y="128381"/>
                  </a:cubicBezTo>
                  <a:cubicBezTo>
                    <a:pt x="36291" y="128381"/>
                    <a:pt x="21526" y="135676"/>
                    <a:pt x="12383" y="147495"/>
                  </a:cubicBezTo>
                  <a:lnTo>
                    <a:pt x="12466" y="146923"/>
                  </a:lnTo>
                  <a:cubicBezTo>
                    <a:pt x="13180" y="141589"/>
                    <a:pt x="14157" y="136291"/>
                    <a:pt x="15383" y="131052"/>
                  </a:cubicBezTo>
                  <a:cubicBezTo>
                    <a:pt x="16109" y="127945"/>
                    <a:pt x="16931" y="124849"/>
                    <a:pt x="17848" y="121789"/>
                  </a:cubicBezTo>
                  <a:cubicBezTo>
                    <a:pt x="18002" y="121837"/>
                    <a:pt x="18157" y="121884"/>
                    <a:pt x="18312" y="121932"/>
                  </a:cubicBezTo>
                  <a:cubicBezTo>
                    <a:pt x="19259" y="122196"/>
                    <a:pt x="20236" y="122305"/>
                    <a:pt x="21224" y="122305"/>
                  </a:cubicBezTo>
                  <a:cubicBezTo>
                    <a:pt x="23220" y="122305"/>
                    <a:pt x="25263" y="121862"/>
                    <a:pt x="27206" y="121361"/>
                  </a:cubicBezTo>
                  <a:cubicBezTo>
                    <a:pt x="46244" y="116503"/>
                    <a:pt x="63996" y="106704"/>
                    <a:pt x="78260" y="93202"/>
                  </a:cubicBezTo>
                  <a:cubicBezTo>
                    <a:pt x="79153" y="92357"/>
                    <a:pt x="80082" y="91393"/>
                    <a:pt x="80201" y="90178"/>
                  </a:cubicBezTo>
                  <a:lnTo>
                    <a:pt x="80201" y="90178"/>
                  </a:lnTo>
                  <a:cubicBezTo>
                    <a:pt x="62806" y="92024"/>
                    <a:pt x="45851" y="97881"/>
                    <a:pt x="31028" y="107156"/>
                  </a:cubicBezTo>
                  <a:cubicBezTo>
                    <a:pt x="26861" y="109764"/>
                    <a:pt x="22765" y="112740"/>
                    <a:pt x="19717" y="116550"/>
                  </a:cubicBezTo>
                  <a:cubicBezTo>
                    <a:pt x="19741" y="116277"/>
                    <a:pt x="19753" y="116015"/>
                    <a:pt x="19776" y="115753"/>
                  </a:cubicBezTo>
                  <a:cubicBezTo>
                    <a:pt x="21527" y="110621"/>
                    <a:pt x="23527" y="105573"/>
                    <a:pt x="25765" y="100644"/>
                  </a:cubicBezTo>
                  <a:cubicBezTo>
                    <a:pt x="28170" y="95381"/>
                    <a:pt x="30861" y="90238"/>
                    <a:pt x="33826" y="85273"/>
                  </a:cubicBezTo>
                  <a:cubicBezTo>
                    <a:pt x="35998" y="85436"/>
                    <a:pt x="38203" y="85522"/>
                    <a:pt x="40421" y="85522"/>
                  </a:cubicBezTo>
                  <a:cubicBezTo>
                    <a:pt x="50176" y="85522"/>
                    <a:pt x="60179" y="83850"/>
                    <a:pt x="68735" y="79689"/>
                  </a:cubicBezTo>
                  <a:cubicBezTo>
                    <a:pt x="77998" y="75188"/>
                    <a:pt x="86309" y="68545"/>
                    <a:pt x="96215" y="65711"/>
                  </a:cubicBezTo>
                  <a:cubicBezTo>
                    <a:pt x="89326" y="61414"/>
                    <a:pt x="81435" y="57885"/>
                    <a:pt x="73459" y="57885"/>
                  </a:cubicBezTo>
                  <a:cubicBezTo>
                    <a:pt x="71909" y="57885"/>
                    <a:pt x="70356" y="58019"/>
                    <a:pt x="68806" y="58305"/>
                  </a:cubicBezTo>
                  <a:cubicBezTo>
                    <a:pt x="61484" y="59674"/>
                    <a:pt x="55209" y="64282"/>
                    <a:pt x="49518" y="69092"/>
                  </a:cubicBezTo>
                  <a:cubicBezTo>
                    <a:pt x="45113" y="72807"/>
                    <a:pt x="40874" y="76712"/>
                    <a:pt x="36683" y="80665"/>
                  </a:cubicBezTo>
                  <a:cubicBezTo>
                    <a:pt x="38350" y="78081"/>
                    <a:pt x="40089" y="75545"/>
                    <a:pt x="41910" y="73081"/>
                  </a:cubicBezTo>
                  <a:cubicBezTo>
                    <a:pt x="48244" y="64449"/>
                    <a:pt x="55483" y="56495"/>
                    <a:pt x="63568" y="49471"/>
                  </a:cubicBezTo>
                  <a:cubicBezTo>
                    <a:pt x="65175" y="48078"/>
                    <a:pt x="66818" y="46709"/>
                    <a:pt x="68509" y="45375"/>
                  </a:cubicBezTo>
                  <a:cubicBezTo>
                    <a:pt x="71200" y="48483"/>
                    <a:pt x="74962" y="50507"/>
                    <a:pt x="78891" y="51721"/>
                  </a:cubicBezTo>
                  <a:cubicBezTo>
                    <a:pt x="82405" y="52815"/>
                    <a:pt x="86060" y="53301"/>
                    <a:pt x="89736" y="53301"/>
                  </a:cubicBezTo>
                  <a:cubicBezTo>
                    <a:pt x="94703" y="53301"/>
                    <a:pt x="99710" y="52413"/>
                    <a:pt x="104466" y="50935"/>
                  </a:cubicBezTo>
                  <a:cubicBezTo>
                    <a:pt x="112740" y="48363"/>
                    <a:pt x="120372" y="44113"/>
                    <a:pt x="127838" y="39708"/>
                  </a:cubicBezTo>
                  <a:cubicBezTo>
                    <a:pt x="118643" y="38362"/>
                    <a:pt x="109187" y="37159"/>
                    <a:pt x="99881" y="37159"/>
                  </a:cubicBezTo>
                  <a:cubicBezTo>
                    <a:pt x="90906" y="37159"/>
                    <a:pt x="82071" y="38278"/>
                    <a:pt x="73748" y="41470"/>
                  </a:cubicBezTo>
                  <a:cubicBezTo>
                    <a:pt x="81022" y="36374"/>
                    <a:pt x="88916" y="32171"/>
                    <a:pt x="97405" y="29587"/>
                  </a:cubicBezTo>
                  <a:cubicBezTo>
                    <a:pt x="99024" y="29087"/>
                    <a:pt x="100668" y="28671"/>
                    <a:pt x="102311" y="28301"/>
                  </a:cubicBezTo>
                  <a:cubicBezTo>
                    <a:pt x="102734" y="28201"/>
                    <a:pt x="102678" y="27578"/>
                    <a:pt x="102297" y="27578"/>
                  </a:cubicBezTo>
                  <a:cubicBezTo>
                    <a:pt x="102271" y="27578"/>
                    <a:pt x="102244" y="27581"/>
                    <a:pt x="102215" y="27587"/>
                  </a:cubicBezTo>
                  <a:cubicBezTo>
                    <a:pt x="89190" y="30397"/>
                    <a:pt x="77343" y="36993"/>
                    <a:pt x="66973" y="45220"/>
                  </a:cubicBezTo>
                  <a:cubicBezTo>
                    <a:pt x="64389" y="47268"/>
                    <a:pt x="61889" y="49411"/>
                    <a:pt x="59460" y="51638"/>
                  </a:cubicBezTo>
                  <a:cubicBezTo>
                    <a:pt x="66556" y="42839"/>
                    <a:pt x="74009" y="35017"/>
                    <a:pt x="82296" y="27075"/>
                  </a:cubicBezTo>
                  <a:cubicBezTo>
                    <a:pt x="90476" y="19217"/>
                    <a:pt x="98417" y="10609"/>
                    <a:pt x="10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5"/>
            <p:cNvSpPr/>
            <p:nvPr/>
          </p:nvSpPr>
          <p:spPr>
            <a:xfrm>
              <a:off x="4358275" y="1211575"/>
              <a:ext cx="4051900" cy="2560225"/>
            </a:xfrm>
            <a:custGeom>
              <a:avLst/>
              <a:gdLst/>
              <a:ahLst/>
              <a:cxnLst/>
              <a:rect l="l" t="t" r="r" b="b"/>
              <a:pathLst>
                <a:path w="162076" h="102409" extrusionOk="0">
                  <a:moveTo>
                    <a:pt x="161467" y="1"/>
                  </a:moveTo>
                  <a:cubicBezTo>
                    <a:pt x="161340" y="1"/>
                    <a:pt x="161212" y="63"/>
                    <a:pt x="161116" y="215"/>
                  </a:cubicBezTo>
                  <a:cubicBezTo>
                    <a:pt x="158758" y="3942"/>
                    <a:pt x="156401" y="7645"/>
                    <a:pt x="153889" y="11264"/>
                  </a:cubicBezTo>
                  <a:cubicBezTo>
                    <a:pt x="142574" y="4635"/>
                    <a:pt x="129482" y="1064"/>
                    <a:pt x="116362" y="1064"/>
                  </a:cubicBezTo>
                  <a:cubicBezTo>
                    <a:pt x="115981" y="1064"/>
                    <a:pt x="115599" y="1067"/>
                    <a:pt x="115217" y="1073"/>
                  </a:cubicBezTo>
                  <a:cubicBezTo>
                    <a:pt x="108025" y="1189"/>
                    <a:pt x="100868" y="2348"/>
                    <a:pt x="93666" y="2348"/>
                  </a:cubicBezTo>
                  <a:cubicBezTo>
                    <a:pt x="93523" y="2348"/>
                    <a:pt x="93381" y="2347"/>
                    <a:pt x="93238" y="2347"/>
                  </a:cubicBezTo>
                  <a:lnTo>
                    <a:pt x="93238" y="2347"/>
                  </a:lnTo>
                  <a:cubicBezTo>
                    <a:pt x="98798" y="4573"/>
                    <a:pt x="103525" y="8431"/>
                    <a:pt x="108764" y="11324"/>
                  </a:cubicBezTo>
                  <a:cubicBezTo>
                    <a:pt x="115985" y="15313"/>
                    <a:pt x="124234" y="17319"/>
                    <a:pt x="132481" y="17319"/>
                  </a:cubicBezTo>
                  <a:cubicBezTo>
                    <a:pt x="139396" y="17319"/>
                    <a:pt x="146310" y="15909"/>
                    <a:pt x="152615" y="13074"/>
                  </a:cubicBezTo>
                  <a:lnTo>
                    <a:pt x="152615" y="13074"/>
                  </a:lnTo>
                  <a:cubicBezTo>
                    <a:pt x="152496" y="13241"/>
                    <a:pt x="152388" y="13396"/>
                    <a:pt x="152269" y="13550"/>
                  </a:cubicBezTo>
                  <a:cubicBezTo>
                    <a:pt x="149126" y="17920"/>
                    <a:pt x="145769" y="22135"/>
                    <a:pt x="142220" y="26171"/>
                  </a:cubicBezTo>
                  <a:cubicBezTo>
                    <a:pt x="140113" y="28564"/>
                    <a:pt x="137934" y="30910"/>
                    <a:pt x="135684" y="33184"/>
                  </a:cubicBezTo>
                  <a:cubicBezTo>
                    <a:pt x="135565" y="33065"/>
                    <a:pt x="135458" y="32946"/>
                    <a:pt x="135339" y="32826"/>
                  </a:cubicBezTo>
                  <a:cubicBezTo>
                    <a:pt x="133196" y="30791"/>
                    <a:pt x="130148" y="29862"/>
                    <a:pt x="127231" y="29147"/>
                  </a:cubicBezTo>
                  <a:cubicBezTo>
                    <a:pt x="118188" y="26931"/>
                    <a:pt x="108882" y="25823"/>
                    <a:pt x="99575" y="25823"/>
                  </a:cubicBezTo>
                  <a:cubicBezTo>
                    <a:pt x="89238" y="25823"/>
                    <a:pt x="78900" y="27190"/>
                    <a:pt x="68926" y="29921"/>
                  </a:cubicBezTo>
                  <a:cubicBezTo>
                    <a:pt x="67747" y="30255"/>
                    <a:pt x="66473" y="30660"/>
                    <a:pt x="65794" y="31683"/>
                  </a:cubicBezTo>
                  <a:cubicBezTo>
                    <a:pt x="79565" y="37269"/>
                    <a:pt x="94428" y="40145"/>
                    <a:pt x="109287" y="40145"/>
                  </a:cubicBezTo>
                  <a:cubicBezTo>
                    <a:pt x="111913" y="40145"/>
                    <a:pt x="114538" y="40056"/>
                    <a:pt x="117158" y="39875"/>
                  </a:cubicBezTo>
                  <a:cubicBezTo>
                    <a:pt x="122063" y="39542"/>
                    <a:pt x="127088" y="38839"/>
                    <a:pt x="131564" y="36922"/>
                  </a:cubicBezTo>
                  <a:lnTo>
                    <a:pt x="131564" y="36922"/>
                  </a:lnTo>
                  <a:cubicBezTo>
                    <a:pt x="131422" y="37148"/>
                    <a:pt x="131279" y="37375"/>
                    <a:pt x="131136" y="37601"/>
                  </a:cubicBezTo>
                  <a:cubicBezTo>
                    <a:pt x="127183" y="41304"/>
                    <a:pt x="123040" y="44804"/>
                    <a:pt x="118741" y="48102"/>
                  </a:cubicBezTo>
                  <a:cubicBezTo>
                    <a:pt x="114134" y="51615"/>
                    <a:pt x="109347" y="54877"/>
                    <a:pt x="104382" y="57865"/>
                  </a:cubicBezTo>
                  <a:cubicBezTo>
                    <a:pt x="94453" y="51555"/>
                    <a:pt x="82642" y="46781"/>
                    <a:pt x="70962" y="46340"/>
                  </a:cubicBezTo>
                  <a:cubicBezTo>
                    <a:pt x="69939" y="46300"/>
                    <a:pt x="68914" y="46283"/>
                    <a:pt x="67888" y="46283"/>
                  </a:cubicBezTo>
                  <a:cubicBezTo>
                    <a:pt x="62430" y="46283"/>
                    <a:pt x="56938" y="46762"/>
                    <a:pt x="51499" y="46762"/>
                  </a:cubicBezTo>
                  <a:cubicBezTo>
                    <a:pt x="47679" y="46762"/>
                    <a:pt x="43886" y="46526"/>
                    <a:pt x="40148" y="45721"/>
                  </a:cubicBezTo>
                  <a:lnTo>
                    <a:pt x="40148" y="45721"/>
                  </a:lnTo>
                  <a:cubicBezTo>
                    <a:pt x="44982" y="54115"/>
                    <a:pt x="51590" y="62235"/>
                    <a:pt x="60829" y="65164"/>
                  </a:cubicBezTo>
                  <a:cubicBezTo>
                    <a:pt x="63709" y="66077"/>
                    <a:pt x="66688" y="66435"/>
                    <a:pt x="69700" y="66435"/>
                  </a:cubicBezTo>
                  <a:cubicBezTo>
                    <a:pt x="74111" y="66435"/>
                    <a:pt x="78590" y="65667"/>
                    <a:pt x="82927" y="64747"/>
                  </a:cubicBezTo>
                  <a:cubicBezTo>
                    <a:pt x="88559" y="63545"/>
                    <a:pt x="94131" y="62092"/>
                    <a:pt x="99691" y="60580"/>
                  </a:cubicBezTo>
                  <a:lnTo>
                    <a:pt x="99691" y="60580"/>
                  </a:lnTo>
                  <a:cubicBezTo>
                    <a:pt x="97012" y="62080"/>
                    <a:pt x="94274" y="63485"/>
                    <a:pt x="91512" y="64819"/>
                  </a:cubicBezTo>
                  <a:cubicBezTo>
                    <a:pt x="81856" y="69438"/>
                    <a:pt x="71724" y="73034"/>
                    <a:pt x="61294" y="75427"/>
                  </a:cubicBezTo>
                  <a:cubicBezTo>
                    <a:pt x="59210" y="75903"/>
                    <a:pt x="57115" y="76332"/>
                    <a:pt x="55007" y="76713"/>
                  </a:cubicBezTo>
                  <a:cubicBezTo>
                    <a:pt x="54090" y="72700"/>
                    <a:pt x="51721" y="69140"/>
                    <a:pt x="48840" y="66223"/>
                  </a:cubicBezTo>
                  <a:cubicBezTo>
                    <a:pt x="42756" y="60056"/>
                    <a:pt x="34409" y="56496"/>
                    <a:pt x="25896" y="54865"/>
                  </a:cubicBezTo>
                  <a:cubicBezTo>
                    <a:pt x="20520" y="53833"/>
                    <a:pt x="15048" y="53521"/>
                    <a:pt x="9563" y="53521"/>
                  </a:cubicBezTo>
                  <a:cubicBezTo>
                    <a:pt x="6375" y="53521"/>
                    <a:pt x="3182" y="53626"/>
                    <a:pt x="0" y="53758"/>
                  </a:cubicBezTo>
                  <a:cubicBezTo>
                    <a:pt x="14681" y="64592"/>
                    <a:pt x="30516" y="75439"/>
                    <a:pt x="48542" y="77689"/>
                  </a:cubicBezTo>
                  <a:cubicBezTo>
                    <a:pt x="44673" y="78159"/>
                    <a:pt x="40782" y="78421"/>
                    <a:pt x="36896" y="78421"/>
                  </a:cubicBezTo>
                  <a:cubicBezTo>
                    <a:pt x="31921" y="78421"/>
                    <a:pt x="26956" y="77992"/>
                    <a:pt x="22063" y="77022"/>
                  </a:cubicBezTo>
                  <a:cubicBezTo>
                    <a:pt x="20408" y="76701"/>
                    <a:pt x="18765" y="76296"/>
                    <a:pt x="17133" y="75844"/>
                  </a:cubicBezTo>
                  <a:cubicBezTo>
                    <a:pt x="17098" y="75834"/>
                    <a:pt x="17064" y="75830"/>
                    <a:pt x="17032" y="75830"/>
                  </a:cubicBezTo>
                  <a:cubicBezTo>
                    <a:pt x="16657" y="75830"/>
                    <a:pt x="16479" y="76413"/>
                    <a:pt x="16895" y="76522"/>
                  </a:cubicBezTo>
                  <a:cubicBezTo>
                    <a:pt x="23735" y="78476"/>
                    <a:pt x="30795" y="79320"/>
                    <a:pt x="37873" y="79320"/>
                  </a:cubicBezTo>
                  <a:cubicBezTo>
                    <a:pt x="44041" y="79320"/>
                    <a:pt x="50222" y="78679"/>
                    <a:pt x="56281" y="77570"/>
                  </a:cubicBezTo>
                  <a:cubicBezTo>
                    <a:pt x="59520" y="76987"/>
                    <a:pt x="62746" y="76272"/>
                    <a:pt x="65925" y="75451"/>
                  </a:cubicBezTo>
                  <a:lnTo>
                    <a:pt x="65925" y="75451"/>
                  </a:lnTo>
                  <a:cubicBezTo>
                    <a:pt x="55531" y="79880"/>
                    <a:pt x="45268" y="83249"/>
                    <a:pt x="34207" y="86357"/>
                  </a:cubicBezTo>
                  <a:cubicBezTo>
                    <a:pt x="23289" y="89429"/>
                    <a:pt x="12228" y="93274"/>
                    <a:pt x="3691" y="100740"/>
                  </a:cubicBezTo>
                  <a:cubicBezTo>
                    <a:pt x="9171" y="101495"/>
                    <a:pt x="14715" y="102256"/>
                    <a:pt x="20229" y="102256"/>
                  </a:cubicBezTo>
                  <a:cubicBezTo>
                    <a:pt x="22622" y="102256"/>
                    <a:pt x="25010" y="102113"/>
                    <a:pt x="27385" y="101764"/>
                  </a:cubicBezTo>
                  <a:cubicBezTo>
                    <a:pt x="35981" y="100490"/>
                    <a:pt x="44030" y="96561"/>
                    <a:pt x="51042" y="91417"/>
                  </a:cubicBezTo>
                  <a:cubicBezTo>
                    <a:pt x="57591" y="86619"/>
                    <a:pt x="63294" y="80773"/>
                    <a:pt x="68687" y="74713"/>
                  </a:cubicBezTo>
                  <a:cubicBezTo>
                    <a:pt x="75331" y="72843"/>
                    <a:pt x="81832" y="70498"/>
                    <a:pt x="88142" y="67724"/>
                  </a:cubicBezTo>
                  <a:cubicBezTo>
                    <a:pt x="92905" y="65628"/>
                    <a:pt x="97548" y="63283"/>
                    <a:pt x="102061" y="60711"/>
                  </a:cubicBezTo>
                  <a:lnTo>
                    <a:pt x="102061" y="60711"/>
                  </a:lnTo>
                  <a:cubicBezTo>
                    <a:pt x="94726" y="65414"/>
                    <a:pt x="80772" y="73653"/>
                    <a:pt x="78284" y="76332"/>
                  </a:cubicBezTo>
                  <a:cubicBezTo>
                    <a:pt x="71093" y="84035"/>
                    <a:pt x="64735" y="92489"/>
                    <a:pt x="57531" y="100192"/>
                  </a:cubicBezTo>
                  <a:cubicBezTo>
                    <a:pt x="57162" y="100585"/>
                    <a:pt x="56746" y="100990"/>
                    <a:pt x="56317" y="101335"/>
                  </a:cubicBezTo>
                  <a:cubicBezTo>
                    <a:pt x="55341" y="101644"/>
                    <a:pt x="55222" y="102121"/>
                    <a:pt x="54245" y="102406"/>
                  </a:cubicBezTo>
                  <a:cubicBezTo>
                    <a:pt x="54297" y="102408"/>
                    <a:pt x="54350" y="102408"/>
                    <a:pt x="54405" y="102408"/>
                  </a:cubicBezTo>
                  <a:cubicBezTo>
                    <a:pt x="56365" y="102408"/>
                    <a:pt x="60186" y="101590"/>
                    <a:pt x="61044" y="100906"/>
                  </a:cubicBezTo>
                  <a:cubicBezTo>
                    <a:pt x="74676" y="96596"/>
                    <a:pt x="82570" y="89560"/>
                    <a:pt x="92917" y="79677"/>
                  </a:cubicBezTo>
                  <a:cubicBezTo>
                    <a:pt x="98917" y="73939"/>
                    <a:pt x="104335" y="66997"/>
                    <a:pt x="105871" y="58877"/>
                  </a:cubicBezTo>
                  <a:cubicBezTo>
                    <a:pt x="105895" y="58877"/>
                    <a:pt x="105906" y="58865"/>
                    <a:pt x="105930" y="58865"/>
                  </a:cubicBezTo>
                  <a:cubicBezTo>
                    <a:pt x="105906" y="58854"/>
                    <a:pt x="105895" y="58842"/>
                    <a:pt x="105883" y="58830"/>
                  </a:cubicBezTo>
                  <a:cubicBezTo>
                    <a:pt x="105906" y="58699"/>
                    <a:pt x="105930" y="58556"/>
                    <a:pt x="105954" y="58425"/>
                  </a:cubicBezTo>
                  <a:cubicBezTo>
                    <a:pt x="109466" y="56282"/>
                    <a:pt x="112895" y="54008"/>
                    <a:pt x="116229" y="51615"/>
                  </a:cubicBezTo>
                  <a:cubicBezTo>
                    <a:pt x="120599" y="48471"/>
                    <a:pt x="124802" y="45114"/>
                    <a:pt x="128826" y="41554"/>
                  </a:cubicBezTo>
                  <a:lnTo>
                    <a:pt x="128826" y="41554"/>
                  </a:lnTo>
                  <a:cubicBezTo>
                    <a:pt x="119944" y="57913"/>
                    <a:pt x="117325" y="77689"/>
                    <a:pt x="122039" y="95727"/>
                  </a:cubicBezTo>
                  <a:cubicBezTo>
                    <a:pt x="127171" y="86976"/>
                    <a:pt x="131624" y="77749"/>
                    <a:pt x="134303" y="67962"/>
                  </a:cubicBezTo>
                  <a:cubicBezTo>
                    <a:pt x="135803" y="62497"/>
                    <a:pt x="136732" y="56853"/>
                    <a:pt x="136898" y="51186"/>
                  </a:cubicBezTo>
                  <a:cubicBezTo>
                    <a:pt x="137041" y="46685"/>
                    <a:pt x="137553" y="39577"/>
                    <a:pt x="135815" y="35398"/>
                  </a:cubicBezTo>
                  <a:lnTo>
                    <a:pt x="135208" y="35601"/>
                  </a:lnTo>
                  <a:cubicBezTo>
                    <a:pt x="137017" y="33827"/>
                    <a:pt x="138780" y="32005"/>
                    <a:pt x="140494" y="30148"/>
                  </a:cubicBezTo>
                  <a:cubicBezTo>
                    <a:pt x="147852" y="22182"/>
                    <a:pt x="154353" y="13538"/>
                    <a:pt x="159925" y="4240"/>
                  </a:cubicBezTo>
                  <a:cubicBezTo>
                    <a:pt x="160616" y="3085"/>
                    <a:pt x="161270" y="1930"/>
                    <a:pt x="161890" y="739"/>
                  </a:cubicBezTo>
                  <a:cubicBezTo>
                    <a:pt x="162076" y="376"/>
                    <a:pt x="161776" y="1"/>
                    <a:pt x="1614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5"/>
            <p:cNvSpPr/>
            <p:nvPr/>
          </p:nvSpPr>
          <p:spPr>
            <a:xfrm>
              <a:off x="7006525" y="26832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cubicBezTo>
                    <a:pt x="0" y="0"/>
                    <a:pt x="12" y="12"/>
                    <a:pt x="12" y="12"/>
                  </a:cubicBez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2126750" y="3244725"/>
              <a:ext cx="1035550" cy="737175"/>
            </a:xfrm>
            <a:custGeom>
              <a:avLst/>
              <a:gdLst/>
              <a:ahLst/>
              <a:cxnLst/>
              <a:rect l="l" t="t" r="r" b="b"/>
              <a:pathLst>
                <a:path w="41422" h="29487" extrusionOk="0">
                  <a:moveTo>
                    <a:pt x="31132" y="1"/>
                  </a:moveTo>
                  <a:cubicBezTo>
                    <a:pt x="28862" y="1"/>
                    <a:pt x="26557" y="590"/>
                    <a:pt x="24813" y="1435"/>
                  </a:cubicBezTo>
                  <a:cubicBezTo>
                    <a:pt x="22182" y="2697"/>
                    <a:pt x="22098" y="3912"/>
                    <a:pt x="19800" y="5519"/>
                  </a:cubicBezTo>
                  <a:cubicBezTo>
                    <a:pt x="17254" y="7301"/>
                    <a:pt x="14613" y="7747"/>
                    <a:pt x="12172" y="7747"/>
                  </a:cubicBezTo>
                  <a:cubicBezTo>
                    <a:pt x="9734" y="7747"/>
                    <a:pt x="7496" y="7302"/>
                    <a:pt x="5755" y="7302"/>
                  </a:cubicBezTo>
                  <a:cubicBezTo>
                    <a:pt x="4512" y="7302"/>
                    <a:pt x="3523" y="7529"/>
                    <a:pt x="2893" y="8305"/>
                  </a:cubicBezTo>
                  <a:cubicBezTo>
                    <a:pt x="0" y="11865"/>
                    <a:pt x="5310" y="26319"/>
                    <a:pt x="16514" y="29046"/>
                  </a:cubicBezTo>
                  <a:cubicBezTo>
                    <a:pt x="17744" y="29346"/>
                    <a:pt x="18970" y="29486"/>
                    <a:pt x="20180" y="29486"/>
                  </a:cubicBezTo>
                  <a:cubicBezTo>
                    <a:pt x="27407" y="29486"/>
                    <a:pt x="34037" y="24487"/>
                    <a:pt x="37076" y="18806"/>
                  </a:cubicBezTo>
                  <a:cubicBezTo>
                    <a:pt x="39600" y="14115"/>
                    <a:pt x="41422" y="5626"/>
                    <a:pt x="36969" y="1864"/>
                  </a:cubicBezTo>
                  <a:cubicBezTo>
                    <a:pt x="35390" y="527"/>
                    <a:pt x="33276" y="1"/>
                    <a:pt x="3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5344700" y="4836000"/>
              <a:ext cx="585825" cy="612750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5388750" y="1799450"/>
              <a:ext cx="465050" cy="341525"/>
            </a:xfrm>
            <a:custGeom>
              <a:avLst/>
              <a:gdLst/>
              <a:ahLst/>
              <a:cxnLst/>
              <a:rect l="l" t="t" r="r" b="b"/>
              <a:pathLst>
                <a:path w="18602" h="13661" extrusionOk="0">
                  <a:moveTo>
                    <a:pt x="16765" y="1894"/>
                  </a:moveTo>
                  <a:lnTo>
                    <a:pt x="16765" y="1894"/>
                  </a:lnTo>
                  <a:cubicBezTo>
                    <a:pt x="16634" y="2156"/>
                    <a:pt x="16491" y="2418"/>
                    <a:pt x="16336" y="2680"/>
                  </a:cubicBezTo>
                  <a:cubicBezTo>
                    <a:pt x="16253" y="2525"/>
                    <a:pt x="16098" y="2406"/>
                    <a:pt x="15931" y="2394"/>
                  </a:cubicBezTo>
                  <a:cubicBezTo>
                    <a:pt x="16205" y="2227"/>
                    <a:pt x="16491" y="2061"/>
                    <a:pt x="16765" y="1894"/>
                  </a:cubicBezTo>
                  <a:close/>
                  <a:moveTo>
                    <a:pt x="13455" y="3966"/>
                  </a:moveTo>
                  <a:lnTo>
                    <a:pt x="13455" y="3966"/>
                  </a:lnTo>
                  <a:cubicBezTo>
                    <a:pt x="12176" y="4830"/>
                    <a:pt x="10908" y="5705"/>
                    <a:pt x="9640" y="6570"/>
                  </a:cubicBezTo>
                  <a:lnTo>
                    <a:pt x="9640" y="6570"/>
                  </a:lnTo>
                  <a:cubicBezTo>
                    <a:pt x="9736" y="6504"/>
                    <a:pt x="9827" y="6437"/>
                    <a:pt x="9919" y="6371"/>
                  </a:cubicBezTo>
                  <a:cubicBezTo>
                    <a:pt x="11085" y="5537"/>
                    <a:pt x="12252" y="4740"/>
                    <a:pt x="13455" y="3966"/>
                  </a:cubicBezTo>
                  <a:close/>
                  <a:moveTo>
                    <a:pt x="17912" y="1"/>
                  </a:moveTo>
                  <a:cubicBezTo>
                    <a:pt x="17821" y="1"/>
                    <a:pt x="17730" y="23"/>
                    <a:pt x="17646" y="72"/>
                  </a:cubicBezTo>
                  <a:cubicBezTo>
                    <a:pt x="14753" y="1751"/>
                    <a:pt x="11943" y="3561"/>
                    <a:pt x="9216" y="5513"/>
                  </a:cubicBezTo>
                  <a:cubicBezTo>
                    <a:pt x="8466" y="6049"/>
                    <a:pt x="7716" y="6597"/>
                    <a:pt x="6978" y="7145"/>
                  </a:cubicBezTo>
                  <a:cubicBezTo>
                    <a:pt x="4644" y="8704"/>
                    <a:pt x="2406" y="10407"/>
                    <a:pt x="298" y="12252"/>
                  </a:cubicBezTo>
                  <a:cubicBezTo>
                    <a:pt x="1" y="12502"/>
                    <a:pt x="132" y="12943"/>
                    <a:pt x="406" y="13133"/>
                  </a:cubicBezTo>
                  <a:cubicBezTo>
                    <a:pt x="957" y="13512"/>
                    <a:pt x="1567" y="13660"/>
                    <a:pt x="2189" y="13660"/>
                  </a:cubicBezTo>
                  <a:cubicBezTo>
                    <a:pt x="2976" y="13660"/>
                    <a:pt x="3782" y="13422"/>
                    <a:pt x="4513" y="13110"/>
                  </a:cubicBezTo>
                  <a:cubicBezTo>
                    <a:pt x="5966" y="12490"/>
                    <a:pt x="7359" y="11669"/>
                    <a:pt x="8728" y="10895"/>
                  </a:cubicBezTo>
                  <a:cubicBezTo>
                    <a:pt x="11431" y="9347"/>
                    <a:pt x="14074" y="7549"/>
                    <a:pt x="16038" y="5097"/>
                  </a:cubicBezTo>
                  <a:cubicBezTo>
                    <a:pt x="17110" y="3763"/>
                    <a:pt x="17920" y="2323"/>
                    <a:pt x="18479" y="703"/>
                  </a:cubicBezTo>
                  <a:cubicBezTo>
                    <a:pt x="18602" y="326"/>
                    <a:pt x="18261" y="1"/>
                    <a:pt x="179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6679700" y="3749600"/>
              <a:ext cx="250050" cy="540425"/>
            </a:xfrm>
            <a:custGeom>
              <a:avLst/>
              <a:gdLst/>
              <a:ahLst/>
              <a:cxnLst/>
              <a:rect l="l" t="t" r="r" b="b"/>
              <a:pathLst>
                <a:path w="10002" h="21617" extrusionOk="0">
                  <a:moveTo>
                    <a:pt x="1715" y="18483"/>
                  </a:moveTo>
                  <a:cubicBezTo>
                    <a:pt x="1715" y="18507"/>
                    <a:pt x="1727" y="18531"/>
                    <a:pt x="1727" y="18554"/>
                  </a:cubicBezTo>
                  <a:cubicBezTo>
                    <a:pt x="1667" y="18721"/>
                    <a:pt x="1596" y="18876"/>
                    <a:pt x="1536" y="19042"/>
                  </a:cubicBezTo>
                  <a:cubicBezTo>
                    <a:pt x="1429" y="19304"/>
                    <a:pt x="1631" y="19626"/>
                    <a:pt x="1869" y="19721"/>
                  </a:cubicBezTo>
                  <a:cubicBezTo>
                    <a:pt x="1943" y="19755"/>
                    <a:pt x="2017" y="19769"/>
                    <a:pt x="2087" y="19769"/>
                  </a:cubicBezTo>
                  <a:cubicBezTo>
                    <a:pt x="2140" y="19769"/>
                    <a:pt x="2192" y="19761"/>
                    <a:pt x="2239" y="19745"/>
                  </a:cubicBezTo>
                  <a:lnTo>
                    <a:pt x="2239" y="19745"/>
                  </a:lnTo>
                  <a:cubicBezTo>
                    <a:pt x="2227" y="19769"/>
                    <a:pt x="2203" y="19804"/>
                    <a:pt x="2191" y="19828"/>
                  </a:cubicBezTo>
                  <a:cubicBezTo>
                    <a:pt x="2057" y="20013"/>
                    <a:pt x="1599" y="20550"/>
                    <a:pt x="1355" y="20550"/>
                  </a:cubicBezTo>
                  <a:cubicBezTo>
                    <a:pt x="1253" y="20550"/>
                    <a:pt x="1189" y="20455"/>
                    <a:pt x="1203" y="20197"/>
                  </a:cubicBezTo>
                  <a:cubicBezTo>
                    <a:pt x="1250" y="19638"/>
                    <a:pt x="1512" y="19019"/>
                    <a:pt x="1715" y="18483"/>
                  </a:cubicBezTo>
                  <a:close/>
                  <a:moveTo>
                    <a:pt x="9357" y="0"/>
                  </a:moveTo>
                  <a:cubicBezTo>
                    <a:pt x="9129" y="0"/>
                    <a:pt x="8912" y="120"/>
                    <a:pt x="8870" y="385"/>
                  </a:cubicBezTo>
                  <a:cubicBezTo>
                    <a:pt x="8835" y="588"/>
                    <a:pt x="8811" y="790"/>
                    <a:pt x="8775" y="993"/>
                  </a:cubicBezTo>
                  <a:cubicBezTo>
                    <a:pt x="8742" y="983"/>
                    <a:pt x="8708" y="978"/>
                    <a:pt x="8673" y="978"/>
                  </a:cubicBezTo>
                  <a:cubicBezTo>
                    <a:pt x="8535" y="978"/>
                    <a:pt x="8399" y="1057"/>
                    <a:pt x="8370" y="1219"/>
                  </a:cubicBezTo>
                  <a:cubicBezTo>
                    <a:pt x="7453" y="7017"/>
                    <a:pt x="3465" y="11589"/>
                    <a:pt x="1203" y="16864"/>
                  </a:cubicBezTo>
                  <a:cubicBezTo>
                    <a:pt x="929" y="17507"/>
                    <a:pt x="667" y="18150"/>
                    <a:pt x="453" y="18816"/>
                  </a:cubicBezTo>
                  <a:cubicBezTo>
                    <a:pt x="250" y="19423"/>
                    <a:pt x="0" y="20114"/>
                    <a:pt x="191" y="20757"/>
                  </a:cubicBezTo>
                  <a:cubicBezTo>
                    <a:pt x="345" y="21271"/>
                    <a:pt x="819" y="21617"/>
                    <a:pt x="1337" y="21617"/>
                  </a:cubicBezTo>
                  <a:cubicBezTo>
                    <a:pt x="1419" y="21617"/>
                    <a:pt x="1501" y="21608"/>
                    <a:pt x="1584" y="21590"/>
                  </a:cubicBezTo>
                  <a:cubicBezTo>
                    <a:pt x="2239" y="21436"/>
                    <a:pt x="2691" y="20852"/>
                    <a:pt x="3060" y="20328"/>
                  </a:cubicBezTo>
                  <a:cubicBezTo>
                    <a:pt x="4846" y="17769"/>
                    <a:pt x="6322" y="15006"/>
                    <a:pt x="7465" y="12101"/>
                  </a:cubicBezTo>
                  <a:cubicBezTo>
                    <a:pt x="8775" y="8803"/>
                    <a:pt x="9609" y="5338"/>
                    <a:pt x="9990" y="1814"/>
                  </a:cubicBezTo>
                  <a:cubicBezTo>
                    <a:pt x="10001" y="1683"/>
                    <a:pt x="9954" y="1564"/>
                    <a:pt x="9882" y="1469"/>
                  </a:cubicBezTo>
                  <a:cubicBezTo>
                    <a:pt x="9906" y="1159"/>
                    <a:pt x="9930" y="850"/>
                    <a:pt x="9942" y="540"/>
                  </a:cubicBezTo>
                  <a:cubicBezTo>
                    <a:pt x="9962" y="199"/>
                    <a:pt x="9650" y="0"/>
                    <a:pt x="93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" name="Google Shape;67;p5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68" name="Google Shape;68;p5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5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5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" name="Google Shape;71;p5"/>
          <p:cNvSpPr txBox="1">
            <a:spLocks noGrp="1"/>
          </p:cNvSpPr>
          <p:nvPr>
            <p:ph type="subTitle" idx="1"/>
          </p:nvPr>
        </p:nvSpPr>
        <p:spPr>
          <a:xfrm>
            <a:off x="1780600" y="3890175"/>
            <a:ext cx="26382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5"/>
          <p:cNvSpPr txBox="1">
            <a:spLocks noGrp="1"/>
          </p:cNvSpPr>
          <p:nvPr>
            <p:ph type="subTitle" idx="2"/>
          </p:nvPr>
        </p:nvSpPr>
        <p:spPr>
          <a:xfrm>
            <a:off x="4710125" y="2548225"/>
            <a:ext cx="29820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5"/>
          <p:cNvSpPr txBox="1">
            <a:spLocks noGrp="1"/>
          </p:cNvSpPr>
          <p:nvPr>
            <p:ph type="subTitle" idx="3"/>
          </p:nvPr>
        </p:nvSpPr>
        <p:spPr>
          <a:xfrm>
            <a:off x="2120575" y="352787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4" name="Google Shape;74;p5"/>
          <p:cNvSpPr txBox="1">
            <a:spLocks noGrp="1"/>
          </p:cNvSpPr>
          <p:nvPr>
            <p:ph type="subTitle" idx="4"/>
          </p:nvPr>
        </p:nvSpPr>
        <p:spPr>
          <a:xfrm>
            <a:off x="5192475" y="213017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5" name="Google Shape;75;p5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76" name="Google Shape;76;p5"/>
          <p:cNvGrpSpPr/>
          <p:nvPr/>
        </p:nvGrpSpPr>
        <p:grpSpPr>
          <a:xfrm rot="-8637147" flipH="1">
            <a:off x="6563084" y="-2791246"/>
            <a:ext cx="4025523" cy="3921914"/>
            <a:chOff x="4484375" y="647000"/>
            <a:chExt cx="4485600" cy="4370150"/>
          </a:xfrm>
        </p:grpSpPr>
        <p:sp>
          <p:nvSpPr>
            <p:cNvPr id="77" name="Google Shape;77;p5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5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userDrawn="1">
  <p:cSld name="TITLE_ONLY"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ángulo 15"/>
          <p:cNvSpPr/>
          <p:nvPr userDrawn="1"/>
        </p:nvSpPr>
        <p:spPr>
          <a:xfrm>
            <a:off x="0" y="2361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80" name="Google Shape;80;p6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81" name="Google Shape;81;p6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6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" name="Google Shape;93;p6"/>
          <p:cNvGrpSpPr/>
          <p:nvPr/>
        </p:nvGrpSpPr>
        <p:grpSpPr>
          <a:xfrm rot="-1354900">
            <a:off x="5149644" y="-3811001"/>
            <a:ext cx="4709881" cy="4588659"/>
            <a:chOff x="4484375" y="647000"/>
            <a:chExt cx="4485600" cy="4370150"/>
          </a:xfrm>
        </p:grpSpPr>
        <p:sp>
          <p:nvSpPr>
            <p:cNvPr id="94" name="Google Shape;94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" name="Google Shape;96;p6"/>
          <p:cNvGrpSpPr/>
          <p:nvPr/>
        </p:nvGrpSpPr>
        <p:grpSpPr>
          <a:xfrm rot="-1354900">
            <a:off x="1901632" y="4566524"/>
            <a:ext cx="4709881" cy="4588659"/>
            <a:chOff x="4484375" y="647000"/>
            <a:chExt cx="4485600" cy="4370150"/>
          </a:xfrm>
        </p:grpSpPr>
        <p:sp>
          <p:nvSpPr>
            <p:cNvPr id="97" name="Google Shape;97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1_Title only"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ángulo 20"/>
          <p:cNvSpPr/>
          <p:nvPr userDrawn="1"/>
        </p:nvSpPr>
        <p:spPr>
          <a:xfrm>
            <a:off x="0" y="6345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80" name="Google Shape;80;p6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81" name="Google Shape;81;p6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6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" name="Google Shape;88;p6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  <a:solidFill>
            <a:srgbClr val="AD4600"/>
          </a:solidFill>
        </p:grpSpPr>
        <p:sp>
          <p:nvSpPr>
            <p:cNvPr id="89" name="Google Shape;89;p6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6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" name="Google Shape;92;p6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93" name="Google Shape;93;p6"/>
          <p:cNvGrpSpPr/>
          <p:nvPr/>
        </p:nvGrpSpPr>
        <p:grpSpPr>
          <a:xfrm rot="-1354900">
            <a:off x="5149644" y="-3811001"/>
            <a:ext cx="4709881" cy="4588659"/>
            <a:chOff x="4484375" y="647000"/>
            <a:chExt cx="4485600" cy="4370150"/>
          </a:xfrm>
        </p:grpSpPr>
        <p:sp>
          <p:nvSpPr>
            <p:cNvPr id="94" name="Google Shape;94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" name="Google Shape;96;p6"/>
          <p:cNvGrpSpPr/>
          <p:nvPr/>
        </p:nvGrpSpPr>
        <p:grpSpPr>
          <a:xfrm rot="-1354900">
            <a:off x="1901632" y="4566524"/>
            <a:ext cx="4709881" cy="4588659"/>
            <a:chOff x="4484375" y="647000"/>
            <a:chExt cx="4485600" cy="4370150"/>
          </a:xfrm>
        </p:grpSpPr>
        <p:sp>
          <p:nvSpPr>
            <p:cNvPr id="97" name="Google Shape;97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1930540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1_Title only"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ángulo 20"/>
          <p:cNvSpPr/>
          <p:nvPr userDrawn="1"/>
        </p:nvSpPr>
        <p:spPr>
          <a:xfrm>
            <a:off x="-3750" y="2709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80" name="Google Shape;80;p6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81" name="Google Shape;81;p6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6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" name="Google Shape;88;p6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  <a:solidFill>
            <a:srgbClr val="82C6EE"/>
          </a:solidFill>
        </p:grpSpPr>
        <p:sp>
          <p:nvSpPr>
            <p:cNvPr id="89" name="Google Shape;89;p6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6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" name="Google Shape;92;p6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93" name="Google Shape;93;p6"/>
          <p:cNvGrpSpPr/>
          <p:nvPr/>
        </p:nvGrpSpPr>
        <p:grpSpPr>
          <a:xfrm rot="-1354900">
            <a:off x="5149644" y="-3811001"/>
            <a:ext cx="4709881" cy="4588659"/>
            <a:chOff x="4484375" y="647000"/>
            <a:chExt cx="4485600" cy="4370150"/>
          </a:xfrm>
        </p:grpSpPr>
        <p:sp>
          <p:nvSpPr>
            <p:cNvPr id="94" name="Google Shape;94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" name="Google Shape;96;p6"/>
          <p:cNvGrpSpPr/>
          <p:nvPr/>
        </p:nvGrpSpPr>
        <p:grpSpPr>
          <a:xfrm rot="-1354900">
            <a:off x="1901632" y="4566524"/>
            <a:ext cx="4709881" cy="4588659"/>
            <a:chOff x="4484375" y="647000"/>
            <a:chExt cx="4485600" cy="4370150"/>
          </a:xfrm>
        </p:grpSpPr>
        <p:sp>
          <p:nvSpPr>
            <p:cNvPr id="97" name="Google Shape;97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4711796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1_Title only"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ángulo 21"/>
          <p:cNvSpPr/>
          <p:nvPr userDrawn="1"/>
        </p:nvSpPr>
        <p:spPr>
          <a:xfrm>
            <a:off x="-3750" y="2709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21" name="Google Shape;212;p17"/>
          <p:cNvSpPr/>
          <p:nvPr userDrawn="1"/>
        </p:nvSpPr>
        <p:spPr>
          <a:xfrm>
            <a:off x="-302795" y="-953207"/>
            <a:ext cx="4310577" cy="2613259"/>
          </a:xfrm>
          <a:custGeom>
            <a:avLst/>
            <a:gdLst/>
            <a:ahLst/>
            <a:cxnLst/>
            <a:rect l="l" t="t" r="r" b="b"/>
            <a:pathLst>
              <a:path w="165935" h="100597" extrusionOk="0">
                <a:moveTo>
                  <a:pt x="107226" y="0"/>
                </a:moveTo>
                <a:cubicBezTo>
                  <a:pt x="89919" y="0"/>
                  <a:pt x="74644" y="3565"/>
                  <a:pt x="72770" y="4020"/>
                </a:cubicBezTo>
                <a:cubicBezTo>
                  <a:pt x="38633" y="12386"/>
                  <a:pt x="4125" y="38620"/>
                  <a:pt x="1738" y="69350"/>
                </a:cubicBezTo>
                <a:cubicBezTo>
                  <a:pt x="1553" y="71714"/>
                  <a:pt x="0" y="91645"/>
                  <a:pt x="12028" y="98621"/>
                </a:cubicBezTo>
                <a:cubicBezTo>
                  <a:pt x="14425" y="100005"/>
                  <a:pt x="16881" y="100596"/>
                  <a:pt x="19526" y="100596"/>
                </a:cubicBezTo>
                <a:cubicBezTo>
                  <a:pt x="29721" y="100596"/>
                  <a:pt x="42731" y="91822"/>
                  <a:pt x="66026" y="85897"/>
                </a:cubicBezTo>
                <a:cubicBezTo>
                  <a:pt x="80007" y="82341"/>
                  <a:pt x="91166" y="81474"/>
                  <a:pt x="100472" y="81474"/>
                </a:cubicBezTo>
                <a:cubicBezTo>
                  <a:pt x="109322" y="81474"/>
                  <a:pt x="116496" y="82258"/>
                  <a:pt x="122826" y="82258"/>
                </a:cubicBezTo>
                <a:cubicBezTo>
                  <a:pt x="130573" y="82258"/>
                  <a:pt x="137057" y="81084"/>
                  <a:pt x="143802" y="75863"/>
                </a:cubicBezTo>
                <a:cubicBezTo>
                  <a:pt x="160071" y="63255"/>
                  <a:pt x="165934" y="36372"/>
                  <a:pt x="155042" y="19107"/>
                </a:cubicBezTo>
                <a:cubicBezTo>
                  <a:pt x="145446" y="3861"/>
                  <a:pt x="125236" y="0"/>
                  <a:pt x="107226" y="0"/>
                </a:cubicBezTo>
                <a:close/>
              </a:path>
            </a:pathLst>
          </a:custGeom>
          <a:solidFill>
            <a:srgbClr val="FEF5A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" name="Google Shape;80;p6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81" name="Google Shape;81;p6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6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" name="Google Shape;88;p6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  <a:solidFill>
            <a:srgbClr val="82C6EE"/>
          </a:solidFill>
        </p:grpSpPr>
        <p:sp>
          <p:nvSpPr>
            <p:cNvPr id="90" name="Google Shape;90;p6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" name="Google Shape;92;p6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93" name="Google Shape;93;p6"/>
          <p:cNvGrpSpPr/>
          <p:nvPr/>
        </p:nvGrpSpPr>
        <p:grpSpPr>
          <a:xfrm rot="-1354900">
            <a:off x="5149644" y="-3811001"/>
            <a:ext cx="4709881" cy="4588659"/>
            <a:chOff x="4484375" y="647000"/>
            <a:chExt cx="4485600" cy="4370150"/>
          </a:xfrm>
        </p:grpSpPr>
        <p:sp>
          <p:nvSpPr>
            <p:cNvPr id="94" name="Google Shape;94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" name="Google Shape;96;p6"/>
          <p:cNvGrpSpPr/>
          <p:nvPr/>
        </p:nvGrpSpPr>
        <p:grpSpPr>
          <a:xfrm rot="-1354900">
            <a:off x="1901632" y="4566524"/>
            <a:ext cx="4709881" cy="4588659"/>
            <a:chOff x="4484375" y="647000"/>
            <a:chExt cx="4485600" cy="4370150"/>
          </a:xfrm>
        </p:grpSpPr>
        <p:sp>
          <p:nvSpPr>
            <p:cNvPr id="97" name="Google Shape;97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9564180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 preserve="1">
  <p:cSld name="1_Title only"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ángulo 20"/>
          <p:cNvSpPr/>
          <p:nvPr userDrawn="1"/>
        </p:nvSpPr>
        <p:spPr>
          <a:xfrm>
            <a:off x="0" y="2709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80" name="Google Shape;80;p6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81" name="Google Shape;81;p6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6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6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6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" name="Google Shape;88;p6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89" name="Google Shape;89;p6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6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" name="Google Shape;92;p6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93" name="Google Shape;93;p6"/>
          <p:cNvGrpSpPr/>
          <p:nvPr/>
        </p:nvGrpSpPr>
        <p:grpSpPr>
          <a:xfrm rot="-1354900">
            <a:off x="5149644" y="-3811001"/>
            <a:ext cx="4709881" cy="4588659"/>
            <a:chOff x="4484375" y="647000"/>
            <a:chExt cx="4485600" cy="4370150"/>
          </a:xfrm>
        </p:grpSpPr>
        <p:sp>
          <p:nvSpPr>
            <p:cNvPr id="94" name="Google Shape;94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" name="Google Shape;96;p6"/>
          <p:cNvGrpSpPr/>
          <p:nvPr/>
        </p:nvGrpSpPr>
        <p:grpSpPr>
          <a:xfrm rot="-1354900">
            <a:off x="1901632" y="4566524"/>
            <a:ext cx="4709881" cy="4588659"/>
            <a:chOff x="4484375" y="647000"/>
            <a:chExt cx="4485600" cy="4370150"/>
          </a:xfrm>
        </p:grpSpPr>
        <p:sp>
          <p:nvSpPr>
            <p:cNvPr id="97" name="Google Shape;97;p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187730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ángulo 16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100" name="Google Shape;100;p7"/>
          <p:cNvGrpSpPr/>
          <p:nvPr/>
        </p:nvGrpSpPr>
        <p:grpSpPr>
          <a:xfrm>
            <a:off x="158487" y="-362375"/>
            <a:ext cx="8855689" cy="6554325"/>
            <a:chOff x="-432800" y="-296625"/>
            <a:chExt cx="8274025" cy="65543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101" name="Google Shape;101;p7"/>
            <p:cNvSpPr/>
            <p:nvPr/>
          </p:nvSpPr>
          <p:spPr>
            <a:xfrm>
              <a:off x="955475" y="3569025"/>
              <a:ext cx="5971000" cy="2688675"/>
            </a:xfrm>
            <a:custGeom>
              <a:avLst/>
              <a:gdLst/>
              <a:ahLst/>
              <a:cxnLst/>
              <a:rect l="l" t="t" r="r" b="b"/>
              <a:pathLst>
                <a:path w="238840" h="107547" extrusionOk="0">
                  <a:moveTo>
                    <a:pt x="118345" y="1"/>
                  </a:moveTo>
                  <a:cubicBezTo>
                    <a:pt x="115832" y="1"/>
                    <a:pt x="113308" y="177"/>
                    <a:pt x="110823" y="441"/>
                  </a:cubicBezTo>
                  <a:cubicBezTo>
                    <a:pt x="92452" y="2405"/>
                    <a:pt x="73866" y="9382"/>
                    <a:pt x="61853" y="23408"/>
                  </a:cubicBezTo>
                  <a:cubicBezTo>
                    <a:pt x="60246" y="25277"/>
                    <a:pt x="58746" y="27277"/>
                    <a:pt x="56745" y="28718"/>
                  </a:cubicBezTo>
                  <a:cubicBezTo>
                    <a:pt x="54150" y="30611"/>
                    <a:pt x="50935" y="31385"/>
                    <a:pt x="47839" y="32278"/>
                  </a:cubicBezTo>
                  <a:cubicBezTo>
                    <a:pt x="31992" y="36838"/>
                    <a:pt x="17324" y="45446"/>
                    <a:pt x="5596" y="57055"/>
                  </a:cubicBezTo>
                  <a:cubicBezTo>
                    <a:pt x="3501" y="59127"/>
                    <a:pt x="1417" y="61460"/>
                    <a:pt x="834" y="64353"/>
                  </a:cubicBezTo>
                  <a:cubicBezTo>
                    <a:pt x="0" y="68521"/>
                    <a:pt x="2655" y="72783"/>
                    <a:pt x="6239" y="75057"/>
                  </a:cubicBezTo>
                  <a:cubicBezTo>
                    <a:pt x="9835" y="77319"/>
                    <a:pt x="14180" y="78010"/>
                    <a:pt x="18407" y="78450"/>
                  </a:cubicBezTo>
                  <a:cubicBezTo>
                    <a:pt x="41374" y="80891"/>
                    <a:pt x="64806" y="77998"/>
                    <a:pt x="87511" y="82201"/>
                  </a:cubicBezTo>
                  <a:cubicBezTo>
                    <a:pt x="105847" y="85594"/>
                    <a:pt x="123004" y="93488"/>
                    <a:pt x="140851" y="98893"/>
                  </a:cubicBezTo>
                  <a:cubicBezTo>
                    <a:pt x="158532" y="104251"/>
                    <a:pt x="176963" y="107168"/>
                    <a:pt x="195453" y="107525"/>
                  </a:cubicBezTo>
                  <a:cubicBezTo>
                    <a:pt x="196136" y="107539"/>
                    <a:pt x="196825" y="107547"/>
                    <a:pt x="197515" y="107547"/>
                  </a:cubicBezTo>
                  <a:cubicBezTo>
                    <a:pt x="203663" y="107547"/>
                    <a:pt x="210016" y="106894"/>
                    <a:pt x="214908" y="103287"/>
                  </a:cubicBezTo>
                  <a:cubicBezTo>
                    <a:pt x="221885" y="98155"/>
                    <a:pt x="219563" y="90273"/>
                    <a:pt x="218408" y="82987"/>
                  </a:cubicBezTo>
                  <a:lnTo>
                    <a:pt x="218408" y="82987"/>
                  </a:lnTo>
                  <a:cubicBezTo>
                    <a:pt x="220799" y="83682"/>
                    <a:pt x="223074" y="84068"/>
                    <a:pt x="225153" y="84068"/>
                  </a:cubicBezTo>
                  <a:cubicBezTo>
                    <a:pt x="230581" y="84068"/>
                    <a:pt x="234670" y="81441"/>
                    <a:pt x="235970" y="74855"/>
                  </a:cubicBezTo>
                  <a:cubicBezTo>
                    <a:pt x="236899" y="70164"/>
                    <a:pt x="238839" y="65258"/>
                    <a:pt x="238435" y="60436"/>
                  </a:cubicBezTo>
                  <a:cubicBezTo>
                    <a:pt x="237994" y="55150"/>
                    <a:pt x="234779" y="50709"/>
                    <a:pt x="231720" y="46577"/>
                  </a:cubicBezTo>
                  <a:cubicBezTo>
                    <a:pt x="226505" y="39529"/>
                    <a:pt x="221016" y="32254"/>
                    <a:pt x="213265" y="28170"/>
                  </a:cubicBezTo>
                  <a:cubicBezTo>
                    <a:pt x="205828" y="24245"/>
                    <a:pt x="197390" y="23754"/>
                    <a:pt x="188807" y="23754"/>
                  </a:cubicBezTo>
                  <a:cubicBezTo>
                    <a:pt x="185943" y="23754"/>
                    <a:pt x="183063" y="23808"/>
                    <a:pt x="180198" y="23808"/>
                  </a:cubicBezTo>
                  <a:cubicBezTo>
                    <a:pt x="171677" y="23808"/>
                    <a:pt x="163295" y="23325"/>
                    <a:pt x="155889" y="19479"/>
                  </a:cubicBezTo>
                  <a:cubicBezTo>
                    <a:pt x="147233" y="14978"/>
                    <a:pt x="141101" y="6382"/>
                    <a:pt x="132148" y="2501"/>
                  </a:cubicBezTo>
                  <a:cubicBezTo>
                    <a:pt x="127810" y="632"/>
                    <a:pt x="123096" y="1"/>
                    <a:pt x="118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7"/>
            <p:cNvSpPr/>
            <p:nvPr/>
          </p:nvSpPr>
          <p:spPr>
            <a:xfrm>
              <a:off x="1028050" y="-296625"/>
              <a:ext cx="4468475" cy="3014075"/>
            </a:xfrm>
            <a:custGeom>
              <a:avLst/>
              <a:gdLst/>
              <a:ahLst/>
              <a:cxnLst/>
              <a:rect l="l" t="t" r="r" b="b"/>
              <a:pathLst>
                <a:path w="178739" h="120563" extrusionOk="0">
                  <a:moveTo>
                    <a:pt x="98979" y="0"/>
                  </a:moveTo>
                  <a:lnTo>
                    <a:pt x="98979" y="0"/>
                  </a:lnTo>
                  <a:cubicBezTo>
                    <a:pt x="88978" y="1679"/>
                    <a:pt x="79048" y="4179"/>
                    <a:pt x="69820" y="8406"/>
                  </a:cubicBezTo>
                  <a:cubicBezTo>
                    <a:pt x="64665" y="10763"/>
                    <a:pt x="59736" y="13669"/>
                    <a:pt x="55271" y="17169"/>
                  </a:cubicBezTo>
                  <a:cubicBezTo>
                    <a:pt x="51735" y="19955"/>
                    <a:pt x="45948" y="24110"/>
                    <a:pt x="43865" y="28135"/>
                  </a:cubicBezTo>
                  <a:lnTo>
                    <a:pt x="44401" y="28468"/>
                  </a:lnTo>
                  <a:cubicBezTo>
                    <a:pt x="41888" y="28218"/>
                    <a:pt x="39352" y="28039"/>
                    <a:pt x="36828" y="27908"/>
                  </a:cubicBezTo>
                  <a:cubicBezTo>
                    <a:pt x="34192" y="27778"/>
                    <a:pt x="31556" y="27712"/>
                    <a:pt x="28923" y="27712"/>
                  </a:cubicBezTo>
                  <a:cubicBezTo>
                    <a:pt x="20745" y="27712"/>
                    <a:pt x="12587" y="28344"/>
                    <a:pt x="4491" y="29623"/>
                  </a:cubicBezTo>
                  <a:cubicBezTo>
                    <a:pt x="3169" y="29825"/>
                    <a:pt x="1860" y="30075"/>
                    <a:pt x="550" y="30349"/>
                  </a:cubicBezTo>
                  <a:cubicBezTo>
                    <a:pt x="1" y="30475"/>
                    <a:pt x="23" y="31294"/>
                    <a:pt x="565" y="31294"/>
                  </a:cubicBezTo>
                  <a:cubicBezTo>
                    <a:pt x="587" y="31294"/>
                    <a:pt x="610" y="31293"/>
                    <a:pt x="633" y="31290"/>
                  </a:cubicBezTo>
                  <a:cubicBezTo>
                    <a:pt x="5003" y="30706"/>
                    <a:pt x="9361" y="30135"/>
                    <a:pt x="13742" y="29742"/>
                  </a:cubicBezTo>
                  <a:cubicBezTo>
                    <a:pt x="15980" y="43053"/>
                    <a:pt x="21910" y="55733"/>
                    <a:pt x="30732" y="65949"/>
                  </a:cubicBezTo>
                  <a:cubicBezTo>
                    <a:pt x="35530" y="71509"/>
                    <a:pt x="41138" y="76331"/>
                    <a:pt x="45817" y="81998"/>
                  </a:cubicBezTo>
                  <a:cubicBezTo>
                    <a:pt x="43948" y="76307"/>
                    <a:pt x="43877" y="70211"/>
                    <a:pt x="42746" y="64330"/>
                  </a:cubicBezTo>
                  <a:cubicBezTo>
                    <a:pt x="39852" y="49435"/>
                    <a:pt x="29589" y="36183"/>
                    <a:pt x="15957" y="29563"/>
                  </a:cubicBezTo>
                  <a:cubicBezTo>
                    <a:pt x="16147" y="29540"/>
                    <a:pt x="16349" y="29528"/>
                    <a:pt x="16540" y="29516"/>
                  </a:cubicBezTo>
                  <a:cubicBezTo>
                    <a:pt x="20520" y="29224"/>
                    <a:pt x="24507" y="29084"/>
                    <a:pt x="28491" y="29084"/>
                  </a:cubicBezTo>
                  <a:cubicBezTo>
                    <a:pt x="29882" y="29084"/>
                    <a:pt x="31272" y="29101"/>
                    <a:pt x="32661" y="29135"/>
                  </a:cubicBezTo>
                  <a:cubicBezTo>
                    <a:pt x="35864" y="29206"/>
                    <a:pt x="39055" y="29385"/>
                    <a:pt x="42246" y="29659"/>
                  </a:cubicBezTo>
                  <a:cubicBezTo>
                    <a:pt x="42222" y="29813"/>
                    <a:pt x="42210" y="29980"/>
                    <a:pt x="42198" y="30147"/>
                  </a:cubicBezTo>
                  <a:cubicBezTo>
                    <a:pt x="42007" y="33099"/>
                    <a:pt x="43246" y="36028"/>
                    <a:pt x="44567" y="38731"/>
                  </a:cubicBezTo>
                  <a:cubicBezTo>
                    <a:pt x="53223" y="56364"/>
                    <a:pt x="66427" y="71747"/>
                    <a:pt x="82560" y="82963"/>
                  </a:cubicBezTo>
                  <a:cubicBezTo>
                    <a:pt x="83490" y="83598"/>
                    <a:pt x="84521" y="84252"/>
                    <a:pt x="85625" y="84252"/>
                  </a:cubicBezTo>
                  <a:cubicBezTo>
                    <a:pt x="85722" y="84252"/>
                    <a:pt x="85820" y="84247"/>
                    <a:pt x="85918" y="84237"/>
                  </a:cubicBezTo>
                  <a:cubicBezTo>
                    <a:pt x="80560" y="67592"/>
                    <a:pt x="71368" y="52185"/>
                    <a:pt x="59260" y="39565"/>
                  </a:cubicBezTo>
                  <a:cubicBezTo>
                    <a:pt x="55854" y="36017"/>
                    <a:pt x="52104" y="32623"/>
                    <a:pt x="47758" y="30409"/>
                  </a:cubicBezTo>
                  <a:cubicBezTo>
                    <a:pt x="48020" y="30373"/>
                    <a:pt x="48282" y="30337"/>
                    <a:pt x="48544" y="30313"/>
                  </a:cubicBezTo>
                  <a:cubicBezTo>
                    <a:pt x="53926" y="30968"/>
                    <a:pt x="59272" y="31897"/>
                    <a:pt x="64558" y="33088"/>
                  </a:cubicBezTo>
                  <a:cubicBezTo>
                    <a:pt x="70201" y="34362"/>
                    <a:pt x="75785" y="35945"/>
                    <a:pt x="81262" y="37838"/>
                  </a:cubicBezTo>
                  <a:cubicBezTo>
                    <a:pt x="82786" y="49506"/>
                    <a:pt x="86704" y="61627"/>
                    <a:pt x="93847" y="70878"/>
                  </a:cubicBezTo>
                  <a:cubicBezTo>
                    <a:pt x="100146" y="79022"/>
                    <a:pt x="108349" y="85796"/>
                    <a:pt x="113135" y="94917"/>
                  </a:cubicBezTo>
                  <a:cubicBezTo>
                    <a:pt x="116481" y="85820"/>
                    <a:pt x="118469" y="75545"/>
                    <a:pt x="114790" y="66580"/>
                  </a:cubicBezTo>
                  <a:cubicBezTo>
                    <a:pt x="111969" y="59686"/>
                    <a:pt x="106170" y="54483"/>
                    <a:pt x="100300" y="49887"/>
                  </a:cubicBezTo>
                  <a:cubicBezTo>
                    <a:pt x="95764" y="46339"/>
                    <a:pt x="91085" y="42994"/>
                    <a:pt x="86358" y="39696"/>
                  </a:cubicBezTo>
                  <a:lnTo>
                    <a:pt x="86358" y="39696"/>
                  </a:lnTo>
                  <a:cubicBezTo>
                    <a:pt x="89216" y="40803"/>
                    <a:pt x="92049" y="41982"/>
                    <a:pt x="94847" y="43256"/>
                  </a:cubicBezTo>
                  <a:cubicBezTo>
                    <a:pt x="104587" y="47697"/>
                    <a:pt x="113850" y="53161"/>
                    <a:pt x="122375" y="59638"/>
                  </a:cubicBezTo>
                  <a:cubicBezTo>
                    <a:pt x="124065" y="60924"/>
                    <a:pt x="125744" y="62258"/>
                    <a:pt x="127387" y="63639"/>
                  </a:cubicBezTo>
                  <a:cubicBezTo>
                    <a:pt x="124899" y="66901"/>
                    <a:pt x="123684" y="71009"/>
                    <a:pt x="123291" y="75105"/>
                  </a:cubicBezTo>
                  <a:cubicBezTo>
                    <a:pt x="122470" y="83725"/>
                    <a:pt x="125089" y="92404"/>
                    <a:pt x="129292" y="99977"/>
                  </a:cubicBezTo>
                  <a:cubicBezTo>
                    <a:pt x="133495" y="107549"/>
                    <a:pt x="139222" y="114145"/>
                    <a:pt x="145056" y="120563"/>
                  </a:cubicBezTo>
                  <a:cubicBezTo>
                    <a:pt x="143961" y="102346"/>
                    <a:pt x="142115" y="83249"/>
                    <a:pt x="132281" y="67973"/>
                  </a:cubicBezTo>
                  <a:lnTo>
                    <a:pt x="132281" y="67973"/>
                  </a:lnTo>
                  <a:cubicBezTo>
                    <a:pt x="138758" y="74045"/>
                    <a:pt x="144485" y="80915"/>
                    <a:pt x="148759" y="88702"/>
                  </a:cubicBezTo>
                  <a:cubicBezTo>
                    <a:pt x="149569" y="90190"/>
                    <a:pt x="150319" y="91702"/>
                    <a:pt x="151021" y="93250"/>
                  </a:cubicBezTo>
                  <a:cubicBezTo>
                    <a:pt x="151090" y="93400"/>
                    <a:pt x="151221" y="93464"/>
                    <a:pt x="151351" y="93464"/>
                  </a:cubicBezTo>
                  <a:cubicBezTo>
                    <a:pt x="151582" y="93464"/>
                    <a:pt x="151809" y="93266"/>
                    <a:pt x="151688" y="93000"/>
                  </a:cubicBezTo>
                  <a:cubicBezTo>
                    <a:pt x="146282" y="80832"/>
                    <a:pt x="137400" y="70568"/>
                    <a:pt x="127232" y="62103"/>
                  </a:cubicBezTo>
                  <a:cubicBezTo>
                    <a:pt x="124708" y="59996"/>
                    <a:pt x="122089" y="57984"/>
                    <a:pt x="119410" y="56067"/>
                  </a:cubicBezTo>
                  <a:lnTo>
                    <a:pt x="119410" y="56067"/>
                  </a:lnTo>
                  <a:cubicBezTo>
                    <a:pt x="129483" y="61210"/>
                    <a:pt x="138650" y="66913"/>
                    <a:pt x="148128" y="73402"/>
                  </a:cubicBezTo>
                  <a:cubicBezTo>
                    <a:pt x="157486" y="79808"/>
                    <a:pt x="167535" y="85820"/>
                    <a:pt x="178739" y="87594"/>
                  </a:cubicBezTo>
                  <a:cubicBezTo>
                    <a:pt x="174524" y="80867"/>
                    <a:pt x="170238" y="74045"/>
                    <a:pt x="164320" y="68771"/>
                  </a:cubicBezTo>
                  <a:cubicBezTo>
                    <a:pt x="157831" y="62972"/>
                    <a:pt x="149652" y="59329"/>
                    <a:pt x="141210" y="57245"/>
                  </a:cubicBezTo>
                  <a:cubicBezTo>
                    <a:pt x="133328" y="55305"/>
                    <a:pt x="125196" y="54674"/>
                    <a:pt x="117076" y="54424"/>
                  </a:cubicBezTo>
                  <a:cubicBezTo>
                    <a:pt x="111385" y="50518"/>
                    <a:pt x="105408" y="47030"/>
                    <a:pt x="99241" y="43970"/>
                  </a:cubicBezTo>
                  <a:cubicBezTo>
                    <a:pt x="94585" y="41672"/>
                    <a:pt x="89799" y="39612"/>
                    <a:pt x="84929" y="37791"/>
                  </a:cubicBezTo>
                  <a:lnTo>
                    <a:pt x="84929" y="37791"/>
                  </a:lnTo>
                  <a:cubicBezTo>
                    <a:pt x="93240" y="40410"/>
                    <a:pt x="108516" y="45815"/>
                    <a:pt x="112159" y="46018"/>
                  </a:cubicBezTo>
                  <a:cubicBezTo>
                    <a:pt x="122696" y="46589"/>
                    <a:pt x="133257" y="46042"/>
                    <a:pt x="143782" y="46637"/>
                  </a:cubicBezTo>
                  <a:cubicBezTo>
                    <a:pt x="144318" y="46661"/>
                    <a:pt x="144889" y="46720"/>
                    <a:pt x="145437" y="46839"/>
                  </a:cubicBezTo>
                  <a:cubicBezTo>
                    <a:pt x="146306" y="47387"/>
                    <a:pt x="146747" y="47161"/>
                    <a:pt x="147592" y="47744"/>
                  </a:cubicBezTo>
                  <a:cubicBezTo>
                    <a:pt x="146401" y="46244"/>
                    <a:pt x="143187" y="43708"/>
                    <a:pt x="142079" y="43470"/>
                  </a:cubicBezTo>
                  <a:cubicBezTo>
                    <a:pt x="130030" y="35778"/>
                    <a:pt x="119565" y="34242"/>
                    <a:pt x="105349" y="32647"/>
                  </a:cubicBezTo>
                  <a:cubicBezTo>
                    <a:pt x="102943" y="32380"/>
                    <a:pt x="100491" y="32215"/>
                    <a:pt x="98045" y="32215"/>
                  </a:cubicBezTo>
                  <a:cubicBezTo>
                    <a:pt x="92102" y="32215"/>
                    <a:pt x="86195" y="33189"/>
                    <a:pt x="81084" y="36040"/>
                  </a:cubicBezTo>
                  <a:cubicBezTo>
                    <a:pt x="81060" y="36028"/>
                    <a:pt x="81048" y="36017"/>
                    <a:pt x="81036" y="36017"/>
                  </a:cubicBezTo>
                  <a:cubicBezTo>
                    <a:pt x="81036" y="36028"/>
                    <a:pt x="81036" y="36052"/>
                    <a:pt x="81036" y="36064"/>
                  </a:cubicBezTo>
                  <a:cubicBezTo>
                    <a:pt x="80917" y="36136"/>
                    <a:pt x="80798" y="36207"/>
                    <a:pt x="80679" y="36278"/>
                  </a:cubicBezTo>
                  <a:cubicBezTo>
                    <a:pt x="76786" y="34945"/>
                    <a:pt x="72845" y="33778"/>
                    <a:pt x="68868" y="32754"/>
                  </a:cubicBezTo>
                  <a:cubicBezTo>
                    <a:pt x="63653" y="31421"/>
                    <a:pt x="58379" y="30349"/>
                    <a:pt x="53068" y="29540"/>
                  </a:cubicBezTo>
                  <a:cubicBezTo>
                    <a:pt x="71321" y="25861"/>
                    <a:pt x="88168" y="15193"/>
                    <a:pt x="989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5354825" y="2330175"/>
              <a:ext cx="2486400" cy="1321625"/>
            </a:xfrm>
            <a:custGeom>
              <a:avLst/>
              <a:gdLst/>
              <a:ahLst/>
              <a:cxnLst/>
              <a:rect l="l" t="t" r="r" b="b"/>
              <a:pathLst>
                <a:path w="99456" h="52865" extrusionOk="0">
                  <a:moveTo>
                    <a:pt x="64092" y="1"/>
                  </a:moveTo>
                  <a:cubicBezTo>
                    <a:pt x="66497" y="2168"/>
                    <a:pt x="68164" y="5025"/>
                    <a:pt x="70283" y="7490"/>
                  </a:cubicBezTo>
                  <a:cubicBezTo>
                    <a:pt x="75273" y="13301"/>
                    <a:pt x="82887" y="16725"/>
                    <a:pt x="90527" y="16725"/>
                  </a:cubicBezTo>
                  <a:cubicBezTo>
                    <a:pt x="91090" y="16725"/>
                    <a:pt x="91652" y="16707"/>
                    <a:pt x="92214" y="16669"/>
                  </a:cubicBezTo>
                  <a:lnTo>
                    <a:pt x="92214" y="16669"/>
                  </a:lnTo>
                  <a:cubicBezTo>
                    <a:pt x="92131" y="16729"/>
                    <a:pt x="92048" y="16788"/>
                    <a:pt x="91952" y="16848"/>
                  </a:cubicBezTo>
                  <a:cubicBezTo>
                    <a:pt x="89535" y="18467"/>
                    <a:pt x="87035" y="19979"/>
                    <a:pt x="84463" y="21360"/>
                  </a:cubicBezTo>
                  <a:cubicBezTo>
                    <a:pt x="82939" y="22182"/>
                    <a:pt x="81392" y="22956"/>
                    <a:pt x="79820" y="23682"/>
                  </a:cubicBezTo>
                  <a:cubicBezTo>
                    <a:pt x="79784" y="23599"/>
                    <a:pt x="79749" y="23515"/>
                    <a:pt x="79713" y="23444"/>
                  </a:cubicBezTo>
                  <a:cubicBezTo>
                    <a:pt x="79010" y="21991"/>
                    <a:pt x="77629" y="20944"/>
                    <a:pt x="76284" y="20027"/>
                  </a:cubicBezTo>
                  <a:cubicBezTo>
                    <a:pt x="67485" y="14050"/>
                    <a:pt x="57139" y="10347"/>
                    <a:pt x="46530" y="9407"/>
                  </a:cubicBezTo>
                  <a:cubicBezTo>
                    <a:pt x="46311" y="9387"/>
                    <a:pt x="46085" y="9370"/>
                    <a:pt x="45861" y="9370"/>
                  </a:cubicBezTo>
                  <a:cubicBezTo>
                    <a:pt x="45406" y="9370"/>
                    <a:pt x="44961" y="9441"/>
                    <a:pt x="44601" y="9704"/>
                  </a:cubicBezTo>
                  <a:cubicBezTo>
                    <a:pt x="51590" y="16110"/>
                    <a:pt x="60056" y="20884"/>
                    <a:pt x="69140" y="23575"/>
                  </a:cubicBezTo>
                  <a:cubicBezTo>
                    <a:pt x="71460" y="24266"/>
                    <a:pt x="73879" y="24819"/>
                    <a:pt x="76279" y="24819"/>
                  </a:cubicBezTo>
                  <a:cubicBezTo>
                    <a:pt x="76527" y="24819"/>
                    <a:pt x="76775" y="24814"/>
                    <a:pt x="77022" y="24801"/>
                  </a:cubicBezTo>
                  <a:lnTo>
                    <a:pt x="77022" y="24801"/>
                  </a:lnTo>
                  <a:cubicBezTo>
                    <a:pt x="76903" y="24897"/>
                    <a:pt x="76784" y="24980"/>
                    <a:pt x="76677" y="25063"/>
                  </a:cubicBezTo>
                  <a:cubicBezTo>
                    <a:pt x="73962" y="26194"/>
                    <a:pt x="71200" y="27194"/>
                    <a:pt x="68390" y="28052"/>
                  </a:cubicBezTo>
                  <a:cubicBezTo>
                    <a:pt x="65390" y="28968"/>
                    <a:pt x="62330" y="29719"/>
                    <a:pt x="59246" y="30302"/>
                  </a:cubicBezTo>
                  <a:cubicBezTo>
                    <a:pt x="55400" y="25218"/>
                    <a:pt x="50304" y="20551"/>
                    <a:pt x="44458" y="18122"/>
                  </a:cubicBezTo>
                  <a:cubicBezTo>
                    <a:pt x="39303" y="15967"/>
                    <a:pt x="33624" y="14979"/>
                    <a:pt x="28921" y="11978"/>
                  </a:cubicBezTo>
                  <a:lnTo>
                    <a:pt x="28921" y="11978"/>
                  </a:lnTo>
                  <a:cubicBezTo>
                    <a:pt x="29790" y="17157"/>
                    <a:pt x="31612" y="22527"/>
                    <a:pt x="35743" y="25766"/>
                  </a:cubicBezTo>
                  <a:cubicBezTo>
                    <a:pt x="38934" y="28254"/>
                    <a:pt x="43053" y="29135"/>
                    <a:pt x="47054" y="29730"/>
                  </a:cubicBezTo>
                  <a:cubicBezTo>
                    <a:pt x="50138" y="30183"/>
                    <a:pt x="53245" y="30504"/>
                    <a:pt x="56353" y="30790"/>
                  </a:cubicBezTo>
                  <a:cubicBezTo>
                    <a:pt x="54710" y="31040"/>
                    <a:pt x="53055" y="31243"/>
                    <a:pt x="51400" y="31385"/>
                  </a:cubicBezTo>
                  <a:cubicBezTo>
                    <a:pt x="48969" y="31606"/>
                    <a:pt x="46528" y="31719"/>
                    <a:pt x="44086" y="31719"/>
                  </a:cubicBezTo>
                  <a:cubicBezTo>
                    <a:pt x="40728" y="31719"/>
                    <a:pt x="37370" y="31505"/>
                    <a:pt x="34040" y="31064"/>
                  </a:cubicBezTo>
                  <a:cubicBezTo>
                    <a:pt x="32897" y="30909"/>
                    <a:pt x="31743" y="30731"/>
                    <a:pt x="30600" y="30528"/>
                  </a:cubicBezTo>
                  <a:cubicBezTo>
                    <a:pt x="30897" y="28314"/>
                    <a:pt x="30373" y="26063"/>
                    <a:pt x="29457" y="24027"/>
                  </a:cubicBezTo>
                  <a:cubicBezTo>
                    <a:pt x="27528" y="19753"/>
                    <a:pt x="23968" y="16360"/>
                    <a:pt x="19955" y="13931"/>
                  </a:cubicBezTo>
                  <a:cubicBezTo>
                    <a:pt x="15943" y="11490"/>
                    <a:pt x="11478" y="9919"/>
                    <a:pt x="7013" y="8466"/>
                  </a:cubicBezTo>
                  <a:lnTo>
                    <a:pt x="7013" y="8466"/>
                  </a:lnTo>
                  <a:cubicBezTo>
                    <a:pt x="12419" y="16741"/>
                    <a:pt x="18408" y="25242"/>
                    <a:pt x="27135" y="29802"/>
                  </a:cubicBezTo>
                  <a:cubicBezTo>
                    <a:pt x="22456" y="28671"/>
                    <a:pt x="17919" y="26980"/>
                    <a:pt x="13824" y="24456"/>
                  </a:cubicBezTo>
                  <a:cubicBezTo>
                    <a:pt x="13038" y="23968"/>
                    <a:pt x="12276" y="23456"/>
                    <a:pt x="11538" y="22920"/>
                  </a:cubicBezTo>
                  <a:cubicBezTo>
                    <a:pt x="11500" y="22894"/>
                    <a:pt x="11461" y="22882"/>
                    <a:pt x="11423" y="22882"/>
                  </a:cubicBezTo>
                  <a:cubicBezTo>
                    <a:pt x="11258" y="22882"/>
                    <a:pt x="11123" y="23101"/>
                    <a:pt x="11288" y="23218"/>
                  </a:cubicBezTo>
                  <a:cubicBezTo>
                    <a:pt x="17098" y="27504"/>
                    <a:pt x="24027" y="29945"/>
                    <a:pt x="31088" y="31207"/>
                  </a:cubicBezTo>
                  <a:cubicBezTo>
                    <a:pt x="32850" y="31516"/>
                    <a:pt x="34624" y="31766"/>
                    <a:pt x="36398" y="31957"/>
                  </a:cubicBezTo>
                  <a:cubicBezTo>
                    <a:pt x="34610" y="32037"/>
                    <a:pt x="32845" y="32074"/>
                    <a:pt x="31087" y="32074"/>
                  </a:cubicBezTo>
                  <a:cubicBezTo>
                    <a:pt x="26827" y="32074"/>
                    <a:pt x="22608" y="31855"/>
                    <a:pt x="18217" y="31493"/>
                  </a:cubicBezTo>
                  <a:cubicBezTo>
                    <a:pt x="16048" y="31315"/>
                    <a:pt x="13850" y="31183"/>
                    <a:pt x="11660" y="31183"/>
                  </a:cubicBezTo>
                  <a:cubicBezTo>
                    <a:pt x="7673" y="31183"/>
                    <a:pt x="3713" y="31622"/>
                    <a:pt x="0" y="33028"/>
                  </a:cubicBezTo>
                  <a:cubicBezTo>
                    <a:pt x="3787" y="35064"/>
                    <a:pt x="7632" y="37124"/>
                    <a:pt x="11835" y="38017"/>
                  </a:cubicBezTo>
                  <a:cubicBezTo>
                    <a:pt x="13529" y="38380"/>
                    <a:pt x="15254" y="38546"/>
                    <a:pt x="16983" y="38546"/>
                  </a:cubicBezTo>
                  <a:cubicBezTo>
                    <a:pt x="19957" y="38546"/>
                    <a:pt x="22945" y="38056"/>
                    <a:pt x="25813" y="37243"/>
                  </a:cubicBezTo>
                  <a:cubicBezTo>
                    <a:pt x="30040" y="36041"/>
                    <a:pt x="34052" y="34160"/>
                    <a:pt x="37934" y="32100"/>
                  </a:cubicBezTo>
                  <a:cubicBezTo>
                    <a:pt x="40095" y="32279"/>
                    <a:pt x="42263" y="32367"/>
                    <a:pt x="44431" y="32367"/>
                  </a:cubicBezTo>
                  <a:cubicBezTo>
                    <a:pt x="46002" y="32367"/>
                    <a:pt x="47572" y="32321"/>
                    <a:pt x="49138" y="32231"/>
                  </a:cubicBezTo>
                  <a:cubicBezTo>
                    <a:pt x="51947" y="32064"/>
                    <a:pt x="54757" y="31755"/>
                    <a:pt x="57531" y="31302"/>
                  </a:cubicBezTo>
                  <a:lnTo>
                    <a:pt x="57531" y="31302"/>
                  </a:lnTo>
                  <a:cubicBezTo>
                    <a:pt x="52924" y="32302"/>
                    <a:pt x="44268" y="33850"/>
                    <a:pt x="42506" y="34731"/>
                  </a:cubicBezTo>
                  <a:cubicBezTo>
                    <a:pt x="37386" y="37291"/>
                    <a:pt x="32564" y="40387"/>
                    <a:pt x="27444" y="42934"/>
                  </a:cubicBezTo>
                  <a:cubicBezTo>
                    <a:pt x="27182" y="43065"/>
                    <a:pt x="26897" y="43185"/>
                    <a:pt x="26611" y="43280"/>
                  </a:cubicBezTo>
                  <a:cubicBezTo>
                    <a:pt x="26583" y="43279"/>
                    <a:pt x="26557" y="43278"/>
                    <a:pt x="26531" y="43278"/>
                  </a:cubicBezTo>
                  <a:cubicBezTo>
                    <a:pt x="26096" y="43278"/>
                    <a:pt x="25918" y="43441"/>
                    <a:pt x="25508" y="43441"/>
                  </a:cubicBezTo>
                  <a:cubicBezTo>
                    <a:pt x="25462" y="43441"/>
                    <a:pt x="25413" y="43439"/>
                    <a:pt x="25361" y="43435"/>
                  </a:cubicBezTo>
                  <a:lnTo>
                    <a:pt x="25361" y="43435"/>
                  </a:lnTo>
                  <a:cubicBezTo>
                    <a:pt x="26132" y="43739"/>
                    <a:pt x="27689" y="44014"/>
                    <a:pt x="28579" y="44014"/>
                  </a:cubicBezTo>
                  <a:cubicBezTo>
                    <a:pt x="28802" y="44014"/>
                    <a:pt x="28983" y="43997"/>
                    <a:pt x="29099" y="43958"/>
                  </a:cubicBezTo>
                  <a:cubicBezTo>
                    <a:pt x="29729" y="43990"/>
                    <a:pt x="30342" y="44006"/>
                    <a:pt x="30942" y="44006"/>
                  </a:cubicBezTo>
                  <a:cubicBezTo>
                    <a:pt x="37720" y="44006"/>
                    <a:pt x="42763" y="42019"/>
                    <a:pt x="49304" y="39208"/>
                  </a:cubicBezTo>
                  <a:cubicBezTo>
                    <a:pt x="53436" y="37422"/>
                    <a:pt x="57496" y="34922"/>
                    <a:pt x="59817" y="31088"/>
                  </a:cubicBezTo>
                  <a:cubicBezTo>
                    <a:pt x="59829" y="31100"/>
                    <a:pt x="59841" y="31100"/>
                    <a:pt x="59841" y="31100"/>
                  </a:cubicBezTo>
                  <a:cubicBezTo>
                    <a:pt x="59841" y="31088"/>
                    <a:pt x="59829" y="31076"/>
                    <a:pt x="59829" y="31076"/>
                  </a:cubicBezTo>
                  <a:cubicBezTo>
                    <a:pt x="59865" y="31004"/>
                    <a:pt x="59901" y="30945"/>
                    <a:pt x="59948" y="30873"/>
                  </a:cubicBezTo>
                  <a:cubicBezTo>
                    <a:pt x="62127" y="30457"/>
                    <a:pt x="64306" y="29957"/>
                    <a:pt x="66449" y="29361"/>
                  </a:cubicBezTo>
                  <a:cubicBezTo>
                    <a:pt x="69259" y="28599"/>
                    <a:pt x="72033" y="27683"/>
                    <a:pt x="74748" y="26635"/>
                  </a:cubicBezTo>
                  <a:lnTo>
                    <a:pt x="74748" y="26635"/>
                  </a:lnTo>
                  <a:cubicBezTo>
                    <a:pt x="67152" y="33267"/>
                    <a:pt x="62080" y="42815"/>
                    <a:pt x="61056" y="52864"/>
                  </a:cubicBezTo>
                  <a:cubicBezTo>
                    <a:pt x="65318" y="49388"/>
                    <a:pt x="69319" y="45554"/>
                    <a:pt x="72533" y="41089"/>
                  </a:cubicBezTo>
                  <a:cubicBezTo>
                    <a:pt x="74331" y="38589"/>
                    <a:pt x="75867" y="35898"/>
                    <a:pt x="77034" y="33052"/>
                  </a:cubicBezTo>
                  <a:cubicBezTo>
                    <a:pt x="77951" y="30790"/>
                    <a:pt x="79558" y="27278"/>
                    <a:pt x="79463" y="24837"/>
                  </a:cubicBezTo>
                  <a:lnTo>
                    <a:pt x="79117" y="24813"/>
                  </a:lnTo>
                  <a:cubicBezTo>
                    <a:pt x="80368" y="24254"/>
                    <a:pt x="81618" y="23670"/>
                    <a:pt x="82844" y="23051"/>
                  </a:cubicBezTo>
                  <a:cubicBezTo>
                    <a:pt x="88083" y="20396"/>
                    <a:pt x="93012" y="17229"/>
                    <a:pt x="97608" y="13562"/>
                  </a:cubicBezTo>
                  <a:cubicBezTo>
                    <a:pt x="98167" y="13109"/>
                    <a:pt x="98727" y="12645"/>
                    <a:pt x="99263" y="12157"/>
                  </a:cubicBezTo>
                  <a:cubicBezTo>
                    <a:pt x="99456" y="11993"/>
                    <a:pt x="99321" y="11697"/>
                    <a:pt x="99124" y="11697"/>
                  </a:cubicBezTo>
                  <a:cubicBezTo>
                    <a:pt x="99077" y="11697"/>
                    <a:pt x="99027" y="11713"/>
                    <a:pt x="98977" y="11752"/>
                  </a:cubicBezTo>
                  <a:cubicBezTo>
                    <a:pt x="97072" y="13205"/>
                    <a:pt x="95167" y="14633"/>
                    <a:pt x="93214" y="15991"/>
                  </a:cubicBezTo>
                  <a:cubicBezTo>
                    <a:pt x="88583" y="10323"/>
                    <a:pt x="82392" y="5954"/>
                    <a:pt x="75498" y="3501"/>
                  </a:cubicBezTo>
                  <a:cubicBezTo>
                    <a:pt x="71748" y="2179"/>
                    <a:pt x="67818" y="1406"/>
                    <a:pt x="640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6851150" y="31076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-432800" y="1818500"/>
              <a:ext cx="2321450" cy="2031800"/>
            </a:xfrm>
            <a:custGeom>
              <a:avLst/>
              <a:gdLst/>
              <a:ahLst/>
              <a:cxnLst/>
              <a:rect l="l" t="t" r="r" b="b"/>
              <a:pathLst>
                <a:path w="92858" h="81272" extrusionOk="0">
                  <a:moveTo>
                    <a:pt x="58722" y="1"/>
                  </a:moveTo>
                  <a:cubicBezTo>
                    <a:pt x="51422" y="1"/>
                    <a:pt x="50584" y="16260"/>
                    <a:pt x="34540" y="22944"/>
                  </a:cubicBezTo>
                  <a:cubicBezTo>
                    <a:pt x="30303" y="24712"/>
                    <a:pt x="26743" y="25087"/>
                    <a:pt x="23614" y="25087"/>
                  </a:cubicBezTo>
                  <a:cubicBezTo>
                    <a:pt x="21304" y="25087"/>
                    <a:pt x="19229" y="24882"/>
                    <a:pt x="17290" y="24882"/>
                  </a:cubicBezTo>
                  <a:cubicBezTo>
                    <a:pt x="14547" y="24882"/>
                    <a:pt x="12076" y="25291"/>
                    <a:pt x="9597" y="27266"/>
                  </a:cubicBezTo>
                  <a:cubicBezTo>
                    <a:pt x="0" y="34910"/>
                    <a:pt x="84" y="58270"/>
                    <a:pt x="11276" y="70617"/>
                  </a:cubicBezTo>
                  <a:cubicBezTo>
                    <a:pt x="17780" y="77787"/>
                    <a:pt x="28054" y="81272"/>
                    <a:pt x="38749" y="81272"/>
                  </a:cubicBezTo>
                  <a:cubicBezTo>
                    <a:pt x="52545" y="81272"/>
                    <a:pt x="67043" y="75473"/>
                    <a:pt x="75057" y="64306"/>
                  </a:cubicBezTo>
                  <a:cubicBezTo>
                    <a:pt x="92857" y="39494"/>
                    <a:pt x="70116" y="72"/>
                    <a:pt x="58746" y="1"/>
                  </a:cubicBezTo>
                  <a:cubicBezTo>
                    <a:pt x="58738" y="1"/>
                    <a:pt x="58730" y="1"/>
                    <a:pt x="587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7"/>
            <p:cNvSpPr/>
            <p:nvPr/>
          </p:nvSpPr>
          <p:spPr>
            <a:xfrm>
              <a:off x="2012125" y="2922950"/>
              <a:ext cx="465275" cy="383825"/>
            </a:xfrm>
            <a:custGeom>
              <a:avLst/>
              <a:gdLst/>
              <a:ahLst/>
              <a:cxnLst/>
              <a:rect l="l" t="t" r="r" b="b"/>
              <a:pathLst>
                <a:path w="18611" h="15353" extrusionOk="0">
                  <a:moveTo>
                    <a:pt x="17255" y="0"/>
                  </a:moveTo>
                  <a:cubicBezTo>
                    <a:pt x="16735" y="0"/>
                    <a:pt x="16217" y="234"/>
                    <a:pt x="15765" y="459"/>
                  </a:cubicBezTo>
                  <a:cubicBezTo>
                    <a:pt x="12967" y="1840"/>
                    <a:pt x="10348" y="3567"/>
                    <a:pt x="7955" y="5567"/>
                  </a:cubicBezTo>
                  <a:cubicBezTo>
                    <a:pt x="5228" y="7841"/>
                    <a:pt x="2835" y="10472"/>
                    <a:pt x="811" y="13378"/>
                  </a:cubicBezTo>
                  <a:cubicBezTo>
                    <a:pt x="739" y="13497"/>
                    <a:pt x="716" y="13616"/>
                    <a:pt x="739" y="13747"/>
                  </a:cubicBezTo>
                  <a:cubicBezTo>
                    <a:pt x="573" y="14009"/>
                    <a:pt x="406" y="14270"/>
                    <a:pt x="239" y="14532"/>
                  </a:cubicBezTo>
                  <a:cubicBezTo>
                    <a:pt x="0" y="14913"/>
                    <a:pt x="387" y="15353"/>
                    <a:pt x="757" y="15353"/>
                  </a:cubicBezTo>
                  <a:cubicBezTo>
                    <a:pt x="885" y="15353"/>
                    <a:pt x="1011" y="15301"/>
                    <a:pt x="1109" y="15175"/>
                  </a:cubicBezTo>
                  <a:lnTo>
                    <a:pt x="1478" y="14687"/>
                  </a:lnTo>
                  <a:cubicBezTo>
                    <a:pt x="1548" y="14752"/>
                    <a:pt x="1640" y="14795"/>
                    <a:pt x="1730" y="14795"/>
                  </a:cubicBezTo>
                  <a:cubicBezTo>
                    <a:pt x="1807" y="14795"/>
                    <a:pt x="1882" y="14764"/>
                    <a:pt x="1942" y="14687"/>
                  </a:cubicBezTo>
                  <a:cubicBezTo>
                    <a:pt x="5526" y="10032"/>
                    <a:pt x="11217" y="7936"/>
                    <a:pt x="15729" y="4388"/>
                  </a:cubicBezTo>
                  <a:cubicBezTo>
                    <a:pt x="16277" y="3960"/>
                    <a:pt x="16813" y="3507"/>
                    <a:pt x="17325" y="3031"/>
                  </a:cubicBezTo>
                  <a:cubicBezTo>
                    <a:pt x="17801" y="2590"/>
                    <a:pt x="18349" y="2102"/>
                    <a:pt x="18480" y="1447"/>
                  </a:cubicBezTo>
                  <a:cubicBezTo>
                    <a:pt x="18611" y="840"/>
                    <a:pt x="18265" y="233"/>
                    <a:pt x="17670" y="54"/>
                  </a:cubicBezTo>
                  <a:cubicBezTo>
                    <a:pt x="17533" y="17"/>
                    <a:pt x="17394" y="0"/>
                    <a:pt x="17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7"/>
            <p:cNvSpPr/>
            <p:nvPr/>
          </p:nvSpPr>
          <p:spPr>
            <a:xfrm>
              <a:off x="6190950" y="1415975"/>
              <a:ext cx="839325" cy="169675"/>
            </a:xfrm>
            <a:custGeom>
              <a:avLst/>
              <a:gdLst/>
              <a:ahLst/>
              <a:cxnLst/>
              <a:rect l="l" t="t" r="r" b="b"/>
              <a:pathLst>
                <a:path w="33573" h="6787" extrusionOk="0">
                  <a:moveTo>
                    <a:pt x="3259" y="0"/>
                  </a:moveTo>
                  <a:cubicBezTo>
                    <a:pt x="2468" y="0"/>
                    <a:pt x="1629" y="58"/>
                    <a:pt x="965" y="505"/>
                  </a:cubicBezTo>
                  <a:cubicBezTo>
                    <a:pt x="238" y="1005"/>
                    <a:pt x="0" y="1981"/>
                    <a:pt x="441" y="2755"/>
                  </a:cubicBezTo>
                  <a:cubicBezTo>
                    <a:pt x="929" y="3588"/>
                    <a:pt x="1929" y="3946"/>
                    <a:pt x="2798" y="4219"/>
                  </a:cubicBezTo>
                  <a:cubicBezTo>
                    <a:pt x="7061" y="5553"/>
                    <a:pt x="11478" y="6363"/>
                    <a:pt x="15931" y="6660"/>
                  </a:cubicBezTo>
                  <a:cubicBezTo>
                    <a:pt x="17169" y="6745"/>
                    <a:pt x="18408" y="6786"/>
                    <a:pt x="19647" y="6786"/>
                  </a:cubicBezTo>
                  <a:cubicBezTo>
                    <a:pt x="23471" y="6786"/>
                    <a:pt x="27290" y="6389"/>
                    <a:pt x="31040" y="5624"/>
                  </a:cubicBezTo>
                  <a:cubicBezTo>
                    <a:pt x="31230" y="5589"/>
                    <a:pt x="31373" y="5481"/>
                    <a:pt x="31468" y="5327"/>
                  </a:cubicBezTo>
                  <a:cubicBezTo>
                    <a:pt x="31909" y="5231"/>
                    <a:pt x="32337" y="5124"/>
                    <a:pt x="32778" y="5017"/>
                  </a:cubicBezTo>
                  <a:cubicBezTo>
                    <a:pt x="33572" y="4802"/>
                    <a:pt x="33404" y="3483"/>
                    <a:pt x="32624" y="3483"/>
                  </a:cubicBezTo>
                  <a:cubicBezTo>
                    <a:pt x="32586" y="3483"/>
                    <a:pt x="32546" y="3486"/>
                    <a:pt x="32504" y="3493"/>
                  </a:cubicBezTo>
                  <a:cubicBezTo>
                    <a:pt x="32218" y="3529"/>
                    <a:pt x="31933" y="3576"/>
                    <a:pt x="31647" y="3624"/>
                  </a:cubicBezTo>
                  <a:cubicBezTo>
                    <a:pt x="31636" y="3385"/>
                    <a:pt x="31486" y="3166"/>
                    <a:pt x="31243" y="3166"/>
                  </a:cubicBezTo>
                  <a:cubicBezTo>
                    <a:pt x="31219" y="3166"/>
                    <a:pt x="31195" y="3168"/>
                    <a:pt x="31171" y="3172"/>
                  </a:cubicBezTo>
                  <a:cubicBezTo>
                    <a:pt x="29909" y="3363"/>
                    <a:pt x="28654" y="3446"/>
                    <a:pt x="27406" y="3446"/>
                  </a:cubicBezTo>
                  <a:cubicBezTo>
                    <a:pt x="20436" y="3446"/>
                    <a:pt x="13654" y="860"/>
                    <a:pt x="6727" y="183"/>
                  </a:cubicBezTo>
                  <a:cubicBezTo>
                    <a:pt x="5727" y="88"/>
                    <a:pt x="4727" y="28"/>
                    <a:pt x="3727" y="5"/>
                  </a:cubicBezTo>
                  <a:cubicBezTo>
                    <a:pt x="3574" y="3"/>
                    <a:pt x="3418" y="0"/>
                    <a:pt x="3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" name="Google Shape;108;p7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109" name="Google Shape;109;p7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" name="Google Shape;112;p7"/>
          <p:cNvSpPr txBox="1">
            <a:spLocks noGrp="1"/>
          </p:cNvSpPr>
          <p:nvPr>
            <p:ph type="subTitle" idx="1"/>
          </p:nvPr>
        </p:nvSpPr>
        <p:spPr>
          <a:xfrm>
            <a:off x="3340225" y="1363275"/>
            <a:ext cx="2367000" cy="7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200" b="0"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 b="0"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 b="0"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 b="0"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 b="0"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 b="0"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 b="0"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 b="0"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 b="0"/>
            </a:lvl9pPr>
          </a:lstStyle>
          <a:p>
            <a:endParaRPr/>
          </a:p>
        </p:txBody>
      </p:sp>
      <p:sp>
        <p:nvSpPr>
          <p:cNvPr id="113" name="Google Shape;113;p7"/>
          <p:cNvSpPr txBox="1">
            <a:spLocks noGrp="1"/>
          </p:cNvSpPr>
          <p:nvPr>
            <p:ph type="subTitle" idx="2"/>
          </p:nvPr>
        </p:nvSpPr>
        <p:spPr>
          <a:xfrm>
            <a:off x="3340225" y="1758625"/>
            <a:ext cx="2367000" cy="7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b="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b="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b="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b="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b="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b="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b="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b="0"/>
            </a:lvl9pPr>
          </a:lstStyle>
          <a:p>
            <a:endParaRPr/>
          </a:p>
        </p:txBody>
      </p:sp>
      <p:sp>
        <p:nvSpPr>
          <p:cNvPr id="114" name="Google Shape;114;p7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ángulo 10"/>
          <p:cNvSpPr/>
          <p:nvPr userDrawn="1"/>
        </p:nvSpPr>
        <p:spPr>
          <a:xfrm>
            <a:off x="-3750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116" name="Google Shape;116;p8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117" name="Google Shape;117;p8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8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8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8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8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8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8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4" name="Google Shape;124;p8"/>
          <p:cNvSpPr txBox="1">
            <a:spLocks noGrp="1"/>
          </p:cNvSpPr>
          <p:nvPr>
            <p:ph type="title"/>
          </p:nvPr>
        </p:nvSpPr>
        <p:spPr>
          <a:xfrm>
            <a:off x="630175" y="450150"/>
            <a:ext cx="63678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1">
                    <a:lumMod val="60000"/>
                    <a:lumOff val="40000"/>
                  </a:schemeClr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ángulo 16"/>
          <p:cNvSpPr/>
          <p:nvPr userDrawn="1"/>
        </p:nvSpPr>
        <p:spPr>
          <a:xfrm>
            <a:off x="-2644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126" name="Google Shape;126;p9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127" name="Google Shape;127;p9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9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9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9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9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9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9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" name="Google Shape;134;p9"/>
          <p:cNvGrpSpPr/>
          <p:nvPr/>
        </p:nvGrpSpPr>
        <p:grpSpPr>
          <a:xfrm>
            <a:off x="-1509599" y="-304782"/>
            <a:ext cx="6167209" cy="6428768"/>
            <a:chOff x="-689680" y="561781"/>
            <a:chExt cx="4660125" cy="5490450"/>
          </a:xfrm>
        </p:grpSpPr>
        <p:sp>
          <p:nvSpPr>
            <p:cNvPr id="135" name="Google Shape;135;p9"/>
            <p:cNvSpPr/>
            <p:nvPr/>
          </p:nvSpPr>
          <p:spPr>
            <a:xfrm>
              <a:off x="-689680" y="683245"/>
              <a:ext cx="4548500" cy="5159800"/>
            </a:xfrm>
            <a:custGeom>
              <a:avLst/>
              <a:gdLst/>
              <a:ahLst/>
              <a:cxnLst/>
              <a:rect l="l" t="t" r="r" b="b"/>
              <a:pathLst>
                <a:path w="181940" h="206392" extrusionOk="0">
                  <a:moveTo>
                    <a:pt x="74907" y="1"/>
                  </a:moveTo>
                  <a:cubicBezTo>
                    <a:pt x="66695" y="1"/>
                    <a:pt x="58096" y="1329"/>
                    <a:pt x="49578" y="5156"/>
                  </a:cubicBezTo>
                  <a:cubicBezTo>
                    <a:pt x="13645" y="21289"/>
                    <a:pt x="0" y="69723"/>
                    <a:pt x="4025" y="105394"/>
                  </a:cubicBezTo>
                  <a:cubicBezTo>
                    <a:pt x="9897" y="157283"/>
                    <a:pt x="55659" y="206391"/>
                    <a:pt x="103342" y="206391"/>
                  </a:cubicBezTo>
                  <a:cubicBezTo>
                    <a:pt x="103899" y="206391"/>
                    <a:pt x="104456" y="206385"/>
                    <a:pt x="105013" y="206371"/>
                  </a:cubicBezTo>
                  <a:cubicBezTo>
                    <a:pt x="132814" y="205704"/>
                    <a:pt x="166402" y="188036"/>
                    <a:pt x="172808" y="163211"/>
                  </a:cubicBezTo>
                  <a:cubicBezTo>
                    <a:pt x="175415" y="153091"/>
                    <a:pt x="171510" y="149531"/>
                    <a:pt x="168783" y="130767"/>
                  </a:cubicBezTo>
                  <a:cubicBezTo>
                    <a:pt x="161842" y="83011"/>
                    <a:pt x="181940" y="70366"/>
                    <a:pt x="171617" y="45935"/>
                  </a:cubicBezTo>
                  <a:cubicBezTo>
                    <a:pt x="159342" y="16919"/>
                    <a:pt x="119575" y="7763"/>
                    <a:pt x="105013" y="4406"/>
                  </a:cubicBezTo>
                  <a:cubicBezTo>
                    <a:pt x="96457" y="2440"/>
                    <a:pt x="86036" y="1"/>
                    <a:pt x="74907" y="1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9"/>
            <p:cNvSpPr/>
            <p:nvPr/>
          </p:nvSpPr>
          <p:spPr>
            <a:xfrm>
              <a:off x="-637005" y="612431"/>
              <a:ext cx="4607450" cy="5439800"/>
            </a:xfrm>
            <a:custGeom>
              <a:avLst/>
              <a:gdLst/>
              <a:ahLst/>
              <a:cxnLst/>
              <a:rect l="l" t="t" r="r" b="b"/>
              <a:pathLst>
                <a:path w="184298" h="217592" extrusionOk="0">
                  <a:moveTo>
                    <a:pt x="77058" y="601"/>
                  </a:moveTo>
                  <a:cubicBezTo>
                    <a:pt x="88547" y="601"/>
                    <a:pt x="99323" y="3089"/>
                    <a:pt x="108228" y="5137"/>
                  </a:cubicBezTo>
                  <a:lnTo>
                    <a:pt x="108633" y="5232"/>
                  </a:lnTo>
                  <a:cubicBezTo>
                    <a:pt x="116289" y="6994"/>
                    <a:pt x="130541" y="10268"/>
                    <a:pt x="144495" y="16912"/>
                  </a:cubicBezTo>
                  <a:cubicBezTo>
                    <a:pt x="161545" y="25044"/>
                    <a:pt x="172963" y="35736"/>
                    <a:pt x="178452" y="48714"/>
                  </a:cubicBezTo>
                  <a:cubicBezTo>
                    <a:pt x="183678" y="61060"/>
                    <a:pt x="181416" y="70633"/>
                    <a:pt x="178559" y="82742"/>
                  </a:cubicBezTo>
                  <a:cubicBezTo>
                    <a:pt x="175499" y="95731"/>
                    <a:pt x="171689" y="111888"/>
                    <a:pt x="175463" y="137832"/>
                  </a:cubicBezTo>
                  <a:cubicBezTo>
                    <a:pt x="176535" y="145237"/>
                    <a:pt x="177785" y="150381"/>
                    <a:pt x="178785" y="154512"/>
                  </a:cubicBezTo>
                  <a:cubicBezTo>
                    <a:pt x="180464" y="161430"/>
                    <a:pt x="181380" y="165240"/>
                    <a:pt x="179690" y="171824"/>
                  </a:cubicBezTo>
                  <a:cubicBezTo>
                    <a:pt x="172939" y="197970"/>
                    <a:pt x="137530" y="216282"/>
                    <a:pt x="108693" y="216972"/>
                  </a:cubicBezTo>
                  <a:cubicBezTo>
                    <a:pt x="108109" y="216984"/>
                    <a:pt x="107514" y="216996"/>
                    <a:pt x="106919" y="216996"/>
                  </a:cubicBezTo>
                  <a:cubicBezTo>
                    <a:pt x="95239" y="216996"/>
                    <a:pt x="83404" y="214210"/>
                    <a:pt x="71712" y="208698"/>
                  </a:cubicBezTo>
                  <a:cubicBezTo>
                    <a:pt x="60032" y="203197"/>
                    <a:pt x="49066" y="195267"/>
                    <a:pt x="39137" y="185147"/>
                  </a:cubicBezTo>
                  <a:cubicBezTo>
                    <a:pt x="19074" y="164692"/>
                    <a:pt x="5847" y="137689"/>
                    <a:pt x="2834" y="111078"/>
                  </a:cubicBezTo>
                  <a:cubicBezTo>
                    <a:pt x="608" y="91409"/>
                    <a:pt x="3584" y="69442"/>
                    <a:pt x="10990" y="50821"/>
                  </a:cubicBezTo>
                  <a:cubicBezTo>
                    <a:pt x="16979" y="35784"/>
                    <a:pt x="28707" y="15793"/>
                    <a:pt x="50543" y="5994"/>
                  </a:cubicBezTo>
                  <a:cubicBezTo>
                    <a:pt x="59449" y="1994"/>
                    <a:pt x="68450" y="601"/>
                    <a:pt x="77058" y="601"/>
                  </a:cubicBezTo>
                  <a:close/>
                  <a:moveTo>
                    <a:pt x="77051" y="0"/>
                  </a:moveTo>
                  <a:cubicBezTo>
                    <a:pt x="68380" y="0"/>
                    <a:pt x="59297" y="1404"/>
                    <a:pt x="50293" y="5446"/>
                  </a:cubicBezTo>
                  <a:cubicBezTo>
                    <a:pt x="41232" y="9518"/>
                    <a:pt x="33124" y="15722"/>
                    <a:pt x="26171" y="23877"/>
                  </a:cubicBezTo>
                  <a:cubicBezTo>
                    <a:pt x="19825" y="31343"/>
                    <a:pt x="14526" y="40332"/>
                    <a:pt x="10442" y="50607"/>
                  </a:cubicBezTo>
                  <a:cubicBezTo>
                    <a:pt x="2989" y="69311"/>
                    <a:pt x="1" y="91374"/>
                    <a:pt x="2239" y="111138"/>
                  </a:cubicBezTo>
                  <a:cubicBezTo>
                    <a:pt x="5263" y="137879"/>
                    <a:pt x="18563" y="165014"/>
                    <a:pt x="38720" y="185552"/>
                  </a:cubicBezTo>
                  <a:cubicBezTo>
                    <a:pt x="48697" y="195732"/>
                    <a:pt x="59711" y="203697"/>
                    <a:pt x="71450" y="209233"/>
                  </a:cubicBezTo>
                  <a:cubicBezTo>
                    <a:pt x="83225" y="214782"/>
                    <a:pt x="95155" y="217592"/>
                    <a:pt x="106919" y="217592"/>
                  </a:cubicBezTo>
                  <a:cubicBezTo>
                    <a:pt x="107514" y="217592"/>
                    <a:pt x="108121" y="217580"/>
                    <a:pt x="108717" y="217568"/>
                  </a:cubicBezTo>
                  <a:cubicBezTo>
                    <a:pt x="123421" y="217211"/>
                    <a:pt x="139530" y="212400"/>
                    <a:pt x="152936" y="204364"/>
                  </a:cubicBezTo>
                  <a:cubicBezTo>
                    <a:pt x="167414" y="195672"/>
                    <a:pt x="177118" y="184171"/>
                    <a:pt x="180261" y="171967"/>
                  </a:cubicBezTo>
                  <a:cubicBezTo>
                    <a:pt x="182000" y="165252"/>
                    <a:pt x="181011" y="161156"/>
                    <a:pt x="179356" y="154370"/>
                  </a:cubicBezTo>
                  <a:cubicBezTo>
                    <a:pt x="178368" y="150250"/>
                    <a:pt x="177118" y="145130"/>
                    <a:pt x="176046" y="137737"/>
                  </a:cubicBezTo>
                  <a:cubicBezTo>
                    <a:pt x="172296" y="111912"/>
                    <a:pt x="176094" y="95815"/>
                    <a:pt x="179142" y="82885"/>
                  </a:cubicBezTo>
                  <a:cubicBezTo>
                    <a:pt x="182023" y="70657"/>
                    <a:pt x="184298" y="61013"/>
                    <a:pt x="178999" y="48476"/>
                  </a:cubicBezTo>
                  <a:cubicBezTo>
                    <a:pt x="173451" y="35367"/>
                    <a:pt x="161938" y="24568"/>
                    <a:pt x="144745" y="16376"/>
                  </a:cubicBezTo>
                  <a:cubicBezTo>
                    <a:pt x="130743" y="9709"/>
                    <a:pt x="116444" y="6411"/>
                    <a:pt x="108764" y="4649"/>
                  </a:cubicBezTo>
                  <a:lnTo>
                    <a:pt x="108359" y="4553"/>
                  </a:lnTo>
                  <a:cubicBezTo>
                    <a:pt x="99429" y="2493"/>
                    <a:pt x="88605" y="0"/>
                    <a:pt x="77051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9"/>
            <p:cNvSpPr/>
            <p:nvPr/>
          </p:nvSpPr>
          <p:spPr>
            <a:xfrm>
              <a:off x="-601280" y="561781"/>
              <a:ext cx="4518750" cy="5335075"/>
            </a:xfrm>
            <a:custGeom>
              <a:avLst/>
              <a:gdLst/>
              <a:ahLst/>
              <a:cxnLst/>
              <a:rect l="l" t="t" r="r" b="b"/>
              <a:pathLst>
                <a:path w="180750" h="213403" extrusionOk="0">
                  <a:moveTo>
                    <a:pt x="75557" y="603"/>
                  </a:moveTo>
                  <a:cubicBezTo>
                    <a:pt x="86833" y="603"/>
                    <a:pt x="97405" y="3031"/>
                    <a:pt x="106133" y="5044"/>
                  </a:cubicBezTo>
                  <a:lnTo>
                    <a:pt x="106538" y="5139"/>
                  </a:lnTo>
                  <a:cubicBezTo>
                    <a:pt x="114050" y="6865"/>
                    <a:pt x="128016" y="10080"/>
                    <a:pt x="141697" y="16605"/>
                  </a:cubicBezTo>
                  <a:cubicBezTo>
                    <a:pt x="158413" y="24570"/>
                    <a:pt x="169617" y="35059"/>
                    <a:pt x="174998" y="47775"/>
                  </a:cubicBezTo>
                  <a:cubicBezTo>
                    <a:pt x="180118" y="59896"/>
                    <a:pt x="177916" y="69278"/>
                    <a:pt x="175106" y="81148"/>
                  </a:cubicBezTo>
                  <a:cubicBezTo>
                    <a:pt x="172105" y="93888"/>
                    <a:pt x="168367" y="109735"/>
                    <a:pt x="172070" y="135179"/>
                  </a:cubicBezTo>
                  <a:cubicBezTo>
                    <a:pt x="173117" y="142441"/>
                    <a:pt x="174344" y="147490"/>
                    <a:pt x="175320" y="151538"/>
                  </a:cubicBezTo>
                  <a:cubicBezTo>
                    <a:pt x="176975" y="158324"/>
                    <a:pt x="177880" y="162063"/>
                    <a:pt x="176213" y="168504"/>
                  </a:cubicBezTo>
                  <a:cubicBezTo>
                    <a:pt x="169593" y="194150"/>
                    <a:pt x="134874" y="212105"/>
                    <a:pt x="106597" y="212783"/>
                  </a:cubicBezTo>
                  <a:cubicBezTo>
                    <a:pt x="106007" y="212798"/>
                    <a:pt x="105417" y="212805"/>
                    <a:pt x="104826" y="212805"/>
                  </a:cubicBezTo>
                  <a:cubicBezTo>
                    <a:pt x="93375" y="212805"/>
                    <a:pt x="81777" y="210064"/>
                    <a:pt x="70319" y="204663"/>
                  </a:cubicBezTo>
                  <a:cubicBezTo>
                    <a:pt x="58877" y="199270"/>
                    <a:pt x="48125" y="191495"/>
                    <a:pt x="38386" y="181565"/>
                  </a:cubicBezTo>
                  <a:cubicBezTo>
                    <a:pt x="18717" y="161503"/>
                    <a:pt x="5739" y="135036"/>
                    <a:pt x="2786" y="108937"/>
                  </a:cubicBezTo>
                  <a:cubicBezTo>
                    <a:pt x="596" y="89649"/>
                    <a:pt x="3513" y="68111"/>
                    <a:pt x="10787" y="49847"/>
                  </a:cubicBezTo>
                  <a:cubicBezTo>
                    <a:pt x="16657" y="35095"/>
                    <a:pt x="28159" y="15497"/>
                    <a:pt x="49566" y="5889"/>
                  </a:cubicBezTo>
                  <a:cubicBezTo>
                    <a:pt x="58305" y="1960"/>
                    <a:pt x="67128" y="603"/>
                    <a:pt x="75557" y="603"/>
                  </a:cubicBezTo>
                  <a:close/>
                  <a:moveTo>
                    <a:pt x="75554" y="1"/>
                  </a:moveTo>
                  <a:cubicBezTo>
                    <a:pt x="67054" y="1"/>
                    <a:pt x="58149" y="1376"/>
                    <a:pt x="49316" y="5341"/>
                  </a:cubicBezTo>
                  <a:cubicBezTo>
                    <a:pt x="27730" y="15033"/>
                    <a:pt x="16145" y="34773"/>
                    <a:pt x="10240" y="49632"/>
                  </a:cubicBezTo>
                  <a:cubicBezTo>
                    <a:pt x="2929" y="67980"/>
                    <a:pt x="0" y="89614"/>
                    <a:pt x="2191" y="108997"/>
                  </a:cubicBezTo>
                  <a:cubicBezTo>
                    <a:pt x="5156" y="135226"/>
                    <a:pt x="18193" y="161837"/>
                    <a:pt x="37958" y="181982"/>
                  </a:cubicBezTo>
                  <a:cubicBezTo>
                    <a:pt x="47756" y="191959"/>
                    <a:pt x="58555" y="199770"/>
                    <a:pt x="70069" y="205199"/>
                  </a:cubicBezTo>
                  <a:cubicBezTo>
                    <a:pt x="81618" y="210652"/>
                    <a:pt x="93310" y="213403"/>
                    <a:pt x="104859" y="213403"/>
                  </a:cubicBezTo>
                  <a:cubicBezTo>
                    <a:pt x="105442" y="213403"/>
                    <a:pt x="106026" y="213391"/>
                    <a:pt x="106609" y="213379"/>
                  </a:cubicBezTo>
                  <a:cubicBezTo>
                    <a:pt x="121039" y="213033"/>
                    <a:pt x="136839" y="208307"/>
                    <a:pt x="149983" y="200425"/>
                  </a:cubicBezTo>
                  <a:cubicBezTo>
                    <a:pt x="164188" y="191900"/>
                    <a:pt x="173701" y="180625"/>
                    <a:pt x="176784" y="168659"/>
                  </a:cubicBezTo>
                  <a:cubicBezTo>
                    <a:pt x="178487" y="162063"/>
                    <a:pt x="177523" y="158050"/>
                    <a:pt x="175903" y="151395"/>
                  </a:cubicBezTo>
                  <a:cubicBezTo>
                    <a:pt x="174927" y="147359"/>
                    <a:pt x="173701" y="142322"/>
                    <a:pt x="172653" y="135083"/>
                  </a:cubicBezTo>
                  <a:cubicBezTo>
                    <a:pt x="168974" y="109759"/>
                    <a:pt x="172701" y="93971"/>
                    <a:pt x="175689" y="81279"/>
                  </a:cubicBezTo>
                  <a:cubicBezTo>
                    <a:pt x="178511" y="69301"/>
                    <a:pt x="180749" y="59836"/>
                    <a:pt x="175546" y="47549"/>
                  </a:cubicBezTo>
                  <a:cubicBezTo>
                    <a:pt x="170117" y="34690"/>
                    <a:pt x="158806" y="24094"/>
                    <a:pt x="141959" y="16057"/>
                  </a:cubicBezTo>
                  <a:cubicBezTo>
                    <a:pt x="128219" y="9520"/>
                    <a:pt x="114205" y="6294"/>
                    <a:pt x="106669" y="4555"/>
                  </a:cubicBezTo>
                  <a:lnTo>
                    <a:pt x="106264" y="4460"/>
                  </a:lnTo>
                  <a:cubicBezTo>
                    <a:pt x="97501" y="2446"/>
                    <a:pt x="86887" y="1"/>
                    <a:pt x="75554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Google Shape;138;p9"/>
          <p:cNvSpPr txBox="1">
            <a:spLocks noGrp="1"/>
          </p:cNvSpPr>
          <p:nvPr>
            <p:ph type="subTitle" idx="1"/>
          </p:nvPr>
        </p:nvSpPr>
        <p:spPr>
          <a:xfrm>
            <a:off x="630750" y="2785533"/>
            <a:ext cx="3062400" cy="576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3600"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139" name="Google Shape;139;p9"/>
          <p:cNvSpPr txBox="1">
            <a:spLocks noGrp="1"/>
          </p:cNvSpPr>
          <p:nvPr>
            <p:ph type="subTitle" idx="2"/>
          </p:nvPr>
        </p:nvSpPr>
        <p:spPr>
          <a:xfrm>
            <a:off x="630750" y="3409811"/>
            <a:ext cx="2881200" cy="50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600" b="0"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9pPr>
          </a:lstStyle>
          <a:p>
            <a:endParaRPr/>
          </a:p>
        </p:txBody>
      </p:sp>
      <p:sp>
        <p:nvSpPr>
          <p:cNvPr id="140" name="Google Shape;140;p9"/>
          <p:cNvSpPr txBox="1">
            <a:spLocks noGrp="1"/>
          </p:cNvSpPr>
          <p:nvPr>
            <p:ph type="title" hasCustomPrompt="1"/>
          </p:nvPr>
        </p:nvSpPr>
        <p:spPr>
          <a:xfrm>
            <a:off x="630741" y="1484430"/>
            <a:ext cx="2996700" cy="106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 b="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 preserve="1">
  <p:cSld name="1_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2"/>
          <p:cNvSpPr txBox="1">
            <a:spLocks noGrp="1"/>
          </p:cNvSpPr>
          <p:nvPr>
            <p:ph type="ctrTitle"/>
          </p:nvPr>
        </p:nvSpPr>
        <p:spPr>
          <a:xfrm>
            <a:off x="2667000" y="2262475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5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 dirty="0"/>
          </a:p>
        </p:txBody>
      </p:sp>
      <p:sp>
        <p:nvSpPr>
          <p:cNvPr id="17" name="Google Shape;17;p2"/>
          <p:cNvSpPr txBox="1">
            <a:spLocks noGrp="1"/>
          </p:cNvSpPr>
          <p:nvPr>
            <p:ph type="subTitle" idx="1"/>
          </p:nvPr>
        </p:nvSpPr>
        <p:spPr>
          <a:xfrm>
            <a:off x="2402650" y="2911600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1700" b="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2" name="Imagen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1423850"/>
            <a:ext cx="9144000" cy="3735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656248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Google Shape;142;p10"/>
          <p:cNvGrpSpPr/>
          <p:nvPr/>
        </p:nvGrpSpPr>
        <p:grpSpPr>
          <a:xfrm rot="-10388343">
            <a:off x="5341985" y="-790972"/>
            <a:ext cx="4322388" cy="4257913"/>
            <a:chOff x="-447192" y="2032975"/>
            <a:chExt cx="3752567" cy="3696591"/>
          </a:xfrm>
        </p:grpSpPr>
        <p:sp>
          <p:nvSpPr>
            <p:cNvPr id="143" name="Google Shape;143;p10"/>
            <p:cNvSpPr/>
            <p:nvPr/>
          </p:nvSpPr>
          <p:spPr>
            <a:xfrm>
              <a:off x="-192375" y="2032975"/>
              <a:ext cx="3497750" cy="3403075"/>
            </a:xfrm>
            <a:custGeom>
              <a:avLst/>
              <a:gdLst/>
              <a:ahLst/>
              <a:cxnLst/>
              <a:rect l="l" t="t" r="r" b="b"/>
              <a:pathLst>
                <a:path w="139910" h="136123" extrusionOk="0">
                  <a:moveTo>
                    <a:pt x="42504" y="594"/>
                  </a:moveTo>
                  <a:cubicBezTo>
                    <a:pt x="57081" y="594"/>
                    <a:pt x="72145" y="10652"/>
                    <a:pt x="91589" y="23653"/>
                  </a:cubicBezTo>
                  <a:cubicBezTo>
                    <a:pt x="104081" y="31996"/>
                    <a:pt x="115854" y="39876"/>
                    <a:pt x="124359" y="47941"/>
                  </a:cubicBezTo>
                  <a:cubicBezTo>
                    <a:pt x="133745" y="56840"/>
                    <a:pt x="138287" y="65183"/>
                    <a:pt x="138704" y="74175"/>
                  </a:cubicBezTo>
                  <a:cubicBezTo>
                    <a:pt x="139006" y="81243"/>
                    <a:pt x="136711" y="89123"/>
                    <a:pt x="132053" y="96979"/>
                  </a:cubicBezTo>
                  <a:cubicBezTo>
                    <a:pt x="127511" y="104650"/>
                    <a:pt x="120906" y="111950"/>
                    <a:pt x="113003" y="118138"/>
                  </a:cubicBezTo>
                  <a:cubicBezTo>
                    <a:pt x="98458" y="129502"/>
                    <a:pt x="81639" y="135547"/>
                    <a:pt x="65656" y="135547"/>
                  </a:cubicBezTo>
                  <a:cubicBezTo>
                    <a:pt x="59865" y="135547"/>
                    <a:pt x="54185" y="134753"/>
                    <a:pt x="48761" y="133132"/>
                  </a:cubicBezTo>
                  <a:cubicBezTo>
                    <a:pt x="34207" y="128799"/>
                    <a:pt x="21832" y="118880"/>
                    <a:pt x="12933" y="104465"/>
                  </a:cubicBezTo>
                  <a:cubicBezTo>
                    <a:pt x="5030" y="91626"/>
                    <a:pt x="580" y="75843"/>
                    <a:pt x="696" y="61197"/>
                  </a:cubicBezTo>
                  <a:cubicBezTo>
                    <a:pt x="881" y="41660"/>
                    <a:pt x="9595" y="9817"/>
                    <a:pt x="32840" y="2146"/>
                  </a:cubicBezTo>
                  <a:cubicBezTo>
                    <a:pt x="36085" y="1080"/>
                    <a:pt x="39283" y="594"/>
                    <a:pt x="42504" y="594"/>
                  </a:cubicBezTo>
                  <a:close/>
                  <a:moveTo>
                    <a:pt x="42512" y="0"/>
                  </a:moveTo>
                  <a:cubicBezTo>
                    <a:pt x="39223" y="0"/>
                    <a:pt x="35952" y="504"/>
                    <a:pt x="32655" y="1590"/>
                  </a:cubicBezTo>
                  <a:cubicBezTo>
                    <a:pt x="9109" y="9354"/>
                    <a:pt x="302" y="41498"/>
                    <a:pt x="117" y="61197"/>
                  </a:cubicBezTo>
                  <a:cubicBezTo>
                    <a:pt x="1" y="75959"/>
                    <a:pt x="4474" y="91834"/>
                    <a:pt x="12446" y="104766"/>
                  </a:cubicBezTo>
                  <a:cubicBezTo>
                    <a:pt x="21415" y="119320"/>
                    <a:pt x="33906" y="129309"/>
                    <a:pt x="48599" y="133689"/>
                  </a:cubicBezTo>
                  <a:cubicBezTo>
                    <a:pt x="54069" y="135334"/>
                    <a:pt x="59793" y="136122"/>
                    <a:pt x="65633" y="136122"/>
                  </a:cubicBezTo>
                  <a:cubicBezTo>
                    <a:pt x="81740" y="136122"/>
                    <a:pt x="98704" y="130027"/>
                    <a:pt x="113351" y="118602"/>
                  </a:cubicBezTo>
                  <a:cubicBezTo>
                    <a:pt x="129990" y="105600"/>
                    <a:pt x="139909" y="88567"/>
                    <a:pt x="139284" y="74152"/>
                  </a:cubicBezTo>
                  <a:cubicBezTo>
                    <a:pt x="138867" y="64997"/>
                    <a:pt x="134255" y="56539"/>
                    <a:pt x="124753" y="47523"/>
                  </a:cubicBezTo>
                  <a:cubicBezTo>
                    <a:pt x="116224" y="39412"/>
                    <a:pt x="104405" y="31533"/>
                    <a:pt x="91914" y="23166"/>
                  </a:cubicBezTo>
                  <a:cubicBezTo>
                    <a:pt x="72360" y="10112"/>
                    <a:pt x="57252" y="0"/>
                    <a:pt x="42512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0"/>
            <p:cNvSpPr/>
            <p:nvPr/>
          </p:nvSpPr>
          <p:spPr>
            <a:xfrm>
              <a:off x="-194675" y="2176600"/>
              <a:ext cx="3498300" cy="3403125"/>
            </a:xfrm>
            <a:custGeom>
              <a:avLst/>
              <a:gdLst/>
              <a:ahLst/>
              <a:cxnLst/>
              <a:rect l="l" t="t" r="r" b="b"/>
              <a:pathLst>
                <a:path w="139932" h="136125" extrusionOk="0">
                  <a:moveTo>
                    <a:pt x="42527" y="596"/>
                  </a:moveTo>
                  <a:cubicBezTo>
                    <a:pt x="57104" y="596"/>
                    <a:pt x="72144" y="10654"/>
                    <a:pt x="91612" y="23655"/>
                  </a:cubicBezTo>
                  <a:cubicBezTo>
                    <a:pt x="104080" y="31999"/>
                    <a:pt x="115853" y="39878"/>
                    <a:pt x="124358" y="47943"/>
                  </a:cubicBezTo>
                  <a:cubicBezTo>
                    <a:pt x="133744" y="56842"/>
                    <a:pt x="138310" y="65185"/>
                    <a:pt x="138704" y="74177"/>
                  </a:cubicBezTo>
                  <a:cubicBezTo>
                    <a:pt x="139028" y="81246"/>
                    <a:pt x="136711" y="89125"/>
                    <a:pt x="132052" y="96982"/>
                  </a:cubicBezTo>
                  <a:cubicBezTo>
                    <a:pt x="127510" y="104653"/>
                    <a:pt x="120928" y="111953"/>
                    <a:pt x="113002" y="118141"/>
                  </a:cubicBezTo>
                  <a:cubicBezTo>
                    <a:pt x="98446" y="129513"/>
                    <a:pt x="81625" y="135558"/>
                    <a:pt x="65629" y="135558"/>
                  </a:cubicBezTo>
                  <a:cubicBezTo>
                    <a:pt x="59850" y="135558"/>
                    <a:pt x="54179" y="134769"/>
                    <a:pt x="48761" y="133158"/>
                  </a:cubicBezTo>
                  <a:cubicBezTo>
                    <a:pt x="34207" y="128824"/>
                    <a:pt x="21831" y="118905"/>
                    <a:pt x="12955" y="104467"/>
                  </a:cubicBezTo>
                  <a:cubicBezTo>
                    <a:pt x="5052" y="91628"/>
                    <a:pt x="580" y="75869"/>
                    <a:pt x="719" y="61199"/>
                  </a:cubicBezTo>
                  <a:cubicBezTo>
                    <a:pt x="881" y="41663"/>
                    <a:pt x="9595" y="9820"/>
                    <a:pt x="32863" y="2149"/>
                  </a:cubicBezTo>
                  <a:cubicBezTo>
                    <a:pt x="36084" y="1083"/>
                    <a:pt x="39282" y="596"/>
                    <a:pt x="42527" y="596"/>
                  </a:cubicBezTo>
                  <a:close/>
                  <a:moveTo>
                    <a:pt x="42537" y="1"/>
                  </a:moveTo>
                  <a:cubicBezTo>
                    <a:pt x="39246" y="1"/>
                    <a:pt x="35974" y="505"/>
                    <a:pt x="32677" y="1593"/>
                  </a:cubicBezTo>
                  <a:cubicBezTo>
                    <a:pt x="9131" y="9356"/>
                    <a:pt x="325" y="41500"/>
                    <a:pt x="139" y="61199"/>
                  </a:cubicBezTo>
                  <a:cubicBezTo>
                    <a:pt x="0" y="75962"/>
                    <a:pt x="4496" y="91837"/>
                    <a:pt x="12468" y="104769"/>
                  </a:cubicBezTo>
                  <a:cubicBezTo>
                    <a:pt x="21414" y="119323"/>
                    <a:pt x="33905" y="129334"/>
                    <a:pt x="48598" y="133691"/>
                  </a:cubicBezTo>
                  <a:cubicBezTo>
                    <a:pt x="54068" y="135337"/>
                    <a:pt x="59792" y="136125"/>
                    <a:pt x="65632" y="136125"/>
                  </a:cubicBezTo>
                  <a:cubicBezTo>
                    <a:pt x="81762" y="136125"/>
                    <a:pt x="98703" y="130053"/>
                    <a:pt x="113373" y="118604"/>
                  </a:cubicBezTo>
                  <a:cubicBezTo>
                    <a:pt x="129990" y="105603"/>
                    <a:pt x="139932" y="88569"/>
                    <a:pt x="139283" y="74154"/>
                  </a:cubicBezTo>
                  <a:cubicBezTo>
                    <a:pt x="138866" y="65000"/>
                    <a:pt x="134254" y="56541"/>
                    <a:pt x="124775" y="47526"/>
                  </a:cubicBezTo>
                  <a:cubicBezTo>
                    <a:pt x="116224" y="39415"/>
                    <a:pt x="104428" y="31535"/>
                    <a:pt x="91936" y="23169"/>
                  </a:cubicBezTo>
                  <a:cubicBezTo>
                    <a:pt x="72387" y="10098"/>
                    <a:pt x="57267" y="1"/>
                    <a:pt x="42537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0"/>
            <p:cNvSpPr/>
            <p:nvPr/>
          </p:nvSpPr>
          <p:spPr>
            <a:xfrm>
              <a:off x="-447192" y="2111191"/>
              <a:ext cx="3737425" cy="3618375"/>
            </a:xfrm>
            <a:custGeom>
              <a:avLst/>
              <a:gdLst/>
              <a:ahLst/>
              <a:cxnLst/>
              <a:rect l="l" t="t" r="r" b="b"/>
              <a:pathLst>
                <a:path w="149497" h="144735" extrusionOk="0">
                  <a:moveTo>
                    <a:pt x="45207" y="0"/>
                  </a:moveTo>
                  <a:cubicBezTo>
                    <a:pt x="41725" y="0"/>
                    <a:pt x="38266" y="533"/>
                    <a:pt x="34786" y="1683"/>
                  </a:cubicBezTo>
                  <a:cubicBezTo>
                    <a:pt x="10429" y="9702"/>
                    <a:pt x="464" y="42866"/>
                    <a:pt x="278" y="65021"/>
                  </a:cubicBezTo>
                  <a:cubicBezTo>
                    <a:pt x="0" y="95798"/>
                    <a:pt x="18332" y="132159"/>
                    <a:pt x="51797" y="142125"/>
                  </a:cubicBezTo>
                  <a:cubicBezTo>
                    <a:pt x="57798" y="143914"/>
                    <a:pt x="63887" y="144734"/>
                    <a:pt x="69938" y="144734"/>
                  </a:cubicBezTo>
                  <a:cubicBezTo>
                    <a:pt x="110593" y="144734"/>
                    <a:pt x="149497" y="107704"/>
                    <a:pt x="148206" y="78857"/>
                  </a:cubicBezTo>
                  <a:cubicBezTo>
                    <a:pt x="147255" y="57744"/>
                    <a:pt x="124891" y="42796"/>
                    <a:pt x="97776" y="24673"/>
                  </a:cubicBezTo>
                  <a:cubicBezTo>
                    <a:pt x="77032" y="10793"/>
                    <a:pt x="60880" y="0"/>
                    <a:pt x="45207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6" name="Google Shape;146;p10"/>
          <p:cNvSpPr txBox="1">
            <a:spLocks noGrp="1"/>
          </p:cNvSpPr>
          <p:nvPr>
            <p:ph type="title"/>
          </p:nvPr>
        </p:nvSpPr>
        <p:spPr>
          <a:xfrm>
            <a:off x="6223000" y="636875"/>
            <a:ext cx="2286000" cy="181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11"/>
          <p:cNvGrpSpPr/>
          <p:nvPr/>
        </p:nvGrpSpPr>
        <p:grpSpPr>
          <a:xfrm rot="-899993">
            <a:off x="-1515606" y="1566186"/>
            <a:ext cx="5179015" cy="5087236"/>
            <a:chOff x="-447192" y="2032975"/>
            <a:chExt cx="3752567" cy="3696591"/>
          </a:xfrm>
        </p:grpSpPr>
        <p:sp>
          <p:nvSpPr>
            <p:cNvPr id="149" name="Google Shape;149;p11"/>
            <p:cNvSpPr/>
            <p:nvPr/>
          </p:nvSpPr>
          <p:spPr>
            <a:xfrm>
              <a:off x="-192375" y="2032975"/>
              <a:ext cx="3497750" cy="3403075"/>
            </a:xfrm>
            <a:custGeom>
              <a:avLst/>
              <a:gdLst/>
              <a:ahLst/>
              <a:cxnLst/>
              <a:rect l="l" t="t" r="r" b="b"/>
              <a:pathLst>
                <a:path w="139910" h="136123" extrusionOk="0">
                  <a:moveTo>
                    <a:pt x="42504" y="594"/>
                  </a:moveTo>
                  <a:cubicBezTo>
                    <a:pt x="57081" y="594"/>
                    <a:pt x="72145" y="10652"/>
                    <a:pt x="91589" y="23653"/>
                  </a:cubicBezTo>
                  <a:cubicBezTo>
                    <a:pt x="104081" y="31996"/>
                    <a:pt x="115854" y="39876"/>
                    <a:pt x="124359" y="47941"/>
                  </a:cubicBezTo>
                  <a:cubicBezTo>
                    <a:pt x="133745" y="56840"/>
                    <a:pt x="138287" y="65183"/>
                    <a:pt x="138704" y="74175"/>
                  </a:cubicBezTo>
                  <a:cubicBezTo>
                    <a:pt x="139006" y="81243"/>
                    <a:pt x="136711" y="89123"/>
                    <a:pt x="132053" y="96979"/>
                  </a:cubicBezTo>
                  <a:cubicBezTo>
                    <a:pt x="127511" y="104650"/>
                    <a:pt x="120906" y="111950"/>
                    <a:pt x="113003" y="118138"/>
                  </a:cubicBezTo>
                  <a:cubicBezTo>
                    <a:pt x="98458" y="129502"/>
                    <a:pt x="81639" y="135547"/>
                    <a:pt x="65656" y="135547"/>
                  </a:cubicBezTo>
                  <a:cubicBezTo>
                    <a:pt x="59865" y="135547"/>
                    <a:pt x="54185" y="134753"/>
                    <a:pt x="48761" y="133132"/>
                  </a:cubicBezTo>
                  <a:cubicBezTo>
                    <a:pt x="34207" y="128799"/>
                    <a:pt x="21832" y="118880"/>
                    <a:pt x="12933" y="104465"/>
                  </a:cubicBezTo>
                  <a:cubicBezTo>
                    <a:pt x="5030" y="91626"/>
                    <a:pt x="580" y="75843"/>
                    <a:pt x="696" y="61197"/>
                  </a:cubicBezTo>
                  <a:cubicBezTo>
                    <a:pt x="881" y="41660"/>
                    <a:pt x="9595" y="9817"/>
                    <a:pt x="32840" y="2146"/>
                  </a:cubicBezTo>
                  <a:cubicBezTo>
                    <a:pt x="36085" y="1080"/>
                    <a:pt x="39283" y="594"/>
                    <a:pt x="42504" y="594"/>
                  </a:cubicBezTo>
                  <a:close/>
                  <a:moveTo>
                    <a:pt x="42512" y="0"/>
                  </a:moveTo>
                  <a:cubicBezTo>
                    <a:pt x="39223" y="0"/>
                    <a:pt x="35952" y="504"/>
                    <a:pt x="32655" y="1590"/>
                  </a:cubicBezTo>
                  <a:cubicBezTo>
                    <a:pt x="9109" y="9354"/>
                    <a:pt x="302" y="41498"/>
                    <a:pt x="117" y="61197"/>
                  </a:cubicBezTo>
                  <a:cubicBezTo>
                    <a:pt x="1" y="75959"/>
                    <a:pt x="4474" y="91834"/>
                    <a:pt x="12446" y="104766"/>
                  </a:cubicBezTo>
                  <a:cubicBezTo>
                    <a:pt x="21415" y="119320"/>
                    <a:pt x="33906" y="129309"/>
                    <a:pt x="48599" y="133689"/>
                  </a:cubicBezTo>
                  <a:cubicBezTo>
                    <a:pt x="54069" y="135334"/>
                    <a:pt x="59793" y="136122"/>
                    <a:pt x="65633" y="136122"/>
                  </a:cubicBezTo>
                  <a:cubicBezTo>
                    <a:pt x="81740" y="136122"/>
                    <a:pt x="98704" y="130027"/>
                    <a:pt x="113351" y="118602"/>
                  </a:cubicBezTo>
                  <a:cubicBezTo>
                    <a:pt x="129990" y="105600"/>
                    <a:pt x="139909" y="88567"/>
                    <a:pt x="139284" y="74152"/>
                  </a:cubicBezTo>
                  <a:cubicBezTo>
                    <a:pt x="138867" y="64997"/>
                    <a:pt x="134255" y="56539"/>
                    <a:pt x="124753" y="47523"/>
                  </a:cubicBezTo>
                  <a:cubicBezTo>
                    <a:pt x="116224" y="39412"/>
                    <a:pt x="104405" y="31533"/>
                    <a:pt x="91914" y="23166"/>
                  </a:cubicBezTo>
                  <a:cubicBezTo>
                    <a:pt x="72360" y="10112"/>
                    <a:pt x="57252" y="0"/>
                    <a:pt x="42512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1"/>
            <p:cNvSpPr/>
            <p:nvPr/>
          </p:nvSpPr>
          <p:spPr>
            <a:xfrm>
              <a:off x="-194675" y="2176600"/>
              <a:ext cx="3498300" cy="3403125"/>
            </a:xfrm>
            <a:custGeom>
              <a:avLst/>
              <a:gdLst/>
              <a:ahLst/>
              <a:cxnLst/>
              <a:rect l="l" t="t" r="r" b="b"/>
              <a:pathLst>
                <a:path w="139932" h="136125" extrusionOk="0">
                  <a:moveTo>
                    <a:pt x="42527" y="596"/>
                  </a:moveTo>
                  <a:cubicBezTo>
                    <a:pt x="57104" y="596"/>
                    <a:pt x="72144" y="10654"/>
                    <a:pt x="91612" y="23655"/>
                  </a:cubicBezTo>
                  <a:cubicBezTo>
                    <a:pt x="104080" y="31999"/>
                    <a:pt x="115853" y="39878"/>
                    <a:pt x="124358" y="47943"/>
                  </a:cubicBezTo>
                  <a:cubicBezTo>
                    <a:pt x="133744" y="56842"/>
                    <a:pt x="138310" y="65185"/>
                    <a:pt x="138704" y="74177"/>
                  </a:cubicBezTo>
                  <a:cubicBezTo>
                    <a:pt x="139028" y="81246"/>
                    <a:pt x="136711" y="89125"/>
                    <a:pt x="132052" y="96982"/>
                  </a:cubicBezTo>
                  <a:cubicBezTo>
                    <a:pt x="127510" y="104653"/>
                    <a:pt x="120928" y="111953"/>
                    <a:pt x="113002" y="118141"/>
                  </a:cubicBezTo>
                  <a:cubicBezTo>
                    <a:pt x="98446" y="129513"/>
                    <a:pt x="81625" y="135558"/>
                    <a:pt x="65629" y="135558"/>
                  </a:cubicBezTo>
                  <a:cubicBezTo>
                    <a:pt x="59850" y="135558"/>
                    <a:pt x="54179" y="134769"/>
                    <a:pt x="48761" y="133158"/>
                  </a:cubicBezTo>
                  <a:cubicBezTo>
                    <a:pt x="34207" y="128824"/>
                    <a:pt x="21831" y="118905"/>
                    <a:pt x="12955" y="104467"/>
                  </a:cubicBezTo>
                  <a:cubicBezTo>
                    <a:pt x="5052" y="91628"/>
                    <a:pt x="580" y="75869"/>
                    <a:pt x="719" y="61199"/>
                  </a:cubicBezTo>
                  <a:cubicBezTo>
                    <a:pt x="881" y="41663"/>
                    <a:pt x="9595" y="9820"/>
                    <a:pt x="32863" y="2149"/>
                  </a:cubicBezTo>
                  <a:cubicBezTo>
                    <a:pt x="36084" y="1083"/>
                    <a:pt x="39282" y="596"/>
                    <a:pt x="42527" y="596"/>
                  </a:cubicBezTo>
                  <a:close/>
                  <a:moveTo>
                    <a:pt x="42537" y="1"/>
                  </a:moveTo>
                  <a:cubicBezTo>
                    <a:pt x="39246" y="1"/>
                    <a:pt x="35974" y="505"/>
                    <a:pt x="32677" y="1593"/>
                  </a:cubicBezTo>
                  <a:cubicBezTo>
                    <a:pt x="9131" y="9356"/>
                    <a:pt x="325" y="41500"/>
                    <a:pt x="139" y="61199"/>
                  </a:cubicBezTo>
                  <a:cubicBezTo>
                    <a:pt x="0" y="75962"/>
                    <a:pt x="4496" y="91837"/>
                    <a:pt x="12468" y="104769"/>
                  </a:cubicBezTo>
                  <a:cubicBezTo>
                    <a:pt x="21414" y="119323"/>
                    <a:pt x="33905" y="129334"/>
                    <a:pt x="48598" y="133691"/>
                  </a:cubicBezTo>
                  <a:cubicBezTo>
                    <a:pt x="54068" y="135337"/>
                    <a:pt x="59792" y="136125"/>
                    <a:pt x="65632" y="136125"/>
                  </a:cubicBezTo>
                  <a:cubicBezTo>
                    <a:pt x="81762" y="136125"/>
                    <a:pt x="98703" y="130053"/>
                    <a:pt x="113373" y="118604"/>
                  </a:cubicBezTo>
                  <a:cubicBezTo>
                    <a:pt x="129990" y="105603"/>
                    <a:pt x="139932" y="88569"/>
                    <a:pt x="139283" y="74154"/>
                  </a:cubicBezTo>
                  <a:cubicBezTo>
                    <a:pt x="138866" y="65000"/>
                    <a:pt x="134254" y="56541"/>
                    <a:pt x="124775" y="47526"/>
                  </a:cubicBezTo>
                  <a:cubicBezTo>
                    <a:pt x="116224" y="39415"/>
                    <a:pt x="104428" y="31535"/>
                    <a:pt x="91936" y="23169"/>
                  </a:cubicBezTo>
                  <a:cubicBezTo>
                    <a:pt x="72387" y="10098"/>
                    <a:pt x="57267" y="1"/>
                    <a:pt x="42537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1"/>
            <p:cNvSpPr/>
            <p:nvPr/>
          </p:nvSpPr>
          <p:spPr>
            <a:xfrm>
              <a:off x="-447192" y="2111191"/>
              <a:ext cx="3737425" cy="3618375"/>
            </a:xfrm>
            <a:custGeom>
              <a:avLst/>
              <a:gdLst/>
              <a:ahLst/>
              <a:cxnLst/>
              <a:rect l="l" t="t" r="r" b="b"/>
              <a:pathLst>
                <a:path w="149497" h="144735" extrusionOk="0">
                  <a:moveTo>
                    <a:pt x="45207" y="0"/>
                  </a:moveTo>
                  <a:cubicBezTo>
                    <a:pt x="41725" y="0"/>
                    <a:pt x="38266" y="533"/>
                    <a:pt x="34786" y="1683"/>
                  </a:cubicBezTo>
                  <a:cubicBezTo>
                    <a:pt x="10429" y="9702"/>
                    <a:pt x="464" y="42866"/>
                    <a:pt x="278" y="65021"/>
                  </a:cubicBezTo>
                  <a:cubicBezTo>
                    <a:pt x="0" y="95798"/>
                    <a:pt x="18332" y="132159"/>
                    <a:pt x="51797" y="142125"/>
                  </a:cubicBezTo>
                  <a:cubicBezTo>
                    <a:pt x="57798" y="143914"/>
                    <a:pt x="63887" y="144734"/>
                    <a:pt x="69938" y="144734"/>
                  </a:cubicBezTo>
                  <a:cubicBezTo>
                    <a:pt x="110593" y="144734"/>
                    <a:pt x="149497" y="107704"/>
                    <a:pt x="148206" y="78857"/>
                  </a:cubicBezTo>
                  <a:cubicBezTo>
                    <a:pt x="147255" y="57744"/>
                    <a:pt x="124891" y="42796"/>
                    <a:pt x="97776" y="24673"/>
                  </a:cubicBezTo>
                  <a:cubicBezTo>
                    <a:pt x="77032" y="10793"/>
                    <a:pt x="60880" y="0"/>
                    <a:pt x="45207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2" name="Google Shape;152;p11"/>
          <p:cNvSpPr txBox="1">
            <a:spLocks noGrp="1"/>
          </p:cNvSpPr>
          <p:nvPr>
            <p:ph type="title" hasCustomPrompt="1"/>
          </p:nvPr>
        </p:nvSpPr>
        <p:spPr>
          <a:xfrm>
            <a:off x="357497" y="3159408"/>
            <a:ext cx="2641200" cy="106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 b="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0"/>
              <a:buNone/>
              <a:defRPr sz="11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3" name="Google Shape;153;p11"/>
          <p:cNvSpPr txBox="1">
            <a:spLocks noGrp="1"/>
          </p:cNvSpPr>
          <p:nvPr>
            <p:ph type="subTitle" idx="1"/>
          </p:nvPr>
        </p:nvSpPr>
        <p:spPr>
          <a:xfrm>
            <a:off x="357522" y="4221108"/>
            <a:ext cx="2641200" cy="50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6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6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7">
    <p:spTree>
      <p:nvGrpSpPr>
        <p:cNvPr id="1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Google Shape;156;p13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</p:grpSpPr>
        <p:sp>
          <p:nvSpPr>
            <p:cNvPr id="157" name="Google Shape;157;p13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solidFill>
              <a:srgbClr val="FFE8DD">
                <a:alpha val="257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13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solidFill>
              <a:srgbClr val="FFE8DD">
                <a:alpha val="257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13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solidFill>
              <a:srgbClr val="FFE8DD">
                <a:alpha val="257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13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solidFill>
              <a:srgbClr val="FFE8DD">
                <a:alpha val="257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13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solidFill>
              <a:srgbClr val="FFE8DD">
                <a:alpha val="257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13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solidFill>
              <a:srgbClr val="FFE8DD">
                <a:alpha val="257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13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solidFill>
              <a:srgbClr val="FFE8DD">
                <a:alpha val="2570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0">
    <p:spTree>
      <p:nvGrpSpPr>
        <p:cNvPr id="1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oogle Shape;165;p14"/>
          <p:cNvGrpSpPr/>
          <p:nvPr/>
        </p:nvGrpSpPr>
        <p:grpSpPr>
          <a:xfrm>
            <a:off x="158487" y="-362375"/>
            <a:ext cx="8855689" cy="6554325"/>
            <a:chOff x="-432800" y="-296625"/>
            <a:chExt cx="8274025" cy="6554325"/>
          </a:xfrm>
        </p:grpSpPr>
        <p:sp>
          <p:nvSpPr>
            <p:cNvPr id="166" name="Google Shape;166;p14"/>
            <p:cNvSpPr/>
            <p:nvPr/>
          </p:nvSpPr>
          <p:spPr>
            <a:xfrm>
              <a:off x="955475" y="3569025"/>
              <a:ext cx="5971000" cy="2688675"/>
            </a:xfrm>
            <a:custGeom>
              <a:avLst/>
              <a:gdLst/>
              <a:ahLst/>
              <a:cxnLst/>
              <a:rect l="l" t="t" r="r" b="b"/>
              <a:pathLst>
                <a:path w="238840" h="107547" extrusionOk="0">
                  <a:moveTo>
                    <a:pt x="118345" y="1"/>
                  </a:moveTo>
                  <a:cubicBezTo>
                    <a:pt x="115832" y="1"/>
                    <a:pt x="113308" y="177"/>
                    <a:pt x="110823" y="441"/>
                  </a:cubicBezTo>
                  <a:cubicBezTo>
                    <a:pt x="92452" y="2405"/>
                    <a:pt x="73866" y="9382"/>
                    <a:pt x="61853" y="23408"/>
                  </a:cubicBezTo>
                  <a:cubicBezTo>
                    <a:pt x="60246" y="25277"/>
                    <a:pt x="58746" y="27277"/>
                    <a:pt x="56745" y="28718"/>
                  </a:cubicBezTo>
                  <a:cubicBezTo>
                    <a:pt x="54150" y="30611"/>
                    <a:pt x="50935" y="31385"/>
                    <a:pt x="47839" y="32278"/>
                  </a:cubicBezTo>
                  <a:cubicBezTo>
                    <a:pt x="31992" y="36838"/>
                    <a:pt x="17324" y="45446"/>
                    <a:pt x="5596" y="57055"/>
                  </a:cubicBezTo>
                  <a:cubicBezTo>
                    <a:pt x="3501" y="59127"/>
                    <a:pt x="1417" y="61460"/>
                    <a:pt x="834" y="64353"/>
                  </a:cubicBezTo>
                  <a:cubicBezTo>
                    <a:pt x="0" y="68521"/>
                    <a:pt x="2655" y="72783"/>
                    <a:pt x="6239" y="75057"/>
                  </a:cubicBezTo>
                  <a:cubicBezTo>
                    <a:pt x="9835" y="77319"/>
                    <a:pt x="14180" y="78010"/>
                    <a:pt x="18407" y="78450"/>
                  </a:cubicBezTo>
                  <a:cubicBezTo>
                    <a:pt x="41374" y="80891"/>
                    <a:pt x="64806" y="77998"/>
                    <a:pt x="87511" y="82201"/>
                  </a:cubicBezTo>
                  <a:cubicBezTo>
                    <a:pt x="105847" y="85594"/>
                    <a:pt x="123004" y="93488"/>
                    <a:pt x="140851" y="98893"/>
                  </a:cubicBezTo>
                  <a:cubicBezTo>
                    <a:pt x="158532" y="104251"/>
                    <a:pt x="176963" y="107168"/>
                    <a:pt x="195453" y="107525"/>
                  </a:cubicBezTo>
                  <a:cubicBezTo>
                    <a:pt x="196136" y="107539"/>
                    <a:pt x="196825" y="107547"/>
                    <a:pt x="197515" y="107547"/>
                  </a:cubicBezTo>
                  <a:cubicBezTo>
                    <a:pt x="203663" y="107547"/>
                    <a:pt x="210016" y="106894"/>
                    <a:pt x="214908" y="103287"/>
                  </a:cubicBezTo>
                  <a:cubicBezTo>
                    <a:pt x="221885" y="98155"/>
                    <a:pt x="219563" y="90273"/>
                    <a:pt x="218408" y="82987"/>
                  </a:cubicBezTo>
                  <a:lnTo>
                    <a:pt x="218408" y="82987"/>
                  </a:lnTo>
                  <a:cubicBezTo>
                    <a:pt x="220799" y="83682"/>
                    <a:pt x="223074" y="84068"/>
                    <a:pt x="225153" y="84068"/>
                  </a:cubicBezTo>
                  <a:cubicBezTo>
                    <a:pt x="230581" y="84068"/>
                    <a:pt x="234670" y="81441"/>
                    <a:pt x="235970" y="74855"/>
                  </a:cubicBezTo>
                  <a:cubicBezTo>
                    <a:pt x="236899" y="70164"/>
                    <a:pt x="238839" y="65258"/>
                    <a:pt x="238435" y="60436"/>
                  </a:cubicBezTo>
                  <a:cubicBezTo>
                    <a:pt x="237994" y="55150"/>
                    <a:pt x="234779" y="50709"/>
                    <a:pt x="231720" y="46577"/>
                  </a:cubicBezTo>
                  <a:cubicBezTo>
                    <a:pt x="226505" y="39529"/>
                    <a:pt x="221016" y="32254"/>
                    <a:pt x="213265" y="28170"/>
                  </a:cubicBezTo>
                  <a:cubicBezTo>
                    <a:pt x="205828" y="24245"/>
                    <a:pt x="197390" y="23754"/>
                    <a:pt x="188807" y="23754"/>
                  </a:cubicBezTo>
                  <a:cubicBezTo>
                    <a:pt x="185943" y="23754"/>
                    <a:pt x="183063" y="23808"/>
                    <a:pt x="180198" y="23808"/>
                  </a:cubicBezTo>
                  <a:cubicBezTo>
                    <a:pt x="171677" y="23808"/>
                    <a:pt x="163295" y="23325"/>
                    <a:pt x="155889" y="19479"/>
                  </a:cubicBezTo>
                  <a:cubicBezTo>
                    <a:pt x="147233" y="14978"/>
                    <a:pt x="141101" y="6382"/>
                    <a:pt x="132148" y="2501"/>
                  </a:cubicBezTo>
                  <a:cubicBezTo>
                    <a:pt x="127810" y="632"/>
                    <a:pt x="123096" y="1"/>
                    <a:pt x="118345" y="1"/>
                  </a:cubicBezTo>
                  <a:close/>
                </a:path>
              </a:pathLst>
            </a:custGeom>
            <a:solidFill>
              <a:srgbClr val="FFE1DD">
                <a:alpha val="180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4"/>
            <p:cNvSpPr/>
            <p:nvPr/>
          </p:nvSpPr>
          <p:spPr>
            <a:xfrm>
              <a:off x="1028050" y="-296625"/>
              <a:ext cx="4468475" cy="3014075"/>
            </a:xfrm>
            <a:custGeom>
              <a:avLst/>
              <a:gdLst/>
              <a:ahLst/>
              <a:cxnLst/>
              <a:rect l="l" t="t" r="r" b="b"/>
              <a:pathLst>
                <a:path w="178739" h="120563" extrusionOk="0">
                  <a:moveTo>
                    <a:pt x="98979" y="0"/>
                  </a:moveTo>
                  <a:lnTo>
                    <a:pt x="98979" y="0"/>
                  </a:lnTo>
                  <a:cubicBezTo>
                    <a:pt x="88978" y="1679"/>
                    <a:pt x="79048" y="4179"/>
                    <a:pt x="69820" y="8406"/>
                  </a:cubicBezTo>
                  <a:cubicBezTo>
                    <a:pt x="64665" y="10763"/>
                    <a:pt x="59736" y="13669"/>
                    <a:pt x="55271" y="17169"/>
                  </a:cubicBezTo>
                  <a:cubicBezTo>
                    <a:pt x="51735" y="19955"/>
                    <a:pt x="45948" y="24110"/>
                    <a:pt x="43865" y="28135"/>
                  </a:cubicBezTo>
                  <a:lnTo>
                    <a:pt x="44401" y="28468"/>
                  </a:lnTo>
                  <a:cubicBezTo>
                    <a:pt x="41888" y="28218"/>
                    <a:pt x="39352" y="28039"/>
                    <a:pt x="36828" y="27908"/>
                  </a:cubicBezTo>
                  <a:cubicBezTo>
                    <a:pt x="34192" y="27778"/>
                    <a:pt x="31556" y="27712"/>
                    <a:pt x="28923" y="27712"/>
                  </a:cubicBezTo>
                  <a:cubicBezTo>
                    <a:pt x="20745" y="27712"/>
                    <a:pt x="12587" y="28344"/>
                    <a:pt x="4491" y="29623"/>
                  </a:cubicBezTo>
                  <a:cubicBezTo>
                    <a:pt x="3169" y="29825"/>
                    <a:pt x="1860" y="30075"/>
                    <a:pt x="550" y="30349"/>
                  </a:cubicBezTo>
                  <a:cubicBezTo>
                    <a:pt x="1" y="30475"/>
                    <a:pt x="23" y="31294"/>
                    <a:pt x="565" y="31294"/>
                  </a:cubicBezTo>
                  <a:cubicBezTo>
                    <a:pt x="587" y="31294"/>
                    <a:pt x="610" y="31293"/>
                    <a:pt x="633" y="31290"/>
                  </a:cubicBezTo>
                  <a:cubicBezTo>
                    <a:pt x="5003" y="30706"/>
                    <a:pt x="9361" y="30135"/>
                    <a:pt x="13742" y="29742"/>
                  </a:cubicBezTo>
                  <a:cubicBezTo>
                    <a:pt x="15980" y="43053"/>
                    <a:pt x="21910" y="55733"/>
                    <a:pt x="30732" y="65949"/>
                  </a:cubicBezTo>
                  <a:cubicBezTo>
                    <a:pt x="35530" y="71509"/>
                    <a:pt x="41138" y="76331"/>
                    <a:pt x="45817" y="81998"/>
                  </a:cubicBezTo>
                  <a:cubicBezTo>
                    <a:pt x="43948" y="76307"/>
                    <a:pt x="43877" y="70211"/>
                    <a:pt x="42746" y="64330"/>
                  </a:cubicBezTo>
                  <a:cubicBezTo>
                    <a:pt x="39852" y="49435"/>
                    <a:pt x="29589" y="36183"/>
                    <a:pt x="15957" y="29563"/>
                  </a:cubicBezTo>
                  <a:cubicBezTo>
                    <a:pt x="16147" y="29540"/>
                    <a:pt x="16349" y="29528"/>
                    <a:pt x="16540" y="29516"/>
                  </a:cubicBezTo>
                  <a:cubicBezTo>
                    <a:pt x="20520" y="29224"/>
                    <a:pt x="24507" y="29084"/>
                    <a:pt x="28491" y="29084"/>
                  </a:cubicBezTo>
                  <a:cubicBezTo>
                    <a:pt x="29882" y="29084"/>
                    <a:pt x="31272" y="29101"/>
                    <a:pt x="32661" y="29135"/>
                  </a:cubicBezTo>
                  <a:cubicBezTo>
                    <a:pt x="35864" y="29206"/>
                    <a:pt x="39055" y="29385"/>
                    <a:pt x="42246" y="29659"/>
                  </a:cubicBezTo>
                  <a:cubicBezTo>
                    <a:pt x="42222" y="29813"/>
                    <a:pt x="42210" y="29980"/>
                    <a:pt x="42198" y="30147"/>
                  </a:cubicBezTo>
                  <a:cubicBezTo>
                    <a:pt x="42007" y="33099"/>
                    <a:pt x="43246" y="36028"/>
                    <a:pt x="44567" y="38731"/>
                  </a:cubicBezTo>
                  <a:cubicBezTo>
                    <a:pt x="53223" y="56364"/>
                    <a:pt x="66427" y="71747"/>
                    <a:pt x="82560" y="82963"/>
                  </a:cubicBezTo>
                  <a:cubicBezTo>
                    <a:pt x="83490" y="83598"/>
                    <a:pt x="84521" y="84252"/>
                    <a:pt x="85625" y="84252"/>
                  </a:cubicBezTo>
                  <a:cubicBezTo>
                    <a:pt x="85722" y="84252"/>
                    <a:pt x="85820" y="84247"/>
                    <a:pt x="85918" y="84237"/>
                  </a:cubicBezTo>
                  <a:cubicBezTo>
                    <a:pt x="80560" y="67592"/>
                    <a:pt x="71368" y="52185"/>
                    <a:pt x="59260" y="39565"/>
                  </a:cubicBezTo>
                  <a:cubicBezTo>
                    <a:pt x="55854" y="36017"/>
                    <a:pt x="52104" y="32623"/>
                    <a:pt x="47758" y="30409"/>
                  </a:cubicBezTo>
                  <a:cubicBezTo>
                    <a:pt x="48020" y="30373"/>
                    <a:pt x="48282" y="30337"/>
                    <a:pt x="48544" y="30313"/>
                  </a:cubicBezTo>
                  <a:cubicBezTo>
                    <a:pt x="53926" y="30968"/>
                    <a:pt x="59272" y="31897"/>
                    <a:pt x="64558" y="33088"/>
                  </a:cubicBezTo>
                  <a:cubicBezTo>
                    <a:pt x="70201" y="34362"/>
                    <a:pt x="75785" y="35945"/>
                    <a:pt x="81262" y="37838"/>
                  </a:cubicBezTo>
                  <a:cubicBezTo>
                    <a:pt x="82786" y="49506"/>
                    <a:pt x="86704" y="61627"/>
                    <a:pt x="93847" y="70878"/>
                  </a:cubicBezTo>
                  <a:cubicBezTo>
                    <a:pt x="100146" y="79022"/>
                    <a:pt x="108349" y="85796"/>
                    <a:pt x="113135" y="94917"/>
                  </a:cubicBezTo>
                  <a:cubicBezTo>
                    <a:pt x="116481" y="85820"/>
                    <a:pt x="118469" y="75545"/>
                    <a:pt x="114790" y="66580"/>
                  </a:cubicBezTo>
                  <a:cubicBezTo>
                    <a:pt x="111969" y="59686"/>
                    <a:pt x="106170" y="54483"/>
                    <a:pt x="100300" y="49887"/>
                  </a:cubicBezTo>
                  <a:cubicBezTo>
                    <a:pt x="95764" y="46339"/>
                    <a:pt x="91085" y="42994"/>
                    <a:pt x="86358" y="39696"/>
                  </a:cubicBezTo>
                  <a:lnTo>
                    <a:pt x="86358" y="39696"/>
                  </a:lnTo>
                  <a:cubicBezTo>
                    <a:pt x="89216" y="40803"/>
                    <a:pt x="92049" y="41982"/>
                    <a:pt x="94847" y="43256"/>
                  </a:cubicBezTo>
                  <a:cubicBezTo>
                    <a:pt x="104587" y="47697"/>
                    <a:pt x="113850" y="53161"/>
                    <a:pt x="122375" y="59638"/>
                  </a:cubicBezTo>
                  <a:cubicBezTo>
                    <a:pt x="124065" y="60924"/>
                    <a:pt x="125744" y="62258"/>
                    <a:pt x="127387" y="63639"/>
                  </a:cubicBezTo>
                  <a:cubicBezTo>
                    <a:pt x="124899" y="66901"/>
                    <a:pt x="123684" y="71009"/>
                    <a:pt x="123291" y="75105"/>
                  </a:cubicBezTo>
                  <a:cubicBezTo>
                    <a:pt x="122470" y="83725"/>
                    <a:pt x="125089" y="92404"/>
                    <a:pt x="129292" y="99977"/>
                  </a:cubicBezTo>
                  <a:cubicBezTo>
                    <a:pt x="133495" y="107549"/>
                    <a:pt x="139222" y="114145"/>
                    <a:pt x="145056" y="120563"/>
                  </a:cubicBezTo>
                  <a:cubicBezTo>
                    <a:pt x="143961" y="102346"/>
                    <a:pt x="142115" y="83249"/>
                    <a:pt x="132281" y="67973"/>
                  </a:cubicBezTo>
                  <a:lnTo>
                    <a:pt x="132281" y="67973"/>
                  </a:lnTo>
                  <a:cubicBezTo>
                    <a:pt x="138758" y="74045"/>
                    <a:pt x="144485" y="80915"/>
                    <a:pt x="148759" y="88702"/>
                  </a:cubicBezTo>
                  <a:cubicBezTo>
                    <a:pt x="149569" y="90190"/>
                    <a:pt x="150319" y="91702"/>
                    <a:pt x="151021" y="93250"/>
                  </a:cubicBezTo>
                  <a:cubicBezTo>
                    <a:pt x="151090" y="93400"/>
                    <a:pt x="151221" y="93464"/>
                    <a:pt x="151351" y="93464"/>
                  </a:cubicBezTo>
                  <a:cubicBezTo>
                    <a:pt x="151582" y="93464"/>
                    <a:pt x="151809" y="93266"/>
                    <a:pt x="151688" y="93000"/>
                  </a:cubicBezTo>
                  <a:cubicBezTo>
                    <a:pt x="146282" y="80832"/>
                    <a:pt x="137400" y="70568"/>
                    <a:pt x="127232" y="62103"/>
                  </a:cubicBezTo>
                  <a:cubicBezTo>
                    <a:pt x="124708" y="59996"/>
                    <a:pt x="122089" y="57984"/>
                    <a:pt x="119410" y="56067"/>
                  </a:cubicBezTo>
                  <a:lnTo>
                    <a:pt x="119410" y="56067"/>
                  </a:lnTo>
                  <a:cubicBezTo>
                    <a:pt x="129483" y="61210"/>
                    <a:pt x="138650" y="66913"/>
                    <a:pt x="148128" y="73402"/>
                  </a:cubicBezTo>
                  <a:cubicBezTo>
                    <a:pt x="157486" y="79808"/>
                    <a:pt x="167535" y="85820"/>
                    <a:pt x="178739" y="87594"/>
                  </a:cubicBezTo>
                  <a:cubicBezTo>
                    <a:pt x="174524" y="80867"/>
                    <a:pt x="170238" y="74045"/>
                    <a:pt x="164320" y="68771"/>
                  </a:cubicBezTo>
                  <a:cubicBezTo>
                    <a:pt x="157831" y="62972"/>
                    <a:pt x="149652" y="59329"/>
                    <a:pt x="141210" y="57245"/>
                  </a:cubicBezTo>
                  <a:cubicBezTo>
                    <a:pt x="133328" y="55305"/>
                    <a:pt x="125196" y="54674"/>
                    <a:pt x="117076" y="54424"/>
                  </a:cubicBezTo>
                  <a:cubicBezTo>
                    <a:pt x="111385" y="50518"/>
                    <a:pt x="105408" y="47030"/>
                    <a:pt x="99241" y="43970"/>
                  </a:cubicBezTo>
                  <a:cubicBezTo>
                    <a:pt x="94585" y="41672"/>
                    <a:pt x="89799" y="39612"/>
                    <a:pt x="84929" y="37791"/>
                  </a:cubicBezTo>
                  <a:lnTo>
                    <a:pt x="84929" y="37791"/>
                  </a:lnTo>
                  <a:cubicBezTo>
                    <a:pt x="93240" y="40410"/>
                    <a:pt x="108516" y="45815"/>
                    <a:pt x="112159" y="46018"/>
                  </a:cubicBezTo>
                  <a:cubicBezTo>
                    <a:pt x="122696" y="46589"/>
                    <a:pt x="133257" y="46042"/>
                    <a:pt x="143782" y="46637"/>
                  </a:cubicBezTo>
                  <a:cubicBezTo>
                    <a:pt x="144318" y="46661"/>
                    <a:pt x="144889" y="46720"/>
                    <a:pt x="145437" y="46839"/>
                  </a:cubicBezTo>
                  <a:cubicBezTo>
                    <a:pt x="146306" y="47387"/>
                    <a:pt x="146747" y="47161"/>
                    <a:pt x="147592" y="47744"/>
                  </a:cubicBezTo>
                  <a:cubicBezTo>
                    <a:pt x="146401" y="46244"/>
                    <a:pt x="143187" y="43708"/>
                    <a:pt x="142079" y="43470"/>
                  </a:cubicBezTo>
                  <a:cubicBezTo>
                    <a:pt x="130030" y="35778"/>
                    <a:pt x="119565" y="34242"/>
                    <a:pt x="105349" y="32647"/>
                  </a:cubicBezTo>
                  <a:cubicBezTo>
                    <a:pt x="102943" y="32380"/>
                    <a:pt x="100491" y="32215"/>
                    <a:pt x="98045" y="32215"/>
                  </a:cubicBezTo>
                  <a:cubicBezTo>
                    <a:pt x="92102" y="32215"/>
                    <a:pt x="86195" y="33189"/>
                    <a:pt x="81084" y="36040"/>
                  </a:cubicBezTo>
                  <a:cubicBezTo>
                    <a:pt x="81060" y="36028"/>
                    <a:pt x="81048" y="36017"/>
                    <a:pt x="81036" y="36017"/>
                  </a:cubicBezTo>
                  <a:cubicBezTo>
                    <a:pt x="81036" y="36028"/>
                    <a:pt x="81036" y="36052"/>
                    <a:pt x="81036" y="36064"/>
                  </a:cubicBezTo>
                  <a:cubicBezTo>
                    <a:pt x="80917" y="36136"/>
                    <a:pt x="80798" y="36207"/>
                    <a:pt x="80679" y="36278"/>
                  </a:cubicBezTo>
                  <a:cubicBezTo>
                    <a:pt x="76786" y="34945"/>
                    <a:pt x="72845" y="33778"/>
                    <a:pt x="68868" y="32754"/>
                  </a:cubicBezTo>
                  <a:cubicBezTo>
                    <a:pt x="63653" y="31421"/>
                    <a:pt x="58379" y="30349"/>
                    <a:pt x="53068" y="29540"/>
                  </a:cubicBezTo>
                  <a:cubicBezTo>
                    <a:pt x="71321" y="25861"/>
                    <a:pt x="88168" y="15193"/>
                    <a:pt x="98979" y="0"/>
                  </a:cubicBezTo>
                  <a:close/>
                </a:path>
              </a:pathLst>
            </a:custGeom>
            <a:solidFill>
              <a:srgbClr val="FFE1DD">
                <a:alpha val="180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14"/>
            <p:cNvSpPr/>
            <p:nvPr/>
          </p:nvSpPr>
          <p:spPr>
            <a:xfrm>
              <a:off x="5354825" y="2330175"/>
              <a:ext cx="2486400" cy="1321625"/>
            </a:xfrm>
            <a:custGeom>
              <a:avLst/>
              <a:gdLst/>
              <a:ahLst/>
              <a:cxnLst/>
              <a:rect l="l" t="t" r="r" b="b"/>
              <a:pathLst>
                <a:path w="99456" h="52865" extrusionOk="0">
                  <a:moveTo>
                    <a:pt x="64092" y="1"/>
                  </a:moveTo>
                  <a:cubicBezTo>
                    <a:pt x="66497" y="2168"/>
                    <a:pt x="68164" y="5025"/>
                    <a:pt x="70283" y="7490"/>
                  </a:cubicBezTo>
                  <a:cubicBezTo>
                    <a:pt x="75273" y="13301"/>
                    <a:pt x="82887" y="16725"/>
                    <a:pt x="90527" y="16725"/>
                  </a:cubicBezTo>
                  <a:cubicBezTo>
                    <a:pt x="91090" y="16725"/>
                    <a:pt x="91652" y="16707"/>
                    <a:pt x="92214" y="16669"/>
                  </a:cubicBezTo>
                  <a:lnTo>
                    <a:pt x="92214" y="16669"/>
                  </a:lnTo>
                  <a:cubicBezTo>
                    <a:pt x="92131" y="16729"/>
                    <a:pt x="92048" y="16788"/>
                    <a:pt x="91952" y="16848"/>
                  </a:cubicBezTo>
                  <a:cubicBezTo>
                    <a:pt x="89535" y="18467"/>
                    <a:pt x="87035" y="19979"/>
                    <a:pt x="84463" y="21360"/>
                  </a:cubicBezTo>
                  <a:cubicBezTo>
                    <a:pt x="82939" y="22182"/>
                    <a:pt x="81392" y="22956"/>
                    <a:pt x="79820" y="23682"/>
                  </a:cubicBezTo>
                  <a:cubicBezTo>
                    <a:pt x="79784" y="23599"/>
                    <a:pt x="79749" y="23515"/>
                    <a:pt x="79713" y="23444"/>
                  </a:cubicBezTo>
                  <a:cubicBezTo>
                    <a:pt x="79010" y="21991"/>
                    <a:pt x="77629" y="20944"/>
                    <a:pt x="76284" y="20027"/>
                  </a:cubicBezTo>
                  <a:cubicBezTo>
                    <a:pt x="67485" y="14050"/>
                    <a:pt x="57139" y="10347"/>
                    <a:pt x="46530" y="9407"/>
                  </a:cubicBezTo>
                  <a:cubicBezTo>
                    <a:pt x="46311" y="9387"/>
                    <a:pt x="46085" y="9370"/>
                    <a:pt x="45861" y="9370"/>
                  </a:cubicBezTo>
                  <a:cubicBezTo>
                    <a:pt x="45406" y="9370"/>
                    <a:pt x="44961" y="9441"/>
                    <a:pt x="44601" y="9704"/>
                  </a:cubicBezTo>
                  <a:cubicBezTo>
                    <a:pt x="51590" y="16110"/>
                    <a:pt x="60056" y="20884"/>
                    <a:pt x="69140" y="23575"/>
                  </a:cubicBezTo>
                  <a:cubicBezTo>
                    <a:pt x="71460" y="24266"/>
                    <a:pt x="73879" y="24819"/>
                    <a:pt x="76279" y="24819"/>
                  </a:cubicBezTo>
                  <a:cubicBezTo>
                    <a:pt x="76527" y="24819"/>
                    <a:pt x="76775" y="24814"/>
                    <a:pt x="77022" y="24801"/>
                  </a:cubicBezTo>
                  <a:lnTo>
                    <a:pt x="77022" y="24801"/>
                  </a:lnTo>
                  <a:cubicBezTo>
                    <a:pt x="76903" y="24897"/>
                    <a:pt x="76784" y="24980"/>
                    <a:pt x="76677" y="25063"/>
                  </a:cubicBezTo>
                  <a:cubicBezTo>
                    <a:pt x="73962" y="26194"/>
                    <a:pt x="71200" y="27194"/>
                    <a:pt x="68390" y="28052"/>
                  </a:cubicBezTo>
                  <a:cubicBezTo>
                    <a:pt x="65390" y="28968"/>
                    <a:pt x="62330" y="29719"/>
                    <a:pt x="59246" y="30302"/>
                  </a:cubicBezTo>
                  <a:cubicBezTo>
                    <a:pt x="55400" y="25218"/>
                    <a:pt x="50304" y="20551"/>
                    <a:pt x="44458" y="18122"/>
                  </a:cubicBezTo>
                  <a:cubicBezTo>
                    <a:pt x="39303" y="15967"/>
                    <a:pt x="33624" y="14979"/>
                    <a:pt x="28921" y="11978"/>
                  </a:cubicBezTo>
                  <a:lnTo>
                    <a:pt x="28921" y="11978"/>
                  </a:lnTo>
                  <a:cubicBezTo>
                    <a:pt x="29790" y="17157"/>
                    <a:pt x="31612" y="22527"/>
                    <a:pt x="35743" y="25766"/>
                  </a:cubicBezTo>
                  <a:cubicBezTo>
                    <a:pt x="38934" y="28254"/>
                    <a:pt x="43053" y="29135"/>
                    <a:pt x="47054" y="29730"/>
                  </a:cubicBezTo>
                  <a:cubicBezTo>
                    <a:pt x="50138" y="30183"/>
                    <a:pt x="53245" y="30504"/>
                    <a:pt x="56353" y="30790"/>
                  </a:cubicBezTo>
                  <a:cubicBezTo>
                    <a:pt x="54710" y="31040"/>
                    <a:pt x="53055" y="31243"/>
                    <a:pt x="51400" y="31385"/>
                  </a:cubicBezTo>
                  <a:cubicBezTo>
                    <a:pt x="48969" y="31606"/>
                    <a:pt x="46528" y="31719"/>
                    <a:pt x="44086" y="31719"/>
                  </a:cubicBezTo>
                  <a:cubicBezTo>
                    <a:pt x="40728" y="31719"/>
                    <a:pt x="37370" y="31505"/>
                    <a:pt x="34040" y="31064"/>
                  </a:cubicBezTo>
                  <a:cubicBezTo>
                    <a:pt x="32897" y="30909"/>
                    <a:pt x="31743" y="30731"/>
                    <a:pt x="30600" y="30528"/>
                  </a:cubicBezTo>
                  <a:cubicBezTo>
                    <a:pt x="30897" y="28314"/>
                    <a:pt x="30373" y="26063"/>
                    <a:pt x="29457" y="24027"/>
                  </a:cubicBezTo>
                  <a:cubicBezTo>
                    <a:pt x="27528" y="19753"/>
                    <a:pt x="23968" y="16360"/>
                    <a:pt x="19955" y="13931"/>
                  </a:cubicBezTo>
                  <a:cubicBezTo>
                    <a:pt x="15943" y="11490"/>
                    <a:pt x="11478" y="9919"/>
                    <a:pt x="7013" y="8466"/>
                  </a:cubicBezTo>
                  <a:lnTo>
                    <a:pt x="7013" y="8466"/>
                  </a:lnTo>
                  <a:cubicBezTo>
                    <a:pt x="12419" y="16741"/>
                    <a:pt x="18408" y="25242"/>
                    <a:pt x="27135" y="29802"/>
                  </a:cubicBezTo>
                  <a:cubicBezTo>
                    <a:pt x="22456" y="28671"/>
                    <a:pt x="17919" y="26980"/>
                    <a:pt x="13824" y="24456"/>
                  </a:cubicBezTo>
                  <a:cubicBezTo>
                    <a:pt x="13038" y="23968"/>
                    <a:pt x="12276" y="23456"/>
                    <a:pt x="11538" y="22920"/>
                  </a:cubicBezTo>
                  <a:cubicBezTo>
                    <a:pt x="11500" y="22894"/>
                    <a:pt x="11461" y="22882"/>
                    <a:pt x="11423" y="22882"/>
                  </a:cubicBezTo>
                  <a:cubicBezTo>
                    <a:pt x="11258" y="22882"/>
                    <a:pt x="11123" y="23101"/>
                    <a:pt x="11288" y="23218"/>
                  </a:cubicBezTo>
                  <a:cubicBezTo>
                    <a:pt x="17098" y="27504"/>
                    <a:pt x="24027" y="29945"/>
                    <a:pt x="31088" y="31207"/>
                  </a:cubicBezTo>
                  <a:cubicBezTo>
                    <a:pt x="32850" y="31516"/>
                    <a:pt x="34624" y="31766"/>
                    <a:pt x="36398" y="31957"/>
                  </a:cubicBezTo>
                  <a:cubicBezTo>
                    <a:pt x="34610" y="32037"/>
                    <a:pt x="32845" y="32074"/>
                    <a:pt x="31087" y="32074"/>
                  </a:cubicBezTo>
                  <a:cubicBezTo>
                    <a:pt x="26827" y="32074"/>
                    <a:pt x="22608" y="31855"/>
                    <a:pt x="18217" y="31493"/>
                  </a:cubicBezTo>
                  <a:cubicBezTo>
                    <a:pt x="16048" y="31315"/>
                    <a:pt x="13850" y="31183"/>
                    <a:pt x="11660" y="31183"/>
                  </a:cubicBezTo>
                  <a:cubicBezTo>
                    <a:pt x="7673" y="31183"/>
                    <a:pt x="3713" y="31622"/>
                    <a:pt x="0" y="33028"/>
                  </a:cubicBezTo>
                  <a:cubicBezTo>
                    <a:pt x="3787" y="35064"/>
                    <a:pt x="7632" y="37124"/>
                    <a:pt x="11835" y="38017"/>
                  </a:cubicBezTo>
                  <a:cubicBezTo>
                    <a:pt x="13529" y="38380"/>
                    <a:pt x="15254" y="38546"/>
                    <a:pt x="16983" y="38546"/>
                  </a:cubicBezTo>
                  <a:cubicBezTo>
                    <a:pt x="19957" y="38546"/>
                    <a:pt x="22945" y="38056"/>
                    <a:pt x="25813" y="37243"/>
                  </a:cubicBezTo>
                  <a:cubicBezTo>
                    <a:pt x="30040" y="36041"/>
                    <a:pt x="34052" y="34160"/>
                    <a:pt x="37934" y="32100"/>
                  </a:cubicBezTo>
                  <a:cubicBezTo>
                    <a:pt x="40095" y="32279"/>
                    <a:pt x="42263" y="32367"/>
                    <a:pt x="44431" y="32367"/>
                  </a:cubicBezTo>
                  <a:cubicBezTo>
                    <a:pt x="46002" y="32367"/>
                    <a:pt x="47572" y="32321"/>
                    <a:pt x="49138" y="32231"/>
                  </a:cubicBezTo>
                  <a:cubicBezTo>
                    <a:pt x="51947" y="32064"/>
                    <a:pt x="54757" y="31755"/>
                    <a:pt x="57531" y="31302"/>
                  </a:cubicBezTo>
                  <a:lnTo>
                    <a:pt x="57531" y="31302"/>
                  </a:lnTo>
                  <a:cubicBezTo>
                    <a:pt x="52924" y="32302"/>
                    <a:pt x="44268" y="33850"/>
                    <a:pt x="42506" y="34731"/>
                  </a:cubicBezTo>
                  <a:cubicBezTo>
                    <a:pt x="37386" y="37291"/>
                    <a:pt x="32564" y="40387"/>
                    <a:pt x="27444" y="42934"/>
                  </a:cubicBezTo>
                  <a:cubicBezTo>
                    <a:pt x="27182" y="43065"/>
                    <a:pt x="26897" y="43185"/>
                    <a:pt x="26611" y="43280"/>
                  </a:cubicBezTo>
                  <a:cubicBezTo>
                    <a:pt x="26583" y="43279"/>
                    <a:pt x="26557" y="43278"/>
                    <a:pt x="26531" y="43278"/>
                  </a:cubicBezTo>
                  <a:cubicBezTo>
                    <a:pt x="26096" y="43278"/>
                    <a:pt x="25918" y="43441"/>
                    <a:pt x="25508" y="43441"/>
                  </a:cubicBezTo>
                  <a:cubicBezTo>
                    <a:pt x="25462" y="43441"/>
                    <a:pt x="25413" y="43439"/>
                    <a:pt x="25361" y="43435"/>
                  </a:cubicBezTo>
                  <a:lnTo>
                    <a:pt x="25361" y="43435"/>
                  </a:lnTo>
                  <a:cubicBezTo>
                    <a:pt x="26132" y="43739"/>
                    <a:pt x="27689" y="44014"/>
                    <a:pt x="28579" y="44014"/>
                  </a:cubicBezTo>
                  <a:cubicBezTo>
                    <a:pt x="28802" y="44014"/>
                    <a:pt x="28983" y="43997"/>
                    <a:pt x="29099" y="43958"/>
                  </a:cubicBezTo>
                  <a:cubicBezTo>
                    <a:pt x="29729" y="43990"/>
                    <a:pt x="30342" y="44006"/>
                    <a:pt x="30942" y="44006"/>
                  </a:cubicBezTo>
                  <a:cubicBezTo>
                    <a:pt x="37720" y="44006"/>
                    <a:pt x="42763" y="42019"/>
                    <a:pt x="49304" y="39208"/>
                  </a:cubicBezTo>
                  <a:cubicBezTo>
                    <a:pt x="53436" y="37422"/>
                    <a:pt x="57496" y="34922"/>
                    <a:pt x="59817" y="31088"/>
                  </a:cubicBezTo>
                  <a:cubicBezTo>
                    <a:pt x="59829" y="31100"/>
                    <a:pt x="59841" y="31100"/>
                    <a:pt x="59841" y="31100"/>
                  </a:cubicBezTo>
                  <a:cubicBezTo>
                    <a:pt x="59841" y="31088"/>
                    <a:pt x="59829" y="31076"/>
                    <a:pt x="59829" y="31076"/>
                  </a:cubicBezTo>
                  <a:cubicBezTo>
                    <a:pt x="59865" y="31004"/>
                    <a:pt x="59901" y="30945"/>
                    <a:pt x="59948" y="30873"/>
                  </a:cubicBezTo>
                  <a:cubicBezTo>
                    <a:pt x="62127" y="30457"/>
                    <a:pt x="64306" y="29957"/>
                    <a:pt x="66449" y="29361"/>
                  </a:cubicBezTo>
                  <a:cubicBezTo>
                    <a:pt x="69259" y="28599"/>
                    <a:pt x="72033" y="27683"/>
                    <a:pt x="74748" y="26635"/>
                  </a:cubicBezTo>
                  <a:lnTo>
                    <a:pt x="74748" y="26635"/>
                  </a:lnTo>
                  <a:cubicBezTo>
                    <a:pt x="67152" y="33267"/>
                    <a:pt x="62080" y="42815"/>
                    <a:pt x="61056" y="52864"/>
                  </a:cubicBezTo>
                  <a:cubicBezTo>
                    <a:pt x="65318" y="49388"/>
                    <a:pt x="69319" y="45554"/>
                    <a:pt x="72533" y="41089"/>
                  </a:cubicBezTo>
                  <a:cubicBezTo>
                    <a:pt x="74331" y="38589"/>
                    <a:pt x="75867" y="35898"/>
                    <a:pt x="77034" y="33052"/>
                  </a:cubicBezTo>
                  <a:cubicBezTo>
                    <a:pt x="77951" y="30790"/>
                    <a:pt x="79558" y="27278"/>
                    <a:pt x="79463" y="24837"/>
                  </a:cubicBezTo>
                  <a:lnTo>
                    <a:pt x="79117" y="24813"/>
                  </a:lnTo>
                  <a:cubicBezTo>
                    <a:pt x="80368" y="24254"/>
                    <a:pt x="81618" y="23670"/>
                    <a:pt x="82844" y="23051"/>
                  </a:cubicBezTo>
                  <a:cubicBezTo>
                    <a:pt x="88083" y="20396"/>
                    <a:pt x="93012" y="17229"/>
                    <a:pt x="97608" y="13562"/>
                  </a:cubicBezTo>
                  <a:cubicBezTo>
                    <a:pt x="98167" y="13109"/>
                    <a:pt x="98727" y="12645"/>
                    <a:pt x="99263" y="12157"/>
                  </a:cubicBezTo>
                  <a:cubicBezTo>
                    <a:pt x="99456" y="11993"/>
                    <a:pt x="99321" y="11697"/>
                    <a:pt x="99124" y="11697"/>
                  </a:cubicBezTo>
                  <a:cubicBezTo>
                    <a:pt x="99077" y="11697"/>
                    <a:pt x="99027" y="11713"/>
                    <a:pt x="98977" y="11752"/>
                  </a:cubicBezTo>
                  <a:cubicBezTo>
                    <a:pt x="97072" y="13205"/>
                    <a:pt x="95167" y="14633"/>
                    <a:pt x="93214" y="15991"/>
                  </a:cubicBezTo>
                  <a:cubicBezTo>
                    <a:pt x="88583" y="10323"/>
                    <a:pt x="82392" y="5954"/>
                    <a:pt x="75498" y="3501"/>
                  </a:cubicBezTo>
                  <a:cubicBezTo>
                    <a:pt x="71748" y="2179"/>
                    <a:pt x="67818" y="1406"/>
                    <a:pt x="64092" y="1"/>
                  </a:cubicBezTo>
                  <a:close/>
                </a:path>
              </a:pathLst>
            </a:custGeom>
            <a:solidFill>
              <a:srgbClr val="FFE1DD">
                <a:alpha val="180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14"/>
            <p:cNvSpPr/>
            <p:nvPr/>
          </p:nvSpPr>
          <p:spPr>
            <a:xfrm>
              <a:off x="6851150" y="31076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solidFill>
              <a:srgbClr val="FFE1DD">
                <a:alpha val="180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14"/>
            <p:cNvSpPr/>
            <p:nvPr/>
          </p:nvSpPr>
          <p:spPr>
            <a:xfrm>
              <a:off x="-432800" y="1818500"/>
              <a:ext cx="2321450" cy="2031800"/>
            </a:xfrm>
            <a:custGeom>
              <a:avLst/>
              <a:gdLst/>
              <a:ahLst/>
              <a:cxnLst/>
              <a:rect l="l" t="t" r="r" b="b"/>
              <a:pathLst>
                <a:path w="92858" h="81272" extrusionOk="0">
                  <a:moveTo>
                    <a:pt x="58722" y="1"/>
                  </a:moveTo>
                  <a:cubicBezTo>
                    <a:pt x="51422" y="1"/>
                    <a:pt x="50584" y="16260"/>
                    <a:pt x="34540" y="22944"/>
                  </a:cubicBezTo>
                  <a:cubicBezTo>
                    <a:pt x="30303" y="24712"/>
                    <a:pt x="26743" y="25087"/>
                    <a:pt x="23614" y="25087"/>
                  </a:cubicBezTo>
                  <a:cubicBezTo>
                    <a:pt x="21304" y="25087"/>
                    <a:pt x="19229" y="24882"/>
                    <a:pt x="17290" y="24882"/>
                  </a:cubicBezTo>
                  <a:cubicBezTo>
                    <a:pt x="14547" y="24882"/>
                    <a:pt x="12076" y="25291"/>
                    <a:pt x="9597" y="27266"/>
                  </a:cubicBezTo>
                  <a:cubicBezTo>
                    <a:pt x="0" y="34910"/>
                    <a:pt x="84" y="58270"/>
                    <a:pt x="11276" y="70617"/>
                  </a:cubicBezTo>
                  <a:cubicBezTo>
                    <a:pt x="17780" y="77787"/>
                    <a:pt x="28054" y="81272"/>
                    <a:pt x="38749" y="81272"/>
                  </a:cubicBezTo>
                  <a:cubicBezTo>
                    <a:pt x="52545" y="81272"/>
                    <a:pt x="67043" y="75473"/>
                    <a:pt x="75057" y="64306"/>
                  </a:cubicBezTo>
                  <a:cubicBezTo>
                    <a:pt x="92857" y="39494"/>
                    <a:pt x="70116" y="72"/>
                    <a:pt x="58746" y="1"/>
                  </a:cubicBezTo>
                  <a:cubicBezTo>
                    <a:pt x="58738" y="1"/>
                    <a:pt x="58730" y="1"/>
                    <a:pt x="58722" y="1"/>
                  </a:cubicBezTo>
                  <a:close/>
                </a:path>
              </a:pathLst>
            </a:custGeom>
            <a:solidFill>
              <a:srgbClr val="FFE1DD">
                <a:alpha val="180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14"/>
            <p:cNvSpPr/>
            <p:nvPr/>
          </p:nvSpPr>
          <p:spPr>
            <a:xfrm>
              <a:off x="2012125" y="2922950"/>
              <a:ext cx="465275" cy="383825"/>
            </a:xfrm>
            <a:custGeom>
              <a:avLst/>
              <a:gdLst/>
              <a:ahLst/>
              <a:cxnLst/>
              <a:rect l="l" t="t" r="r" b="b"/>
              <a:pathLst>
                <a:path w="18611" h="15353" extrusionOk="0">
                  <a:moveTo>
                    <a:pt x="17255" y="0"/>
                  </a:moveTo>
                  <a:cubicBezTo>
                    <a:pt x="16735" y="0"/>
                    <a:pt x="16217" y="234"/>
                    <a:pt x="15765" y="459"/>
                  </a:cubicBezTo>
                  <a:cubicBezTo>
                    <a:pt x="12967" y="1840"/>
                    <a:pt x="10348" y="3567"/>
                    <a:pt x="7955" y="5567"/>
                  </a:cubicBezTo>
                  <a:cubicBezTo>
                    <a:pt x="5228" y="7841"/>
                    <a:pt x="2835" y="10472"/>
                    <a:pt x="811" y="13378"/>
                  </a:cubicBezTo>
                  <a:cubicBezTo>
                    <a:pt x="739" y="13497"/>
                    <a:pt x="716" y="13616"/>
                    <a:pt x="739" y="13747"/>
                  </a:cubicBezTo>
                  <a:cubicBezTo>
                    <a:pt x="573" y="14009"/>
                    <a:pt x="406" y="14270"/>
                    <a:pt x="239" y="14532"/>
                  </a:cubicBezTo>
                  <a:cubicBezTo>
                    <a:pt x="0" y="14913"/>
                    <a:pt x="387" y="15353"/>
                    <a:pt x="757" y="15353"/>
                  </a:cubicBezTo>
                  <a:cubicBezTo>
                    <a:pt x="885" y="15353"/>
                    <a:pt x="1011" y="15301"/>
                    <a:pt x="1109" y="15175"/>
                  </a:cubicBezTo>
                  <a:lnTo>
                    <a:pt x="1478" y="14687"/>
                  </a:lnTo>
                  <a:cubicBezTo>
                    <a:pt x="1548" y="14752"/>
                    <a:pt x="1640" y="14795"/>
                    <a:pt x="1730" y="14795"/>
                  </a:cubicBezTo>
                  <a:cubicBezTo>
                    <a:pt x="1807" y="14795"/>
                    <a:pt x="1882" y="14764"/>
                    <a:pt x="1942" y="14687"/>
                  </a:cubicBezTo>
                  <a:cubicBezTo>
                    <a:pt x="5526" y="10032"/>
                    <a:pt x="11217" y="7936"/>
                    <a:pt x="15729" y="4388"/>
                  </a:cubicBezTo>
                  <a:cubicBezTo>
                    <a:pt x="16277" y="3960"/>
                    <a:pt x="16813" y="3507"/>
                    <a:pt x="17325" y="3031"/>
                  </a:cubicBezTo>
                  <a:cubicBezTo>
                    <a:pt x="17801" y="2590"/>
                    <a:pt x="18349" y="2102"/>
                    <a:pt x="18480" y="1447"/>
                  </a:cubicBezTo>
                  <a:cubicBezTo>
                    <a:pt x="18611" y="840"/>
                    <a:pt x="18265" y="233"/>
                    <a:pt x="17670" y="54"/>
                  </a:cubicBezTo>
                  <a:cubicBezTo>
                    <a:pt x="17533" y="17"/>
                    <a:pt x="17394" y="0"/>
                    <a:pt x="17255" y="0"/>
                  </a:cubicBezTo>
                  <a:close/>
                </a:path>
              </a:pathLst>
            </a:custGeom>
            <a:solidFill>
              <a:srgbClr val="FFE1DD">
                <a:alpha val="180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14"/>
            <p:cNvSpPr/>
            <p:nvPr/>
          </p:nvSpPr>
          <p:spPr>
            <a:xfrm>
              <a:off x="6190950" y="1415975"/>
              <a:ext cx="839325" cy="169675"/>
            </a:xfrm>
            <a:custGeom>
              <a:avLst/>
              <a:gdLst/>
              <a:ahLst/>
              <a:cxnLst/>
              <a:rect l="l" t="t" r="r" b="b"/>
              <a:pathLst>
                <a:path w="33573" h="6787" extrusionOk="0">
                  <a:moveTo>
                    <a:pt x="3259" y="0"/>
                  </a:moveTo>
                  <a:cubicBezTo>
                    <a:pt x="2468" y="0"/>
                    <a:pt x="1629" y="58"/>
                    <a:pt x="965" y="505"/>
                  </a:cubicBezTo>
                  <a:cubicBezTo>
                    <a:pt x="238" y="1005"/>
                    <a:pt x="0" y="1981"/>
                    <a:pt x="441" y="2755"/>
                  </a:cubicBezTo>
                  <a:cubicBezTo>
                    <a:pt x="929" y="3588"/>
                    <a:pt x="1929" y="3946"/>
                    <a:pt x="2798" y="4219"/>
                  </a:cubicBezTo>
                  <a:cubicBezTo>
                    <a:pt x="7061" y="5553"/>
                    <a:pt x="11478" y="6363"/>
                    <a:pt x="15931" y="6660"/>
                  </a:cubicBezTo>
                  <a:cubicBezTo>
                    <a:pt x="17169" y="6745"/>
                    <a:pt x="18408" y="6786"/>
                    <a:pt x="19647" y="6786"/>
                  </a:cubicBezTo>
                  <a:cubicBezTo>
                    <a:pt x="23471" y="6786"/>
                    <a:pt x="27290" y="6389"/>
                    <a:pt x="31040" y="5624"/>
                  </a:cubicBezTo>
                  <a:cubicBezTo>
                    <a:pt x="31230" y="5589"/>
                    <a:pt x="31373" y="5481"/>
                    <a:pt x="31468" y="5327"/>
                  </a:cubicBezTo>
                  <a:cubicBezTo>
                    <a:pt x="31909" y="5231"/>
                    <a:pt x="32337" y="5124"/>
                    <a:pt x="32778" y="5017"/>
                  </a:cubicBezTo>
                  <a:cubicBezTo>
                    <a:pt x="33572" y="4802"/>
                    <a:pt x="33404" y="3483"/>
                    <a:pt x="32624" y="3483"/>
                  </a:cubicBezTo>
                  <a:cubicBezTo>
                    <a:pt x="32586" y="3483"/>
                    <a:pt x="32546" y="3486"/>
                    <a:pt x="32504" y="3493"/>
                  </a:cubicBezTo>
                  <a:cubicBezTo>
                    <a:pt x="32218" y="3529"/>
                    <a:pt x="31933" y="3576"/>
                    <a:pt x="31647" y="3624"/>
                  </a:cubicBezTo>
                  <a:cubicBezTo>
                    <a:pt x="31636" y="3385"/>
                    <a:pt x="31486" y="3166"/>
                    <a:pt x="31243" y="3166"/>
                  </a:cubicBezTo>
                  <a:cubicBezTo>
                    <a:pt x="31219" y="3166"/>
                    <a:pt x="31195" y="3168"/>
                    <a:pt x="31171" y="3172"/>
                  </a:cubicBezTo>
                  <a:cubicBezTo>
                    <a:pt x="29909" y="3363"/>
                    <a:pt x="28654" y="3446"/>
                    <a:pt x="27406" y="3446"/>
                  </a:cubicBezTo>
                  <a:cubicBezTo>
                    <a:pt x="20436" y="3446"/>
                    <a:pt x="13654" y="860"/>
                    <a:pt x="6727" y="183"/>
                  </a:cubicBezTo>
                  <a:cubicBezTo>
                    <a:pt x="5727" y="88"/>
                    <a:pt x="4727" y="28"/>
                    <a:pt x="3727" y="5"/>
                  </a:cubicBezTo>
                  <a:cubicBezTo>
                    <a:pt x="3574" y="3"/>
                    <a:pt x="3418" y="0"/>
                    <a:pt x="3259" y="0"/>
                  </a:cubicBezTo>
                  <a:close/>
                </a:path>
              </a:pathLst>
            </a:custGeom>
            <a:solidFill>
              <a:srgbClr val="FFE1DD">
                <a:alpha val="180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2">
    <p:spTree>
      <p:nvGrpSpPr>
        <p:cNvPr id="1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" name="Google Shape;174;p15"/>
          <p:cNvGrpSpPr/>
          <p:nvPr/>
        </p:nvGrpSpPr>
        <p:grpSpPr>
          <a:xfrm>
            <a:off x="-15225" y="127050"/>
            <a:ext cx="9772350" cy="5557200"/>
            <a:chOff x="-832225" y="-160200"/>
            <a:chExt cx="9772350" cy="5557200"/>
          </a:xfrm>
        </p:grpSpPr>
        <p:sp>
          <p:nvSpPr>
            <p:cNvPr id="175" name="Google Shape;175;p15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15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5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5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5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5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5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5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9"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" name="Google Shape;184;p16"/>
          <p:cNvGrpSpPr/>
          <p:nvPr/>
        </p:nvGrpSpPr>
        <p:grpSpPr>
          <a:xfrm>
            <a:off x="-15225" y="127050"/>
            <a:ext cx="9772350" cy="5557200"/>
            <a:chOff x="-832225" y="-160200"/>
            <a:chExt cx="9772350" cy="5557200"/>
          </a:xfrm>
        </p:grpSpPr>
        <p:sp>
          <p:nvSpPr>
            <p:cNvPr id="185" name="Google Shape;185;p16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16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16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6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6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6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6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6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" name="Google Shape;193;p16"/>
          <p:cNvGrpSpPr/>
          <p:nvPr/>
        </p:nvGrpSpPr>
        <p:grpSpPr>
          <a:xfrm flipH="1">
            <a:off x="5002202" y="-1411119"/>
            <a:ext cx="4617235" cy="3340115"/>
            <a:chOff x="1458275" y="1034475"/>
            <a:chExt cx="4354650" cy="3158800"/>
          </a:xfrm>
          <a:solidFill>
            <a:srgbClr val="AD4600"/>
          </a:solidFill>
        </p:grpSpPr>
        <p:sp>
          <p:nvSpPr>
            <p:cNvPr id="194" name="Google Shape;194;p16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6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6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7" name="Google Shape;197;p16"/>
          <p:cNvSpPr txBox="1">
            <a:spLocks noGrp="1"/>
          </p:cNvSpPr>
          <p:nvPr>
            <p:ph type="title"/>
          </p:nvPr>
        </p:nvSpPr>
        <p:spPr>
          <a:xfrm>
            <a:off x="5523367" y="260118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AD46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 dirty="0"/>
          </a:p>
        </p:txBody>
      </p:sp>
      <p:grpSp>
        <p:nvGrpSpPr>
          <p:cNvPr id="198" name="Google Shape;198;p16"/>
          <p:cNvGrpSpPr/>
          <p:nvPr/>
        </p:nvGrpSpPr>
        <p:grpSpPr>
          <a:xfrm>
            <a:off x="-3302950" y="3037875"/>
            <a:ext cx="4485600" cy="4370150"/>
            <a:chOff x="4484375" y="647000"/>
            <a:chExt cx="4485600" cy="4370150"/>
          </a:xfrm>
        </p:grpSpPr>
        <p:sp>
          <p:nvSpPr>
            <p:cNvPr id="199" name="Google Shape;199;p1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 preserve="1">
  <p:cSld name="1_Title only 2"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" name="Google Shape;184;p16"/>
          <p:cNvGrpSpPr/>
          <p:nvPr/>
        </p:nvGrpSpPr>
        <p:grpSpPr>
          <a:xfrm>
            <a:off x="-15225" y="127050"/>
            <a:ext cx="9772350" cy="5557200"/>
            <a:chOff x="-832225" y="-160200"/>
            <a:chExt cx="9772350" cy="5557200"/>
          </a:xfrm>
        </p:grpSpPr>
        <p:sp>
          <p:nvSpPr>
            <p:cNvPr id="185" name="Google Shape;185;p16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16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16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6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6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6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6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6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" name="Google Shape;193;p16"/>
          <p:cNvGrpSpPr/>
          <p:nvPr/>
        </p:nvGrpSpPr>
        <p:grpSpPr>
          <a:xfrm flipH="1">
            <a:off x="5002202" y="-1411119"/>
            <a:ext cx="4617235" cy="3340115"/>
            <a:chOff x="1458275" y="1034475"/>
            <a:chExt cx="4354650" cy="3158800"/>
          </a:xfrm>
          <a:solidFill>
            <a:schemeClr val="bg1">
              <a:lumMod val="50000"/>
            </a:schemeClr>
          </a:solidFill>
        </p:grpSpPr>
        <p:sp>
          <p:nvSpPr>
            <p:cNvPr id="194" name="Google Shape;194;p16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6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6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7" name="Google Shape;197;p16"/>
          <p:cNvSpPr txBox="1">
            <a:spLocks noGrp="1"/>
          </p:cNvSpPr>
          <p:nvPr>
            <p:ph type="title"/>
          </p:nvPr>
        </p:nvSpPr>
        <p:spPr>
          <a:xfrm>
            <a:off x="5523367" y="260118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AD46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 dirty="0"/>
          </a:p>
        </p:txBody>
      </p:sp>
      <p:grpSp>
        <p:nvGrpSpPr>
          <p:cNvPr id="198" name="Google Shape;198;p16"/>
          <p:cNvGrpSpPr/>
          <p:nvPr/>
        </p:nvGrpSpPr>
        <p:grpSpPr>
          <a:xfrm>
            <a:off x="-3302950" y="3037875"/>
            <a:ext cx="4485600" cy="4370150"/>
            <a:chOff x="4484375" y="647000"/>
            <a:chExt cx="4485600" cy="4370150"/>
          </a:xfrm>
        </p:grpSpPr>
        <p:sp>
          <p:nvSpPr>
            <p:cNvPr id="199" name="Google Shape;199;p1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3385286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1">
  <p:cSld name="TITLE_AND_BODY_1_1">
    <p:spTree>
      <p:nvGrpSpPr>
        <p:cNvPr id="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" name="Google Shape;202;p17"/>
          <p:cNvGrpSpPr/>
          <p:nvPr/>
        </p:nvGrpSpPr>
        <p:grpSpPr>
          <a:xfrm>
            <a:off x="550" y="127050"/>
            <a:ext cx="9772350" cy="5557200"/>
            <a:chOff x="-832225" y="-160200"/>
            <a:chExt cx="9772350" cy="5557200"/>
          </a:xfrm>
        </p:grpSpPr>
        <p:sp>
          <p:nvSpPr>
            <p:cNvPr id="203" name="Google Shape;203;p17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17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17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7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7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7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7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7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solidFill>
              <a:srgbClr val="FFE1DD">
                <a:alpha val="18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" name="Google Shape;211;p17"/>
          <p:cNvGrpSpPr/>
          <p:nvPr/>
        </p:nvGrpSpPr>
        <p:grpSpPr>
          <a:xfrm>
            <a:off x="-436776" y="-1347841"/>
            <a:ext cx="4524917" cy="3282309"/>
            <a:chOff x="1458275" y="1034475"/>
            <a:chExt cx="4354650" cy="3158800"/>
          </a:xfrm>
          <a:solidFill>
            <a:srgbClr val="FEF5AF"/>
          </a:solidFill>
        </p:grpSpPr>
        <p:sp>
          <p:nvSpPr>
            <p:cNvPr id="212" name="Google Shape;212;p17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17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7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5" name="Google Shape;215;p17"/>
          <p:cNvSpPr txBox="1">
            <a:spLocks noGrp="1"/>
          </p:cNvSpPr>
          <p:nvPr>
            <p:ph type="subTitle" idx="1"/>
          </p:nvPr>
        </p:nvSpPr>
        <p:spPr>
          <a:xfrm>
            <a:off x="629750" y="2112250"/>
            <a:ext cx="4025700" cy="1725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216" name="Google Shape;216;p17"/>
          <p:cNvSpPr txBox="1">
            <a:spLocks noGrp="1"/>
          </p:cNvSpPr>
          <p:nvPr>
            <p:ph type="title"/>
          </p:nvPr>
        </p:nvSpPr>
        <p:spPr>
          <a:xfrm>
            <a:off x="486864" y="341514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AD460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 dirty="0"/>
          </a:p>
        </p:txBody>
      </p:sp>
      <p:grpSp>
        <p:nvGrpSpPr>
          <p:cNvPr id="217" name="Google Shape;217;p17"/>
          <p:cNvGrpSpPr/>
          <p:nvPr/>
        </p:nvGrpSpPr>
        <p:grpSpPr>
          <a:xfrm>
            <a:off x="5218360" y="1120358"/>
            <a:ext cx="5175485" cy="5042279"/>
            <a:chOff x="4484375" y="647000"/>
            <a:chExt cx="4485600" cy="4370150"/>
          </a:xfrm>
        </p:grpSpPr>
        <p:sp>
          <p:nvSpPr>
            <p:cNvPr id="218" name="Google Shape;218;p17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17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number">
  <p:cSld name="CUSTOM_6"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ángulo 20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21" name="Google Shape;221;p18"/>
          <p:cNvGrpSpPr/>
          <p:nvPr userDrawn="1"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222" name="Google Shape;222;p18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18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18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18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18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18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18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" name="Google Shape;229;p18"/>
          <p:cNvGrpSpPr/>
          <p:nvPr userDrawn="1"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  <a:solidFill>
            <a:srgbClr val="CCB5D8"/>
          </a:solidFill>
        </p:grpSpPr>
        <p:sp>
          <p:nvSpPr>
            <p:cNvPr id="230" name="Google Shape;230;p18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18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18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3" name="Google Shape;233;p18"/>
          <p:cNvSpPr txBox="1">
            <a:spLocks noGrp="1"/>
          </p:cNvSpPr>
          <p:nvPr>
            <p:ph type="title" hasCustomPrompt="1"/>
          </p:nvPr>
        </p:nvSpPr>
        <p:spPr>
          <a:xfrm>
            <a:off x="6238325" y="1681886"/>
            <a:ext cx="1843500" cy="4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 b="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r>
              <a:rPr dirty="0"/>
              <a:t>xx%</a:t>
            </a:r>
          </a:p>
        </p:txBody>
      </p:sp>
      <p:sp>
        <p:nvSpPr>
          <p:cNvPr id="234" name="Google Shape;234;p18"/>
          <p:cNvSpPr txBox="1">
            <a:spLocks noGrp="1"/>
          </p:cNvSpPr>
          <p:nvPr>
            <p:ph type="subTitle" idx="1"/>
          </p:nvPr>
        </p:nvSpPr>
        <p:spPr>
          <a:xfrm>
            <a:off x="5424125" y="2134711"/>
            <a:ext cx="2657700" cy="27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35" name="Google Shape;235;p18"/>
          <p:cNvSpPr txBox="1">
            <a:spLocks noGrp="1"/>
          </p:cNvSpPr>
          <p:nvPr>
            <p:ph type="title" idx="2" hasCustomPrompt="1"/>
          </p:nvPr>
        </p:nvSpPr>
        <p:spPr>
          <a:xfrm>
            <a:off x="6238325" y="2737150"/>
            <a:ext cx="18435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 b="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r>
              <a:t>xx%</a:t>
            </a:r>
          </a:p>
        </p:txBody>
      </p:sp>
      <p:sp>
        <p:nvSpPr>
          <p:cNvPr id="236" name="Google Shape;236;p18"/>
          <p:cNvSpPr txBox="1">
            <a:spLocks noGrp="1"/>
          </p:cNvSpPr>
          <p:nvPr>
            <p:ph type="subTitle" idx="3"/>
          </p:nvPr>
        </p:nvSpPr>
        <p:spPr>
          <a:xfrm>
            <a:off x="5424125" y="3127674"/>
            <a:ext cx="2657700" cy="27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37" name="Google Shape;237;p18"/>
          <p:cNvSpPr txBox="1">
            <a:spLocks noGrp="1"/>
          </p:cNvSpPr>
          <p:nvPr>
            <p:ph type="title" idx="4" hasCustomPrompt="1"/>
          </p:nvPr>
        </p:nvSpPr>
        <p:spPr>
          <a:xfrm>
            <a:off x="6238325" y="3730135"/>
            <a:ext cx="1843500" cy="3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 b="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Font typeface="Lato"/>
              <a:buNone/>
              <a:defRPr sz="30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r>
              <a:t>xx%</a:t>
            </a:r>
          </a:p>
        </p:txBody>
      </p:sp>
      <p:sp>
        <p:nvSpPr>
          <p:cNvPr id="238" name="Google Shape;238;p18"/>
          <p:cNvSpPr txBox="1">
            <a:spLocks noGrp="1"/>
          </p:cNvSpPr>
          <p:nvPr>
            <p:ph type="subTitle" idx="5"/>
          </p:nvPr>
        </p:nvSpPr>
        <p:spPr>
          <a:xfrm>
            <a:off x="5424125" y="4113172"/>
            <a:ext cx="2657700" cy="27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algn="r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algn="r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algn="r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algn="r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algn="r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algn="r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algn="r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239" name="Google Shape;239;p18"/>
          <p:cNvSpPr txBox="1">
            <a:spLocks noGrp="1"/>
          </p:cNvSpPr>
          <p:nvPr>
            <p:ph type="title" idx="6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number" preserve="1" userDrawn="1">
  <p:cSld name="1_Title and number"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ángulo 9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21" name="Google Shape;221;p18"/>
          <p:cNvGrpSpPr/>
          <p:nvPr userDrawn="1"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222" name="Google Shape;222;p18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18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18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18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18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18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18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6683937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 preserve="1">
  <p:cSld name="1_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2179276"/>
            <a:ext cx="9144000" cy="2964224"/>
          </a:xfrm>
          <a:prstGeom prst="rect">
            <a:avLst/>
          </a:prstGeom>
        </p:spPr>
      </p:pic>
      <p:sp>
        <p:nvSpPr>
          <p:cNvPr id="16" name="Google Shape;16;p2"/>
          <p:cNvSpPr txBox="1">
            <a:spLocks noGrp="1"/>
          </p:cNvSpPr>
          <p:nvPr>
            <p:ph type="ctrTitle"/>
          </p:nvPr>
        </p:nvSpPr>
        <p:spPr>
          <a:xfrm>
            <a:off x="2667000" y="2262475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5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 dirty="0"/>
          </a:p>
        </p:txBody>
      </p:sp>
      <p:sp>
        <p:nvSpPr>
          <p:cNvPr id="17" name="Google Shape;17;p2"/>
          <p:cNvSpPr txBox="1">
            <a:spLocks noGrp="1"/>
          </p:cNvSpPr>
          <p:nvPr>
            <p:ph type="subTitle" idx="1"/>
          </p:nvPr>
        </p:nvSpPr>
        <p:spPr>
          <a:xfrm>
            <a:off x="2402650" y="2911600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1700" b="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9907089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"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ectángulo 28"/>
          <p:cNvSpPr/>
          <p:nvPr userDrawn="1"/>
        </p:nvSpPr>
        <p:spPr>
          <a:xfrm>
            <a:off x="-4421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41" name="Google Shape;241;p19"/>
          <p:cNvGrpSpPr/>
          <p:nvPr/>
        </p:nvGrpSpPr>
        <p:grpSpPr>
          <a:xfrm>
            <a:off x="-4421" y="-1162875"/>
            <a:ext cx="9484592" cy="7223725"/>
            <a:chOff x="-972150" y="-975975"/>
            <a:chExt cx="9382325" cy="72237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242" name="Google Shape;242;p19"/>
            <p:cNvSpPr/>
            <p:nvPr/>
          </p:nvSpPr>
          <p:spPr>
            <a:xfrm>
              <a:off x="3397425" y="4086150"/>
              <a:ext cx="4581850" cy="2161600"/>
            </a:xfrm>
            <a:custGeom>
              <a:avLst/>
              <a:gdLst/>
              <a:ahLst/>
              <a:cxnLst/>
              <a:rect l="l" t="t" r="r" b="b"/>
              <a:pathLst>
                <a:path w="183274" h="86464" extrusionOk="0">
                  <a:moveTo>
                    <a:pt x="29559" y="1"/>
                  </a:moveTo>
                  <a:cubicBezTo>
                    <a:pt x="24805" y="1"/>
                    <a:pt x="20058" y="417"/>
                    <a:pt x="15336" y="1366"/>
                  </a:cubicBezTo>
                  <a:cubicBezTo>
                    <a:pt x="8526" y="2735"/>
                    <a:pt x="787" y="6616"/>
                    <a:pt x="311" y="13546"/>
                  </a:cubicBezTo>
                  <a:cubicBezTo>
                    <a:pt x="1" y="18046"/>
                    <a:pt x="3120" y="22213"/>
                    <a:pt x="6990" y="24511"/>
                  </a:cubicBezTo>
                  <a:cubicBezTo>
                    <a:pt x="10871" y="26821"/>
                    <a:pt x="15420" y="27643"/>
                    <a:pt x="19849" y="28512"/>
                  </a:cubicBezTo>
                  <a:cubicBezTo>
                    <a:pt x="33684" y="31226"/>
                    <a:pt x="47364" y="34763"/>
                    <a:pt x="60794" y="39096"/>
                  </a:cubicBezTo>
                  <a:cubicBezTo>
                    <a:pt x="65914" y="40751"/>
                    <a:pt x="71153" y="42609"/>
                    <a:pt x="75117" y="46240"/>
                  </a:cubicBezTo>
                  <a:cubicBezTo>
                    <a:pt x="79689" y="50431"/>
                    <a:pt x="82023" y="56468"/>
                    <a:pt x="85809" y="61385"/>
                  </a:cubicBezTo>
                  <a:cubicBezTo>
                    <a:pt x="90679" y="67719"/>
                    <a:pt x="97751" y="71922"/>
                    <a:pt x="104776" y="75732"/>
                  </a:cubicBezTo>
                  <a:cubicBezTo>
                    <a:pt x="115303" y="81447"/>
                    <a:pt x="127980" y="86464"/>
                    <a:pt x="140198" y="86464"/>
                  </a:cubicBezTo>
                  <a:cubicBezTo>
                    <a:pt x="148292" y="86464"/>
                    <a:pt x="156185" y="84262"/>
                    <a:pt x="163117" y="78601"/>
                  </a:cubicBezTo>
                  <a:cubicBezTo>
                    <a:pt x="168474" y="74244"/>
                    <a:pt x="178904" y="66302"/>
                    <a:pt x="180893" y="59778"/>
                  </a:cubicBezTo>
                  <a:cubicBezTo>
                    <a:pt x="183274" y="51967"/>
                    <a:pt x="176071" y="45359"/>
                    <a:pt x="170260" y="41918"/>
                  </a:cubicBezTo>
                  <a:cubicBezTo>
                    <a:pt x="164416" y="38466"/>
                    <a:pt x="157587" y="37005"/>
                    <a:pt x="150774" y="37005"/>
                  </a:cubicBezTo>
                  <a:cubicBezTo>
                    <a:pt x="149176" y="37005"/>
                    <a:pt x="147579" y="37085"/>
                    <a:pt x="145995" y="37239"/>
                  </a:cubicBezTo>
                  <a:cubicBezTo>
                    <a:pt x="142647" y="37569"/>
                    <a:pt x="139194" y="38193"/>
                    <a:pt x="135851" y="38193"/>
                  </a:cubicBezTo>
                  <a:cubicBezTo>
                    <a:pt x="133524" y="38193"/>
                    <a:pt x="131250" y="37891"/>
                    <a:pt x="129100" y="36977"/>
                  </a:cubicBezTo>
                  <a:cubicBezTo>
                    <a:pt x="125588" y="35489"/>
                    <a:pt x="122933" y="32572"/>
                    <a:pt x="120111" y="30012"/>
                  </a:cubicBezTo>
                  <a:cubicBezTo>
                    <a:pt x="108967" y="19963"/>
                    <a:pt x="94203" y="15117"/>
                    <a:pt x="79916" y="10533"/>
                  </a:cubicBezTo>
                  <a:cubicBezTo>
                    <a:pt x="63559" y="5289"/>
                    <a:pt x="46512" y="1"/>
                    <a:pt x="295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19"/>
            <p:cNvSpPr/>
            <p:nvPr/>
          </p:nvSpPr>
          <p:spPr>
            <a:xfrm>
              <a:off x="1423675" y="-975975"/>
              <a:ext cx="5650725" cy="2916550"/>
            </a:xfrm>
            <a:custGeom>
              <a:avLst/>
              <a:gdLst/>
              <a:ahLst/>
              <a:cxnLst/>
              <a:rect l="l" t="t" r="r" b="b"/>
              <a:pathLst>
                <a:path w="226029" h="116662" extrusionOk="0">
                  <a:moveTo>
                    <a:pt x="213151" y="0"/>
                  </a:moveTo>
                  <a:cubicBezTo>
                    <a:pt x="210144" y="0"/>
                    <a:pt x="207108" y="662"/>
                    <a:pt x="204181" y="1409"/>
                  </a:cubicBezTo>
                  <a:cubicBezTo>
                    <a:pt x="181797" y="7124"/>
                    <a:pt x="160842" y="17994"/>
                    <a:pt x="138089" y="21959"/>
                  </a:cubicBezTo>
                  <a:cubicBezTo>
                    <a:pt x="119718" y="25162"/>
                    <a:pt x="100894" y="23745"/>
                    <a:pt x="82285" y="24888"/>
                  </a:cubicBezTo>
                  <a:cubicBezTo>
                    <a:pt x="63830" y="26019"/>
                    <a:pt x="45542" y="29698"/>
                    <a:pt x="28087" y="35806"/>
                  </a:cubicBezTo>
                  <a:cubicBezTo>
                    <a:pt x="21706" y="38033"/>
                    <a:pt x="15038" y="40902"/>
                    <a:pt x="11323" y="46546"/>
                  </a:cubicBezTo>
                  <a:cubicBezTo>
                    <a:pt x="6561" y="53797"/>
                    <a:pt x="11490" y="60369"/>
                    <a:pt x="15110" y="66798"/>
                  </a:cubicBezTo>
                  <a:cubicBezTo>
                    <a:pt x="6144" y="67453"/>
                    <a:pt x="1" y="71370"/>
                    <a:pt x="1477" y="80538"/>
                  </a:cubicBezTo>
                  <a:cubicBezTo>
                    <a:pt x="2239" y="85253"/>
                    <a:pt x="2132" y="90527"/>
                    <a:pt x="4192" y="94909"/>
                  </a:cubicBezTo>
                  <a:cubicBezTo>
                    <a:pt x="6454" y="99719"/>
                    <a:pt x="11002" y="102755"/>
                    <a:pt x="15312" y="105565"/>
                  </a:cubicBezTo>
                  <a:cubicBezTo>
                    <a:pt x="22658" y="110351"/>
                    <a:pt x="30326" y="115256"/>
                    <a:pt x="39017" y="116399"/>
                  </a:cubicBezTo>
                  <a:cubicBezTo>
                    <a:pt x="40386" y="116578"/>
                    <a:pt x="41749" y="116661"/>
                    <a:pt x="43105" y="116661"/>
                  </a:cubicBezTo>
                  <a:cubicBezTo>
                    <a:pt x="59666" y="116661"/>
                    <a:pt x="75346" y="104326"/>
                    <a:pt x="91922" y="104326"/>
                  </a:cubicBezTo>
                  <a:cubicBezTo>
                    <a:pt x="93221" y="104326"/>
                    <a:pt x="94524" y="104402"/>
                    <a:pt x="95834" y="104565"/>
                  </a:cubicBezTo>
                  <a:cubicBezTo>
                    <a:pt x="105514" y="105767"/>
                    <a:pt x="114253" y="111696"/>
                    <a:pt x="123992" y="112208"/>
                  </a:cubicBezTo>
                  <a:cubicBezTo>
                    <a:pt x="124457" y="112233"/>
                    <a:pt x="124921" y="112245"/>
                    <a:pt x="125385" y="112245"/>
                  </a:cubicBezTo>
                  <a:cubicBezTo>
                    <a:pt x="132112" y="112245"/>
                    <a:pt x="138661" y="109727"/>
                    <a:pt x="144709" y="106720"/>
                  </a:cubicBezTo>
                  <a:cubicBezTo>
                    <a:pt x="161235" y="98481"/>
                    <a:pt x="176225" y="85467"/>
                    <a:pt x="182619" y="68144"/>
                  </a:cubicBezTo>
                  <a:cubicBezTo>
                    <a:pt x="183476" y="65834"/>
                    <a:pt x="184190" y="63429"/>
                    <a:pt x="185548" y="61381"/>
                  </a:cubicBezTo>
                  <a:cubicBezTo>
                    <a:pt x="187334" y="58702"/>
                    <a:pt x="190072" y="56856"/>
                    <a:pt x="192668" y="54951"/>
                  </a:cubicBezTo>
                  <a:cubicBezTo>
                    <a:pt x="205931" y="45153"/>
                    <a:pt x="216682" y="31972"/>
                    <a:pt x="223636" y="17018"/>
                  </a:cubicBezTo>
                  <a:cubicBezTo>
                    <a:pt x="224874" y="14339"/>
                    <a:pt x="226029" y="11422"/>
                    <a:pt x="225565" y="8505"/>
                  </a:cubicBezTo>
                  <a:cubicBezTo>
                    <a:pt x="224886" y="4314"/>
                    <a:pt x="220921" y="1242"/>
                    <a:pt x="216766" y="361"/>
                  </a:cubicBezTo>
                  <a:cubicBezTo>
                    <a:pt x="215572" y="108"/>
                    <a:pt x="214364" y="0"/>
                    <a:pt x="21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19"/>
            <p:cNvSpPr/>
            <p:nvPr/>
          </p:nvSpPr>
          <p:spPr>
            <a:xfrm>
              <a:off x="-972150" y="1826250"/>
              <a:ext cx="3195950" cy="4081300"/>
            </a:xfrm>
            <a:custGeom>
              <a:avLst/>
              <a:gdLst/>
              <a:ahLst/>
              <a:cxnLst/>
              <a:rect l="l" t="t" r="r" b="b"/>
              <a:pathLst>
                <a:path w="127838" h="163252" extrusionOk="0">
                  <a:moveTo>
                    <a:pt x="102442" y="0"/>
                  </a:moveTo>
                  <a:lnTo>
                    <a:pt x="102442" y="0"/>
                  </a:lnTo>
                  <a:cubicBezTo>
                    <a:pt x="95000" y="2751"/>
                    <a:pt x="87440" y="5549"/>
                    <a:pt x="81070" y="10264"/>
                  </a:cubicBezTo>
                  <a:cubicBezTo>
                    <a:pt x="74069" y="15443"/>
                    <a:pt x="68830" y="22694"/>
                    <a:pt x="65068" y="30540"/>
                  </a:cubicBezTo>
                  <a:cubicBezTo>
                    <a:pt x="61556" y="37862"/>
                    <a:pt x="59270" y="45696"/>
                    <a:pt x="57376" y="53590"/>
                  </a:cubicBezTo>
                  <a:cubicBezTo>
                    <a:pt x="52388" y="58365"/>
                    <a:pt x="47756" y="63496"/>
                    <a:pt x="43506" y="68914"/>
                  </a:cubicBezTo>
                  <a:cubicBezTo>
                    <a:pt x="40291" y="73009"/>
                    <a:pt x="37302" y="77260"/>
                    <a:pt x="34528" y="81665"/>
                  </a:cubicBezTo>
                  <a:cubicBezTo>
                    <a:pt x="38779" y="74057"/>
                    <a:pt x="47208" y="60210"/>
                    <a:pt x="48149" y="56686"/>
                  </a:cubicBezTo>
                  <a:cubicBezTo>
                    <a:pt x="50852" y="46494"/>
                    <a:pt x="52483" y="36041"/>
                    <a:pt x="55209" y="25861"/>
                  </a:cubicBezTo>
                  <a:cubicBezTo>
                    <a:pt x="55352" y="25337"/>
                    <a:pt x="55519" y="24789"/>
                    <a:pt x="55745" y="24277"/>
                  </a:cubicBezTo>
                  <a:cubicBezTo>
                    <a:pt x="56460" y="23539"/>
                    <a:pt x="56329" y="23063"/>
                    <a:pt x="57067" y="22360"/>
                  </a:cubicBezTo>
                  <a:lnTo>
                    <a:pt x="57067" y="22360"/>
                  </a:lnTo>
                  <a:cubicBezTo>
                    <a:pt x="55364" y="23218"/>
                    <a:pt x="52221" y="25849"/>
                    <a:pt x="51769" y="26873"/>
                  </a:cubicBezTo>
                  <a:cubicBezTo>
                    <a:pt x="41779" y="37112"/>
                    <a:pt x="38124" y="47042"/>
                    <a:pt x="33671" y="60627"/>
                  </a:cubicBezTo>
                  <a:cubicBezTo>
                    <a:pt x="31076" y="68509"/>
                    <a:pt x="29575" y="77188"/>
                    <a:pt x="32028" y="85070"/>
                  </a:cubicBezTo>
                  <a:cubicBezTo>
                    <a:pt x="32016" y="85082"/>
                    <a:pt x="32004" y="85094"/>
                    <a:pt x="31992" y="85118"/>
                  </a:cubicBezTo>
                  <a:lnTo>
                    <a:pt x="32052" y="85118"/>
                  </a:lnTo>
                  <a:cubicBezTo>
                    <a:pt x="32088" y="85249"/>
                    <a:pt x="32135" y="85380"/>
                    <a:pt x="32183" y="85511"/>
                  </a:cubicBezTo>
                  <a:cubicBezTo>
                    <a:pt x="30087" y="89047"/>
                    <a:pt x="28135" y="92667"/>
                    <a:pt x="26325" y="96357"/>
                  </a:cubicBezTo>
                  <a:cubicBezTo>
                    <a:pt x="23956" y="101179"/>
                    <a:pt x="21824" y="106132"/>
                    <a:pt x="19943" y="111169"/>
                  </a:cubicBezTo>
                  <a:cubicBezTo>
                    <a:pt x="20074" y="92547"/>
                    <a:pt x="13061" y="73879"/>
                    <a:pt x="405" y="60186"/>
                  </a:cubicBezTo>
                  <a:lnTo>
                    <a:pt x="405" y="60186"/>
                  </a:lnTo>
                  <a:cubicBezTo>
                    <a:pt x="0" y="70319"/>
                    <a:pt x="429" y="80558"/>
                    <a:pt x="2679" y="90452"/>
                  </a:cubicBezTo>
                  <a:cubicBezTo>
                    <a:pt x="3941" y="95976"/>
                    <a:pt x="5775" y="101394"/>
                    <a:pt x="8287" y="106478"/>
                  </a:cubicBezTo>
                  <a:cubicBezTo>
                    <a:pt x="10287" y="110514"/>
                    <a:pt x="13180" y="117027"/>
                    <a:pt x="16693" y="119884"/>
                  </a:cubicBezTo>
                  <a:lnTo>
                    <a:pt x="17121" y="119420"/>
                  </a:lnTo>
                  <a:lnTo>
                    <a:pt x="17121" y="119420"/>
                  </a:lnTo>
                  <a:cubicBezTo>
                    <a:pt x="16371" y="121849"/>
                    <a:pt x="15669" y="124278"/>
                    <a:pt x="15026" y="126730"/>
                  </a:cubicBezTo>
                  <a:cubicBezTo>
                    <a:pt x="12287" y="137220"/>
                    <a:pt x="10632" y="147911"/>
                    <a:pt x="10109" y="158734"/>
                  </a:cubicBezTo>
                  <a:cubicBezTo>
                    <a:pt x="10037" y="160068"/>
                    <a:pt x="10001" y="161401"/>
                    <a:pt x="10013" y="162747"/>
                  </a:cubicBezTo>
                  <a:cubicBezTo>
                    <a:pt x="10020" y="163067"/>
                    <a:pt x="10289" y="163251"/>
                    <a:pt x="10536" y="163251"/>
                  </a:cubicBezTo>
                  <a:cubicBezTo>
                    <a:pt x="10738" y="163251"/>
                    <a:pt x="10926" y="163127"/>
                    <a:pt x="10942" y="162854"/>
                  </a:cubicBezTo>
                  <a:cubicBezTo>
                    <a:pt x="11264" y="158448"/>
                    <a:pt x="11609" y="154079"/>
                    <a:pt x="12109" y="149709"/>
                  </a:cubicBezTo>
                  <a:cubicBezTo>
                    <a:pt x="13058" y="149746"/>
                    <a:pt x="14007" y="149764"/>
                    <a:pt x="14956" y="149764"/>
                  </a:cubicBezTo>
                  <a:cubicBezTo>
                    <a:pt x="27506" y="149764"/>
                    <a:pt x="40049" y="146558"/>
                    <a:pt x="51018" y="140470"/>
                  </a:cubicBezTo>
                  <a:cubicBezTo>
                    <a:pt x="57448" y="136910"/>
                    <a:pt x="63318" y="132410"/>
                    <a:pt x="69807" y="128981"/>
                  </a:cubicBezTo>
                  <a:lnTo>
                    <a:pt x="69807" y="128981"/>
                  </a:lnTo>
                  <a:cubicBezTo>
                    <a:pt x="68507" y="129126"/>
                    <a:pt x="67205" y="129184"/>
                    <a:pt x="65901" y="129184"/>
                  </a:cubicBezTo>
                  <a:cubicBezTo>
                    <a:pt x="61245" y="129184"/>
                    <a:pt x="56566" y="128450"/>
                    <a:pt x="51888" y="128385"/>
                  </a:cubicBezTo>
                  <a:cubicBezTo>
                    <a:pt x="51672" y="128382"/>
                    <a:pt x="51456" y="128381"/>
                    <a:pt x="51240" y="128381"/>
                  </a:cubicBezTo>
                  <a:cubicBezTo>
                    <a:pt x="36291" y="128381"/>
                    <a:pt x="21526" y="135676"/>
                    <a:pt x="12383" y="147495"/>
                  </a:cubicBezTo>
                  <a:lnTo>
                    <a:pt x="12466" y="146923"/>
                  </a:lnTo>
                  <a:cubicBezTo>
                    <a:pt x="13180" y="141589"/>
                    <a:pt x="14157" y="136291"/>
                    <a:pt x="15383" y="131052"/>
                  </a:cubicBezTo>
                  <a:cubicBezTo>
                    <a:pt x="16109" y="127945"/>
                    <a:pt x="16931" y="124849"/>
                    <a:pt x="17848" y="121789"/>
                  </a:cubicBezTo>
                  <a:cubicBezTo>
                    <a:pt x="18002" y="121837"/>
                    <a:pt x="18157" y="121884"/>
                    <a:pt x="18312" y="121932"/>
                  </a:cubicBezTo>
                  <a:cubicBezTo>
                    <a:pt x="19259" y="122196"/>
                    <a:pt x="20236" y="122305"/>
                    <a:pt x="21224" y="122305"/>
                  </a:cubicBezTo>
                  <a:cubicBezTo>
                    <a:pt x="23220" y="122305"/>
                    <a:pt x="25263" y="121862"/>
                    <a:pt x="27206" y="121361"/>
                  </a:cubicBezTo>
                  <a:cubicBezTo>
                    <a:pt x="46244" y="116503"/>
                    <a:pt x="63996" y="106704"/>
                    <a:pt x="78260" y="93202"/>
                  </a:cubicBezTo>
                  <a:cubicBezTo>
                    <a:pt x="79153" y="92357"/>
                    <a:pt x="80082" y="91393"/>
                    <a:pt x="80201" y="90178"/>
                  </a:cubicBezTo>
                  <a:lnTo>
                    <a:pt x="80201" y="90178"/>
                  </a:lnTo>
                  <a:cubicBezTo>
                    <a:pt x="62806" y="92024"/>
                    <a:pt x="45851" y="97881"/>
                    <a:pt x="31028" y="107156"/>
                  </a:cubicBezTo>
                  <a:cubicBezTo>
                    <a:pt x="26861" y="109764"/>
                    <a:pt x="22765" y="112740"/>
                    <a:pt x="19717" y="116550"/>
                  </a:cubicBezTo>
                  <a:cubicBezTo>
                    <a:pt x="19741" y="116277"/>
                    <a:pt x="19753" y="116015"/>
                    <a:pt x="19776" y="115753"/>
                  </a:cubicBezTo>
                  <a:cubicBezTo>
                    <a:pt x="21527" y="110621"/>
                    <a:pt x="23527" y="105573"/>
                    <a:pt x="25765" y="100644"/>
                  </a:cubicBezTo>
                  <a:cubicBezTo>
                    <a:pt x="28170" y="95381"/>
                    <a:pt x="30861" y="90238"/>
                    <a:pt x="33826" y="85273"/>
                  </a:cubicBezTo>
                  <a:cubicBezTo>
                    <a:pt x="35998" y="85436"/>
                    <a:pt x="38203" y="85522"/>
                    <a:pt x="40421" y="85522"/>
                  </a:cubicBezTo>
                  <a:cubicBezTo>
                    <a:pt x="50176" y="85522"/>
                    <a:pt x="60179" y="83850"/>
                    <a:pt x="68735" y="79689"/>
                  </a:cubicBezTo>
                  <a:cubicBezTo>
                    <a:pt x="77998" y="75188"/>
                    <a:pt x="86309" y="68545"/>
                    <a:pt x="96215" y="65711"/>
                  </a:cubicBezTo>
                  <a:cubicBezTo>
                    <a:pt x="89326" y="61414"/>
                    <a:pt x="81435" y="57885"/>
                    <a:pt x="73459" y="57885"/>
                  </a:cubicBezTo>
                  <a:cubicBezTo>
                    <a:pt x="71909" y="57885"/>
                    <a:pt x="70356" y="58019"/>
                    <a:pt x="68806" y="58305"/>
                  </a:cubicBezTo>
                  <a:cubicBezTo>
                    <a:pt x="61484" y="59674"/>
                    <a:pt x="55209" y="64282"/>
                    <a:pt x="49518" y="69092"/>
                  </a:cubicBezTo>
                  <a:cubicBezTo>
                    <a:pt x="45113" y="72807"/>
                    <a:pt x="40874" y="76712"/>
                    <a:pt x="36683" y="80665"/>
                  </a:cubicBezTo>
                  <a:cubicBezTo>
                    <a:pt x="38350" y="78081"/>
                    <a:pt x="40089" y="75545"/>
                    <a:pt x="41910" y="73081"/>
                  </a:cubicBezTo>
                  <a:cubicBezTo>
                    <a:pt x="48244" y="64449"/>
                    <a:pt x="55483" y="56495"/>
                    <a:pt x="63568" y="49471"/>
                  </a:cubicBezTo>
                  <a:cubicBezTo>
                    <a:pt x="65175" y="48078"/>
                    <a:pt x="66818" y="46709"/>
                    <a:pt x="68509" y="45375"/>
                  </a:cubicBezTo>
                  <a:cubicBezTo>
                    <a:pt x="71200" y="48483"/>
                    <a:pt x="74962" y="50507"/>
                    <a:pt x="78891" y="51721"/>
                  </a:cubicBezTo>
                  <a:cubicBezTo>
                    <a:pt x="82405" y="52815"/>
                    <a:pt x="86060" y="53301"/>
                    <a:pt x="89736" y="53301"/>
                  </a:cubicBezTo>
                  <a:cubicBezTo>
                    <a:pt x="94703" y="53301"/>
                    <a:pt x="99710" y="52413"/>
                    <a:pt x="104466" y="50935"/>
                  </a:cubicBezTo>
                  <a:cubicBezTo>
                    <a:pt x="112740" y="48363"/>
                    <a:pt x="120372" y="44113"/>
                    <a:pt x="127838" y="39708"/>
                  </a:cubicBezTo>
                  <a:cubicBezTo>
                    <a:pt x="118643" y="38362"/>
                    <a:pt x="109187" y="37159"/>
                    <a:pt x="99881" y="37159"/>
                  </a:cubicBezTo>
                  <a:cubicBezTo>
                    <a:pt x="90906" y="37159"/>
                    <a:pt x="82071" y="38278"/>
                    <a:pt x="73748" y="41470"/>
                  </a:cubicBezTo>
                  <a:cubicBezTo>
                    <a:pt x="81022" y="36374"/>
                    <a:pt x="88916" y="32171"/>
                    <a:pt x="97405" y="29587"/>
                  </a:cubicBezTo>
                  <a:cubicBezTo>
                    <a:pt x="99024" y="29087"/>
                    <a:pt x="100668" y="28671"/>
                    <a:pt x="102311" y="28301"/>
                  </a:cubicBezTo>
                  <a:cubicBezTo>
                    <a:pt x="102734" y="28201"/>
                    <a:pt x="102678" y="27578"/>
                    <a:pt x="102297" y="27578"/>
                  </a:cubicBezTo>
                  <a:cubicBezTo>
                    <a:pt x="102271" y="27578"/>
                    <a:pt x="102244" y="27581"/>
                    <a:pt x="102215" y="27587"/>
                  </a:cubicBezTo>
                  <a:cubicBezTo>
                    <a:pt x="89190" y="30397"/>
                    <a:pt x="77343" y="36993"/>
                    <a:pt x="66973" y="45220"/>
                  </a:cubicBezTo>
                  <a:cubicBezTo>
                    <a:pt x="64389" y="47268"/>
                    <a:pt x="61889" y="49411"/>
                    <a:pt x="59460" y="51638"/>
                  </a:cubicBezTo>
                  <a:cubicBezTo>
                    <a:pt x="66556" y="42839"/>
                    <a:pt x="74009" y="35017"/>
                    <a:pt x="82296" y="27075"/>
                  </a:cubicBezTo>
                  <a:cubicBezTo>
                    <a:pt x="90476" y="19217"/>
                    <a:pt x="98417" y="10609"/>
                    <a:pt x="10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19"/>
            <p:cNvSpPr/>
            <p:nvPr/>
          </p:nvSpPr>
          <p:spPr>
            <a:xfrm>
              <a:off x="4358275" y="1211575"/>
              <a:ext cx="4051900" cy="2560225"/>
            </a:xfrm>
            <a:custGeom>
              <a:avLst/>
              <a:gdLst/>
              <a:ahLst/>
              <a:cxnLst/>
              <a:rect l="l" t="t" r="r" b="b"/>
              <a:pathLst>
                <a:path w="162076" h="102409" extrusionOk="0">
                  <a:moveTo>
                    <a:pt x="161467" y="1"/>
                  </a:moveTo>
                  <a:cubicBezTo>
                    <a:pt x="161340" y="1"/>
                    <a:pt x="161212" y="63"/>
                    <a:pt x="161116" y="215"/>
                  </a:cubicBezTo>
                  <a:cubicBezTo>
                    <a:pt x="158758" y="3942"/>
                    <a:pt x="156401" y="7645"/>
                    <a:pt x="153889" y="11264"/>
                  </a:cubicBezTo>
                  <a:cubicBezTo>
                    <a:pt x="142574" y="4635"/>
                    <a:pt x="129482" y="1064"/>
                    <a:pt x="116362" y="1064"/>
                  </a:cubicBezTo>
                  <a:cubicBezTo>
                    <a:pt x="115981" y="1064"/>
                    <a:pt x="115599" y="1067"/>
                    <a:pt x="115217" y="1073"/>
                  </a:cubicBezTo>
                  <a:cubicBezTo>
                    <a:pt x="108025" y="1189"/>
                    <a:pt x="100868" y="2348"/>
                    <a:pt x="93666" y="2348"/>
                  </a:cubicBezTo>
                  <a:cubicBezTo>
                    <a:pt x="93523" y="2348"/>
                    <a:pt x="93381" y="2347"/>
                    <a:pt x="93238" y="2347"/>
                  </a:cubicBezTo>
                  <a:lnTo>
                    <a:pt x="93238" y="2347"/>
                  </a:lnTo>
                  <a:cubicBezTo>
                    <a:pt x="98798" y="4573"/>
                    <a:pt x="103525" y="8431"/>
                    <a:pt x="108764" y="11324"/>
                  </a:cubicBezTo>
                  <a:cubicBezTo>
                    <a:pt x="115985" y="15313"/>
                    <a:pt x="124234" y="17319"/>
                    <a:pt x="132481" y="17319"/>
                  </a:cubicBezTo>
                  <a:cubicBezTo>
                    <a:pt x="139396" y="17319"/>
                    <a:pt x="146310" y="15909"/>
                    <a:pt x="152615" y="13074"/>
                  </a:cubicBezTo>
                  <a:lnTo>
                    <a:pt x="152615" y="13074"/>
                  </a:lnTo>
                  <a:cubicBezTo>
                    <a:pt x="152496" y="13241"/>
                    <a:pt x="152388" y="13396"/>
                    <a:pt x="152269" y="13550"/>
                  </a:cubicBezTo>
                  <a:cubicBezTo>
                    <a:pt x="149126" y="17920"/>
                    <a:pt x="145769" y="22135"/>
                    <a:pt x="142220" y="26171"/>
                  </a:cubicBezTo>
                  <a:cubicBezTo>
                    <a:pt x="140113" y="28564"/>
                    <a:pt x="137934" y="30910"/>
                    <a:pt x="135684" y="33184"/>
                  </a:cubicBezTo>
                  <a:cubicBezTo>
                    <a:pt x="135565" y="33065"/>
                    <a:pt x="135458" y="32946"/>
                    <a:pt x="135339" y="32826"/>
                  </a:cubicBezTo>
                  <a:cubicBezTo>
                    <a:pt x="133196" y="30791"/>
                    <a:pt x="130148" y="29862"/>
                    <a:pt x="127231" y="29147"/>
                  </a:cubicBezTo>
                  <a:cubicBezTo>
                    <a:pt x="118188" y="26931"/>
                    <a:pt x="108882" y="25823"/>
                    <a:pt x="99575" y="25823"/>
                  </a:cubicBezTo>
                  <a:cubicBezTo>
                    <a:pt x="89238" y="25823"/>
                    <a:pt x="78900" y="27190"/>
                    <a:pt x="68926" y="29921"/>
                  </a:cubicBezTo>
                  <a:cubicBezTo>
                    <a:pt x="67747" y="30255"/>
                    <a:pt x="66473" y="30660"/>
                    <a:pt x="65794" y="31683"/>
                  </a:cubicBezTo>
                  <a:cubicBezTo>
                    <a:pt x="79565" y="37269"/>
                    <a:pt x="94428" y="40145"/>
                    <a:pt x="109287" y="40145"/>
                  </a:cubicBezTo>
                  <a:cubicBezTo>
                    <a:pt x="111913" y="40145"/>
                    <a:pt x="114538" y="40056"/>
                    <a:pt x="117158" y="39875"/>
                  </a:cubicBezTo>
                  <a:cubicBezTo>
                    <a:pt x="122063" y="39542"/>
                    <a:pt x="127088" y="38839"/>
                    <a:pt x="131564" y="36922"/>
                  </a:cubicBezTo>
                  <a:lnTo>
                    <a:pt x="131564" y="36922"/>
                  </a:lnTo>
                  <a:cubicBezTo>
                    <a:pt x="131422" y="37148"/>
                    <a:pt x="131279" y="37375"/>
                    <a:pt x="131136" y="37601"/>
                  </a:cubicBezTo>
                  <a:cubicBezTo>
                    <a:pt x="127183" y="41304"/>
                    <a:pt x="123040" y="44804"/>
                    <a:pt x="118741" y="48102"/>
                  </a:cubicBezTo>
                  <a:cubicBezTo>
                    <a:pt x="114134" y="51615"/>
                    <a:pt x="109347" y="54877"/>
                    <a:pt x="104382" y="57865"/>
                  </a:cubicBezTo>
                  <a:cubicBezTo>
                    <a:pt x="94453" y="51555"/>
                    <a:pt x="82642" y="46781"/>
                    <a:pt x="70962" y="46340"/>
                  </a:cubicBezTo>
                  <a:cubicBezTo>
                    <a:pt x="69939" y="46300"/>
                    <a:pt x="68914" y="46283"/>
                    <a:pt x="67888" y="46283"/>
                  </a:cubicBezTo>
                  <a:cubicBezTo>
                    <a:pt x="62430" y="46283"/>
                    <a:pt x="56938" y="46762"/>
                    <a:pt x="51499" y="46762"/>
                  </a:cubicBezTo>
                  <a:cubicBezTo>
                    <a:pt x="47679" y="46762"/>
                    <a:pt x="43886" y="46526"/>
                    <a:pt x="40148" y="45721"/>
                  </a:cubicBezTo>
                  <a:lnTo>
                    <a:pt x="40148" y="45721"/>
                  </a:lnTo>
                  <a:cubicBezTo>
                    <a:pt x="44982" y="54115"/>
                    <a:pt x="51590" y="62235"/>
                    <a:pt x="60829" y="65164"/>
                  </a:cubicBezTo>
                  <a:cubicBezTo>
                    <a:pt x="63709" y="66077"/>
                    <a:pt x="66688" y="66435"/>
                    <a:pt x="69700" y="66435"/>
                  </a:cubicBezTo>
                  <a:cubicBezTo>
                    <a:pt x="74111" y="66435"/>
                    <a:pt x="78590" y="65667"/>
                    <a:pt x="82927" y="64747"/>
                  </a:cubicBezTo>
                  <a:cubicBezTo>
                    <a:pt x="88559" y="63545"/>
                    <a:pt x="94131" y="62092"/>
                    <a:pt x="99691" y="60580"/>
                  </a:cubicBezTo>
                  <a:lnTo>
                    <a:pt x="99691" y="60580"/>
                  </a:lnTo>
                  <a:cubicBezTo>
                    <a:pt x="97012" y="62080"/>
                    <a:pt x="94274" y="63485"/>
                    <a:pt x="91512" y="64819"/>
                  </a:cubicBezTo>
                  <a:cubicBezTo>
                    <a:pt x="81856" y="69438"/>
                    <a:pt x="71724" y="73034"/>
                    <a:pt x="61294" y="75427"/>
                  </a:cubicBezTo>
                  <a:cubicBezTo>
                    <a:pt x="59210" y="75903"/>
                    <a:pt x="57115" y="76332"/>
                    <a:pt x="55007" y="76713"/>
                  </a:cubicBezTo>
                  <a:cubicBezTo>
                    <a:pt x="54090" y="72700"/>
                    <a:pt x="51721" y="69140"/>
                    <a:pt x="48840" y="66223"/>
                  </a:cubicBezTo>
                  <a:cubicBezTo>
                    <a:pt x="42756" y="60056"/>
                    <a:pt x="34409" y="56496"/>
                    <a:pt x="25896" y="54865"/>
                  </a:cubicBezTo>
                  <a:cubicBezTo>
                    <a:pt x="20520" y="53833"/>
                    <a:pt x="15048" y="53521"/>
                    <a:pt x="9563" y="53521"/>
                  </a:cubicBezTo>
                  <a:cubicBezTo>
                    <a:pt x="6375" y="53521"/>
                    <a:pt x="3182" y="53626"/>
                    <a:pt x="0" y="53758"/>
                  </a:cubicBezTo>
                  <a:cubicBezTo>
                    <a:pt x="14681" y="64592"/>
                    <a:pt x="30516" y="75439"/>
                    <a:pt x="48542" y="77689"/>
                  </a:cubicBezTo>
                  <a:cubicBezTo>
                    <a:pt x="44673" y="78159"/>
                    <a:pt x="40782" y="78421"/>
                    <a:pt x="36896" y="78421"/>
                  </a:cubicBezTo>
                  <a:cubicBezTo>
                    <a:pt x="31921" y="78421"/>
                    <a:pt x="26956" y="77992"/>
                    <a:pt x="22063" y="77022"/>
                  </a:cubicBezTo>
                  <a:cubicBezTo>
                    <a:pt x="20408" y="76701"/>
                    <a:pt x="18765" y="76296"/>
                    <a:pt x="17133" y="75844"/>
                  </a:cubicBezTo>
                  <a:cubicBezTo>
                    <a:pt x="17098" y="75834"/>
                    <a:pt x="17064" y="75830"/>
                    <a:pt x="17032" y="75830"/>
                  </a:cubicBezTo>
                  <a:cubicBezTo>
                    <a:pt x="16657" y="75830"/>
                    <a:pt x="16479" y="76413"/>
                    <a:pt x="16895" y="76522"/>
                  </a:cubicBezTo>
                  <a:cubicBezTo>
                    <a:pt x="23735" y="78476"/>
                    <a:pt x="30795" y="79320"/>
                    <a:pt x="37873" y="79320"/>
                  </a:cubicBezTo>
                  <a:cubicBezTo>
                    <a:pt x="44041" y="79320"/>
                    <a:pt x="50222" y="78679"/>
                    <a:pt x="56281" y="77570"/>
                  </a:cubicBezTo>
                  <a:cubicBezTo>
                    <a:pt x="59520" y="76987"/>
                    <a:pt x="62746" y="76272"/>
                    <a:pt x="65925" y="75451"/>
                  </a:cubicBezTo>
                  <a:lnTo>
                    <a:pt x="65925" y="75451"/>
                  </a:lnTo>
                  <a:cubicBezTo>
                    <a:pt x="55531" y="79880"/>
                    <a:pt x="45268" y="83249"/>
                    <a:pt x="34207" y="86357"/>
                  </a:cubicBezTo>
                  <a:cubicBezTo>
                    <a:pt x="23289" y="89429"/>
                    <a:pt x="12228" y="93274"/>
                    <a:pt x="3691" y="100740"/>
                  </a:cubicBezTo>
                  <a:cubicBezTo>
                    <a:pt x="9171" y="101495"/>
                    <a:pt x="14715" y="102256"/>
                    <a:pt x="20229" y="102256"/>
                  </a:cubicBezTo>
                  <a:cubicBezTo>
                    <a:pt x="22622" y="102256"/>
                    <a:pt x="25010" y="102113"/>
                    <a:pt x="27385" y="101764"/>
                  </a:cubicBezTo>
                  <a:cubicBezTo>
                    <a:pt x="35981" y="100490"/>
                    <a:pt x="44030" y="96561"/>
                    <a:pt x="51042" y="91417"/>
                  </a:cubicBezTo>
                  <a:cubicBezTo>
                    <a:pt x="57591" y="86619"/>
                    <a:pt x="63294" y="80773"/>
                    <a:pt x="68687" y="74713"/>
                  </a:cubicBezTo>
                  <a:cubicBezTo>
                    <a:pt x="75331" y="72843"/>
                    <a:pt x="81832" y="70498"/>
                    <a:pt x="88142" y="67724"/>
                  </a:cubicBezTo>
                  <a:cubicBezTo>
                    <a:pt x="92905" y="65628"/>
                    <a:pt x="97548" y="63283"/>
                    <a:pt x="102061" y="60711"/>
                  </a:cubicBezTo>
                  <a:lnTo>
                    <a:pt x="102061" y="60711"/>
                  </a:lnTo>
                  <a:cubicBezTo>
                    <a:pt x="94726" y="65414"/>
                    <a:pt x="80772" y="73653"/>
                    <a:pt x="78284" y="76332"/>
                  </a:cubicBezTo>
                  <a:cubicBezTo>
                    <a:pt x="71093" y="84035"/>
                    <a:pt x="64735" y="92489"/>
                    <a:pt x="57531" y="100192"/>
                  </a:cubicBezTo>
                  <a:cubicBezTo>
                    <a:pt x="57162" y="100585"/>
                    <a:pt x="56746" y="100990"/>
                    <a:pt x="56317" y="101335"/>
                  </a:cubicBezTo>
                  <a:cubicBezTo>
                    <a:pt x="55341" y="101644"/>
                    <a:pt x="55222" y="102121"/>
                    <a:pt x="54245" y="102406"/>
                  </a:cubicBezTo>
                  <a:cubicBezTo>
                    <a:pt x="54297" y="102408"/>
                    <a:pt x="54350" y="102408"/>
                    <a:pt x="54405" y="102408"/>
                  </a:cubicBezTo>
                  <a:cubicBezTo>
                    <a:pt x="56365" y="102408"/>
                    <a:pt x="60186" y="101590"/>
                    <a:pt x="61044" y="100906"/>
                  </a:cubicBezTo>
                  <a:cubicBezTo>
                    <a:pt x="74676" y="96596"/>
                    <a:pt x="82570" y="89560"/>
                    <a:pt x="92917" y="79677"/>
                  </a:cubicBezTo>
                  <a:cubicBezTo>
                    <a:pt x="98917" y="73939"/>
                    <a:pt x="104335" y="66997"/>
                    <a:pt x="105871" y="58877"/>
                  </a:cubicBezTo>
                  <a:cubicBezTo>
                    <a:pt x="105895" y="58877"/>
                    <a:pt x="105906" y="58865"/>
                    <a:pt x="105930" y="58865"/>
                  </a:cubicBezTo>
                  <a:cubicBezTo>
                    <a:pt x="105906" y="58854"/>
                    <a:pt x="105895" y="58842"/>
                    <a:pt x="105883" y="58830"/>
                  </a:cubicBezTo>
                  <a:cubicBezTo>
                    <a:pt x="105906" y="58699"/>
                    <a:pt x="105930" y="58556"/>
                    <a:pt x="105954" y="58425"/>
                  </a:cubicBezTo>
                  <a:cubicBezTo>
                    <a:pt x="109466" y="56282"/>
                    <a:pt x="112895" y="54008"/>
                    <a:pt x="116229" y="51615"/>
                  </a:cubicBezTo>
                  <a:cubicBezTo>
                    <a:pt x="120599" y="48471"/>
                    <a:pt x="124802" y="45114"/>
                    <a:pt x="128826" y="41554"/>
                  </a:cubicBezTo>
                  <a:lnTo>
                    <a:pt x="128826" y="41554"/>
                  </a:lnTo>
                  <a:cubicBezTo>
                    <a:pt x="119944" y="57913"/>
                    <a:pt x="117325" y="77689"/>
                    <a:pt x="122039" y="95727"/>
                  </a:cubicBezTo>
                  <a:cubicBezTo>
                    <a:pt x="127171" y="86976"/>
                    <a:pt x="131624" y="77749"/>
                    <a:pt x="134303" y="67962"/>
                  </a:cubicBezTo>
                  <a:cubicBezTo>
                    <a:pt x="135803" y="62497"/>
                    <a:pt x="136732" y="56853"/>
                    <a:pt x="136898" y="51186"/>
                  </a:cubicBezTo>
                  <a:cubicBezTo>
                    <a:pt x="137041" y="46685"/>
                    <a:pt x="137553" y="39577"/>
                    <a:pt x="135815" y="35398"/>
                  </a:cubicBezTo>
                  <a:lnTo>
                    <a:pt x="135208" y="35601"/>
                  </a:lnTo>
                  <a:cubicBezTo>
                    <a:pt x="137017" y="33827"/>
                    <a:pt x="138780" y="32005"/>
                    <a:pt x="140494" y="30148"/>
                  </a:cubicBezTo>
                  <a:cubicBezTo>
                    <a:pt x="147852" y="22182"/>
                    <a:pt x="154353" y="13538"/>
                    <a:pt x="159925" y="4240"/>
                  </a:cubicBezTo>
                  <a:cubicBezTo>
                    <a:pt x="160616" y="3085"/>
                    <a:pt x="161270" y="1930"/>
                    <a:pt x="161890" y="739"/>
                  </a:cubicBezTo>
                  <a:cubicBezTo>
                    <a:pt x="162076" y="376"/>
                    <a:pt x="161776" y="1"/>
                    <a:pt x="1614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19"/>
            <p:cNvSpPr/>
            <p:nvPr/>
          </p:nvSpPr>
          <p:spPr>
            <a:xfrm>
              <a:off x="7006525" y="26832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cubicBezTo>
                    <a:pt x="0" y="0"/>
                    <a:pt x="12" y="12"/>
                    <a:pt x="12" y="12"/>
                  </a:cubicBez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19"/>
            <p:cNvSpPr/>
            <p:nvPr/>
          </p:nvSpPr>
          <p:spPr>
            <a:xfrm>
              <a:off x="2126750" y="3244725"/>
              <a:ext cx="1035550" cy="737175"/>
            </a:xfrm>
            <a:custGeom>
              <a:avLst/>
              <a:gdLst/>
              <a:ahLst/>
              <a:cxnLst/>
              <a:rect l="l" t="t" r="r" b="b"/>
              <a:pathLst>
                <a:path w="41422" h="29487" extrusionOk="0">
                  <a:moveTo>
                    <a:pt x="31132" y="1"/>
                  </a:moveTo>
                  <a:cubicBezTo>
                    <a:pt x="28862" y="1"/>
                    <a:pt x="26557" y="590"/>
                    <a:pt x="24813" y="1435"/>
                  </a:cubicBezTo>
                  <a:cubicBezTo>
                    <a:pt x="22182" y="2697"/>
                    <a:pt x="22098" y="3912"/>
                    <a:pt x="19800" y="5519"/>
                  </a:cubicBezTo>
                  <a:cubicBezTo>
                    <a:pt x="17254" y="7301"/>
                    <a:pt x="14613" y="7747"/>
                    <a:pt x="12172" y="7747"/>
                  </a:cubicBezTo>
                  <a:cubicBezTo>
                    <a:pt x="9734" y="7747"/>
                    <a:pt x="7496" y="7302"/>
                    <a:pt x="5755" y="7302"/>
                  </a:cubicBezTo>
                  <a:cubicBezTo>
                    <a:pt x="4512" y="7302"/>
                    <a:pt x="3523" y="7529"/>
                    <a:pt x="2893" y="8305"/>
                  </a:cubicBezTo>
                  <a:cubicBezTo>
                    <a:pt x="0" y="11865"/>
                    <a:pt x="5310" y="26319"/>
                    <a:pt x="16514" y="29046"/>
                  </a:cubicBezTo>
                  <a:cubicBezTo>
                    <a:pt x="17744" y="29346"/>
                    <a:pt x="18970" y="29486"/>
                    <a:pt x="20180" y="29486"/>
                  </a:cubicBezTo>
                  <a:cubicBezTo>
                    <a:pt x="27407" y="29486"/>
                    <a:pt x="34037" y="24487"/>
                    <a:pt x="37076" y="18806"/>
                  </a:cubicBezTo>
                  <a:cubicBezTo>
                    <a:pt x="39600" y="14115"/>
                    <a:pt x="41422" y="5626"/>
                    <a:pt x="36969" y="1864"/>
                  </a:cubicBezTo>
                  <a:cubicBezTo>
                    <a:pt x="35390" y="527"/>
                    <a:pt x="33276" y="1"/>
                    <a:pt x="3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19"/>
            <p:cNvSpPr/>
            <p:nvPr/>
          </p:nvSpPr>
          <p:spPr>
            <a:xfrm>
              <a:off x="5344700" y="4836000"/>
              <a:ext cx="585825" cy="612750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19"/>
            <p:cNvSpPr/>
            <p:nvPr/>
          </p:nvSpPr>
          <p:spPr>
            <a:xfrm>
              <a:off x="5388750" y="1799450"/>
              <a:ext cx="465050" cy="341525"/>
            </a:xfrm>
            <a:custGeom>
              <a:avLst/>
              <a:gdLst/>
              <a:ahLst/>
              <a:cxnLst/>
              <a:rect l="l" t="t" r="r" b="b"/>
              <a:pathLst>
                <a:path w="18602" h="13661" extrusionOk="0">
                  <a:moveTo>
                    <a:pt x="16765" y="1894"/>
                  </a:moveTo>
                  <a:lnTo>
                    <a:pt x="16765" y="1894"/>
                  </a:lnTo>
                  <a:cubicBezTo>
                    <a:pt x="16634" y="2156"/>
                    <a:pt x="16491" y="2418"/>
                    <a:pt x="16336" y="2680"/>
                  </a:cubicBezTo>
                  <a:cubicBezTo>
                    <a:pt x="16253" y="2525"/>
                    <a:pt x="16098" y="2406"/>
                    <a:pt x="15931" y="2394"/>
                  </a:cubicBezTo>
                  <a:cubicBezTo>
                    <a:pt x="16205" y="2227"/>
                    <a:pt x="16491" y="2061"/>
                    <a:pt x="16765" y="1894"/>
                  </a:cubicBezTo>
                  <a:close/>
                  <a:moveTo>
                    <a:pt x="13455" y="3966"/>
                  </a:moveTo>
                  <a:lnTo>
                    <a:pt x="13455" y="3966"/>
                  </a:lnTo>
                  <a:cubicBezTo>
                    <a:pt x="12176" y="4830"/>
                    <a:pt x="10908" y="5705"/>
                    <a:pt x="9640" y="6570"/>
                  </a:cubicBezTo>
                  <a:lnTo>
                    <a:pt x="9640" y="6570"/>
                  </a:lnTo>
                  <a:cubicBezTo>
                    <a:pt x="9736" y="6504"/>
                    <a:pt x="9827" y="6437"/>
                    <a:pt x="9919" y="6371"/>
                  </a:cubicBezTo>
                  <a:cubicBezTo>
                    <a:pt x="11085" y="5537"/>
                    <a:pt x="12252" y="4740"/>
                    <a:pt x="13455" y="3966"/>
                  </a:cubicBezTo>
                  <a:close/>
                  <a:moveTo>
                    <a:pt x="17912" y="1"/>
                  </a:moveTo>
                  <a:cubicBezTo>
                    <a:pt x="17821" y="1"/>
                    <a:pt x="17730" y="23"/>
                    <a:pt x="17646" y="72"/>
                  </a:cubicBezTo>
                  <a:cubicBezTo>
                    <a:pt x="14753" y="1751"/>
                    <a:pt x="11943" y="3561"/>
                    <a:pt x="9216" y="5513"/>
                  </a:cubicBezTo>
                  <a:cubicBezTo>
                    <a:pt x="8466" y="6049"/>
                    <a:pt x="7716" y="6597"/>
                    <a:pt x="6978" y="7145"/>
                  </a:cubicBezTo>
                  <a:cubicBezTo>
                    <a:pt x="4644" y="8704"/>
                    <a:pt x="2406" y="10407"/>
                    <a:pt x="298" y="12252"/>
                  </a:cubicBezTo>
                  <a:cubicBezTo>
                    <a:pt x="1" y="12502"/>
                    <a:pt x="132" y="12943"/>
                    <a:pt x="406" y="13133"/>
                  </a:cubicBezTo>
                  <a:cubicBezTo>
                    <a:pt x="957" y="13512"/>
                    <a:pt x="1567" y="13660"/>
                    <a:pt x="2189" y="13660"/>
                  </a:cubicBezTo>
                  <a:cubicBezTo>
                    <a:pt x="2976" y="13660"/>
                    <a:pt x="3782" y="13422"/>
                    <a:pt x="4513" y="13110"/>
                  </a:cubicBezTo>
                  <a:cubicBezTo>
                    <a:pt x="5966" y="12490"/>
                    <a:pt x="7359" y="11669"/>
                    <a:pt x="8728" y="10895"/>
                  </a:cubicBezTo>
                  <a:cubicBezTo>
                    <a:pt x="11431" y="9347"/>
                    <a:pt x="14074" y="7549"/>
                    <a:pt x="16038" y="5097"/>
                  </a:cubicBezTo>
                  <a:cubicBezTo>
                    <a:pt x="17110" y="3763"/>
                    <a:pt x="17920" y="2323"/>
                    <a:pt x="18479" y="703"/>
                  </a:cubicBezTo>
                  <a:cubicBezTo>
                    <a:pt x="18602" y="326"/>
                    <a:pt x="18261" y="1"/>
                    <a:pt x="179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19"/>
            <p:cNvSpPr/>
            <p:nvPr/>
          </p:nvSpPr>
          <p:spPr>
            <a:xfrm>
              <a:off x="6679700" y="3749600"/>
              <a:ext cx="250050" cy="540425"/>
            </a:xfrm>
            <a:custGeom>
              <a:avLst/>
              <a:gdLst/>
              <a:ahLst/>
              <a:cxnLst/>
              <a:rect l="l" t="t" r="r" b="b"/>
              <a:pathLst>
                <a:path w="10002" h="21617" extrusionOk="0">
                  <a:moveTo>
                    <a:pt x="1715" y="18483"/>
                  </a:moveTo>
                  <a:cubicBezTo>
                    <a:pt x="1715" y="18507"/>
                    <a:pt x="1727" y="18531"/>
                    <a:pt x="1727" y="18554"/>
                  </a:cubicBezTo>
                  <a:cubicBezTo>
                    <a:pt x="1667" y="18721"/>
                    <a:pt x="1596" y="18876"/>
                    <a:pt x="1536" y="19042"/>
                  </a:cubicBezTo>
                  <a:cubicBezTo>
                    <a:pt x="1429" y="19304"/>
                    <a:pt x="1631" y="19626"/>
                    <a:pt x="1869" y="19721"/>
                  </a:cubicBezTo>
                  <a:cubicBezTo>
                    <a:pt x="1943" y="19755"/>
                    <a:pt x="2017" y="19769"/>
                    <a:pt x="2087" y="19769"/>
                  </a:cubicBezTo>
                  <a:cubicBezTo>
                    <a:pt x="2140" y="19769"/>
                    <a:pt x="2192" y="19761"/>
                    <a:pt x="2239" y="19745"/>
                  </a:cubicBezTo>
                  <a:lnTo>
                    <a:pt x="2239" y="19745"/>
                  </a:lnTo>
                  <a:cubicBezTo>
                    <a:pt x="2227" y="19769"/>
                    <a:pt x="2203" y="19804"/>
                    <a:pt x="2191" y="19828"/>
                  </a:cubicBezTo>
                  <a:cubicBezTo>
                    <a:pt x="2057" y="20013"/>
                    <a:pt x="1599" y="20550"/>
                    <a:pt x="1355" y="20550"/>
                  </a:cubicBezTo>
                  <a:cubicBezTo>
                    <a:pt x="1253" y="20550"/>
                    <a:pt x="1189" y="20455"/>
                    <a:pt x="1203" y="20197"/>
                  </a:cubicBezTo>
                  <a:cubicBezTo>
                    <a:pt x="1250" y="19638"/>
                    <a:pt x="1512" y="19019"/>
                    <a:pt x="1715" y="18483"/>
                  </a:cubicBezTo>
                  <a:close/>
                  <a:moveTo>
                    <a:pt x="9357" y="0"/>
                  </a:moveTo>
                  <a:cubicBezTo>
                    <a:pt x="9129" y="0"/>
                    <a:pt x="8912" y="120"/>
                    <a:pt x="8870" y="385"/>
                  </a:cubicBezTo>
                  <a:cubicBezTo>
                    <a:pt x="8835" y="588"/>
                    <a:pt x="8811" y="790"/>
                    <a:pt x="8775" y="993"/>
                  </a:cubicBezTo>
                  <a:cubicBezTo>
                    <a:pt x="8742" y="983"/>
                    <a:pt x="8708" y="978"/>
                    <a:pt x="8673" y="978"/>
                  </a:cubicBezTo>
                  <a:cubicBezTo>
                    <a:pt x="8535" y="978"/>
                    <a:pt x="8399" y="1057"/>
                    <a:pt x="8370" y="1219"/>
                  </a:cubicBezTo>
                  <a:cubicBezTo>
                    <a:pt x="7453" y="7017"/>
                    <a:pt x="3465" y="11589"/>
                    <a:pt x="1203" y="16864"/>
                  </a:cubicBezTo>
                  <a:cubicBezTo>
                    <a:pt x="929" y="17507"/>
                    <a:pt x="667" y="18150"/>
                    <a:pt x="453" y="18816"/>
                  </a:cubicBezTo>
                  <a:cubicBezTo>
                    <a:pt x="250" y="19423"/>
                    <a:pt x="0" y="20114"/>
                    <a:pt x="191" y="20757"/>
                  </a:cubicBezTo>
                  <a:cubicBezTo>
                    <a:pt x="345" y="21271"/>
                    <a:pt x="819" y="21617"/>
                    <a:pt x="1337" y="21617"/>
                  </a:cubicBezTo>
                  <a:cubicBezTo>
                    <a:pt x="1419" y="21617"/>
                    <a:pt x="1501" y="21608"/>
                    <a:pt x="1584" y="21590"/>
                  </a:cubicBezTo>
                  <a:cubicBezTo>
                    <a:pt x="2239" y="21436"/>
                    <a:pt x="2691" y="20852"/>
                    <a:pt x="3060" y="20328"/>
                  </a:cubicBezTo>
                  <a:cubicBezTo>
                    <a:pt x="4846" y="17769"/>
                    <a:pt x="6322" y="15006"/>
                    <a:pt x="7465" y="12101"/>
                  </a:cubicBezTo>
                  <a:cubicBezTo>
                    <a:pt x="8775" y="8803"/>
                    <a:pt x="9609" y="5338"/>
                    <a:pt x="9990" y="1814"/>
                  </a:cubicBezTo>
                  <a:cubicBezTo>
                    <a:pt x="10001" y="1683"/>
                    <a:pt x="9954" y="1564"/>
                    <a:pt x="9882" y="1469"/>
                  </a:cubicBezTo>
                  <a:cubicBezTo>
                    <a:pt x="9906" y="1159"/>
                    <a:pt x="9930" y="850"/>
                    <a:pt x="9942" y="540"/>
                  </a:cubicBezTo>
                  <a:cubicBezTo>
                    <a:pt x="9962" y="199"/>
                    <a:pt x="9650" y="0"/>
                    <a:pt x="93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" name="Google Shape;251;p19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252" name="Google Shape;252;p19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19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19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255;p19"/>
          <p:cNvSpPr txBox="1">
            <a:spLocks noGrp="1"/>
          </p:cNvSpPr>
          <p:nvPr>
            <p:ph type="title" hasCustomPrompt="1"/>
          </p:nvPr>
        </p:nvSpPr>
        <p:spPr>
          <a:xfrm>
            <a:off x="2688972" y="1607216"/>
            <a:ext cx="850800" cy="3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6" name="Google Shape;256;p19"/>
          <p:cNvSpPr txBox="1">
            <a:spLocks noGrp="1"/>
          </p:cNvSpPr>
          <p:nvPr>
            <p:ph type="subTitle" idx="1"/>
          </p:nvPr>
        </p:nvSpPr>
        <p:spPr>
          <a:xfrm>
            <a:off x="2012622" y="2426116"/>
            <a:ext cx="2203500" cy="43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57" name="Google Shape;257;p19"/>
          <p:cNvSpPr txBox="1">
            <a:spLocks noGrp="1"/>
          </p:cNvSpPr>
          <p:nvPr>
            <p:ph type="subTitle" idx="2"/>
          </p:nvPr>
        </p:nvSpPr>
        <p:spPr>
          <a:xfrm>
            <a:off x="1866222" y="2143765"/>
            <a:ext cx="2496300" cy="2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58" name="Google Shape;258;p19"/>
          <p:cNvSpPr txBox="1">
            <a:spLocks noGrp="1"/>
          </p:cNvSpPr>
          <p:nvPr>
            <p:ph type="title" idx="3" hasCustomPrompt="1"/>
          </p:nvPr>
        </p:nvSpPr>
        <p:spPr>
          <a:xfrm>
            <a:off x="5657222" y="1607216"/>
            <a:ext cx="850800" cy="3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9" name="Google Shape;259;p19"/>
          <p:cNvSpPr txBox="1">
            <a:spLocks noGrp="1"/>
          </p:cNvSpPr>
          <p:nvPr>
            <p:ph type="subTitle" idx="4"/>
          </p:nvPr>
        </p:nvSpPr>
        <p:spPr>
          <a:xfrm>
            <a:off x="4987347" y="2426116"/>
            <a:ext cx="2203500" cy="43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60" name="Google Shape;260;p19"/>
          <p:cNvSpPr txBox="1">
            <a:spLocks noGrp="1"/>
          </p:cNvSpPr>
          <p:nvPr>
            <p:ph type="subTitle" idx="5"/>
          </p:nvPr>
        </p:nvSpPr>
        <p:spPr>
          <a:xfrm>
            <a:off x="4840947" y="2143766"/>
            <a:ext cx="2496300" cy="2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61" name="Google Shape;261;p19"/>
          <p:cNvSpPr txBox="1">
            <a:spLocks noGrp="1"/>
          </p:cNvSpPr>
          <p:nvPr>
            <p:ph type="title" idx="6" hasCustomPrompt="1"/>
          </p:nvPr>
        </p:nvSpPr>
        <p:spPr>
          <a:xfrm>
            <a:off x="2688972" y="3408291"/>
            <a:ext cx="850800" cy="3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2" name="Google Shape;262;p19"/>
          <p:cNvSpPr txBox="1">
            <a:spLocks noGrp="1"/>
          </p:cNvSpPr>
          <p:nvPr>
            <p:ph type="subTitle" idx="7"/>
          </p:nvPr>
        </p:nvSpPr>
        <p:spPr>
          <a:xfrm>
            <a:off x="2012622" y="4227191"/>
            <a:ext cx="2203500" cy="43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63" name="Google Shape;263;p19"/>
          <p:cNvSpPr txBox="1">
            <a:spLocks noGrp="1"/>
          </p:cNvSpPr>
          <p:nvPr>
            <p:ph type="subTitle" idx="8"/>
          </p:nvPr>
        </p:nvSpPr>
        <p:spPr>
          <a:xfrm>
            <a:off x="1865622" y="3944841"/>
            <a:ext cx="2497500" cy="2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64" name="Google Shape;264;p19"/>
          <p:cNvSpPr txBox="1">
            <a:spLocks noGrp="1"/>
          </p:cNvSpPr>
          <p:nvPr>
            <p:ph type="title" idx="9" hasCustomPrompt="1"/>
          </p:nvPr>
        </p:nvSpPr>
        <p:spPr>
          <a:xfrm>
            <a:off x="5657234" y="3408291"/>
            <a:ext cx="850800" cy="34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38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65" name="Google Shape;265;p19"/>
          <p:cNvSpPr txBox="1">
            <a:spLocks noGrp="1"/>
          </p:cNvSpPr>
          <p:nvPr>
            <p:ph type="subTitle" idx="13"/>
          </p:nvPr>
        </p:nvSpPr>
        <p:spPr>
          <a:xfrm>
            <a:off x="4987347" y="4227191"/>
            <a:ext cx="2203500" cy="43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66" name="Google Shape;266;p19"/>
          <p:cNvSpPr txBox="1">
            <a:spLocks noGrp="1"/>
          </p:cNvSpPr>
          <p:nvPr>
            <p:ph type="subTitle" idx="14"/>
          </p:nvPr>
        </p:nvSpPr>
        <p:spPr>
          <a:xfrm>
            <a:off x="4840947" y="3944841"/>
            <a:ext cx="2496300" cy="2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267" name="Google Shape;267;p19"/>
          <p:cNvSpPr txBox="1">
            <a:spLocks noGrp="1"/>
          </p:cNvSpPr>
          <p:nvPr>
            <p:ph type="title" idx="15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  1">
  <p:cSld name="CUSTOM_3">
    <p:spTree>
      <p:nvGrpSpPr>
        <p:cNvPr id="1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ángulo 22"/>
          <p:cNvSpPr/>
          <p:nvPr userDrawn="1"/>
        </p:nvSpPr>
        <p:spPr>
          <a:xfrm>
            <a:off x="1058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69" name="Google Shape;269;p20"/>
          <p:cNvGrpSpPr/>
          <p:nvPr/>
        </p:nvGrpSpPr>
        <p:grpSpPr>
          <a:xfrm>
            <a:off x="-3750" y="-1750575"/>
            <a:ext cx="8520639" cy="7390231"/>
            <a:chOff x="-3750" y="-1750575"/>
            <a:chExt cx="8520639" cy="7390231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270" name="Google Shape;270;p20"/>
            <p:cNvSpPr/>
            <p:nvPr/>
          </p:nvSpPr>
          <p:spPr>
            <a:xfrm>
              <a:off x="7205189" y="3772759"/>
              <a:ext cx="1080161" cy="690324"/>
            </a:xfrm>
            <a:custGeom>
              <a:avLst/>
              <a:gdLst/>
              <a:ahLst/>
              <a:cxnLst/>
              <a:rect l="l" t="t" r="r" b="b"/>
              <a:pathLst>
                <a:path w="40861" h="26114" extrusionOk="0">
                  <a:moveTo>
                    <a:pt x="40481" y="1"/>
                  </a:moveTo>
                  <a:cubicBezTo>
                    <a:pt x="40422" y="1"/>
                    <a:pt x="40362" y="23"/>
                    <a:pt x="40308" y="77"/>
                  </a:cubicBezTo>
                  <a:cubicBezTo>
                    <a:pt x="35879" y="4387"/>
                    <a:pt x="31080" y="8328"/>
                    <a:pt x="26020" y="11876"/>
                  </a:cubicBezTo>
                  <a:cubicBezTo>
                    <a:pt x="20984" y="15424"/>
                    <a:pt x="15614" y="18520"/>
                    <a:pt x="10030" y="21139"/>
                  </a:cubicBezTo>
                  <a:cubicBezTo>
                    <a:pt x="8458" y="21878"/>
                    <a:pt x="6863" y="22580"/>
                    <a:pt x="5256" y="23271"/>
                  </a:cubicBezTo>
                  <a:cubicBezTo>
                    <a:pt x="4470" y="23604"/>
                    <a:pt x="3672" y="23937"/>
                    <a:pt x="2874" y="24259"/>
                  </a:cubicBezTo>
                  <a:cubicBezTo>
                    <a:pt x="2065" y="24580"/>
                    <a:pt x="1219" y="24854"/>
                    <a:pt x="446" y="25271"/>
                  </a:cubicBezTo>
                  <a:cubicBezTo>
                    <a:pt x="0" y="25505"/>
                    <a:pt x="273" y="26113"/>
                    <a:pt x="710" y="26113"/>
                  </a:cubicBezTo>
                  <a:cubicBezTo>
                    <a:pt x="740" y="26113"/>
                    <a:pt x="771" y="26111"/>
                    <a:pt x="803" y="26104"/>
                  </a:cubicBezTo>
                  <a:cubicBezTo>
                    <a:pt x="2303" y="25807"/>
                    <a:pt x="3779" y="25128"/>
                    <a:pt x="5196" y="24568"/>
                  </a:cubicBezTo>
                  <a:cubicBezTo>
                    <a:pt x="6649" y="24009"/>
                    <a:pt x="8077" y="23402"/>
                    <a:pt x="9482" y="22747"/>
                  </a:cubicBezTo>
                  <a:cubicBezTo>
                    <a:pt x="12304" y="21437"/>
                    <a:pt x="15066" y="20008"/>
                    <a:pt x="17769" y="18461"/>
                  </a:cubicBezTo>
                  <a:cubicBezTo>
                    <a:pt x="23175" y="15353"/>
                    <a:pt x="28306" y="11745"/>
                    <a:pt x="33069" y="7721"/>
                  </a:cubicBezTo>
                  <a:cubicBezTo>
                    <a:pt x="35748" y="5459"/>
                    <a:pt x="38272" y="3006"/>
                    <a:pt x="40677" y="458"/>
                  </a:cubicBezTo>
                  <a:cubicBezTo>
                    <a:pt x="40861" y="265"/>
                    <a:pt x="40682" y="1"/>
                    <a:pt x="404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0"/>
            <p:cNvSpPr/>
            <p:nvPr/>
          </p:nvSpPr>
          <p:spPr>
            <a:xfrm>
              <a:off x="2001450" y="1945306"/>
              <a:ext cx="4308826" cy="3243072"/>
            </a:xfrm>
            <a:custGeom>
              <a:avLst/>
              <a:gdLst/>
              <a:ahLst/>
              <a:cxnLst/>
              <a:rect l="l" t="t" r="r" b="b"/>
              <a:pathLst>
                <a:path w="162997" h="122681" extrusionOk="0">
                  <a:moveTo>
                    <a:pt x="15951" y="1"/>
                  </a:moveTo>
                  <a:cubicBezTo>
                    <a:pt x="10021" y="1"/>
                    <a:pt x="3898" y="1785"/>
                    <a:pt x="1727" y="7034"/>
                  </a:cubicBezTo>
                  <a:cubicBezTo>
                    <a:pt x="0" y="11201"/>
                    <a:pt x="1631" y="16142"/>
                    <a:pt x="4572" y="19559"/>
                  </a:cubicBezTo>
                  <a:cubicBezTo>
                    <a:pt x="7525" y="22976"/>
                    <a:pt x="11573" y="25203"/>
                    <a:pt x="15490" y="27429"/>
                  </a:cubicBezTo>
                  <a:cubicBezTo>
                    <a:pt x="27754" y="34406"/>
                    <a:pt x="39600" y="42098"/>
                    <a:pt x="50959" y="50468"/>
                  </a:cubicBezTo>
                  <a:cubicBezTo>
                    <a:pt x="55293" y="53671"/>
                    <a:pt x="59662" y="57088"/>
                    <a:pt x="62270" y="61803"/>
                  </a:cubicBezTo>
                  <a:cubicBezTo>
                    <a:pt x="65270" y="67220"/>
                    <a:pt x="65568" y="73697"/>
                    <a:pt x="67592" y="79555"/>
                  </a:cubicBezTo>
                  <a:cubicBezTo>
                    <a:pt x="70199" y="87103"/>
                    <a:pt x="75569" y="93342"/>
                    <a:pt x="81022" y="99188"/>
                  </a:cubicBezTo>
                  <a:cubicBezTo>
                    <a:pt x="91948" y="110919"/>
                    <a:pt x="106924" y="122680"/>
                    <a:pt x="123310" y="122680"/>
                  </a:cubicBezTo>
                  <a:cubicBezTo>
                    <a:pt x="127281" y="122680"/>
                    <a:pt x="131335" y="121990"/>
                    <a:pt x="135434" y="120441"/>
                  </a:cubicBezTo>
                  <a:cubicBezTo>
                    <a:pt x="141887" y="118000"/>
                    <a:pt x="154305" y="113797"/>
                    <a:pt x="158270" y="108237"/>
                  </a:cubicBezTo>
                  <a:cubicBezTo>
                    <a:pt x="162997" y="101593"/>
                    <a:pt x="158270" y="93033"/>
                    <a:pt x="153853" y="87937"/>
                  </a:cubicBezTo>
                  <a:cubicBezTo>
                    <a:pt x="148376" y="81591"/>
                    <a:pt x="140494" y="77662"/>
                    <a:pt x="132326" y="75781"/>
                  </a:cubicBezTo>
                  <a:cubicBezTo>
                    <a:pt x="126766" y="74507"/>
                    <a:pt x="120658" y="73947"/>
                    <a:pt x="116396" y="70161"/>
                  </a:cubicBezTo>
                  <a:cubicBezTo>
                    <a:pt x="113538" y="67637"/>
                    <a:pt x="111955" y="64029"/>
                    <a:pt x="110085" y="60707"/>
                  </a:cubicBezTo>
                  <a:cubicBezTo>
                    <a:pt x="102703" y="47634"/>
                    <a:pt x="90249" y="38359"/>
                    <a:pt x="78165" y="29465"/>
                  </a:cubicBezTo>
                  <a:cubicBezTo>
                    <a:pt x="60436" y="16452"/>
                    <a:pt x="41660" y="2998"/>
                    <a:pt x="19836" y="248"/>
                  </a:cubicBezTo>
                  <a:cubicBezTo>
                    <a:pt x="18581" y="89"/>
                    <a:pt x="17271" y="1"/>
                    <a:pt x="15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0"/>
            <p:cNvSpPr/>
            <p:nvPr/>
          </p:nvSpPr>
          <p:spPr>
            <a:xfrm>
              <a:off x="80286" y="-1331903"/>
              <a:ext cx="6261183" cy="2619761"/>
            </a:xfrm>
            <a:custGeom>
              <a:avLst/>
              <a:gdLst/>
              <a:ahLst/>
              <a:cxnLst/>
              <a:rect l="l" t="t" r="r" b="b"/>
              <a:pathLst>
                <a:path w="236852" h="99102" extrusionOk="0">
                  <a:moveTo>
                    <a:pt x="57722" y="0"/>
                  </a:moveTo>
                  <a:cubicBezTo>
                    <a:pt x="51203" y="0"/>
                    <a:pt x="44684" y="315"/>
                    <a:pt x="38196" y="944"/>
                  </a:cubicBezTo>
                  <a:cubicBezTo>
                    <a:pt x="31457" y="1599"/>
                    <a:pt x="24301" y="2802"/>
                    <a:pt x="19348" y="7410"/>
                  </a:cubicBezTo>
                  <a:cubicBezTo>
                    <a:pt x="13014" y="13327"/>
                    <a:pt x="16240" y="20875"/>
                    <a:pt x="18229" y="27983"/>
                  </a:cubicBezTo>
                  <a:cubicBezTo>
                    <a:pt x="16626" y="27714"/>
                    <a:pt x="15087" y="27570"/>
                    <a:pt x="13637" y="27570"/>
                  </a:cubicBezTo>
                  <a:cubicBezTo>
                    <a:pt x="7074" y="27570"/>
                    <a:pt x="2334" y="30517"/>
                    <a:pt x="1739" y="38104"/>
                  </a:cubicBezTo>
                  <a:cubicBezTo>
                    <a:pt x="1358" y="42866"/>
                    <a:pt x="0" y="47962"/>
                    <a:pt x="965" y="52701"/>
                  </a:cubicBezTo>
                  <a:cubicBezTo>
                    <a:pt x="2024" y="57904"/>
                    <a:pt x="5727" y="61940"/>
                    <a:pt x="9252" y="65691"/>
                  </a:cubicBezTo>
                  <a:cubicBezTo>
                    <a:pt x="15252" y="72084"/>
                    <a:pt x="21539" y="78668"/>
                    <a:pt x="29718" y="81835"/>
                  </a:cubicBezTo>
                  <a:cubicBezTo>
                    <a:pt x="34176" y="83561"/>
                    <a:pt x="38827" y="84146"/>
                    <a:pt x="43578" y="84146"/>
                  </a:cubicBezTo>
                  <a:cubicBezTo>
                    <a:pt x="53577" y="84146"/>
                    <a:pt x="64016" y="81555"/>
                    <a:pt x="74022" y="81555"/>
                  </a:cubicBezTo>
                  <a:cubicBezTo>
                    <a:pt x="78715" y="81555"/>
                    <a:pt x="83313" y="82125"/>
                    <a:pt x="87726" y="83800"/>
                  </a:cubicBezTo>
                  <a:cubicBezTo>
                    <a:pt x="96846" y="87265"/>
                    <a:pt x="103918" y="95099"/>
                    <a:pt x="113265" y="97897"/>
                  </a:cubicBezTo>
                  <a:cubicBezTo>
                    <a:pt x="116131" y="98754"/>
                    <a:pt x="119088" y="99102"/>
                    <a:pt x="122069" y="99102"/>
                  </a:cubicBezTo>
                  <a:cubicBezTo>
                    <a:pt x="126292" y="99102"/>
                    <a:pt x="130563" y="98404"/>
                    <a:pt x="134696" y="97468"/>
                  </a:cubicBezTo>
                  <a:cubicBezTo>
                    <a:pt x="152698" y="93384"/>
                    <a:pt x="170355" y="84300"/>
                    <a:pt x="180666" y="68977"/>
                  </a:cubicBezTo>
                  <a:cubicBezTo>
                    <a:pt x="182035" y="66929"/>
                    <a:pt x="183297" y="64762"/>
                    <a:pt x="185107" y="63095"/>
                  </a:cubicBezTo>
                  <a:cubicBezTo>
                    <a:pt x="187476" y="60928"/>
                    <a:pt x="190584" y="59773"/>
                    <a:pt x="193548" y="58535"/>
                  </a:cubicBezTo>
                  <a:cubicBezTo>
                    <a:pt x="208753" y="52165"/>
                    <a:pt x="222326" y="41914"/>
                    <a:pt x="232625" y="29019"/>
                  </a:cubicBezTo>
                  <a:cubicBezTo>
                    <a:pt x="234458" y="26710"/>
                    <a:pt x="236268" y="24150"/>
                    <a:pt x="236506" y="21209"/>
                  </a:cubicBezTo>
                  <a:cubicBezTo>
                    <a:pt x="236851" y="16970"/>
                    <a:pt x="233720" y="13053"/>
                    <a:pt x="229886" y="11208"/>
                  </a:cubicBezTo>
                  <a:cubicBezTo>
                    <a:pt x="226333" y="9503"/>
                    <a:pt x="222276" y="9239"/>
                    <a:pt x="218307" y="9239"/>
                  </a:cubicBezTo>
                  <a:cubicBezTo>
                    <a:pt x="218007" y="9239"/>
                    <a:pt x="217707" y="9241"/>
                    <a:pt x="217408" y="9243"/>
                  </a:cubicBezTo>
                  <a:cubicBezTo>
                    <a:pt x="197101" y="9463"/>
                    <a:pt x="176903" y="13820"/>
                    <a:pt x="156655" y="13820"/>
                  </a:cubicBezTo>
                  <a:cubicBezTo>
                    <a:pt x="153884" y="13820"/>
                    <a:pt x="151113" y="13738"/>
                    <a:pt x="148340" y="13553"/>
                  </a:cubicBezTo>
                  <a:cubicBezTo>
                    <a:pt x="129731" y="12315"/>
                    <a:pt x="111776" y="6469"/>
                    <a:pt x="93429" y="3171"/>
                  </a:cubicBezTo>
                  <a:cubicBezTo>
                    <a:pt x="81652" y="1059"/>
                    <a:pt x="69687" y="0"/>
                    <a:pt x="577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0"/>
            <p:cNvSpPr/>
            <p:nvPr/>
          </p:nvSpPr>
          <p:spPr>
            <a:xfrm>
              <a:off x="-3750" y="1477201"/>
              <a:ext cx="3002619" cy="4162455"/>
            </a:xfrm>
            <a:custGeom>
              <a:avLst/>
              <a:gdLst/>
              <a:ahLst/>
              <a:cxnLst/>
              <a:rect l="l" t="t" r="r" b="b"/>
              <a:pathLst>
                <a:path w="113585" h="157460" extrusionOk="0">
                  <a:moveTo>
                    <a:pt x="47542" y="1"/>
                  </a:moveTo>
                  <a:cubicBezTo>
                    <a:pt x="37850" y="15455"/>
                    <a:pt x="28242" y="32064"/>
                    <a:pt x="27349" y="50198"/>
                  </a:cubicBezTo>
                  <a:cubicBezTo>
                    <a:pt x="25623" y="41494"/>
                    <a:pt x="24956" y="32576"/>
                    <a:pt x="26016" y="23754"/>
                  </a:cubicBezTo>
                  <a:cubicBezTo>
                    <a:pt x="26218" y="22075"/>
                    <a:pt x="26480" y="20408"/>
                    <a:pt x="26813" y="18753"/>
                  </a:cubicBezTo>
                  <a:cubicBezTo>
                    <a:pt x="26863" y="18481"/>
                    <a:pt x="26633" y="18299"/>
                    <a:pt x="26423" y="18299"/>
                  </a:cubicBezTo>
                  <a:cubicBezTo>
                    <a:pt x="26285" y="18299"/>
                    <a:pt x="26156" y="18378"/>
                    <a:pt x="26123" y="18563"/>
                  </a:cubicBezTo>
                  <a:cubicBezTo>
                    <a:pt x="23444" y="31612"/>
                    <a:pt x="24706" y="45114"/>
                    <a:pt x="28052" y="57913"/>
                  </a:cubicBezTo>
                  <a:cubicBezTo>
                    <a:pt x="28873" y="61104"/>
                    <a:pt x="29826" y="64259"/>
                    <a:pt x="30897" y="67378"/>
                  </a:cubicBezTo>
                  <a:cubicBezTo>
                    <a:pt x="25694" y="57329"/>
                    <a:pt x="21551" y="47364"/>
                    <a:pt x="17610" y="36577"/>
                  </a:cubicBezTo>
                  <a:cubicBezTo>
                    <a:pt x="13728" y="25921"/>
                    <a:pt x="9061" y="15181"/>
                    <a:pt x="977" y="7228"/>
                  </a:cubicBezTo>
                  <a:lnTo>
                    <a:pt x="977" y="7228"/>
                  </a:lnTo>
                  <a:cubicBezTo>
                    <a:pt x="477" y="15146"/>
                    <a:pt x="0" y="23182"/>
                    <a:pt x="1751" y="30921"/>
                  </a:cubicBezTo>
                  <a:cubicBezTo>
                    <a:pt x="3656" y="39411"/>
                    <a:pt x="8192" y="47138"/>
                    <a:pt x="13847" y="53734"/>
                  </a:cubicBezTo>
                  <a:cubicBezTo>
                    <a:pt x="19134" y="59901"/>
                    <a:pt x="25385" y="65152"/>
                    <a:pt x="31838" y="70069"/>
                  </a:cubicBezTo>
                  <a:cubicBezTo>
                    <a:pt x="34195" y="76546"/>
                    <a:pt x="37041" y="82868"/>
                    <a:pt x="40279" y="88940"/>
                  </a:cubicBezTo>
                  <a:cubicBezTo>
                    <a:pt x="42720" y="93524"/>
                    <a:pt x="45411" y="97977"/>
                    <a:pt x="48316" y="102287"/>
                  </a:cubicBezTo>
                  <a:cubicBezTo>
                    <a:pt x="43077" y="95334"/>
                    <a:pt x="33802" y="82047"/>
                    <a:pt x="30957" y="79761"/>
                  </a:cubicBezTo>
                  <a:cubicBezTo>
                    <a:pt x="22718" y="73177"/>
                    <a:pt x="13812" y="67474"/>
                    <a:pt x="5584" y="60866"/>
                  </a:cubicBezTo>
                  <a:cubicBezTo>
                    <a:pt x="5168" y="60532"/>
                    <a:pt x="4739" y="60151"/>
                    <a:pt x="4358" y="59746"/>
                  </a:cubicBezTo>
                  <a:cubicBezTo>
                    <a:pt x="3977" y="58794"/>
                    <a:pt x="3489" y="58722"/>
                    <a:pt x="3132" y="57758"/>
                  </a:cubicBezTo>
                  <a:lnTo>
                    <a:pt x="3132" y="57758"/>
                  </a:lnTo>
                  <a:cubicBezTo>
                    <a:pt x="3227" y="59663"/>
                    <a:pt x="4370" y="63604"/>
                    <a:pt x="5132" y="64437"/>
                  </a:cubicBezTo>
                  <a:cubicBezTo>
                    <a:pt x="10466" y="77701"/>
                    <a:pt x="18086" y="85047"/>
                    <a:pt x="28718" y="94608"/>
                  </a:cubicBezTo>
                  <a:cubicBezTo>
                    <a:pt x="34898" y="100156"/>
                    <a:pt x="42220" y="105026"/>
                    <a:pt x="50435" y="105954"/>
                  </a:cubicBezTo>
                  <a:cubicBezTo>
                    <a:pt x="50447" y="105966"/>
                    <a:pt x="50447" y="105990"/>
                    <a:pt x="50459" y="106002"/>
                  </a:cubicBezTo>
                  <a:lnTo>
                    <a:pt x="50483" y="105954"/>
                  </a:lnTo>
                  <a:cubicBezTo>
                    <a:pt x="50626" y="105966"/>
                    <a:pt x="50769" y="105990"/>
                    <a:pt x="50900" y="106002"/>
                  </a:cubicBezTo>
                  <a:cubicBezTo>
                    <a:pt x="53293" y="109336"/>
                    <a:pt x="55817" y="112586"/>
                    <a:pt x="58460" y="115729"/>
                  </a:cubicBezTo>
                  <a:cubicBezTo>
                    <a:pt x="61925" y="119849"/>
                    <a:pt x="65592" y="123790"/>
                    <a:pt x="69450" y="127529"/>
                  </a:cubicBezTo>
                  <a:cubicBezTo>
                    <a:pt x="59786" y="123195"/>
                    <a:pt x="49180" y="120968"/>
                    <a:pt x="38582" y="120968"/>
                  </a:cubicBezTo>
                  <a:cubicBezTo>
                    <a:pt x="30547" y="120968"/>
                    <a:pt x="22516" y="122248"/>
                    <a:pt x="14907" y="124862"/>
                  </a:cubicBezTo>
                  <a:cubicBezTo>
                    <a:pt x="24027" y="129314"/>
                    <a:pt x="33564" y="133053"/>
                    <a:pt x="43530" y="134982"/>
                  </a:cubicBezTo>
                  <a:cubicBezTo>
                    <a:pt x="48145" y="135881"/>
                    <a:pt x="52859" y="136379"/>
                    <a:pt x="57570" y="136379"/>
                  </a:cubicBezTo>
                  <a:cubicBezTo>
                    <a:pt x="58534" y="136379"/>
                    <a:pt x="59498" y="136358"/>
                    <a:pt x="60460" y="136315"/>
                  </a:cubicBezTo>
                  <a:cubicBezTo>
                    <a:pt x="64961" y="136113"/>
                    <a:pt x="72081" y="136089"/>
                    <a:pt x="76105" y="134029"/>
                  </a:cubicBezTo>
                  <a:lnTo>
                    <a:pt x="75867" y="133446"/>
                  </a:lnTo>
                  <a:lnTo>
                    <a:pt x="75867" y="133446"/>
                  </a:lnTo>
                  <a:cubicBezTo>
                    <a:pt x="77772" y="135113"/>
                    <a:pt x="79725" y="136732"/>
                    <a:pt x="81713" y="138304"/>
                  </a:cubicBezTo>
                  <a:cubicBezTo>
                    <a:pt x="90202" y="145043"/>
                    <a:pt x="99310" y="150865"/>
                    <a:pt x="109002" y="155722"/>
                  </a:cubicBezTo>
                  <a:cubicBezTo>
                    <a:pt x="110205" y="156318"/>
                    <a:pt x="111407" y="156889"/>
                    <a:pt x="112645" y="157413"/>
                  </a:cubicBezTo>
                  <a:cubicBezTo>
                    <a:pt x="112717" y="157445"/>
                    <a:pt x="112787" y="157459"/>
                    <a:pt x="112854" y="157459"/>
                  </a:cubicBezTo>
                  <a:cubicBezTo>
                    <a:pt x="113290" y="157459"/>
                    <a:pt x="113584" y="156861"/>
                    <a:pt x="113110" y="156604"/>
                  </a:cubicBezTo>
                  <a:cubicBezTo>
                    <a:pt x="109216" y="154544"/>
                    <a:pt x="105347" y="152472"/>
                    <a:pt x="101549" y="150246"/>
                  </a:cubicBezTo>
                  <a:cubicBezTo>
                    <a:pt x="107466" y="138113"/>
                    <a:pt x="110014" y="124350"/>
                    <a:pt x="108788" y="110907"/>
                  </a:cubicBezTo>
                  <a:cubicBezTo>
                    <a:pt x="108121" y="103597"/>
                    <a:pt x="106359" y="96406"/>
                    <a:pt x="105847" y="89083"/>
                  </a:cubicBezTo>
                  <a:cubicBezTo>
                    <a:pt x="104061" y="94798"/>
                    <a:pt x="100561" y="99799"/>
                    <a:pt x="98072" y="105240"/>
                  </a:cubicBezTo>
                  <a:cubicBezTo>
                    <a:pt x="91762" y="119039"/>
                    <a:pt x="92405" y="135791"/>
                    <a:pt x="99644" y="149103"/>
                  </a:cubicBezTo>
                  <a:lnTo>
                    <a:pt x="99144" y="148805"/>
                  </a:lnTo>
                  <a:cubicBezTo>
                    <a:pt x="94560" y="145995"/>
                    <a:pt x="90095" y="142971"/>
                    <a:pt x="85797" y="139732"/>
                  </a:cubicBezTo>
                  <a:cubicBezTo>
                    <a:pt x="83249" y="137815"/>
                    <a:pt x="80749" y="135815"/>
                    <a:pt x="78320" y="133744"/>
                  </a:cubicBezTo>
                  <a:cubicBezTo>
                    <a:pt x="78427" y="133624"/>
                    <a:pt x="78534" y="133494"/>
                    <a:pt x="78641" y="133374"/>
                  </a:cubicBezTo>
                  <a:cubicBezTo>
                    <a:pt x="80510" y="131077"/>
                    <a:pt x="81213" y="127969"/>
                    <a:pt x="81701" y="125004"/>
                  </a:cubicBezTo>
                  <a:cubicBezTo>
                    <a:pt x="84928" y="105621"/>
                    <a:pt x="83118" y="85440"/>
                    <a:pt x="76522" y="66938"/>
                  </a:cubicBezTo>
                  <a:cubicBezTo>
                    <a:pt x="76105" y="65783"/>
                    <a:pt x="75593" y="64533"/>
                    <a:pt x="74522" y="63937"/>
                  </a:cubicBezTo>
                  <a:cubicBezTo>
                    <a:pt x="69200" y="80594"/>
                    <a:pt x="67723" y="98477"/>
                    <a:pt x="70235" y="115777"/>
                  </a:cubicBezTo>
                  <a:cubicBezTo>
                    <a:pt x="70950" y="120647"/>
                    <a:pt x="72021" y="125600"/>
                    <a:pt x="74272" y="129922"/>
                  </a:cubicBezTo>
                  <a:cubicBezTo>
                    <a:pt x="74033" y="129791"/>
                    <a:pt x="73807" y="129672"/>
                    <a:pt x="73569" y="129541"/>
                  </a:cubicBezTo>
                  <a:cubicBezTo>
                    <a:pt x="69581" y="125874"/>
                    <a:pt x="65771" y="122016"/>
                    <a:pt x="62163" y="117968"/>
                  </a:cubicBezTo>
                  <a:cubicBezTo>
                    <a:pt x="58305" y="113646"/>
                    <a:pt x="54686" y="109121"/>
                    <a:pt x="51340" y="104395"/>
                  </a:cubicBezTo>
                  <a:cubicBezTo>
                    <a:pt x="56877" y="94012"/>
                    <a:pt x="60746" y="81880"/>
                    <a:pt x="60306" y="70200"/>
                  </a:cubicBezTo>
                  <a:cubicBezTo>
                    <a:pt x="59925" y="59913"/>
                    <a:pt x="57186" y="49626"/>
                    <a:pt x="58591" y="39422"/>
                  </a:cubicBezTo>
                  <a:lnTo>
                    <a:pt x="58591" y="39422"/>
                  </a:lnTo>
                  <a:cubicBezTo>
                    <a:pt x="50590" y="44875"/>
                    <a:pt x="42994" y="52091"/>
                    <a:pt x="40767" y="61520"/>
                  </a:cubicBezTo>
                  <a:cubicBezTo>
                    <a:pt x="39053" y="68771"/>
                    <a:pt x="40755" y="76367"/>
                    <a:pt x="42851" y="83511"/>
                  </a:cubicBezTo>
                  <a:cubicBezTo>
                    <a:pt x="44470" y="89048"/>
                    <a:pt x="46340" y="94501"/>
                    <a:pt x="48268" y="99918"/>
                  </a:cubicBezTo>
                  <a:cubicBezTo>
                    <a:pt x="46578" y="97358"/>
                    <a:pt x="44970" y="94751"/>
                    <a:pt x="43434" y="92084"/>
                  </a:cubicBezTo>
                  <a:cubicBezTo>
                    <a:pt x="38100" y="82809"/>
                    <a:pt x="33743" y="72974"/>
                    <a:pt x="30564" y="62747"/>
                  </a:cubicBezTo>
                  <a:cubicBezTo>
                    <a:pt x="29933" y="60711"/>
                    <a:pt x="29349" y="58651"/>
                    <a:pt x="28814" y="56579"/>
                  </a:cubicBezTo>
                  <a:cubicBezTo>
                    <a:pt x="32743" y="55365"/>
                    <a:pt x="36112" y="52734"/>
                    <a:pt x="38803" y="49638"/>
                  </a:cubicBezTo>
                  <a:cubicBezTo>
                    <a:pt x="44494" y="43101"/>
                    <a:pt x="47411" y="34517"/>
                    <a:pt x="48399" y="25909"/>
                  </a:cubicBezTo>
                  <a:cubicBezTo>
                    <a:pt x="49376" y="17301"/>
                    <a:pt x="48566" y="8597"/>
                    <a:pt x="475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0"/>
            <p:cNvSpPr/>
            <p:nvPr/>
          </p:nvSpPr>
          <p:spPr>
            <a:xfrm>
              <a:off x="5573088" y="-1750575"/>
              <a:ext cx="2943802" cy="4903217"/>
            </a:xfrm>
            <a:custGeom>
              <a:avLst/>
              <a:gdLst/>
              <a:ahLst/>
              <a:cxnLst/>
              <a:rect l="l" t="t" r="r" b="b"/>
              <a:pathLst>
                <a:path w="111360" h="185482" extrusionOk="0">
                  <a:moveTo>
                    <a:pt x="64810" y="0"/>
                  </a:moveTo>
                  <a:cubicBezTo>
                    <a:pt x="64534" y="0"/>
                    <a:pt x="64271" y="208"/>
                    <a:pt x="64377" y="554"/>
                  </a:cubicBezTo>
                  <a:cubicBezTo>
                    <a:pt x="65663" y="4781"/>
                    <a:pt x="66937" y="8972"/>
                    <a:pt x="68044" y="13234"/>
                  </a:cubicBezTo>
                  <a:cubicBezTo>
                    <a:pt x="55281" y="17628"/>
                    <a:pt x="43756" y="25557"/>
                    <a:pt x="35124" y="35928"/>
                  </a:cubicBezTo>
                  <a:cubicBezTo>
                    <a:pt x="30421" y="41571"/>
                    <a:pt x="26575" y="47893"/>
                    <a:pt x="21765" y="53442"/>
                  </a:cubicBezTo>
                  <a:cubicBezTo>
                    <a:pt x="27063" y="50668"/>
                    <a:pt x="33076" y="49596"/>
                    <a:pt x="38684" y="47512"/>
                  </a:cubicBezTo>
                  <a:cubicBezTo>
                    <a:pt x="52900" y="42226"/>
                    <a:pt x="64294" y="29927"/>
                    <a:pt x="68592" y="15389"/>
                  </a:cubicBezTo>
                  <a:cubicBezTo>
                    <a:pt x="68640" y="15580"/>
                    <a:pt x="68687" y="15770"/>
                    <a:pt x="68735" y="15961"/>
                  </a:cubicBezTo>
                  <a:cubicBezTo>
                    <a:pt x="69985" y="21188"/>
                    <a:pt x="70997" y="26474"/>
                    <a:pt x="71747" y="31808"/>
                  </a:cubicBezTo>
                  <a:cubicBezTo>
                    <a:pt x="72200" y="34963"/>
                    <a:pt x="72545" y="38142"/>
                    <a:pt x="72807" y="41333"/>
                  </a:cubicBezTo>
                  <a:cubicBezTo>
                    <a:pt x="72640" y="41345"/>
                    <a:pt x="72485" y="41357"/>
                    <a:pt x="72319" y="41369"/>
                  </a:cubicBezTo>
                  <a:cubicBezTo>
                    <a:pt x="69378" y="41655"/>
                    <a:pt x="66675" y="43369"/>
                    <a:pt x="64234" y="45119"/>
                  </a:cubicBezTo>
                  <a:cubicBezTo>
                    <a:pt x="48256" y="56537"/>
                    <a:pt x="35255" y="72099"/>
                    <a:pt x="26837" y="89851"/>
                  </a:cubicBezTo>
                  <a:cubicBezTo>
                    <a:pt x="26313" y="90958"/>
                    <a:pt x="25801" y="92196"/>
                    <a:pt x="26134" y="93375"/>
                  </a:cubicBezTo>
                  <a:cubicBezTo>
                    <a:pt x="41672" y="85362"/>
                    <a:pt x="55352" y="73766"/>
                    <a:pt x="65818" y="59740"/>
                  </a:cubicBezTo>
                  <a:cubicBezTo>
                    <a:pt x="68759" y="55799"/>
                    <a:pt x="71497" y="51549"/>
                    <a:pt x="72962" y="46893"/>
                  </a:cubicBezTo>
                  <a:cubicBezTo>
                    <a:pt x="73045" y="47143"/>
                    <a:pt x="73117" y="47405"/>
                    <a:pt x="73200" y="47655"/>
                  </a:cubicBezTo>
                  <a:cubicBezTo>
                    <a:pt x="73426" y="53073"/>
                    <a:pt x="73390" y="58502"/>
                    <a:pt x="73081" y="63907"/>
                  </a:cubicBezTo>
                  <a:cubicBezTo>
                    <a:pt x="72747" y="69694"/>
                    <a:pt x="72104" y="75456"/>
                    <a:pt x="71140" y="81159"/>
                  </a:cubicBezTo>
                  <a:cubicBezTo>
                    <a:pt x="59877" y="84588"/>
                    <a:pt x="48554" y="90434"/>
                    <a:pt x="40612" y="98995"/>
                  </a:cubicBezTo>
                  <a:cubicBezTo>
                    <a:pt x="33600" y="106543"/>
                    <a:pt x="28266" y="115747"/>
                    <a:pt x="20062" y="121974"/>
                  </a:cubicBezTo>
                  <a:cubicBezTo>
                    <a:pt x="23811" y="122687"/>
                    <a:pt x="27710" y="123160"/>
                    <a:pt x="31562" y="123160"/>
                  </a:cubicBezTo>
                  <a:cubicBezTo>
                    <a:pt x="37486" y="123160"/>
                    <a:pt x="43300" y="122042"/>
                    <a:pt x="48292" y="118962"/>
                  </a:cubicBezTo>
                  <a:cubicBezTo>
                    <a:pt x="54626" y="115033"/>
                    <a:pt x="58793" y="108460"/>
                    <a:pt x="62365" y="101924"/>
                  </a:cubicBezTo>
                  <a:cubicBezTo>
                    <a:pt x="65127" y="96864"/>
                    <a:pt x="67663" y="91696"/>
                    <a:pt x="70140" y="86493"/>
                  </a:cubicBezTo>
                  <a:lnTo>
                    <a:pt x="70140" y="86493"/>
                  </a:lnTo>
                  <a:cubicBezTo>
                    <a:pt x="69521" y="89494"/>
                    <a:pt x="68818" y="92494"/>
                    <a:pt x="68021" y="95459"/>
                  </a:cubicBezTo>
                  <a:cubicBezTo>
                    <a:pt x="65235" y="105793"/>
                    <a:pt x="61365" y="115830"/>
                    <a:pt x="56376" y="125296"/>
                  </a:cubicBezTo>
                  <a:cubicBezTo>
                    <a:pt x="55388" y="127189"/>
                    <a:pt x="54340" y="129058"/>
                    <a:pt x="53257" y="130904"/>
                  </a:cubicBezTo>
                  <a:cubicBezTo>
                    <a:pt x="50236" y="129299"/>
                    <a:pt x="46787" y="128675"/>
                    <a:pt x="43355" y="128675"/>
                  </a:cubicBezTo>
                  <a:cubicBezTo>
                    <a:pt x="42661" y="128675"/>
                    <a:pt x="41968" y="128701"/>
                    <a:pt x="41279" y="128749"/>
                  </a:cubicBezTo>
                  <a:cubicBezTo>
                    <a:pt x="32635" y="129344"/>
                    <a:pt x="24503" y="133356"/>
                    <a:pt x="17717" y="138738"/>
                  </a:cubicBezTo>
                  <a:cubicBezTo>
                    <a:pt x="10942" y="144131"/>
                    <a:pt x="5370" y="150858"/>
                    <a:pt x="0" y="157657"/>
                  </a:cubicBezTo>
                  <a:cubicBezTo>
                    <a:pt x="17788" y="153585"/>
                    <a:pt x="36326" y="148644"/>
                    <a:pt x="49780" y="136440"/>
                  </a:cubicBezTo>
                  <a:lnTo>
                    <a:pt x="49780" y="136440"/>
                  </a:lnTo>
                  <a:cubicBezTo>
                    <a:pt x="44851" y="143822"/>
                    <a:pt x="39005" y="150597"/>
                    <a:pt x="32028" y="156085"/>
                  </a:cubicBezTo>
                  <a:cubicBezTo>
                    <a:pt x="30695" y="157133"/>
                    <a:pt x="29325" y="158121"/>
                    <a:pt x="27920" y="159062"/>
                  </a:cubicBezTo>
                  <a:cubicBezTo>
                    <a:pt x="27601" y="159281"/>
                    <a:pt x="27792" y="159751"/>
                    <a:pt x="28093" y="159751"/>
                  </a:cubicBezTo>
                  <a:cubicBezTo>
                    <a:pt x="28151" y="159751"/>
                    <a:pt x="28214" y="159733"/>
                    <a:pt x="28278" y="159693"/>
                  </a:cubicBezTo>
                  <a:cubicBezTo>
                    <a:pt x="39398" y="152347"/>
                    <a:pt x="48054" y="141917"/>
                    <a:pt x="54745" y="130487"/>
                  </a:cubicBezTo>
                  <a:cubicBezTo>
                    <a:pt x="56412" y="127653"/>
                    <a:pt x="57960" y="124748"/>
                    <a:pt x="59412" y="121795"/>
                  </a:cubicBezTo>
                  <a:lnTo>
                    <a:pt x="59412" y="121795"/>
                  </a:lnTo>
                  <a:cubicBezTo>
                    <a:pt x="55995" y="132559"/>
                    <a:pt x="51876" y="142548"/>
                    <a:pt x="47030" y="152954"/>
                  </a:cubicBezTo>
                  <a:cubicBezTo>
                    <a:pt x="42244" y="163241"/>
                    <a:pt x="37945" y="174135"/>
                    <a:pt x="38041" y="185482"/>
                  </a:cubicBezTo>
                  <a:cubicBezTo>
                    <a:pt x="43994" y="180231"/>
                    <a:pt x="50018" y="174873"/>
                    <a:pt x="54257" y="168170"/>
                  </a:cubicBezTo>
                  <a:cubicBezTo>
                    <a:pt x="58900" y="160824"/>
                    <a:pt x="61163" y="152156"/>
                    <a:pt x="61829" y="143489"/>
                  </a:cubicBezTo>
                  <a:cubicBezTo>
                    <a:pt x="62449" y="135392"/>
                    <a:pt x="61746" y="127260"/>
                    <a:pt x="60651" y="119212"/>
                  </a:cubicBezTo>
                  <a:cubicBezTo>
                    <a:pt x="63568" y="112961"/>
                    <a:pt x="66032" y="106496"/>
                    <a:pt x="68033" y="99900"/>
                  </a:cubicBezTo>
                  <a:cubicBezTo>
                    <a:pt x="69545" y="94935"/>
                    <a:pt x="70795" y="89875"/>
                    <a:pt x="71783" y="84779"/>
                  </a:cubicBezTo>
                  <a:lnTo>
                    <a:pt x="71783" y="84779"/>
                  </a:lnTo>
                  <a:cubicBezTo>
                    <a:pt x="70569" y="93399"/>
                    <a:pt x="67735" y="109365"/>
                    <a:pt x="68140" y="112997"/>
                  </a:cubicBezTo>
                  <a:cubicBezTo>
                    <a:pt x="69295" y="123474"/>
                    <a:pt x="71569" y="133809"/>
                    <a:pt x="72712" y="144286"/>
                  </a:cubicBezTo>
                  <a:cubicBezTo>
                    <a:pt x="72771" y="144822"/>
                    <a:pt x="72807" y="145394"/>
                    <a:pt x="72783" y="145953"/>
                  </a:cubicBezTo>
                  <a:cubicBezTo>
                    <a:pt x="72390" y="146894"/>
                    <a:pt x="72676" y="147287"/>
                    <a:pt x="72247" y="148215"/>
                  </a:cubicBezTo>
                  <a:cubicBezTo>
                    <a:pt x="73521" y="146798"/>
                    <a:pt x="75498" y="143215"/>
                    <a:pt x="75545" y="142084"/>
                  </a:cubicBezTo>
                  <a:cubicBezTo>
                    <a:pt x="81153" y="128939"/>
                    <a:pt x="80963" y="118354"/>
                    <a:pt x="80201" y="104079"/>
                  </a:cubicBezTo>
                  <a:cubicBezTo>
                    <a:pt x="79760" y="95780"/>
                    <a:pt x="78022" y="87160"/>
                    <a:pt x="72878" y="80695"/>
                  </a:cubicBezTo>
                  <a:cubicBezTo>
                    <a:pt x="72878" y="80671"/>
                    <a:pt x="72890" y="80659"/>
                    <a:pt x="72902" y="80647"/>
                  </a:cubicBezTo>
                  <a:cubicBezTo>
                    <a:pt x="72878" y="80647"/>
                    <a:pt x="72866" y="80647"/>
                    <a:pt x="72843" y="80659"/>
                  </a:cubicBezTo>
                  <a:cubicBezTo>
                    <a:pt x="72759" y="80552"/>
                    <a:pt x="72664" y="80445"/>
                    <a:pt x="72581" y="80326"/>
                  </a:cubicBezTo>
                  <a:cubicBezTo>
                    <a:pt x="73247" y="76278"/>
                    <a:pt x="73759" y="72194"/>
                    <a:pt x="74117" y="68110"/>
                  </a:cubicBezTo>
                  <a:cubicBezTo>
                    <a:pt x="74581" y="62752"/>
                    <a:pt x="74771" y="57371"/>
                    <a:pt x="74688" y="51989"/>
                  </a:cubicBezTo>
                  <a:lnTo>
                    <a:pt x="74688" y="51989"/>
                  </a:lnTo>
                  <a:cubicBezTo>
                    <a:pt x="81320" y="69384"/>
                    <a:pt x="94607" y="84255"/>
                    <a:pt x="111359" y="92447"/>
                  </a:cubicBezTo>
                  <a:cubicBezTo>
                    <a:pt x="108073" y="82850"/>
                    <a:pt x="103966" y="73456"/>
                    <a:pt x="98286" y="65050"/>
                  </a:cubicBezTo>
                  <a:cubicBezTo>
                    <a:pt x="95119" y="60347"/>
                    <a:pt x="91440" y="55966"/>
                    <a:pt x="87261" y="52144"/>
                  </a:cubicBezTo>
                  <a:cubicBezTo>
                    <a:pt x="83927" y="49108"/>
                    <a:pt x="78879" y="44083"/>
                    <a:pt x="74581" y="42690"/>
                  </a:cubicBezTo>
                  <a:lnTo>
                    <a:pt x="74331" y="43274"/>
                  </a:lnTo>
                  <a:cubicBezTo>
                    <a:pt x="74164" y="40750"/>
                    <a:pt x="73938" y="38226"/>
                    <a:pt x="73640" y="35701"/>
                  </a:cubicBezTo>
                  <a:cubicBezTo>
                    <a:pt x="72402" y="24938"/>
                    <a:pt x="70080" y="14365"/>
                    <a:pt x="66651" y="4090"/>
                  </a:cubicBezTo>
                  <a:cubicBezTo>
                    <a:pt x="66223" y="2816"/>
                    <a:pt x="65770" y="1566"/>
                    <a:pt x="65282" y="316"/>
                  </a:cubicBezTo>
                  <a:cubicBezTo>
                    <a:pt x="65195" y="98"/>
                    <a:pt x="64999" y="0"/>
                    <a:pt x="64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0"/>
            <p:cNvSpPr/>
            <p:nvPr/>
          </p:nvSpPr>
          <p:spPr>
            <a:xfrm>
              <a:off x="2411848" y="1602237"/>
              <a:ext cx="774625" cy="263425"/>
            </a:xfrm>
            <a:custGeom>
              <a:avLst/>
              <a:gdLst/>
              <a:ahLst/>
              <a:cxnLst/>
              <a:rect l="l" t="t" r="r" b="b"/>
              <a:pathLst>
                <a:path w="29303" h="9965" extrusionOk="0">
                  <a:moveTo>
                    <a:pt x="3352" y="1"/>
                  </a:moveTo>
                  <a:cubicBezTo>
                    <a:pt x="2496" y="1"/>
                    <a:pt x="1634" y="134"/>
                    <a:pt x="1037" y="712"/>
                  </a:cubicBezTo>
                  <a:cubicBezTo>
                    <a:pt x="1" y="1724"/>
                    <a:pt x="418" y="3593"/>
                    <a:pt x="1489" y="4546"/>
                  </a:cubicBezTo>
                  <a:cubicBezTo>
                    <a:pt x="2573" y="5510"/>
                    <a:pt x="4073" y="5808"/>
                    <a:pt x="5502" y="6058"/>
                  </a:cubicBezTo>
                  <a:cubicBezTo>
                    <a:pt x="12598" y="7332"/>
                    <a:pt x="19682" y="8606"/>
                    <a:pt x="26778" y="9880"/>
                  </a:cubicBezTo>
                  <a:cubicBezTo>
                    <a:pt x="27020" y="9925"/>
                    <a:pt x="27279" y="9964"/>
                    <a:pt x="27530" y="9964"/>
                  </a:cubicBezTo>
                  <a:cubicBezTo>
                    <a:pt x="27872" y="9964"/>
                    <a:pt x="28198" y="9892"/>
                    <a:pt x="28445" y="9666"/>
                  </a:cubicBezTo>
                  <a:cubicBezTo>
                    <a:pt x="29302" y="8856"/>
                    <a:pt x="28123" y="7534"/>
                    <a:pt x="27076" y="7010"/>
                  </a:cubicBezTo>
                  <a:cubicBezTo>
                    <a:pt x="23516" y="5236"/>
                    <a:pt x="19765" y="3855"/>
                    <a:pt x="15908" y="2891"/>
                  </a:cubicBezTo>
                  <a:cubicBezTo>
                    <a:pt x="12145" y="1272"/>
                    <a:pt x="8097" y="295"/>
                    <a:pt x="4001" y="22"/>
                  </a:cubicBezTo>
                  <a:cubicBezTo>
                    <a:pt x="3788" y="9"/>
                    <a:pt x="3570" y="1"/>
                    <a:pt x="33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0"/>
            <p:cNvSpPr/>
            <p:nvPr/>
          </p:nvSpPr>
          <p:spPr>
            <a:xfrm>
              <a:off x="6031650" y="3960022"/>
              <a:ext cx="619451" cy="647922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277;p20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  <a:solidFill>
            <a:srgbClr val="82C6EE"/>
          </a:solidFill>
        </p:grpSpPr>
        <p:sp>
          <p:nvSpPr>
            <p:cNvPr id="278" name="Google Shape;278;p20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0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0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1" name="Google Shape;281;p20"/>
          <p:cNvSpPr txBox="1">
            <a:spLocks noGrp="1"/>
          </p:cNvSpPr>
          <p:nvPr>
            <p:ph type="subTitle" idx="1"/>
          </p:nvPr>
        </p:nvSpPr>
        <p:spPr>
          <a:xfrm>
            <a:off x="2635500" y="32977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282" name="Google Shape;282;p20"/>
          <p:cNvSpPr txBox="1">
            <a:spLocks noGrp="1"/>
          </p:cNvSpPr>
          <p:nvPr>
            <p:ph type="subTitle" idx="2"/>
          </p:nvPr>
        </p:nvSpPr>
        <p:spPr>
          <a:xfrm>
            <a:off x="6384067" y="32977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283" name="Google Shape;283;p20"/>
          <p:cNvSpPr txBox="1">
            <a:spLocks noGrp="1"/>
          </p:cNvSpPr>
          <p:nvPr>
            <p:ph type="subTitle" idx="3"/>
          </p:nvPr>
        </p:nvSpPr>
        <p:spPr>
          <a:xfrm>
            <a:off x="934425" y="20849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284" name="Google Shape;284;p20"/>
          <p:cNvSpPr txBox="1">
            <a:spLocks noGrp="1"/>
          </p:cNvSpPr>
          <p:nvPr>
            <p:ph type="subTitle" idx="4"/>
          </p:nvPr>
        </p:nvSpPr>
        <p:spPr>
          <a:xfrm>
            <a:off x="4556492" y="20849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285" name="Google Shape;285;p20"/>
          <p:cNvSpPr txBox="1">
            <a:spLocks noGrp="1"/>
          </p:cNvSpPr>
          <p:nvPr>
            <p:ph type="subTitle" idx="5"/>
          </p:nvPr>
        </p:nvSpPr>
        <p:spPr>
          <a:xfrm>
            <a:off x="2609675" y="27873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86" name="Google Shape;286;p20"/>
          <p:cNvSpPr txBox="1">
            <a:spLocks noGrp="1"/>
          </p:cNvSpPr>
          <p:nvPr>
            <p:ph type="subTitle" idx="6"/>
          </p:nvPr>
        </p:nvSpPr>
        <p:spPr>
          <a:xfrm>
            <a:off x="908600" y="16727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20"/>
          <p:cNvSpPr txBox="1">
            <a:spLocks noGrp="1"/>
          </p:cNvSpPr>
          <p:nvPr>
            <p:ph type="subTitle" idx="7"/>
          </p:nvPr>
        </p:nvSpPr>
        <p:spPr>
          <a:xfrm>
            <a:off x="6336625" y="27873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88" name="Google Shape;288;p20"/>
          <p:cNvSpPr txBox="1">
            <a:spLocks noGrp="1"/>
          </p:cNvSpPr>
          <p:nvPr>
            <p:ph type="subTitle" idx="8"/>
          </p:nvPr>
        </p:nvSpPr>
        <p:spPr>
          <a:xfrm>
            <a:off x="4585250" y="16727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289" name="Google Shape;289;p20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  2">
  <p:cSld name="CUSTOM_3_1">
    <p:spTree>
      <p:nvGrpSpPr>
        <p:cNvPr id="1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ángulo 24"/>
          <p:cNvSpPr/>
          <p:nvPr userDrawn="1"/>
        </p:nvSpPr>
        <p:spPr>
          <a:xfrm>
            <a:off x="-4421" y="-1007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91" name="Google Shape;291;p21"/>
          <p:cNvGrpSpPr/>
          <p:nvPr/>
        </p:nvGrpSpPr>
        <p:grpSpPr>
          <a:xfrm>
            <a:off x="-4421" y="-1162875"/>
            <a:ext cx="9484592" cy="7223725"/>
            <a:chOff x="-972150" y="-975975"/>
            <a:chExt cx="9382325" cy="72237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292" name="Google Shape;292;p21"/>
            <p:cNvSpPr/>
            <p:nvPr/>
          </p:nvSpPr>
          <p:spPr>
            <a:xfrm>
              <a:off x="3397425" y="4086150"/>
              <a:ext cx="4581850" cy="2161600"/>
            </a:xfrm>
            <a:custGeom>
              <a:avLst/>
              <a:gdLst/>
              <a:ahLst/>
              <a:cxnLst/>
              <a:rect l="l" t="t" r="r" b="b"/>
              <a:pathLst>
                <a:path w="183274" h="86464" extrusionOk="0">
                  <a:moveTo>
                    <a:pt x="29559" y="1"/>
                  </a:moveTo>
                  <a:cubicBezTo>
                    <a:pt x="24805" y="1"/>
                    <a:pt x="20058" y="417"/>
                    <a:pt x="15336" y="1366"/>
                  </a:cubicBezTo>
                  <a:cubicBezTo>
                    <a:pt x="8526" y="2735"/>
                    <a:pt x="787" y="6616"/>
                    <a:pt x="311" y="13546"/>
                  </a:cubicBezTo>
                  <a:cubicBezTo>
                    <a:pt x="1" y="18046"/>
                    <a:pt x="3120" y="22213"/>
                    <a:pt x="6990" y="24511"/>
                  </a:cubicBezTo>
                  <a:cubicBezTo>
                    <a:pt x="10871" y="26821"/>
                    <a:pt x="15420" y="27643"/>
                    <a:pt x="19849" y="28512"/>
                  </a:cubicBezTo>
                  <a:cubicBezTo>
                    <a:pt x="33684" y="31226"/>
                    <a:pt x="47364" y="34763"/>
                    <a:pt x="60794" y="39096"/>
                  </a:cubicBezTo>
                  <a:cubicBezTo>
                    <a:pt x="65914" y="40751"/>
                    <a:pt x="71153" y="42609"/>
                    <a:pt x="75117" y="46240"/>
                  </a:cubicBezTo>
                  <a:cubicBezTo>
                    <a:pt x="79689" y="50431"/>
                    <a:pt x="82023" y="56468"/>
                    <a:pt x="85809" y="61385"/>
                  </a:cubicBezTo>
                  <a:cubicBezTo>
                    <a:pt x="90679" y="67719"/>
                    <a:pt x="97751" y="71922"/>
                    <a:pt x="104776" y="75732"/>
                  </a:cubicBezTo>
                  <a:cubicBezTo>
                    <a:pt x="115303" y="81447"/>
                    <a:pt x="127980" y="86464"/>
                    <a:pt x="140198" y="86464"/>
                  </a:cubicBezTo>
                  <a:cubicBezTo>
                    <a:pt x="148292" y="86464"/>
                    <a:pt x="156185" y="84262"/>
                    <a:pt x="163117" y="78601"/>
                  </a:cubicBezTo>
                  <a:cubicBezTo>
                    <a:pt x="168474" y="74244"/>
                    <a:pt x="178904" y="66302"/>
                    <a:pt x="180893" y="59778"/>
                  </a:cubicBezTo>
                  <a:cubicBezTo>
                    <a:pt x="183274" y="51967"/>
                    <a:pt x="176071" y="45359"/>
                    <a:pt x="170260" y="41918"/>
                  </a:cubicBezTo>
                  <a:cubicBezTo>
                    <a:pt x="164416" y="38466"/>
                    <a:pt x="157587" y="37005"/>
                    <a:pt x="150774" y="37005"/>
                  </a:cubicBezTo>
                  <a:cubicBezTo>
                    <a:pt x="149176" y="37005"/>
                    <a:pt x="147579" y="37085"/>
                    <a:pt x="145995" y="37239"/>
                  </a:cubicBezTo>
                  <a:cubicBezTo>
                    <a:pt x="142647" y="37569"/>
                    <a:pt x="139194" y="38193"/>
                    <a:pt x="135851" y="38193"/>
                  </a:cubicBezTo>
                  <a:cubicBezTo>
                    <a:pt x="133524" y="38193"/>
                    <a:pt x="131250" y="37891"/>
                    <a:pt x="129100" y="36977"/>
                  </a:cubicBezTo>
                  <a:cubicBezTo>
                    <a:pt x="125588" y="35489"/>
                    <a:pt x="122933" y="32572"/>
                    <a:pt x="120111" y="30012"/>
                  </a:cubicBezTo>
                  <a:cubicBezTo>
                    <a:pt x="108967" y="19963"/>
                    <a:pt x="94203" y="15117"/>
                    <a:pt x="79916" y="10533"/>
                  </a:cubicBezTo>
                  <a:cubicBezTo>
                    <a:pt x="63559" y="5289"/>
                    <a:pt x="46512" y="1"/>
                    <a:pt x="295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1"/>
            <p:cNvSpPr/>
            <p:nvPr/>
          </p:nvSpPr>
          <p:spPr>
            <a:xfrm>
              <a:off x="1423675" y="-975975"/>
              <a:ext cx="5650725" cy="2916550"/>
            </a:xfrm>
            <a:custGeom>
              <a:avLst/>
              <a:gdLst/>
              <a:ahLst/>
              <a:cxnLst/>
              <a:rect l="l" t="t" r="r" b="b"/>
              <a:pathLst>
                <a:path w="226029" h="116662" extrusionOk="0">
                  <a:moveTo>
                    <a:pt x="213151" y="0"/>
                  </a:moveTo>
                  <a:cubicBezTo>
                    <a:pt x="210144" y="0"/>
                    <a:pt x="207108" y="662"/>
                    <a:pt x="204181" y="1409"/>
                  </a:cubicBezTo>
                  <a:cubicBezTo>
                    <a:pt x="181797" y="7124"/>
                    <a:pt x="160842" y="17994"/>
                    <a:pt x="138089" y="21959"/>
                  </a:cubicBezTo>
                  <a:cubicBezTo>
                    <a:pt x="119718" y="25162"/>
                    <a:pt x="100894" y="23745"/>
                    <a:pt x="82285" y="24888"/>
                  </a:cubicBezTo>
                  <a:cubicBezTo>
                    <a:pt x="63830" y="26019"/>
                    <a:pt x="45542" y="29698"/>
                    <a:pt x="28087" y="35806"/>
                  </a:cubicBezTo>
                  <a:cubicBezTo>
                    <a:pt x="21706" y="38033"/>
                    <a:pt x="15038" y="40902"/>
                    <a:pt x="11323" y="46546"/>
                  </a:cubicBezTo>
                  <a:cubicBezTo>
                    <a:pt x="6561" y="53797"/>
                    <a:pt x="11490" y="60369"/>
                    <a:pt x="15110" y="66798"/>
                  </a:cubicBezTo>
                  <a:cubicBezTo>
                    <a:pt x="6144" y="67453"/>
                    <a:pt x="1" y="71370"/>
                    <a:pt x="1477" y="80538"/>
                  </a:cubicBezTo>
                  <a:cubicBezTo>
                    <a:pt x="2239" y="85253"/>
                    <a:pt x="2132" y="90527"/>
                    <a:pt x="4192" y="94909"/>
                  </a:cubicBezTo>
                  <a:cubicBezTo>
                    <a:pt x="6454" y="99719"/>
                    <a:pt x="11002" y="102755"/>
                    <a:pt x="15312" y="105565"/>
                  </a:cubicBezTo>
                  <a:cubicBezTo>
                    <a:pt x="22658" y="110351"/>
                    <a:pt x="30326" y="115256"/>
                    <a:pt x="39017" y="116399"/>
                  </a:cubicBezTo>
                  <a:cubicBezTo>
                    <a:pt x="40386" y="116578"/>
                    <a:pt x="41749" y="116661"/>
                    <a:pt x="43105" y="116661"/>
                  </a:cubicBezTo>
                  <a:cubicBezTo>
                    <a:pt x="59666" y="116661"/>
                    <a:pt x="75346" y="104326"/>
                    <a:pt x="91922" y="104326"/>
                  </a:cubicBezTo>
                  <a:cubicBezTo>
                    <a:pt x="93221" y="104326"/>
                    <a:pt x="94524" y="104402"/>
                    <a:pt x="95834" y="104565"/>
                  </a:cubicBezTo>
                  <a:cubicBezTo>
                    <a:pt x="105514" y="105767"/>
                    <a:pt x="114253" y="111696"/>
                    <a:pt x="123992" y="112208"/>
                  </a:cubicBezTo>
                  <a:cubicBezTo>
                    <a:pt x="124457" y="112233"/>
                    <a:pt x="124921" y="112245"/>
                    <a:pt x="125385" y="112245"/>
                  </a:cubicBezTo>
                  <a:cubicBezTo>
                    <a:pt x="132112" y="112245"/>
                    <a:pt x="138661" y="109727"/>
                    <a:pt x="144709" y="106720"/>
                  </a:cubicBezTo>
                  <a:cubicBezTo>
                    <a:pt x="161235" y="98481"/>
                    <a:pt x="176225" y="85467"/>
                    <a:pt x="182619" y="68144"/>
                  </a:cubicBezTo>
                  <a:cubicBezTo>
                    <a:pt x="183476" y="65834"/>
                    <a:pt x="184190" y="63429"/>
                    <a:pt x="185548" y="61381"/>
                  </a:cubicBezTo>
                  <a:cubicBezTo>
                    <a:pt x="187334" y="58702"/>
                    <a:pt x="190072" y="56856"/>
                    <a:pt x="192668" y="54951"/>
                  </a:cubicBezTo>
                  <a:cubicBezTo>
                    <a:pt x="205931" y="45153"/>
                    <a:pt x="216682" y="31972"/>
                    <a:pt x="223636" y="17018"/>
                  </a:cubicBezTo>
                  <a:cubicBezTo>
                    <a:pt x="224874" y="14339"/>
                    <a:pt x="226029" y="11422"/>
                    <a:pt x="225565" y="8505"/>
                  </a:cubicBezTo>
                  <a:cubicBezTo>
                    <a:pt x="224886" y="4314"/>
                    <a:pt x="220921" y="1242"/>
                    <a:pt x="216766" y="361"/>
                  </a:cubicBezTo>
                  <a:cubicBezTo>
                    <a:pt x="215572" y="108"/>
                    <a:pt x="214364" y="0"/>
                    <a:pt x="21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1"/>
            <p:cNvSpPr/>
            <p:nvPr/>
          </p:nvSpPr>
          <p:spPr>
            <a:xfrm>
              <a:off x="-972150" y="1826250"/>
              <a:ext cx="3195950" cy="4081300"/>
            </a:xfrm>
            <a:custGeom>
              <a:avLst/>
              <a:gdLst/>
              <a:ahLst/>
              <a:cxnLst/>
              <a:rect l="l" t="t" r="r" b="b"/>
              <a:pathLst>
                <a:path w="127838" h="163252" extrusionOk="0">
                  <a:moveTo>
                    <a:pt x="102442" y="0"/>
                  </a:moveTo>
                  <a:lnTo>
                    <a:pt x="102442" y="0"/>
                  </a:lnTo>
                  <a:cubicBezTo>
                    <a:pt x="95000" y="2751"/>
                    <a:pt x="87440" y="5549"/>
                    <a:pt x="81070" y="10264"/>
                  </a:cubicBezTo>
                  <a:cubicBezTo>
                    <a:pt x="74069" y="15443"/>
                    <a:pt x="68830" y="22694"/>
                    <a:pt x="65068" y="30540"/>
                  </a:cubicBezTo>
                  <a:cubicBezTo>
                    <a:pt x="61556" y="37862"/>
                    <a:pt x="59270" y="45696"/>
                    <a:pt x="57376" y="53590"/>
                  </a:cubicBezTo>
                  <a:cubicBezTo>
                    <a:pt x="52388" y="58365"/>
                    <a:pt x="47756" y="63496"/>
                    <a:pt x="43506" y="68914"/>
                  </a:cubicBezTo>
                  <a:cubicBezTo>
                    <a:pt x="40291" y="73009"/>
                    <a:pt x="37302" y="77260"/>
                    <a:pt x="34528" y="81665"/>
                  </a:cubicBezTo>
                  <a:cubicBezTo>
                    <a:pt x="38779" y="74057"/>
                    <a:pt x="47208" y="60210"/>
                    <a:pt x="48149" y="56686"/>
                  </a:cubicBezTo>
                  <a:cubicBezTo>
                    <a:pt x="50852" y="46494"/>
                    <a:pt x="52483" y="36041"/>
                    <a:pt x="55209" y="25861"/>
                  </a:cubicBezTo>
                  <a:cubicBezTo>
                    <a:pt x="55352" y="25337"/>
                    <a:pt x="55519" y="24789"/>
                    <a:pt x="55745" y="24277"/>
                  </a:cubicBezTo>
                  <a:cubicBezTo>
                    <a:pt x="56460" y="23539"/>
                    <a:pt x="56329" y="23063"/>
                    <a:pt x="57067" y="22360"/>
                  </a:cubicBezTo>
                  <a:lnTo>
                    <a:pt x="57067" y="22360"/>
                  </a:lnTo>
                  <a:cubicBezTo>
                    <a:pt x="55364" y="23218"/>
                    <a:pt x="52221" y="25849"/>
                    <a:pt x="51769" y="26873"/>
                  </a:cubicBezTo>
                  <a:cubicBezTo>
                    <a:pt x="41779" y="37112"/>
                    <a:pt x="38124" y="47042"/>
                    <a:pt x="33671" y="60627"/>
                  </a:cubicBezTo>
                  <a:cubicBezTo>
                    <a:pt x="31076" y="68509"/>
                    <a:pt x="29575" y="77188"/>
                    <a:pt x="32028" y="85070"/>
                  </a:cubicBezTo>
                  <a:cubicBezTo>
                    <a:pt x="32016" y="85082"/>
                    <a:pt x="32004" y="85094"/>
                    <a:pt x="31992" y="85118"/>
                  </a:cubicBezTo>
                  <a:lnTo>
                    <a:pt x="32052" y="85118"/>
                  </a:lnTo>
                  <a:cubicBezTo>
                    <a:pt x="32088" y="85249"/>
                    <a:pt x="32135" y="85380"/>
                    <a:pt x="32183" y="85511"/>
                  </a:cubicBezTo>
                  <a:cubicBezTo>
                    <a:pt x="30087" y="89047"/>
                    <a:pt x="28135" y="92667"/>
                    <a:pt x="26325" y="96357"/>
                  </a:cubicBezTo>
                  <a:cubicBezTo>
                    <a:pt x="23956" y="101179"/>
                    <a:pt x="21824" y="106132"/>
                    <a:pt x="19943" y="111169"/>
                  </a:cubicBezTo>
                  <a:cubicBezTo>
                    <a:pt x="20074" y="92547"/>
                    <a:pt x="13061" y="73879"/>
                    <a:pt x="405" y="60186"/>
                  </a:cubicBezTo>
                  <a:lnTo>
                    <a:pt x="405" y="60186"/>
                  </a:lnTo>
                  <a:cubicBezTo>
                    <a:pt x="0" y="70319"/>
                    <a:pt x="429" y="80558"/>
                    <a:pt x="2679" y="90452"/>
                  </a:cubicBezTo>
                  <a:cubicBezTo>
                    <a:pt x="3941" y="95976"/>
                    <a:pt x="5775" y="101394"/>
                    <a:pt x="8287" y="106478"/>
                  </a:cubicBezTo>
                  <a:cubicBezTo>
                    <a:pt x="10287" y="110514"/>
                    <a:pt x="13180" y="117027"/>
                    <a:pt x="16693" y="119884"/>
                  </a:cubicBezTo>
                  <a:lnTo>
                    <a:pt x="17121" y="119420"/>
                  </a:lnTo>
                  <a:lnTo>
                    <a:pt x="17121" y="119420"/>
                  </a:lnTo>
                  <a:cubicBezTo>
                    <a:pt x="16371" y="121849"/>
                    <a:pt x="15669" y="124278"/>
                    <a:pt x="15026" y="126730"/>
                  </a:cubicBezTo>
                  <a:cubicBezTo>
                    <a:pt x="12287" y="137220"/>
                    <a:pt x="10632" y="147911"/>
                    <a:pt x="10109" y="158734"/>
                  </a:cubicBezTo>
                  <a:cubicBezTo>
                    <a:pt x="10037" y="160068"/>
                    <a:pt x="10001" y="161401"/>
                    <a:pt x="10013" y="162747"/>
                  </a:cubicBezTo>
                  <a:cubicBezTo>
                    <a:pt x="10020" y="163067"/>
                    <a:pt x="10289" y="163251"/>
                    <a:pt x="10536" y="163251"/>
                  </a:cubicBezTo>
                  <a:cubicBezTo>
                    <a:pt x="10738" y="163251"/>
                    <a:pt x="10926" y="163127"/>
                    <a:pt x="10942" y="162854"/>
                  </a:cubicBezTo>
                  <a:cubicBezTo>
                    <a:pt x="11264" y="158448"/>
                    <a:pt x="11609" y="154079"/>
                    <a:pt x="12109" y="149709"/>
                  </a:cubicBezTo>
                  <a:cubicBezTo>
                    <a:pt x="13058" y="149746"/>
                    <a:pt x="14007" y="149764"/>
                    <a:pt x="14956" y="149764"/>
                  </a:cubicBezTo>
                  <a:cubicBezTo>
                    <a:pt x="27506" y="149764"/>
                    <a:pt x="40049" y="146558"/>
                    <a:pt x="51018" y="140470"/>
                  </a:cubicBezTo>
                  <a:cubicBezTo>
                    <a:pt x="57448" y="136910"/>
                    <a:pt x="63318" y="132410"/>
                    <a:pt x="69807" y="128981"/>
                  </a:cubicBezTo>
                  <a:lnTo>
                    <a:pt x="69807" y="128981"/>
                  </a:lnTo>
                  <a:cubicBezTo>
                    <a:pt x="68507" y="129126"/>
                    <a:pt x="67205" y="129184"/>
                    <a:pt x="65901" y="129184"/>
                  </a:cubicBezTo>
                  <a:cubicBezTo>
                    <a:pt x="61245" y="129184"/>
                    <a:pt x="56566" y="128450"/>
                    <a:pt x="51888" y="128385"/>
                  </a:cubicBezTo>
                  <a:cubicBezTo>
                    <a:pt x="51672" y="128382"/>
                    <a:pt x="51456" y="128381"/>
                    <a:pt x="51240" y="128381"/>
                  </a:cubicBezTo>
                  <a:cubicBezTo>
                    <a:pt x="36291" y="128381"/>
                    <a:pt x="21526" y="135676"/>
                    <a:pt x="12383" y="147495"/>
                  </a:cubicBezTo>
                  <a:lnTo>
                    <a:pt x="12466" y="146923"/>
                  </a:lnTo>
                  <a:cubicBezTo>
                    <a:pt x="13180" y="141589"/>
                    <a:pt x="14157" y="136291"/>
                    <a:pt x="15383" y="131052"/>
                  </a:cubicBezTo>
                  <a:cubicBezTo>
                    <a:pt x="16109" y="127945"/>
                    <a:pt x="16931" y="124849"/>
                    <a:pt x="17848" y="121789"/>
                  </a:cubicBezTo>
                  <a:cubicBezTo>
                    <a:pt x="18002" y="121837"/>
                    <a:pt x="18157" y="121884"/>
                    <a:pt x="18312" y="121932"/>
                  </a:cubicBezTo>
                  <a:cubicBezTo>
                    <a:pt x="19259" y="122196"/>
                    <a:pt x="20236" y="122305"/>
                    <a:pt x="21224" y="122305"/>
                  </a:cubicBezTo>
                  <a:cubicBezTo>
                    <a:pt x="23220" y="122305"/>
                    <a:pt x="25263" y="121862"/>
                    <a:pt x="27206" y="121361"/>
                  </a:cubicBezTo>
                  <a:cubicBezTo>
                    <a:pt x="46244" y="116503"/>
                    <a:pt x="63996" y="106704"/>
                    <a:pt x="78260" y="93202"/>
                  </a:cubicBezTo>
                  <a:cubicBezTo>
                    <a:pt x="79153" y="92357"/>
                    <a:pt x="80082" y="91393"/>
                    <a:pt x="80201" y="90178"/>
                  </a:cubicBezTo>
                  <a:lnTo>
                    <a:pt x="80201" y="90178"/>
                  </a:lnTo>
                  <a:cubicBezTo>
                    <a:pt x="62806" y="92024"/>
                    <a:pt x="45851" y="97881"/>
                    <a:pt x="31028" y="107156"/>
                  </a:cubicBezTo>
                  <a:cubicBezTo>
                    <a:pt x="26861" y="109764"/>
                    <a:pt x="22765" y="112740"/>
                    <a:pt x="19717" y="116550"/>
                  </a:cubicBezTo>
                  <a:cubicBezTo>
                    <a:pt x="19741" y="116277"/>
                    <a:pt x="19753" y="116015"/>
                    <a:pt x="19776" y="115753"/>
                  </a:cubicBezTo>
                  <a:cubicBezTo>
                    <a:pt x="21527" y="110621"/>
                    <a:pt x="23527" y="105573"/>
                    <a:pt x="25765" y="100644"/>
                  </a:cubicBezTo>
                  <a:cubicBezTo>
                    <a:pt x="28170" y="95381"/>
                    <a:pt x="30861" y="90238"/>
                    <a:pt x="33826" y="85273"/>
                  </a:cubicBezTo>
                  <a:cubicBezTo>
                    <a:pt x="35998" y="85436"/>
                    <a:pt x="38203" y="85522"/>
                    <a:pt x="40421" y="85522"/>
                  </a:cubicBezTo>
                  <a:cubicBezTo>
                    <a:pt x="50176" y="85522"/>
                    <a:pt x="60179" y="83850"/>
                    <a:pt x="68735" y="79689"/>
                  </a:cubicBezTo>
                  <a:cubicBezTo>
                    <a:pt x="77998" y="75188"/>
                    <a:pt x="86309" y="68545"/>
                    <a:pt x="96215" y="65711"/>
                  </a:cubicBezTo>
                  <a:cubicBezTo>
                    <a:pt x="89326" y="61414"/>
                    <a:pt x="81435" y="57885"/>
                    <a:pt x="73459" y="57885"/>
                  </a:cubicBezTo>
                  <a:cubicBezTo>
                    <a:pt x="71909" y="57885"/>
                    <a:pt x="70356" y="58019"/>
                    <a:pt x="68806" y="58305"/>
                  </a:cubicBezTo>
                  <a:cubicBezTo>
                    <a:pt x="61484" y="59674"/>
                    <a:pt x="55209" y="64282"/>
                    <a:pt x="49518" y="69092"/>
                  </a:cubicBezTo>
                  <a:cubicBezTo>
                    <a:pt x="45113" y="72807"/>
                    <a:pt x="40874" y="76712"/>
                    <a:pt x="36683" y="80665"/>
                  </a:cubicBezTo>
                  <a:cubicBezTo>
                    <a:pt x="38350" y="78081"/>
                    <a:pt x="40089" y="75545"/>
                    <a:pt x="41910" y="73081"/>
                  </a:cubicBezTo>
                  <a:cubicBezTo>
                    <a:pt x="48244" y="64449"/>
                    <a:pt x="55483" y="56495"/>
                    <a:pt x="63568" y="49471"/>
                  </a:cubicBezTo>
                  <a:cubicBezTo>
                    <a:pt x="65175" y="48078"/>
                    <a:pt x="66818" y="46709"/>
                    <a:pt x="68509" y="45375"/>
                  </a:cubicBezTo>
                  <a:cubicBezTo>
                    <a:pt x="71200" y="48483"/>
                    <a:pt x="74962" y="50507"/>
                    <a:pt x="78891" y="51721"/>
                  </a:cubicBezTo>
                  <a:cubicBezTo>
                    <a:pt x="82405" y="52815"/>
                    <a:pt x="86060" y="53301"/>
                    <a:pt x="89736" y="53301"/>
                  </a:cubicBezTo>
                  <a:cubicBezTo>
                    <a:pt x="94703" y="53301"/>
                    <a:pt x="99710" y="52413"/>
                    <a:pt x="104466" y="50935"/>
                  </a:cubicBezTo>
                  <a:cubicBezTo>
                    <a:pt x="112740" y="48363"/>
                    <a:pt x="120372" y="44113"/>
                    <a:pt x="127838" y="39708"/>
                  </a:cubicBezTo>
                  <a:cubicBezTo>
                    <a:pt x="118643" y="38362"/>
                    <a:pt x="109187" y="37159"/>
                    <a:pt x="99881" y="37159"/>
                  </a:cubicBezTo>
                  <a:cubicBezTo>
                    <a:pt x="90906" y="37159"/>
                    <a:pt x="82071" y="38278"/>
                    <a:pt x="73748" y="41470"/>
                  </a:cubicBezTo>
                  <a:cubicBezTo>
                    <a:pt x="81022" y="36374"/>
                    <a:pt x="88916" y="32171"/>
                    <a:pt x="97405" y="29587"/>
                  </a:cubicBezTo>
                  <a:cubicBezTo>
                    <a:pt x="99024" y="29087"/>
                    <a:pt x="100668" y="28671"/>
                    <a:pt x="102311" y="28301"/>
                  </a:cubicBezTo>
                  <a:cubicBezTo>
                    <a:pt x="102734" y="28201"/>
                    <a:pt x="102678" y="27578"/>
                    <a:pt x="102297" y="27578"/>
                  </a:cubicBezTo>
                  <a:cubicBezTo>
                    <a:pt x="102271" y="27578"/>
                    <a:pt x="102244" y="27581"/>
                    <a:pt x="102215" y="27587"/>
                  </a:cubicBezTo>
                  <a:cubicBezTo>
                    <a:pt x="89190" y="30397"/>
                    <a:pt x="77343" y="36993"/>
                    <a:pt x="66973" y="45220"/>
                  </a:cubicBezTo>
                  <a:cubicBezTo>
                    <a:pt x="64389" y="47268"/>
                    <a:pt x="61889" y="49411"/>
                    <a:pt x="59460" y="51638"/>
                  </a:cubicBezTo>
                  <a:cubicBezTo>
                    <a:pt x="66556" y="42839"/>
                    <a:pt x="74009" y="35017"/>
                    <a:pt x="82296" y="27075"/>
                  </a:cubicBezTo>
                  <a:cubicBezTo>
                    <a:pt x="90476" y="19217"/>
                    <a:pt x="98417" y="10609"/>
                    <a:pt x="10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1"/>
            <p:cNvSpPr/>
            <p:nvPr/>
          </p:nvSpPr>
          <p:spPr>
            <a:xfrm>
              <a:off x="4358275" y="1211575"/>
              <a:ext cx="4051900" cy="2560225"/>
            </a:xfrm>
            <a:custGeom>
              <a:avLst/>
              <a:gdLst/>
              <a:ahLst/>
              <a:cxnLst/>
              <a:rect l="l" t="t" r="r" b="b"/>
              <a:pathLst>
                <a:path w="162076" h="102409" extrusionOk="0">
                  <a:moveTo>
                    <a:pt x="161467" y="1"/>
                  </a:moveTo>
                  <a:cubicBezTo>
                    <a:pt x="161340" y="1"/>
                    <a:pt x="161212" y="63"/>
                    <a:pt x="161116" y="215"/>
                  </a:cubicBezTo>
                  <a:cubicBezTo>
                    <a:pt x="158758" y="3942"/>
                    <a:pt x="156401" y="7645"/>
                    <a:pt x="153889" y="11264"/>
                  </a:cubicBezTo>
                  <a:cubicBezTo>
                    <a:pt x="142574" y="4635"/>
                    <a:pt x="129482" y="1064"/>
                    <a:pt x="116362" y="1064"/>
                  </a:cubicBezTo>
                  <a:cubicBezTo>
                    <a:pt x="115981" y="1064"/>
                    <a:pt x="115599" y="1067"/>
                    <a:pt x="115217" y="1073"/>
                  </a:cubicBezTo>
                  <a:cubicBezTo>
                    <a:pt x="108025" y="1189"/>
                    <a:pt x="100868" y="2348"/>
                    <a:pt x="93666" y="2348"/>
                  </a:cubicBezTo>
                  <a:cubicBezTo>
                    <a:pt x="93523" y="2348"/>
                    <a:pt x="93381" y="2347"/>
                    <a:pt x="93238" y="2347"/>
                  </a:cubicBezTo>
                  <a:lnTo>
                    <a:pt x="93238" y="2347"/>
                  </a:lnTo>
                  <a:cubicBezTo>
                    <a:pt x="98798" y="4573"/>
                    <a:pt x="103525" y="8431"/>
                    <a:pt x="108764" y="11324"/>
                  </a:cubicBezTo>
                  <a:cubicBezTo>
                    <a:pt x="115985" y="15313"/>
                    <a:pt x="124234" y="17319"/>
                    <a:pt x="132481" y="17319"/>
                  </a:cubicBezTo>
                  <a:cubicBezTo>
                    <a:pt x="139396" y="17319"/>
                    <a:pt x="146310" y="15909"/>
                    <a:pt x="152615" y="13074"/>
                  </a:cubicBezTo>
                  <a:lnTo>
                    <a:pt x="152615" y="13074"/>
                  </a:lnTo>
                  <a:cubicBezTo>
                    <a:pt x="152496" y="13241"/>
                    <a:pt x="152388" y="13396"/>
                    <a:pt x="152269" y="13550"/>
                  </a:cubicBezTo>
                  <a:cubicBezTo>
                    <a:pt x="149126" y="17920"/>
                    <a:pt x="145769" y="22135"/>
                    <a:pt x="142220" y="26171"/>
                  </a:cubicBezTo>
                  <a:cubicBezTo>
                    <a:pt x="140113" y="28564"/>
                    <a:pt x="137934" y="30910"/>
                    <a:pt x="135684" y="33184"/>
                  </a:cubicBezTo>
                  <a:cubicBezTo>
                    <a:pt x="135565" y="33065"/>
                    <a:pt x="135458" y="32946"/>
                    <a:pt x="135339" y="32826"/>
                  </a:cubicBezTo>
                  <a:cubicBezTo>
                    <a:pt x="133196" y="30791"/>
                    <a:pt x="130148" y="29862"/>
                    <a:pt x="127231" y="29147"/>
                  </a:cubicBezTo>
                  <a:cubicBezTo>
                    <a:pt x="118188" y="26931"/>
                    <a:pt x="108882" y="25823"/>
                    <a:pt x="99575" y="25823"/>
                  </a:cubicBezTo>
                  <a:cubicBezTo>
                    <a:pt x="89238" y="25823"/>
                    <a:pt x="78900" y="27190"/>
                    <a:pt x="68926" y="29921"/>
                  </a:cubicBezTo>
                  <a:cubicBezTo>
                    <a:pt x="67747" y="30255"/>
                    <a:pt x="66473" y="30660"/>
                    <a:pt x="65794" y="31683"/>
                  </a:cubicBezTo>
                  <a:cubicBezTo>
                    <a:pt x="79565" y="37269"/>
                    <a:pt x="94428" y="40145"/>
                    <a:pt x="109287" y="40145"/>
                  </a:cubicBezTo>
                  <a:cubicBezTo>
                    <a:pt x="111913" y="40145"/>
                    <a:pt x="114538" y="40056"/>
                    <a:pt x="117158" y="39875"/>
                  </a:cubicBezTo>
                  <a:cubicBezTo>
                    <a:pt x="122063" y="39542"/>
                    <a:pt x="127088" y="38839"/>
                    <a:pt x="131564" y="36922"/>
                  </a:cubicBezTo>
                  <a:lnTo>
                    <a:pt x="131564" y="36922"/>
                  </a:lnTo>
                  <a:cubicBezTo>
                    <a:pt x="131422" y="37148"/>
                    <a:pt x="131279" y="37375"/>
                    <a:pt x="131136" y="37601"/>
                  </a:cubicBezTo>
                  <a:cubicBezTo>
                    <a:pt x="127183" y="41304"/>
                    <a:pt x="123040" y="44804"/>
                    <a:pt x="118741" y="48102"/>
                  </a:cubicBezTo>
                  <a:cubicBezTo>
                    <a:pt x="114134" y="51615"/>
                    <a:pt x="109347" y="54877"/>
                    <a:pt x="104382" y="57865"/>
                  </a:cubicBezTo>
                  <a:cubicBezTo>
                    <a:pt x="94453" y="51555"/>
                    <a:pt x="82642" y="46781"/>
                    <a:pt x="70962" y="46340"/>
                  </a:cubicBezTo>
                  <a:cubicBezTo>
                    <a:pt x="69939" y="46300"/>
                    <a:pt x="68914" y="46283"/>
                    <a:pt x="67888" y="46283"/>
                  </a:cubicBezTo>
                  <a:cubicBezTo>
                    <a:pt x="62430" y="46283"/>
                    <a:pt x="56938" y="46762"/>
                    <a:pt x="51499" y="46762"/>
                  </a:cubicBezTo>
                  <a:cubicBezTo>
                    <a:pt x="47679" y="46762"/>
                    <a:pt x="43886" y="46526"/>
                    <a:pt x="40148" y="45721"/>
                  </a:cubicBezTo>
                  <a:lnTo>
                    <a:pt x="40148" y="45721"/>
                  </a:lnTo>
                  <a:cubicBezTo>
                    <a:pt x="44982" y="54115"/>
                    <a:pt x="51590" y="62235"/>
                    <a:pt x="60829" y="65164"/>
                  </a:cubicBezTo>
                  <a:cubicBezTo>
                    <a:pt x="63709" y="66077"/>
                    <a:pt x="66688" y="66435"/>
                    <a:pt x="69700" y="66435"/>
                  </a:cubicBezTo>
                  <a:cubicBezTo>
                    <a:pt x="74111" y="66435"/>
                    <a:pt x="78590" y="65667"/>
                    <a:pt x="82927" y="64747"/>
                  </a:cubicBezTo>
                  <a:cubicBezTo>
                    <a:pt x="88559" y="63545"/>
                    <a:pt x="94131" y="62092"/>
                    <a:pt x="99691" y="60580"/>
                  </a:cubicBezTo>
                  <a:lnTo>
                    <a:pt x="99691" y="60580"/>
                  </a:lnTo>
                  <a:cubicBezTo>
                    <a:pt x="97012" y="62080"/>
                    <a:pt x="94274" y="63485"/>
                    <a:pt x="91512" y="64819"/>
                  </a:cubicBezTo>
                  <a:cubicBezTo>
                    <a:pt x="81856" y="69438"/>
                    <a:pt x="71724" y="73034"/>
                    <a:pt x="61294" y="75427"/>
                  </a:cubicBezTo>
                  <a:cubicBezTo>
                    <a:pt x="59210" y="75903"/>
                    <a:pt x="57115" y="76332"/>
                    <a:pt x="55007" y="76713"/>
                  </a:cubicBezTo>
                  <a:cubicBezTo>
                    <a:pt x="54090" y="72700"/>
                    <a:pt x="51721" y="69140"/>
                    <a:pt x="48840" y="66223"/>
                  </a:cubicBezTo>
                  <a:cubicBezTo>
                    <a:pt x="42756" y="60056"/>
                    <a:pt x="34409" y="56496"/>
                    <a:pt x="25896" y="54865"/>
                  </a:cubicBezTo>
                  <a:cubicBezTo>
                    <a:pt x="20520" y="53833"/>
                    <a:pt x="15048" y="53521"/>
                    <a:pt x="9563" y="53521"/>
                  </a:cubicBezTo>
                  <a:cubicBezTo>
                    <a:pt x="6375" y="53521"/>
                    <a:pt x="3182" y="53626"/>
                    <a:pt x="0" y="53758"/>
                  </a:cubicBezTo>
                  <a:cubicBezTo>
                    <a:pt x="14681" y="64592"/>
                    <a:pt x="30516" y="75439"/>
                    <a:pt x="48542" y="77689"/>
                  </a:cubicBezTo>
                  <a:cubicBezTo>
                    <a:pt x="44673" y="78159"/>
                    <a:pt x="40782" y="78421"/>
                    <a:pt x="36896" y="78421"/>
                  </a:cubicBezTo>
                  <a:cubicBezTo>
                    <a:pt x="31921" y="78421"/>
                    <a:pt x="26956" y="77992"/>
                    <a:pt x="22063" y="77022"/>
                  </a:cubicBezTo>
                  <a:cubicBezTo>
                    <a:pt x="20408" y="76701"/>
                    <a:pt x="18765" y="76296"/>
                    <a:pt x="17133" y="75844"/>
                  </a:cubicBezTo>
                  <a:cubicBezTo>
                    <a:pt x="17098" y="75834"/>
                    <a:pt x="17064" y="75830"/>
                    <a:pt x="17032" y="75830"/>
                  </a:cubicBezTo>
                  <a:cubicBezTo>
                    <a:pt x="16657" y="75830"/>
                    <a:pt x="16479" y="76413"/>
                    <a:pt x="16895" y="76522"/>
                  </a:cubicBezTo>
                  <a:cubicBezTo>
                    <a:pt x="23735" y="78476"/>
                    <a:pt x="30795" y="79320"/>
                    <a:pt x="37873" y="79320"/>
                  </a:cubicBezTo>
                  <a:cubicBezTo>
                    <a:pt x="44041" y="79320"/>
                    <a:pt x="50222" y="78679"/>
                    <a:pt x="56281" y="77570"/>
                  </a:cubicBezTo>
                  <a:cubicBezTo>
                    <a:pt x="59520" y="76987"/>
                    <a:pt x="62746" y="76272"/>
                    <a:pt x="65925" y="75451"/>
                  </a:cubicBezTo>
                  <a:lnTo>
                    <a:pt x="65925" y="75451"/>
                  </a:lnTo>
                  <a:cubicBezTo>
                    <a:pt x="55531" y="79880"/>
                    <a:pt x="45268" y="83249"/>
                    <a:pt x="34207" y="86357"/>
                  </a:cubicBezTo>
                  <a:cubicBezTo>
                    <a:pt x="23289" y="89429"/>
                    <a:pt x="12228" y="93274"/>
                    <a:pt x="3691" y="100740"/>
                  </a:cubicBezTo>
                  <a:cubicBezTo>
                    <a:pt x="9171" y="101495"/>
                    <a:pt x="14715" y="102256"/>
                    <a:pt x="20229" y="102256"/>
                  </a:cubicBezTo>
                  <a:cubicBezTo>
                    <a:pt x="22622" y="102256"/>
                    <a:pt x="25010" y="102113"/>
                    <a:pt x="27385" y="101764"/>
                  </a:cubicBezTo>
                  <a:cubicBezTo>
                    <a:pt x="35981" y="100490"/>
                    <a:pt x="44030" y="96561"/>
                    <a:pt x="51042" y="91417"/>
                  </a:cubicBezTo>
                  <a:cubicBezTo>
                    <a:pt x="57591" y="86619"/>
                    <a:pt x="63294" y="80773"/>
                    <a:pt x="68687" y="74713"/>
                  </a:cubicBezTo>
                  <a:cubicBezTo>
                    <a:pt x="75331" y="72843"/>
                    <a:pt x="81832" y="70498"/>
                    <a:pt x="88142" y="67724"/>
                  </a:cubicBezTo>
                  <a:cubicBezTo>
                    <a:pt x="92905" y="65628"/>
                    <a:pt x="97548" y="63283"/>
                    <a:pt x="102061" y="60711"/>
                  </a:cubicBezTo>
                  <a:lnTo>
                    <a:pt x="102061" y="60711"/>
                  </a:lnTo>
                  <a:cubicBezTo>
                    <a:pt x="94726" y="65414"/>
                    <a:pt x="80772" y="73653"/>
                    <a:pt x="78284" y="76332"/>
                  </a:cubicBezTo>
                  <a:cubicBezTo>
                    <a:pt x="71093" y="84035"/>
                    <a:pt x="64735" y="92489"/>
                    <a:pt x="57531" y="100192"/>
                  </a:cubicBezTo>
                  <a:cubicBezTo>
                    <a:pt x="57162" y="100585"/>
                    <a:pt x="56746" y="100990"/>
                    <a:pt x="56317" y="101335"/>
                  </a:cubicBezTo>
                  <a:cubicBezTo>
                    <a:pt x="55341" y="101644"/>
                    <a:pt x="55222" y="102121"/>
                    <a:pt x="54245" y="102406"/>
                  </a:cubicBezTo>
                  <a:cubicBezTo>
                    <a:pt x="54297" y="102408"/>
                    <a:pt x="54350" y="102408"/>
                    <a:pt x="54405" y="102408"/>
                  </a:cubicBezTo>
                  <a:cubicBezTo>
                    <a:pt x="56365" y="102408"/>
                    <a:pt x="60186" y="101590"/>
                    <a:pt x="61044" y="100906"/>
                  </a:cubicBezTo>
                  <a:cubicBezTo>
                    <a:pt x="74676" y="96596"/>
                    <a:pt x="82570" y="89560"/>
                    <a:pt x="92917" y="79677"/>
                  </a:cubicBezTo>
                  <a:cubicBezTo>
                    <a:pt x="98917" y="73939"/>
                    <a:pt x="104335" y="66997"/>
                    <a:pt x="105871" y="58877"/>
                  </a:cubicBezTo>
                  <a:cubicBezTo>
                    <a:pt x="105895" y="58877"/>
                    <a:pt x="105906" y="58865"/>
                    <a:pt x="105930" y="58865"/>
                  </a:cubicBezTo>
                  <a:cubicBezTo>
                    <a:pt x="105906" y="58854"/>
                    <a:pt x="105895" y="58842"/>
                    <a:pt x="105883" y="58830"/>
                  </a:cubicBezTo>
                  <a:cubicBezTo>
                    <a:pt x="105906" y="58699"/>
                    <a:pt x="105930" y="58556"/>
                    <a:pt x="105954" y="58425"/>
                  </a:cubicBezTo>
                  <a:cubicBezTo>
                    <a:pt x="109466" y="56282"/>
                    <a:pt x="112895" y="54008"/>
                    <a:pt x="116229" y="51615"/>
                  </a:cubicBezTo>
                  <a:cubicBezTo>
                    <a:pt x="120599" y="48471"/>
                    <a:pt x="124802" y="45114"/>
                    <a:pt x="128826" y="41554"/>
                  </a:cubicBezTo>
                  <a:lnTo>
                    <a:pt x="128826" y="41554"/>
                  </a:lnTo>
                  <a:cubicBezTo>
                    <a:pt x="119944" y="57913"/>
                    <a:pt x="117325" y="77689"/>
                    <a:pt x="122039" y="95727"/>
                  </a:cubicBezTo>
                  <a:cubicBezTo>
                    <a:pt x="127171" y="86976"/>
                    <a:pt x="131624" y="77749"/>
                    <a:pt x="134303" y="67962"/>
                  </a:cubicBezTo>
                  <a:cubicBezTo>
                    <a:pt x="135803" y="62497"/>
                    <a:pt x="136732" y="56853"/>
                    <a:pt x="136898" y="51186"/>
                  </a:cubicBezTo>
                  <a:cubicBezTo>
                    <a:pt x="137041" y="46685"/>
                    <a:pt x="137553" y="39577"/>
                    <a:pt x="135815" y="35398"/>
                  </a:cubicBezTo>
                  <a:lnTo>
                    <a:pt x="135208" y="35601"/>
                  </a:lnTo>
                  <a:cubicBezTo>
                    <a:pt x="137017" y="33827"/>
                    <a:pt x="138780" y="32005"/>
                    <a:pt x="140494" y="30148"/>
                  </a:cubicBezTo>
                  <a:cubicBezTo>
                    <a:pt x="147852" y="22182"/>
                    <a:pt x="154353" y="13538"/>
                    <a:pt x="159925" y="4240"/>
                  </a:cubicBezTo>
                  <a:cubicBezTo>
                    <a:pt x="160616" y="3085"/>
                    <a:pt x="161270" y="1930"/>
                    <a:pt x="161890" y="739"/>
                  </a:cubicBezTo>
                  <a:cubicBezTo>
                    <a:pt x="162076" y="376"/>
                    <a:pt x="161776" y="1"/>
                    <a:pt x="1614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1"/>
            <p:cNvSpPr/>
            <p:nvPr/>
          </p:nvSpPr>
          <p:spPr>
            <a:xfrm>
              <a:off x="7006525" y="268320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0"/>
                  </a:moveTo>
                  <a:cubicBezTo>
                    <a:pt x="0" y="0"/>
                    <a:pt x="12" y="12"/>
                    <a:pt x="12" y="12"/>
                  </a:cubicBez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1"/>
            <p:cNvSpPr/>
            <p:nvPr/>
          </p:nvSpPr>
          <p:spPr>
            <a:xfrm>
              <a:off x="2126750" y="3244725"/>
              <a:ext cx="1035550" cy="737175"/>
            </a:xfrm>
            <a:custGeom>
              <a:avLst/>
              <a:gdLst/>
              <a:ahLst/>
              <a:cxnLst/>
              <a:rect l="l" t="t" r="r" b="b"/>
              <a:pathLst>
                <a:path w="41422" h="29487" extrusionOk="0">
                  <a:moveTo>
                    <a:pt x="31132" y="1"/>
                  </a:moveTo>
                  <a:cubicBezTo>
                    <a:pt x="28862" y="1"/>
                    <a:pt x="26557" y="590"/>
                    <a:pt x="24813" y="1435"/>
                  </a:cubicBezTo>
                  <a:cubicBezTo>
                    <a:pt x="22182" y="2697"/>
                    <a:pt x="22098" y="3912"/>
                    <a:pt x="19800" y="5519"/>
                  </a:cubicBezTo>
                  <a:cubicBezTo>
                    <a:pt x="17254" y="7301"/>
                    <a:pt x="14613" y="7747"/>
                    <a:pt x="12172" y="7747"/>
                  </a:cubicBezTo>
                  <a:cubicBezTo>
                    <a:pt x="9734" y="7747"/>
                    <a:pt x="7496" y="7302"/>
                    <a:pt x="5755" y="7302"/>
                  </a:cubicBezTo>
                  <a:cubicBezTo>
                    <a:pt x="4512" y="7302"/>
                    <a:pt x="3523" y="7529"/>
                    <a:pt x="2893" y="8305"/>
                  </a:cubicBezTo>
                  <a:cubicBezTo>
                    <a:pt x="0" y="11865"/>
                    <a:pt x="5310" y="26319"/>
                    <a:pt x="16514" y="29046"/>
                  </a:cubicBezTo>
                  <a:cubicBezTo>
                    <a:pt x="17744" y="29346"/>
                    <a:pt x="18970" y="29486"/>
                    <a:pt x="20180" y="29486"/>
                  </a:cubicBezTo>
                  <a:cubicBezTo>
                    <a:pt x="27407" y="29486"/>
                    <a:pt x="34037" y="24487"/>
                    <a:pt x="37076" y="18806"/>
                  </a:cubicBezTo>
                  <a:cubicBezTo>
                    <a:pt x="39600" y="14115"/>
                    <a:pt x="41422" y="5626"/>
                    <a:pt x="36969" y="1864"/>
                  </a:cubicBezTo>
                  <a:cubicBezTo>
                    <a:pt x="35390" y="527"/>
                    <a:pt x="33276" y="1"/>
                    <a:pt x="3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1"/>
            <p:cNvSpPr/>
            <p:nvPr/>
          </p:nvSpPr>
          <p:spPr>
            <a:xfrm>
              <a:off x="5344700" y="4836000"/>
              <a:ext cx="585825" cy="612750"/>
            </a:xfrm>
            <a:custGeom>
              <a:avLst/>
              <a:gdLst/>
              <a:ahLst/>
              <a:cxnLst/>
              <a:rect l="l" t="t" r="r" b="b"/>
              <a:pathLst>
                <a:path w="23433" h="24510" extrusionOk="0">
                  <a:moveTo>
                    <a:pt x="2834" y="0"/>
                  </a:moveTo>
                  <a:cubicBezTo>
                    <a:pt x="1878" y="0"/>
                    <a:pt x="926" y="130"/>
                    <a:pt x="1" y="411"/>
                  </a:cubicBezTo>
                  <a:cubicBezTo>
                    <a:pt x="3061" y="2935"/>
                    <a:pt x="5751" y="5900"/>
                    <a:pt x="7966" y="9186"/>
                  </a:cubicBezTo>
                  <a:cubicBezTo>
                    <a:pt x="10085" y="12317"/>
                    <a:pt x="11645" y="16341"/>
                    <a:pt x="14241" y="19116"/>
                  </a:cubicBezTo>
                  <a:cubicBezTo>
                    <a:pt x="16272" y="21273"/>
                    <a:pt x="19271" y="22223"/>
                    <a:pt x="22224" y="22907"/>
                  </a:cubicBezTo>
                  <a:lnTo>
                    <a:pt x="22224" y="22907"/>
                  </a:lnTo>
                  <a:cubicBezTo>
                    <a:pt x="22276" y="22073"/>
                    <a:pt x="22016" y="21125"/>
                    <a:pt x="21706" y="20330"/>
                  </a:cubicBezTo>
                  <a:cubicBezTo>
                    <a:pt x="20575" y="17508"/>
                    <a:pt x="19289" y="14746"/>
                    <a:pt x="17860" y="12055"/>
                  </a:cubicBezTo>
                  <a:cubicBezTo>
                    <a:pt x="16026" y="8662"/>
                    <a:pt x="13895" y="5316"/>
                    <a:pt x="10847" y="2947"/>
                  </a:cubicBezTo>
                  <a:cubicBezTo>
                    <a:pt x="8572" y="1163"/>
                    <a:pt x="5689" y="0"/>
                    <a:pt x="2834" y="0"/>
                  </a:cubicBezTo>
                  <a:close/>
                  <a:moveTo>
                    <a:pt x="22224" y="22907"/>
                  </a:moveTo>
                  <a:lnTo>
                    <a:pt x="22224" y="22907"/>
                  </a:lnTo>
                  <a:cubicBezTo>
                    <a:pt x="22183" y="23548"/>
                    <a:pt x="21959" y="24121"/>
                    <a:pt x="21432" y="24509"/>
                  </a:cubicBezTo>
                  <a:lnTo>
                    <a:pt x="23432" y="23176"/>
                  </a:lnTo>
                  <a:cubicBezTo>
                    <a:pt x="23032" y="23090"/>
                    <a:pt x="22628" y="23001"/>
                    <a:pt x="22224" y="2290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1"/>
            <p:cNvSpPr/>
            <p:nvPr/>
          </p:nvSpPr>
          <p:spPr>
            <a:xfrm>
              <a:off x="5388750" y="1799450"/>
              <a:ext cx="465050" cy="341525"/>
            </a:xfrm>
            <a:custGeom>
              <a:avLst/>
              <a:gdLst/>
              <a:ahLst/>
              <a:cxnLst/>
              <a:rect l="l" t="t" r="r" b="b"/>
              <a:pathLst>
                <a:path w="18602" h="13661" extrusionOk="0">
                  <a:moveTo>
                    <a:pt x="16765" y="1894"/>
                  </a:moveTo>
                  <a:lnTo>
                    <a:pt x="16765" y="1894"/>
                  </a:lnTo>
                  <a:cubicBezTo>
                    <a:pt x="16634" y="2156"/>
                    <a:pt x="16491" y="2418"/>
                    <a:pt x="16336" y="2680"/>
                  </a:cubicBezTo>
                  <a:cubicBezTo>
                    <a:pt x="16253" y="2525"/>
                    <a:pt x="16098" y="2406"/>
                    <a:pt x="15931" y="2394"/>
                  </a:cubicBezTo>
                  <a:cubicBezTo>
                    <a:pt x="16205" y="2227"/>
                    <a:pt x="16491" y="2061"/>
                    <a:pt x="16765" y="1894"/>
                  </a:cubicBezTo>
                  <a:close/>
                  <a:moveTo>
                    <a:pt x="13455" y="3966"/>
                  </a:moveTo>
                  <a:lnTo>
                    <a:pt x="13455" y="3966"/>
                  </a:lnTo>
                  <a:cubicBezTo>
                    <a:pt x="12176" y="4830"/>
                    <a:pt x="10908" y="5705"/>
                    <a:pt x="9640" y="6570"/>
                  </a:cubicBezTo>
                  <a:lnTo>
                    <a:pt x="9640" y="6570"/>
                  </a:lnTo>
                  <a:cubicBezTo>
                    <a:pt x="9736" y="6504"/>
                    <a:pt x="9827" y="6437"/>
                    <a:pt x="9919" y="6371"/>
                  </a:cubicBezTo>
                  <a:cubicBezTo>
                    <a:pt x="11085" y="5537"/>
                    <a:pt x="12252" y="4740"/>
                    <a:pt x="13455" y="3966"/>
                  </a:cubicBezTo>
                  <a:close/>
                  <a:moveTo>
                    <a:pt x="17912" y="1"/>
                  </a:moveTo>
                  <a:cubicBezTo>
                    <a:pt x="17821" y="1"/>
                    <a:pt x="17730" y="23"/>
                    <a:pt x="17646" y="72"/>
                  </a:cubicBezTo>
                  <a:cubicBezTo>
                    <a:pt x="14753" y="1751"/>
                    <a:pt x="11943" y="3561"/>
                    <a:pt x="9216" y="5513"/>
                  </a:cubicBezTo>
                  <a:cubicBezTo>
                    <a:pt x="8466" y="6049"/>
                    <a:pt x="7716" y="6597"/>
                    <a:pt x="6978" y="7145"/>
                  </a:cubicBezTo>
                  <a:cubicBezTo>
                    <a:pt x="4644" y="8704"/>
                    <a:pt x="2406" y="10407"/>
                    <a:pt x="298" y="12252"/>
                  </a:cubicBezTo>
                  <a:cubicBezTo>
                    <a:pt x="1" y="12502"/>
                    <a:pt x="132" y="12943"/>
                    <a:pt x="406" y="13133"/>
                  </a:cubicBezTo>
                  <a:cubicBezTo>
                    <a:pt x="957" y="13512"/>
                    <a:pt x="1567" y="13660"/>
                    <a:pt x="2189" y="13660"/>
                  </a:cubicBezTo>
                  <a:cubicBezTo>
                    <a:pt x="2976" y="13660"/>
                    <a:pt x="3782" y="13422"/>
                    <a:pt x="4513" y="13110"/>
                  </a:cubicBezTo>
                  <a:cubicBezTo>
                    <a:pt x="5966" y="12490"/>
                    <a:pt x="7359" y="11669"/>
                    <a:pt x="8728" y="10895"/>
                  </a:cubicBezTo>
                  <a:cubicBezTo>
                    <a:pt x="11431" y="9347"/>
                    <a:pt x="14074" y="7549"/>
                    <a:pt x="16038" y="5097"/>
                  </a:cubicBezTo>
                  <a:cubicBezTo>
                    <a:pt x="17110" y="3763"/>
                    <a:pt x="17920" y="2323"/>
                    <a:pt x="18479" y="703"/>
                  </a:cubicBezTo>
                  <a:cubicBezTo>
                    <a:pt x="18602" y="326"/>
                    <a:pt x="18261" y="1"/>
                    <a:pt x="179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1"/>
            <p:cNvSpPr/>
            <p:nvPr/>
          </p:nvSpPr>
          <p:spPr>
            <a:xfrm>
              <a:off x="6679700" y="3749600"/>
              <a:ext cx="250050" cy="540425"/>
            </a:xfrm>
            <a:custGeom>
              <a:avLst/>
              <a:gdLst/>
              <a:ahLst/>
              <a:cxnLst/>
              <a:rect l="l" t="t" r="r" b="b"/>
              <a:pathLst>
                <a:path w="10002" h="21617" extrusionOk="0">
                  <a:moveTo>
                    <a:pt x="1715" y="18483"/>
                  </a:moveTo>
                  <a:cubicBezTo>
                    <a:pt x="1715" y="18507"/>
                    <a:pt x="1727" y="18531"/>
                    <a:pt x="1727" y="18554"/>
                  </a:cubicBezTo>
                  <a:cubicBezTo>
                    <a:pt x="1667" y="18721"/>
                    <a:pt x="1596" y="18876"/>
                    <a:pt x="1536" y="19042"/>
                  </a:cubicBezTo>
                  <a:cubicBezTo>
                    <a:pt x="1429" y="19304"/>
                    <a:pt x="1631" y="19626"/>
                    <a:pt x="1869" y="19721"/>
                  </a:cubicBezTo>
                  <a:cubicBezTo>
                    <a:pt x="1943" y="19755"/>
                    <a:pt x="2017" y="19769"/>
                    <a:pt x="2087" y="19769"/>
                  </a:cubicBezTo>
                  <a:cubicBezTo>
                    <a:pt x="2140" y="19769"/>
                    <a:pt x="2192" y="19761"/>
                    <a:pt x="2239" y="19745"/>
                  </a:cubicBezTo>
                  <a:lnTo>
                    <a:pt x="2239" y="19745"/>
                  </a:lnTo>
                  <a:cubicBezTo>
                    <a:pt x="2227" y="19769"/>
                    <a:pt x="2203" y="19804"/>
                    <a:pt x="2191" y="19828"/>
                  </a:cubicBezTo>
                  <a:cubicBezTo>
                    <a:pt x="2057" y="20013"/>
                    <a:pt x="1599" y="20550"/>
                    <a:pt x="1355" y="20550"/>
                  </a:cubicBezTo>
                  <a:cubicBezTo>
                    <a:pt x="1253" y="20550"/>
                    <a:pt x="1189" y="20455"/>
                    <a:pt x="1203" y="20197"/>
                  </a:cubicBezTo>
                  <a:cubicBezTo>
                    <a:pt x="1250" y="19638"/>
                    <a:pt x="1512" y="19019"/>
                    <a:pt x="1715" y="18483"/>
                  </a:cubicBezTo>
                  <a:close/>
                  <a:moveTo>
                    <a:pt x="9357" y="0"/>
                  </a:moveTo>
                  <a:cubicBezTo>
                    <a:pt x="9129" y="0"/>
                    <a:pt x="8912" y="120"/>
                    <a:pt x="8870" y="385"/>
                  </a:cubicBezTo>
                  <a:cubicBezTo>
                    <a:pt x="8835" y="588"/>
                    <a:pt x="8811" y="790"/>
                    <a:pt x="8775" y="993"/>
                  </a:cubicBezTo>
                  <a:cubicBezTo>
                    <a:pt x="8742" y="983"/>
                    <a:pt x="8708" y="978"/>
                    <a:pt x="8673" y="978"/>
                  </a:cubicBezTo>
                  <a:cubicBezTo>
                    <a:pt x="8535" y="978"/>
                    <a:pt x="8399" y="1057"/>
                    <a:pt x="8370" y="1219"/>
                  </a:cubicBezTo>
                  <a:cubicBezTo>
                    <a:pt x="7453" y="7017"/>
                    <a:pt x="3465" y="11589"/>
                    <a:pt x="1203" y="16864"/>
                  </a:cubicBezTo>
                  <a:cubicBezTo>
                    <a:pt x="929" y="17507"/>
                    <a:pt x="667" y="18150"/>
                    <a:pt x="453" y="18816"/>
                  </a:cubicBezTo>
                  <a:cubicBezTo>
                    <a:pt x="250" y="19423"/>
                    <a:pt x="0" y="20114"/>
                    <a:pt x="191" y="20757"/>
                  </a:cubicBezTo>
                  <a:cubicBezTo>
                    <a:pt x="345" y="21271"/>
                    <a:pt x="819" y="21617"/>
                    <a:pt x="1337" y="21617"/>
                  </a:cubicBezTo>
                  <a:cubicBezTo>
                    <a:pt x="1419" y="21617"/>
                    <a:pt x="1501" y="21608"/>
                    <a:pt x="1584" y="21590"/>
                  </a:cubicBezTo>
                  <a:cubicBezTo>
                    <a:pt x="2239" y="21436"/>
                    <a:pt x="2691" y="20852"/>
                    <a:pt x="3060" y="20328"/>
                  </a:cubicBezTo>
                  <a:cubicBezTo>
                    <a:pt x="4846" y="17769"/>
                    <a:pt x="6322" y="15006"/>
                    <a:pt x="7465" y="12101"/>
                  </a:cubicBezTo>
                  <a:cubicBezTo>
                    <a:pt x="8775" y="8803"/>
                    <a:pt x="9609" y="5338"/>
                    <a:pt x="9990" y="1814"/>
                  </a:cubicBezTo>
                  <a:cubicBezTo>
                    <a:pt x="10001" y="1683"/>
                    <a:pt x="9954" y="1564"/>
                    <a:pt x="9882" y="1469"/>
                  </a:cubicBezTo>
                  <a:cubicBezTo>
                    <a:pt x="9906" y="1159"/>
                    <a:pt x="9930" y="850"/>
                    <a:pt x="9942" y="540"/>
                  </a:cubicBezTo>
                  <a:cubicBezTo>
                    <a:pt x="9962" y="199"/>
                    <a:pt x="9650" y="0"/>
                    <a:pt x="93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" name="Google Shape;301;p21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302" name="Google Shape;302;p21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1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1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5" name="Google Shape;305;p21"/>
          <p:cNvSpPr txBox="1">
            <a:spLocks noGrp="1"/>
          </p:cNvSpPr>
          <p:nvPr>
            <p:ph type="subTitle" idx="1"/>
          </p:nvPr>
        </p:nvSpPr>
        <p:spPr>
          <a:xfrm>
            <a:off x="2330700" y="36787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306" name="Google Shape;306;p21"/>
          <p:cNvSpPr txBox="1">
            <a:spLocks noGrp="1"/>
          </p:cNvSpPr>
          <p:nvPr>
            <p:ph type="subTitle" idx="2"/>
          </p:nvPr>
        </p:nvSpPr>
        <p:spPr>
          <a:xfrm>
            <a:off x="5393467" y="36787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307" name="Google Shape;307;p21"/>
          <p:cNvSpPr txBox="1">
            <a:spLocks noGrp="1"/>
          </p:cNvSpPr>
          <p:nvPr>
            <p:ph type="subTitle" idx="3"/>
          </p:nvPr>
        </p:nvSpPr>
        <p:spPr>
          <a:xfrm>
            <a:off x="2330700" y="17801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308" name="Google Shape;308;p21"/>
          <p:cNvSpPr txBox="1">
            <a:spLocks noGrp="1"/>
          </p:cNvSpPr>
          <p:nvPr>
            <p:ph type="subTitle" idx="4"/>
          </p:nvPr>
        </p:nvSpPr>
        <p:spPr>
          <a:xfrm>
            <a:off x="5393467" y="1780143"/>
            <a:ext cx="1893900" cy="10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>
            <a:endParaRPr/>
          </a:p>
        </p:txBody>
      </p:sp>
      <p:sp>
        <p:nvSpPr>
          <p:cNvPr id="309" name="Google Shape;309;p21"/>
          <p:cNvSpPr txBox="1">
            <a:spLocks noGrp="1"/>
          </p:cNvSpPr>
          <p:nvPr>
            <p:ph type="subTitle" idx="5"/>
          </p:nvPr>
        </p:nvSpPr>
        <p:spPr>
          <a:xfrm>
            <a:off x="2304875" y="31683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310" name="Google Shape;310;p21"/>
          <p:cNvSpPr txBox="1">
            <a:spLocks noGrp="1"/>
          </p:cNvSpPr>
          <p:nvPr>
            <p:ph type="subTitle" idx="6"/>
          </p:nvPr>
        </p:nvSpPr>
        <p:spPr>
          <a:xfrm>
            <a:off x="2304875" y="13679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311" name="Google Shape;311;p21"/>
          <p:cNvSpPr txBox="1">
            <a:spLocks noGrp="1"/>
          </p:cNvSpPr>
          <p:nvPr>
            <p:ph type="subTitle" idx="7"/>
          </p:nvPr>
        </p:nvSpPr>
        <p:spPr>
          <a:xfrm>
            <a:off x="5346025" y="31683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21"/>
          <p:cNvSpPr txBox="1">
            <a:spLocks noGrp="1"/>
          </p:cNvSpPr>
          <p:nvPr>
            <p:ph type="subTitle" idx="8"/>
          </p:nvPr>
        </p:nvSpPr>
        <p:spPr>
          <a:xfrm>
            <a:off x="5346025" y="1367922"/>
            <a:ext cx="1893900" cy="57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313" name="Google Shape;313;p21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one column ">
  <p:cSld name="CUSTOM_1">
    <p:spTree>
      <p:nvGrpSpPr>
        <p:cNvPr id="1" name="Shape 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ángulo 17"/>
          <p:cNvSpPr/>
          <p:nvPr userDrawn="1"/>
        </p:nvSpPr>
        <p:spPr>
          <a:xfrm>
            <a:off x="-2025" y="-919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315" name="Google Shape;315;p22"/>
          <p:cNvGrpSpPr/>
          <p:nvPr/>
        </p:nvGrpSpPr>
        <p:grpSpPr>
          <a:xfrm>
            <a:off x="-15225" y="127050"/>
            <a:ext cx="9772350" cy="5557200"/>
            <a:chOff x="-832225" y="-160200"/>
            <a:chExt cx="9772350" cy="5557200"/>
          </a:xfrm>
          <a:solidFill>
            <a:srgbClr val="F7CC9A"/>
          </a:solidFill>
        </p:grpSpPr>
        <p:sp>
          <p:nvSpPr>
            <p:cNvPr id="316" name="Google Shape;316;p22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2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2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2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2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2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2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2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4" name="Google Shape;324;p22"/>
          <p:cNvGrpSpPr/>
          <p:nvPr/>
        </p:nvGrpSpPr>
        <p:grpSpPr>
          <a:xfrm flipH="1">
            <a:off x="5002202" y="-1411119"/>
            <a:ext cx="4617235" cy="3340115"/>
            <a:chOff x="1458275" y="1034475"/>
            <a:chExt cx="4354650" cy="3158800"/>
          </a:xfrm>
        </p:grpSpPr>
        <p:sp>
          <p:nvSpPr>
            <p:cNvPr id="325" name="Google Shape;325;p22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2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2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8" name="Google Shape;328;p22"/>
          <p:cNvSpPr txBox="1">
            <a:spLocks noGrp="1"/>
          </p:cNvSpPr>
          <p:nvPr>
            <p:ph type="subTitle" idx="1"/>
          </p:nvPr>
        </p:nvSpPr>
        <p:spPr>
          <a:xfrm>
            <a:off x="6169375" y="2523608"/>
            <a:ext cx="2261400" cy="116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/>
            </a:lvl9pPr>
          </a:lstStyle>
          <a:p>
            <a:endParaRPr/>
          </a:p>
        </p:txBody>
      </p:sp>
      <p:sp>
        <p:nvSpPr>
          <p:cNvPr id="329" name="Google Shape;329;p22"/>
          <p:cNvSpPr txBox="1">
            <a:spLocks noGrp="1"/>
          </p:cNvSpPr>
          <p:nvPr>
            <p:ph type="subTitle" idx="2"/>
          </p:nvPr>
        </p:nvSpPr>
        <p:spPr>
          <a:xfrm>
            <a:off x="6169375" y="2210725"/>
            <a:ext cx="1777500" cy="25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30" name="Google Shape;330;p22"/>
          <p:cNvSpPr txBox="1">
            <a:spLocks noGrp="1"/>
          </p:cNvSpPr>
          <p:nvPr>
            <p:ph type="title"/>
          </p:nvPr>
        </p:nvSpPr>
        <p:spPr>
          <a:xfrm>
            <a:off x="5490178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  3">
  <p:cSld name="CUSTOM_1_1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ángulo 24"/>
          <p:cNvSpPr/>
          <p:nvPr userDrawn="1"/>
        </p:nvSpPr>
        <p:spPr>
          <a:xfrm>
            <a:off x="-3033" y="-312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332" name="Google Shape;332;p23"/>
          <p:cNvGrpSpPr/>
          <p:nvPr/>
        </p:nvGrpSpPr>
        <p:grpSpPr>
          <a:xfrm>
            <a:off x="-15225" y="127050"/>
            <a:ext cx="9772350" cy="5557200"/>
            <a:chOff x="-832225" y="-160200"/>
            <a:chExt cx="9772350" cy="5557200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333" name="Google Shape;333;p23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3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3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3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3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3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3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3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1" name="Google Shape;341;p23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342" name="Google Shape;342;p23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3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3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5" name="Google Shape;345;p23"/>
          <p:cNvSpPr txBox="1">
            <a:spLocks noGrp="1"/>
          </p:cNvSpPr>
          <p:nvPr>
            <p:ph type="subTitle" idx="1"/>
          </p:nvPr>
        </p:nvSpPr>
        <p:spPr>
          <a:xfrm>
            <a:off x="5437650" y="2354675"/>
            <a:ext cx="2270700" cy="25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46" name="Google Shape;346;p23"/>
          <p:cNvSpPr txBox="1">
            <a:spLocks noGrp="1"/>
          </p:cNvSpPr>
          <p:nvPr>
            <p:ph type="subTitle" idx="2"/>
          </p:nvPr>
        </p:nvSpPr>
        <p:spPr>
          <a:xfrm>
            <a:off x="5437650" y="1477425"/>
            <a:ext cx="29931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47" name="Google Shape;347;p23"/>
          <p:cNvSpPr txBox="1">
            <a:spLocks noGrp="1"/>
          </p:cNvSpPr>
          <p:nvPr>
            <p:ph type="subTitle" idx="3"/>
          </p:nvPr>
        </p:nvSpPr>
        <p:spPr>
          <a:xfrm>
            <a:off x="5437650" y="1102650"/>
            <a:ext cx="2270700" cy="25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48" name="Google Shape;348;p23"/>
          <p:cNvSpPr txBox="1">
            <a:spLocks noGrp="1"/>
          </p:cNvSpPr>
          <p:nvPr>
            <p:ph type="subTitle" idx="4"/>
          </p:nvPr>
        </p:nvSpPr>
        <p:spPr>
          <a:xfrm>
            <a:off x="5437650" y="3953675"/>
            <a:ext cx="30174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49" name="Google Shape;349;p23"/>
          <p:cNvSpPr txBox="1">
            <a:spLocks noGrp="1"/>
          </p:cNvSpPr>
          <p:nvPr>
            <p:ph type="subTitle" idx="5"/>
          </p:nvPr>
        </p:nvSpPr>
        <p:spPr>
          <a:xfrm>
            <a:off x="5437650" y="3668425"/>
            <a:ext cx="2270700" cy="25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50" name="Google Shape;350;p23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351" name="Google Shape;351;p23"/>
          <p:cNvGrpSpPr/>
          <p:nvPr/>
        </p:nvGrpSpPr>
        <p:grpSpPr>
          <a:xfrm>
            <a:off x="5222887" y="-3492034"/>
            <a:ext cx="4485600" cy="4370150"/>
            <a:chOff x="4484375" y="647000"/>
            <a:chExt cx="4485600" cy="4370150"/>
          </a:xfrm>
        </p:grpSpPr>
        <p:sp>
          <p:nvSpPr>
            <p:cNvPr id="352" name="Google Shape;352;p23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3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4" name="Google Shape;354;p23"/>
          <p:cNvSpPr txBox="1">
            <a:spLocks noGrp="1"/>
          </p:cNvSpPr>
          <p:nvPr>
            <p:ph type="subTitle" idx="6"/>
          </p:nvPr>
        </p:nvSpPr>
        <p:spPr>
          <a:xfrm>
            <a:off x="5437650" y="2854650"/>
            <a:ext cx="29931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 ">
  <p:cSld name="CUSTOM_2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ángulo 26"/>
          <p:cNvSpPr/>
          <p:nvPr userDrawn="1"/>
        </p:nvSpPr>
        <p:spPr>
          <a:xfrm>
            <a:off x="0" y="1695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356" name="Google Shape;356;p24"/>
          <p:cNvGrpSpPr/>
          <p:nvPr/>
        </p:nvGrpSpPr>
        <p:grpSpPr>
          <a:xfrm>
            <a:off x="162862" y="-349225"/>
            <a:ext cx="8855689" cy="6554325"/>
            <a:chOff x="-432800" y="-296625"/>
            <a:chExt cx="8274025" cy="65543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357" name="Google Shape;357;p24"/>
            <p:cNvSpPr/>
            <p:nvPr/>
          </p:nvSpPr>
          <p:spPr>
            <a:xfrm>
              <a:off x="955475" y="3569025"/>
              <a:ext cx="5971000" cy="2688675"/>
            </a:xfrm>
            <a:custGeom>
              <a:avLst/>
              <a:gdLst/>
              <a:ahLst/>
              <a:cxnLst/>
              <a:rect l="l" t="t" r="r" b="b"/>
              <a:pathLst>
                <a:path w="238840" h="107547" extrusionOk="0">
                  <a:moveTo>
                    <a:pt x="118345" y="1"/>
                  </a:moveTo>
                  <a:cubicBezTo>
                    <a:pt x="115832" y="1"/>
                    <a:pt x="113308" y="177"/>
                    <a:pt x="110823" y="441"/>
                  </a:cubicBezTo>
                  <a:cubicBezTo>
                    <a:pt x="92452" y="2405"/>
                    <a:pt x="73866" y="9382"/>
                    <a:pt x="61853" y="23408"/>
                  </a:cubicBezTo>
                  <a:cubicBezTo>
                    <a:pt x="60246" y="25277"/>
                    <a:pt x="58746" y="27277"/>
                    <a:pt x="56745" y="28718"/>
                  </a:cubicBezTo>
                  <a:cubicBezTo>
                    <a:pt x="54150" y="30611"/>
                    <a:pt x="50935" y="31385"/>
                    <a:pt x="47839" y="32278"/>
                  </a:cubicBezTo>
                  <a:cubicBezTo>
                    <a:pt x="31992" y="36838"/>
                    <a:pt x="17324" y="45446"/>
                    <a:pt x="5596" y="57055"/>
                  </a:cubicBezTo>
                  <a:cubicBezTo>
                    <a:pt x="3501" y="59127"/>
                    <a:pt x="1417" y="61460"/>
                    <a:pt x="834" y="64353"/>
                  </a:cubicBezTo>
                  <a:cubicBezTo>
                    <a:pt x="0" y="68521"/>
                    <a:pt x="2655" y="72783"/>
                    <a:pt x="6239" y="75057"/>
                  </a:cubicBezTo>
                  <a:cubicBezTo>
                    <a:pt x="9835" y="77319"/>
                    <a:pt x="14180" y="78010"/>
                    <a:pt x="18407" y="78450"/>
                  </a:cubicBezTo>
                  <a:cubicBezTo>
                    <a:pt x="41374" y="80891"/>
                    <a:pt x="64806" y="77998"/>
                    <a:pt x="87511" y="82201"/>
                  </a:cubicBezTo>
                  <a:cubicBezTo>
                    <a:pt x="105847" y="85594"/>
                    <a:pt x="123004" y="93488"/>
                    <a:pt x="140851" y="98893"/>
                  </a:cubicBezTo>
                  <a:cubicBezTo>
                    <a:pt x="158532" y="104251"/>
                    <a:pt x="176963" y="107168"/>
                    <a:pt x="195453" y="107525"/>
                  </a:cubicBezTo>
                  <a:cubicBezTo>
                    <a:pt x="196136" y="107539"/>
                    <a:pt x="196825" y="107547"/>
                    <a:pt x="197515" y="107547"/>
                  </a:cubicBezTo>
                  <a:cubicBezTo>
                    <a:pt x="203663" y="107547"/>
                    <a:pt x="210016" y="106894"/>
                    <a:pt x="214908" y="103287"/>
                  </a:cubicBezTo>
                  <a:cubicBezTo>
                    <a:pt x="221885" y="98155"/>
                    <a:pt x="219563" y="90273"/>
                    <a:pt x="218408" y="82987"/>
                  </a:cubicBezTo>
                  <a:lnTo>
                    <a:pt x="218408" y="82987"/>
                  </a:lnTo>
                  <a:cubicBezTo>
                    <a:pt x="220799" y="83682"/>
                    <a:pt x="223074" y="84068"/>
                    <a:pt x="225153" y="84068"/>
                  </a:cubicBezTo>
                  <a:cubicBezTo>
                    <a:pt x="230581" y="84068"/>
                    <a:pt x="234670" y="81441"/>
                    <a:pt x="235970" y="74855"/>
                  </a:cubicBezTo>
                  <a:cubicBezTo>
                    <a:pt x="236899" y="70164"/>
                    <a:pt x="238839" y="65258"/>
                    <a:pt x="238435" y="60436"/>
                  </a:cubicBezTo>
                  <a:cubicBezTo>
                    <a:pt x="237994" y="55150"/>
                    <a:pt x="234779" y="50709"/>
                    <a:pt x="231720" y="46577"/>
                  </a:cubicBezTo>
                  <a:cubicBezTo>
                    <a:pt x="226505" y="39529"/>
                    <a:pt x="221016" y="32254"/>
                    <a:pt x="213265" y="28170"/>
                  </a:cubicBezTo>
                  <a:cubicBezTo>
                    <a:pt x="205828" y="24245"/>
                    <a:pt x="197390" y="23754"/>
                    <a:pt x="188807" y="23754"/>
                  </a:cubicBezTo>
                  <a:cubicBezTo>
                    <a:pt x="185943" y="23754"/>
                    <a:pt x="183063" y="23808"/>
                    <a:pt x="180198" y="23808"/>
                  </a:cubicBezTo>
                  <a:cubicBezTo>
                    <a:pt x="171677" y="23808"/>
                    <a:pt x="163295" y="23325"/>
                    <a:pt x="155889" y="19479"/>
                  </a:cubicBezTo>
                  <a:cubicBezTo>
                    <a:pt x="147233" y="14978"/>
                    <a:pt x="141101" y="6382"/>
                    <a:pt x="132148" y="2501"/>
                  </a:cubicBezTo>
                  <a:cubicBezTo>
                    <a:pt x="127810" y="632"/>
                    <a:pt x="123096" y="1"/>
                    <a:pt x="118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4"/>
            <p:cNvSpPr/>
            <p:nvPr/>
          </p:nvSpPr>
          <p:spPr>
            <a:xfrm>
              <a:off x="1028050" y="-296625"/>
              <a:ext cx="4468475" cy="3014075"/>
            </a:xfrm>
            <a:custGeom>
              <a:avLst/>
              <a:gdLst/>
              <a:ahLst/>
              <a:cxnLst/>
              <a:rect l="l" t="t" r="r" b="b"/>
              <a:pathLst>
                <a:path w="178739" h="120563" extrusionOk="0">
                  <a:moveTo>
                    <a:pt x="98979" y="0"/>
                  </a:moveTo>
                  <a:lnTo>
                    <a:pt x="98979" y="0"/>
                  </a:lnTo>
                  <a:cubicBezTo>
                    <a:pt x="88978" y="1679"/>
                    <a:pt x="79048" y="4179"/>
                    <a:pt x="69820" y="8406"/>
                  </a:cubicBezTo>
                  <a:cubicBezTo>
                    <a:pt x="64665" y="10763"/>
                    <a:pt x="59736" y="13669"/>
                    <a:pt x="55271" y="17169"/>
                  </a:cubicBezTo>
                  <a:cubicBezTo>
                    <a:pt x="51735" y="19955"/>
                    <a:pt x="45948" y="24110"/>
                    <a:pt x="43865" y="28135"/>
                  </a:cubicBezTo>
                  <a:lnTo>
                    <a:pt x="44401" y="28468"/>
                  </a:lnTo>
                  <a:cubicBezTo>
                    <a:pt x="41888" y="28218"/>
                    <a:pt x="39352" y="28039"/>
                    <a:pt x="36828" y="27908"/>
                  </a:cubicBezTo>
                  <a:cubicBezTo>
                    <a:pt x="34192" y="27778"/>
                    <a:pt x="31556" y="27712"/>
                    <a:pt x="28923" y="27712"/>
                  </a:cubicBezTo>
                  <a:cubicBezTo>
                    <a:pt x="20745" y="27712"/>
                    <a:pt x="12587" y="28344"/>
                    <a:pt x="4491" y="29623"/>
                  </a:cubicBezTo>
                  <a:cubicBezTo>
                    <a:pt x="3169" y="29825"/>
                    <a:pt x="1860" y="30075"/>
                    <a:pt x="550" y="30349"/>
                  </a:cubicBezTo>
                  <a:cubicBezTo>
                    <a:pt x="1" y="30475"/>
                    <a:pt x="23" y="31294"/>
                    <a:pt x="565" y="31294"/>
                  </a:cubicBezTo>
                  <a:cubicBezTo>
                    <a:pt x="587" y="31294"/>
                    <a:pt x="610" y="31293"/>
                    <a:pt x="633" y="31290"/>
                  </a:cubicBezTo>
                  <a:cubicBezTo>
                    <a:pt x="5003" y="30706"/>
                    <a:pt x="9361" y="30135"/>
                    <a:pt x="13742" y="29742"/>
                  </a:cubicBezTo>
                  <a:cubicBezTo>
                    <a:pt x="15980" y="43053"/>
                    <a:pt x="21910" y="55733"/>
                    <a:pt x="30732" y="65949"/>
                  </a:cubicBezTo>
                  <a:cubicBezTo>
                    <a:pt x="35530" y="71509"/>
                    <a:pt x="41138" y="76331"/>
                    <a:pt x="45817" y="81998"/>
                  </a:cubicBezTo>
                  <a:cubicBezTo>
                    <a:pt x="43948" y="76307"/>
                    <a:pt x="43877" y="70211"/>
                    <a:pt x="42746" y="64330"/>
                  </a:cubicBezTo>
                  <a:cubicBezTo>
                    <a:pt x="39852" y="49435"/>
                    <a:pt x="29589" y="36183"/>
                    <a:pt x="15957" y="29563"/>
                  </a:cubicBezTo>
                  <a:cubicBezTo>
                    <a:pt x="16147" y="29540"/>
                    <a:pt x="16349" y="29528"/>
                    <a:pt x="16540" y="29516"/>
                  </a:cubicBezTo>
                  <a:cubicBezTo>
                    <a:pt x="20520" y="29224"/>
                    <a:pt x="24507" y="29084"/>
                    <a:pt x="28491" y="29084"/>
                  </a:cubicBezTo>
                  <a:cubicBezTo>
                    <a:pt x="29882" y="29084"/>
                    <a:pt x="31272" y="29101"/>
                    <a:pt x="32661" y="29135"/>
                  </a:cubicBezTo>
                  <a:cubicBezTo>
                    <a:pt x="35864" y="29206"/>
                    <a:pt x="39055" y="29385"/>
                    <a:pt x="42246" y="29659"/>
                  </a:cubicBezTo>
                  <a:cubicBezTo>
                    <a:pt x="42222" y="29813"/>
                    <a:pt x="42210" y="29980"/>
                    <a:pt x="42198" y="30147"/>
                  </a:cubicBezTo>
                  <a:cubicBezTo>
                    <a:pt x="42007" y="33099"/>
                    <a:pt x="43246" y="36028"/>
                    <a:pt x="44567" y="38731"/>
                  </a:cubicBezTo>
                  <a:cubicBezTo>
                    <a:pt x="53223" y="56364"/>
                    <a:pt x="66427" y="71747"/>
                    <a:pt x="82560" y="82963"/>
                  </a:cubicBezTo>
                  <a:cubicBezTo>
                    <a:pt x="83490" y="83598"/>
                    <a:pt x="84521" y="84252"/>
                    <a:pt x="85625" y="84252"/>
                  </a:cubicBezTo>
                  <a:cubicBezTo>
                    <a:pt x="85722" y="84252"/>
                    <a:pt x="85820" y="84247"/>
                    <a:pt x="85918" y="84237"/>
                  </a:cubicBezTo>
                  <a:cubicBezTo>
                    <a:pt x="80560" y="67592"/>
                    <a:pt x="71368" y="52185"/>
                    <a:pt x="59260" y="39565"/>
                  </a:cubicBezTo>
                  <a:cubicBezTo>
                    <a:pt x="55854" y="36017"/>
                    <a:pt x="52104" y="32623"/>
                    <a:pt x="47758" y="30409"/>
                  </a:cubicBezTo>
                  <a:cubicBezTo>
                    <a:pt x="48020" y="30373"/>
                    <a:pt x="48282" y="30337"/>
                    <a:pt x="48544" y="30313"/>
                  </a:cubicBezTo>
                  <a:cubicBezTo>
                    <a:pt x="53926" y="30968"/>
                    <a:pt x="59272" y="31897"/>
                    <a:pt x="64558" y="33088"/>
                  </a:cubicBezTo>
                  <a:cubicBezTo>
                    <a:pt x="70201" y="34362"/>
                    <a:pt x="75785" y="35945"/>
                    <a:pt x="81262" y="37838"/>
                  </a:cubicBezTo>
                  <a:cubicBezTo>
                    <a:pt x="82786" y="49506"/>
                    <a:pt x="86704" y="61627"/>
                    <a:pt x="93847" y="70878"/>
                  </a:cubicBezTo>
                  <a:cubicBezTo>
                    <a:pt x="100146" y="79022"/>
                    <a:pt x="108349" y="85796"/>
                    <a:pt x="113135" y="94917"/>
                  </a:cubicBezTo>
                  <a:cubicBezTo>
                    <a:pt x="116481" y="85820"/>
                    <a:pt x="118469" y="75545"/>
                    <a:pt x="114790" y="66580"/>
                  </a:cubicBezTo>
                  <a:cubicBezTo>
                    <a:pt x="111969" y="59686"/>
                    <a:pt x="106170" y="54483"/>
                    <a:pt x="100300" y="49887"/>
                  </a:cubicBezTo>
                  <a:cubicBezTo>
                    <a:pt x="95764" y="46339"/>
                    <a:pt x="91085" y="42994"/>
                    <a:pt x="86358" y="39696"/>
                  </a:cubicBezTo>
                  <a:lnTo>
                    <a:pt x="86358" y="39696"/>
                  </a:lnTo>
                  <a:cubicBezTo>
                    <a:pt x="89216" y="40803"/>
                    <a:pt x="92049" y="41982"/>
                    <a:pt x="94847" y="43256"/>
                  </a:cubicBezTo>
                  <a:cubicBezTo>
                    <a:pt x="104587" y="47697"/>
                    <a:pt x="113850" y="53161"/>
                    <a:pt x="122375" y="59638"/>
                  </a:cubicBezTo>
                  <a:cubicBezTo>
                    <a:pt x="124065" y="60924"/>
                    <a:pt x="125744" y="62258"/>
                    <a:pt x="127387" y="63639"/>
                  </a:cubicBezTo>
                  <a:cubicBezTo>
                    <a:pt x="124899" y="66901"/>
                    <a:pt x="123684" y="71009"/>
                    <a:pt x="123291" y="75105"/>
                  </a:cubicBezTo>
                  <a:cubicBezTo>
                    <a:pt x="122470" y="83725"/>
                    <a:pt x="125089" y="92404"/>
                    <a:pt x="129292" y="99977"/>
                  </a:cubicBezTo>
                  <a:cubicBezTo>
                    <a:pt x="133495" y="107549"/>
                    <a:pt x="139222" y="114145"/>
                    <a:pt x="145056" y="120563"/>
                  </a:cubicBezTo>
                  <a:cubicBezTo>
                    <a:pt x="143961" y="102346"/>
                    <a:pt x="142115" y="83249"/>
                    <a:pt x="132281" y="67973"/>
                  </a:cubicBezTo>
                  <a:lnTo>
                    <a:pt x="132281" y="67973"/>
                  </a:lnTo>
                  <a:cubicBezTo>
                    <a:pt x="138758" y="74045"/>
                    <a:pt x="144485" y="80915"/>
                    <a:pt x="148759" y="88702"/>
                  </a:cubicBezTo>
                  <a:cubicBezTo>
                    <a:pt x="149569" y="90190"/>
                    <a:pt x="150319" y="91702"/>
                    <a:pt x="151021" y="93250"/>
                  </a:cubicBezTo>
                  <a:cubicBezTo>
                    <a:pt x="151090" y="93400"/>
                    <a:pt x="151221" y="93464"/>
                    <a:pt x="151351" y="93464"/>
                  </a:cubicBezTo>
                  <a:cubicBezTo>
                    <a:pt x="151582" y="93464"/>
                    <a:pt x="151809" y="93266"/>
                    <a:pt x="151688" y="93000"/>
                  </a:cubicBezTo>
                  <a:cubicBezTo>
                    <a:pt x="146282" y="80832"/>
                    <a:pt x="137400" y="70568"/>
                    <a:pt x="127232" y="62103"/>
                  </a:cubicBezTo>
                  <a:cubicBezTo>
                    <a:pt x="124708" y="59996"/>
                    <a:pt x="122089" y="57984"/>
                    <a:pt x="119410" y="56067"/>
                  </a:cubicBezTo>
                  <a:lnTo>
                    <a:pt x="119410" y="56067"/>
                  </a:lnTo>
                  <a:cubicBezTo>
                    <a:pt x="129483" y="61210"/>
                    <a:pt x="138650" y="66913"/>
                    <a:pt x="148128" y="73402"/>
                  </a:cubicBezTo>
                  <a:cubicBezTo>
                    <a:pt x="157486" y="79808"/>
                    <a:pt x="167535" y="85820"/>
                    <a:pt x="178739" y="87594"/>
                  </a:cubicBezTo>
                  <a:cubicBezTo>
                    <a:pt x="174524" y="80867"/>
                    <a:pt x="170238" y="74045"/>
                    <a:pt x="164320" y="68771"/>
                  </a:cubicBezTo>
                  <a:cubicBezTo>
                    <a:pt x="157831" y="62972"/>
                    <a:pt x="149652" y="59329"/>
                    <a:pt x="141210" y="57245"/>
                  </a:cubicBezTo>
                  <a:cubicBezTo>
                    <a:pt x="133328" y="55305"/>
                    <a:pt x="125196" y="54674"/>
                    <a:pt x="117076" y="54424"/>
                  </a:cubicBezTo>
                  <a:cubicBezTo>
                    <a:pt x="111385" y="50518"/>
                    <a:pt x="105408" y="47030"/>
                    <a:pt x="99241" y="43970"/>
                  </a:cubicBezTo>
                  <a:cubicBezTo>
                    <a:pt x="94585" y="41672"/>
                    <a:pt x="89799" y="39612"/>
                    <a:pt x="84929" y="37791"/>
                  </a:cubicBezTo>
                  <a:lnTo>
                    <a:pt x="84929" y="37791"/>
                  </a:lnTo>
                  <a:cubicBezTo>
                    <a:pt x="93240" y="40410"/>
                    <a:pt x="108516" y="45815"/>
                    <a:pt x="112159" y="46018"/>
                  </a:cubicBezTo>
                  <a:cubicBezTo>
                    <a:pt x="122696" y="46589"/>
                    <a:pt x="133257" y="46042"/>
                    <a:pt x="143782" y="46637"/>
                  </a:cubicBezTo>
                  <a:cubicBezTo>
                    <a:pt x="144318" y="46661"/>
                    <a:pt x="144889" y="46720"/>
                    <a:pt x="145437" y="46839"/>
                  </a:cubicBezTo>
                  <a:cubicBezTo>
                    <a:pt x="146306" y="47387"/>
                    <a:pt x="146747" y="47161"/>
                    <a:pt x="147592" y="47744"/>
                  </a:cubicBezTo>
                  <a:cubicBezTo>
                    <a:pt x="146401" y="46244"/>
                    <a:pt x="143187" y="43708"/>
                    <a:pt x="142079" y="43470"/>
                  </a:cubicBezTo>
                  <a:cubicBezTo>
                    <a:pt x="130030" y="35778"/>
                    <a:pt x="119565" y="34242"/>
                    <a:pt x="105349" y="32647"/>
                  </a:cubicBezTo>
                  <a:cubicBezTo>
                    <a:pt x="102943" y="32380"/>
                    <a:pt x="100491" y="32215"/>
                    <a:pt x="98045" y="32215"/>
                  </a:cubicBezTo>
                  <a:cubicBezTo>
                    <a:pt x="92102" y="32215"/>
                    <a:pt x="86195" y="33189"/>
                    <a:pt x="81084" y="36040"/>
                  </a:cubicBezTo>
                  <a:cubicBezTo>
                    <a:pt x="81060" y="36028"/>
                    <a:pt x="81048" y="36017"/>
                    <a:pt x="81036" y="36017"/>
                  </a:cubicBezTo>
                  <a:cubicBezTo>
                    <a:pt x="81036" y="36028"/>
                    <a:pt x="81036" y="36052"/>
                    <a:pt x="81036" y="36064"/>
                  </a:cubicBezTo>
                  <a:cubicBezTo>
                    <a:pt x="80917" y="36136"/>
                    <a:pt x="80798" y="36207"/>
                    <a:pt x="80679" y="36278"/>
                  </a:cubicBezTo>
                  <a:cubicBezTo>
                    <a:pt x="76786" y="34945"/>
                    <a:pt x="72845" y="33778"/>
                    <a:pt x="68868" y="32754"/>
                  </a:cubicBezTo>
                  <a:cubicBezTo>
                    <a:pt x="63653" y="31421"/>
                    <a:pt x="58379" y="30349"/>
                    <a:pt x="53068" y="29540"/>
                  </a:cubicBezTo>
                  <a:cubicBezTo>
                    <a:pt x="71321" y="25861"/>
                    <a:pt x="88168" y="15193"/>
                    <a:pt x="989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4"/>
            <p:cNvSpPr/>
            <p:nvPr/>
          </p:nvSpPr>
          <p:spPr>
            <a:xfrm>
              <a:off x="5354825" y="2330175"/>
              <a:ext cx="2486400" cy="1321625"/>
            </a:xfrm>
            <a:custGeom>
              <a:avLst/>
              <a:gdLst/>
              <a:ahLst/>
              <a:cxnLst/>
              <a:rect l="l" t="t" r="r" b="b"/>
              <a:pathLst>
                <a:path w="99456" h="52865" extrusionOk="0">
                  <a:moveTo>
                    <a:pt x="64092" y="1"/>
                  </a:moveTo>
                  <a:cubicBezTo>
                    <a:pt x="66497" y="2168"/>
                    <a:pt x="68164" y="5025"/>
                    <a:pt x="70283" y="7490"/>
                  </a:cubicBezTo>
                  <a:cubicBezTo>
                    <a:pt x="75273" y="13301"/>
                    <a:pt x="82887" y="16725"/>
                    <a:pt x="90527" y="16725"/>
                  </a:cubicBezTo>
                  <a:cubicBezTo>
                    <a:pt x="91090" y="16725"/>
                    <a:pt x="91652" y="16707"/>
                    <a:pt x="92214" y="16669"/>
                  </a:cubicBezTo>
                  <a:lnTo>
                    <a:pt x="92214" y="16669"/>
                  </a:lnTo>
                  <a:cubicBezTo>
                    <a:pt x="92131" y="16729"/>
                    <a:pt x="92048" y="16788"/>
                    <a:pt x="91952" y="16848"/>
                  </a:cubicBezTo>
                  <a:cubicBezTo>
                    <a:pt x="89535" y="18467"/>
                    <a:pt x="87035" y="19979"/>
                    <a:pt x="84463" y="21360"/>
                  </a:cubicBezTo>
                  <a:cubicBezTo>
                    <a:pt x="82939" y="22182"/>
                    <a:pt x="81392" y="22956"/>
                    <a:pt x="79820" y="23682"/>
                  </a:cubicBezTo>
                  <a:cubicBezTo>
                    <a:pt x="79784" y="23599"/>
                    <a:pt x="79749" y="23515"/>
                    <a:pt x="79713" y="23444"/>
                  </a:cubicBezTo>
                  <a:cubicBezTo>
                    <a:pt x="79010" y="21991"/>
                    <a:pt x="77629" y="20944"/>
                    <a:pt x="76284" y="20027"/>
                  </a:cubicBezTo>
                  <a:cubicBezTo>
                    <a:pt x="67485" y="14050"/>
                    <a:pt x="57139" y="10347"/>
                    <a:pt x="46530" y="9407"/>
                  </a:cubicBezTo>
                  <a:cubicBezTo>
                    <a:pt x="46311" y="9387"/>
                    <a:pt x="46085" y="9370"/>
                    <a:pt x="45861" y="9370"/>
                  </a:cubicBezTo>
                  <a:cubicBezTo>
                    <a:pt x="45406" y="9370"/>
                    <a:pt x="44961" y="9441"/>
                    <a:pt x="44601" y="9704"/>
                  </a:cubicBezTo>
                  <a:cubicBezTo>
                    <a:pt x="51590" y="16110"/>
                    <a:pt x="60056" y="20884"/>
                    <a:pt x="69140" y="23575"/>
                  </a:cubicBezTo>
                  <a:cubicBezTo>
                    <a:pt x="71460" y="24266"/>
                    <a:pt x="73879" y="24819"/>
                    <a:pt x="76279" y="24819"/>
                  </a:cubicBezTo>
                  <a:cubicBezTo>
                    <a:pt x="76527" y="24819"/>
                    <a:pt x="76775" y="24814"/>
                    <a:pt x="77022" y="24801"/>
                  </a:cubicBezTo>
                  <a:lnTo>
                    <a:pt x="77022" y="24801"/>
                  </a:lnTo>
                  <a:cubicBezTo>
                    <a:pt x="76903" y="24897"/>
                    <a:pt x="76784" y="24980"/>
                    <a:pt x="76677" y="25063"/>
                  </a:cubicBezTo>
                  <a:cubicBezTo>
                    <a:pt x="73962" y="26194"/>
                    <a:pt x="71200" y="27194"/>
                    <a:pt x="68390" y="28052"/>
                  </a:cubicBezTo>
                  <a:cubicBezTo>
                    <a:pt x="65390" y="28968"/>
                    <a:pt x="62330" y="29719"/>
                    <a:pt x="59246" y="30302"/>
                  </a:cubicBezTo>
                  <a:cubicBezTo>
                    <a:pt x="55400" y="25218"/>
                    <a:pt x="50304" y="20551"/>
                    <a:pt x="44458" y="18122"/>
                  </a:cubicBezTo>
                  <a:cubicBezTo>
                    <a:pt x="39303" y="15967"/>
                    <a:pt x="33624" y="14979"/>
                    <a:pt x="28921" y="11978"/>
                  </a:cubicBezTo>
                  <a:lnTo>
                    <a:pt x="28921" y="11978"/>
                  </a:lnTo>
                  <a:cubicBezTo>
                    <a:pt x="29790" y="17157"/>
                    <a:pt x="31612" y="22527"/>
                    <a:pt x="35743" y="25766"/>
                  </a:cubicBezTo>
                  <a:cubicBezTo>
                    <a:pt x="38934" y="28254"/>
                    <a:pt x="43053" y="29135"/>
                    <a:pt x="47054" y="29730"/>
                  </a:cubicBezTo>
                  <a:cubicBezTo>
                    <a:pt x="50138" y="30183"/>
                    <a:pt x="53245" y="30504"/>
                    <a:pt x="56353" y="30790"/>
                  </a:cubicBezTo>
                  <a:cubicBezTo>
                    <a:pt x="54710" y="31040"/>
                    <a:pt x="53055" y="31243"/>
                    <a:pt x="51400" y="31385"/>
                  </a:cubicBezTo>
                  <a:cubicBezTo>
                    <a:pt x="48969" y="31606"/>
                    <a:pt x="46528" y="31719"/>
                    <a:pt x="44086" y="31719"/>
                  </a:cubicBezTo>
                  <a:cubicBezTo>
                    <a:pt x="40728" y="31719"/>
                    <a:pt x="37370" y="31505"/>
                    <a:pt x="34040" y="31064"/>
                  </a:cubicBezTo>
                  <a:cubicBezTo>
                    <a:pt x="32897" y="30909"/>
                    <a:pt x="31743" y="30731"/>
                    <a:pt x="30600" y="30528"/>
                  </a:cubicBezTo>
                  <a:cubicBezTo>
                    <a:pt x="30897" y="28314"/>
                    <a:pt x="30373" y="26063"/>
                    <a:pt x="29457" y="24027"/>
                  </a:cubicBezTo>
                  <a:cubicBezTo>
                    <a:pt x="27528" y="19753"/>
                    <a:pt x="23968" y="16360"/>
                    <a:pt x="19955" y="13931"/>
                  </a:cubicBezTo>
                  <a:cubicBezTo>
                    <a:pt x="15943" y="11490"/>
                    <a:pt x="11478" y="9919"/>
                    <a:pt x="7013" y="8466"/>
                  </a:cubicBezTo>
                  <a:lnTo>
                    <a:pt x="7013" y="8466"/>
                  </a:lnTo>
                  <a:cubicBezTo>
                    <a:pt x="12419" y="16741"/>
                    <a:pt x="18408" y="25242"/>
                    <a:pt x="27135" y="29802"/>
                  </a:cubicBezTo>
                  <a:cubicBezTo>
                    <a:pt x="22456" y="28671"/>
                    <a:pt x="17919" y="26980"/>
                    <a:pt x="13824" y="24456"/>
                  </a:cubicBezTo>
                  <a:cubicBezTo>
                    <a:pt x="13038" y="23968"/>
                    <a:pt x="12276" y="23456"/>
                    <a:pt x="11538" y="22920"/>
                  </a:cubicBezTo>
                  <a:cubicBezTo>
                    <a:pt x="11500" y="22894"/>
                    <a:pt x="11461" y="22882"/>
                    <a:pt x="11423" y="22882"/>
                  </a:cubicBezTo>
                  <a:cubicBezTo>
                    <a:pt x="11258" y="22882"/>
                    <a:pt x="11123" y="23101"/>
                    <a:pt x="11288" y="23218"/>
                  </a:cubicBezTo>
                  <a:cubicBezTo>
                    <a:pt x="17098" y="27504"/>
                    <a:pt x="24027" y="29945"/>
                    <a:pt x="31088" y="31207"/>
                  </a:cubicBezTo>
                  <a:cubicBezTo>
                    <a:pt x="32850" y="31516"/>
                    <a:pt x="34624" y="31766"/>
                    <a:pt x="36398" y="31957"/>
                  </a:cubicBezTo>
                  <a:cubicBezTo>
                    <a:pt x="34610" y="32037"/>
                    <a:pt x="32845" y="32074"/>
                    <a:pt x="31087" y="32074"/>
                  </a:cubicBezTo>
                  <a:cubicBezTo>
                    <a:pt x="26827" y="32074"/>
                    <a:pt x="22608" y="31855"/>
                    <a:pt x="18217" y="31493"/>
                  </a:cubicBezTo>
                  <a:cubicBezTo>
                    <a:pt x="16048" y="31315"/>
                    <a:pt x="13850" y="31183"/>
                    <a:pt x="11660" y="31183"/>
                  </a:cubicBezTo>
                  <a:cubicBezTo>
                    <a:pt x="7673" y="31183"/>
                    <a:pt x="3713" y="31622"/>
                    <a:pt x="0" y="33028"/>
                  </a:cubicBezTo>
                  <a:cubicBezTo>
                    <a:pt x="3787" y="35064"/>
                    <a:pt x="7632" y="37124"/>
                    <a:pt x="11835" y="38017"/>
                  </a:cubicBezTo>
                  <a:cubicBezTo>
                    <a:pt x="13529" y="38380"/>
                    <a:pt x="15254" y="38546"/>
                    <a:pt x="16983" y="38546"/>
                  </a:cubicBezTo>
                  <a:cubicBezTo>
                    <a:pt x="19957" y="38546"/>
                    <a:pt x="22945" y="38056"/>
                    <a:pt x="25813" y="37243"/>
                  </a:cubicBezTo>
                  <a:cubicBezTo>
                    <a:pt x="30040" y="36041"/>
                    <a:pt x="34052" y="34160"/>
                    <a:pt x="37934" y="32100"/>
                  </a:cubicBezTo>
                  <a:cubicBezTo>
                    <a:pt x="40095" y="32279"/>
                    <a:pt x="42263" y="32367"/>
                    <a:pt x="44431" y="32367"/>
                  </a:cubicBezTo>
                  <a:cubicBezTo>
                    <a:pt x="46002" y="32367"/>
                    <a:pt x="47572" y="32321"/>
                    <a:pt x="49138" y="32231"/>
                  </a:cubicBezTo>
                  <a:cubicBezTo>
                    <a:pt x="51947" y="32064"/>
                    <a:pt x="54757" y="31755"/>
                    <a:pt x="57531" y="31302"/>
                  </a:cubicBezTo>
                  <a:lnTo>
                    <a:pt x="57531" y="31302"/>
                  </a:lnTo>
                  <a:cubicBezTo>
                    <a:pt x="52924" y="32302"/>
                    <a:pt x="44268" y="33850"/>
                    <a:pt x="42506" y="34731"/>
                  </a:cubicBezTo>
                  <a:cubicBezTo>
                    <a:pt x="37386" y="37291"/>
                    <a:pt x="32564" y="40387"/>
                    <a:pt x="27444" y="42934"/>
                  </a:cubicBezTo>
                  <a:cubicBezTo>
                    <a:pt x="27182" y="43065"/>
                    <a:pt x="26897" y="43185"/>
                    <a:pt x="26611" y="43280"/>
                  </a:cubicBezTo>
                  <a:cubicBezTo>
                    <a:pt x="26583" y="43279"/>
                    <a:pt x="26557" y="43278"/>
                    <a:pt x="26531" y="43278"/>
                  </a:cubicBezTo>
                  <a:cubicBezTo>
                    <a:pt x="26096" y="43278"/>
                    <a:pt x="25918" y="43441"/>
                    <a:pt x="25508" y="43441"/>
                  </a:cubicBezTo>
                  <a:cubicBezTo>
                    <a:pt x="25462" y="43441"/>
                    <a:pt x="25413" y="43439"/>
                    <a:pt x="25361" y="43435"/>
                  </a:cubicBezTo>
                  <a:lnTo>
                    <a:pt x="25361" y="43435"/>
                  </a:lnTo>
                  <a:cubicBezTo>
                    <a:pt x="26132" y="43739"/>
                    <a:pt x="27689" y="44014"/>
                    <a:pt x="28579" y="44014"/>
                  </a:cubicBezTo>
                  <a:cubicBezTo>
                    <a:pt x="28802" y="44014"/>
                    <a:pt x="28983" y="43997"/>
                    <a:pt x="29099" y="43958"/>
                  </a:cubicBezTo>
                  <a:cubicBezTo>
                    <a:pt x="29729" y="43990"/>
                    <a:pt x="30342" y="44006"/>
                    <a:pt x="30942" y="44006"/>
                  </a:cubicBezTo>
                  <a:cubicBezTo>
                    <a:pt x="37720" y="44006"/>
                    <a:pt x="42763" y="42019"/>
                    <a:pt x="49304" y="39208"/>
                  </a:cubicBezTo>
                  <a:cubicBezTo>
                    <a:pt x="53436" y="37422"/>
                    <a:pt x="57496" y="34922"/>
                    <a:pt x="59817" y="31088"/>
                  </a:cubicBezTo>
                  <a:cubicBezTo>
                    <a:pt x="59829" y="31100"/>
                    <a:pt x="59841" y="31100"/>
                    <a:pt x="59841" y="31100"/>
                  </a:cubicBezTo>
                  <a:cubicBezTo>
                    <a:pt x="59841" y="31088"/>
                    <a:pt x="59829" y="31076"/>
                    <a:pt x="59829" y="31076"/>
                  </a:cubicBezTo>
                  <a:cubicBezTo>
                    <a:pt x="59865" y="31004"/>
                    <a:pt x="59901" y="30945"/>
                    <a:pt x="59948" y="30873"/>
                  </a:cubicBezTo>
                  <a:cubicBezTo>
                    <a:pt x="62127" y="30457"/>
                    <a:pt x="64306" y="29957"/>
                    <a:pt x="66449" y="29361"/>
                  </a:cubicBezTo>
                  <a:cubicBezTo>
                    <a:pt x="69259" y="28599"/>
                    <a:pt x="72033" y="27683"/>
                    <a:pt x="74748" y="26635"/>
                  </a:cubicBezTo>
                  <a:lnTo>
                    <a:pt x="74748" y="26635"/>
                  </a:lnTo>
                  <a:cubicBezTo>
                    <a:pt x="67152" y="33267"/>
                    <a:pt x="62080" y="42815"/>
                    <a:pt x="61056" y="52864"/>
                  </a:cubicBezTo>
                  <a:cubicBezTo>
                    <a:pt x="65318" y="49388"/>
                    <a:pt x="69319" y="45554"/>
                    <a:pt x="72533" y="41089"/>
                  </a:cubicBezTo>
                  <a:cubicBezTo>
                    <a:pt x="74331" y="38589"/>
                    <a:pt x="75867" y="35898"/>
                    <a:pt x="77034" y="33052"/>
                  </a:cubicBezTo>
                  <a:cubicBezTo>
                    <a:pt x="77951" y="30790"/>
                    <a:pt x="79558" y="27278"/>
                    <a:pt x="79463" y="24837"/>
                  </a:cubicBezTo>
                  <a:lnTo>
                    <a:pt x="79117" y="24813"/>
                  </a:lnTo>
                  <a:cubicBezTo>
                    <a:pt x="80368" y="24254"/>
                    <a:pt x="81618" y="23670"/>
                    <a:pt x="82844" y="23051"/>
                  </a:cubicBezTo>
                  <a:cubicBezTo>
                    <a:pt x="88083" y="20396"/>
                    <a:pt x="93012" y="17229"/>
                    <a:pt x="97608" y="13562"/>
                  </a:cubicBezTo>
                  <a:cubicBezTo>
                    <a:pt x="98167" y="13109"/>
                    <a:pt x="98727" y="12645"/>
                    <a:pt x="99263" y="12157"/>
                  </a:cubicBezTo>
                  <a:cubicBezTo>
                    <a:pt x="99456" y="11993"/>
                    <a:pt x="99321" y="11697"/>
                    <a:pt x="99124" y="11697"/>
                  </a:cubicBezTo>
                  <a:cubicBezTo>
                    <a:pt x="99077" y="11697"/>
                    <a:pt x="99027" y="11713"/>
                    <a:pt x="98977" y="11752"/>
                  </a:cubicBezTo>
                  <a:cubicBezTo>
                    <a:pt x="97072" y="13205"/>
                    <a:pt x="95167" y="14633"/>
                    <a:pt x="93214" y="15991"/>
                  </a:cubicBezTo>
                  <a:cubicBezTo>
                    <a:pt x="88583" y="10323"/>
                    <a:pt x="82392" y="5954"/>
                    <a:pt x="75498" y="3501"/>
                  </a:cubicBezTo>
                  <a:cubicBezTo>
                    <a:pt x="71748" y="2179"/>
                    <a:pt x="67818" y="1406"/>
                    <a:pt x="640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4"/>
            <p:cNvSpPr/>
            <p:nvPr/>
          </p:nvSpPr>
          <p:spPr>
            <a:xfrm>
              <a:off x="6851150" y="31076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4"/>
            <p:cNvSpPr/>
            <p:nvPr/>
          </p:nvSpPr>
          <p:spPr>
            <a:xfrm>
              <a:off x="-432800" y="1818500"/>
              <a:ext cx="2321450" cy="2031800"/>
            </a:xfrm>
            <a:custGeom>
              <a:avLst/>
              <a:gdLst/>
              <a:ahLst/>
              <a:cxnLst/>
              <a:rect l="l" t="t" r="r" b="b"/>
              <a:pathLst>
                <a:path w="92858" h="81272" extrusionOk="0">
                  <a:moveTo>
                    <a:pt x="58722" y="1"/>
                  </a:moveTo>
                  <a:cubicBezTo>
                    <a:pt x="51422" y="1"/>
                    <a:pt x="50584" y="16260"/>
                    <a:pt x="34540" y="22944"/>
                  </a:cubicBezTo>
                  <a:cubicBezTo>
                    <a:pt x="30303" y="24712"/>
                    <a:pt x="26743" y="25087"/>
                    <a:pt x="23614" y="25087"/>
                  </a:cubicBezTo>
                  <a:cubicBezTo>
                    <a:pt x="21304" y="25087"/>
                    <a:pt x="19229" y="24882"/>
                    <a:pt x="17290" y="24882"/>
                  </a:cubicBezTo>
                  <a:cubicBezTo>
                    <a:pt x="14547" y="24882"/>
                    <a:pt x="12076" y="25291"/>
                    <a:pt x="9597" y="27266"/>
                  </a:cubicBezTo>
                  <a:cubicBezTo>
                    <a:pt x="0" y="34910"/>
                    <a:pt x="84" y="58270"/>
                    <a:pt x="11276" y="70617"/>
                  </a:cubicBezTo>
                  <a:cubicBezTo>
                    <a:pt x="17780" y="77787"/>
                    <a:pt x="28054" y="81272"/>
                    <a:pt x="38749" y="81272"/>
                  </a:cubicBezTo>
                  <a:cubicBezTo>
                    <a:pt x="52545" y="81272"/>
                    <a:pt x="67043" y="75473"/>
                    <a:pt x="75057" y="64306"/>
                  </a:cubicBezTo>
                  <a:cubicBezTo>
                    <a:pt x="92857" y="39494"/>
                    <a:pt x="70116" y="72"/>
                    <a:pt x="58746" y="1"/>
                  </a:cubicBezTo>
                  <a:cubicBezTo>
                    <a:pt x="58738" y="1"/>
                    <a:pt x="58730" y="1"/>
                    <a:pt x="587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4"/>
            <p:cNvSpPr/>
            <p:nvPr/>
          </p:nvSpPr>
          <p:spPr>
            <a:xfrm>
              <a:off x="2012125" y="2922950"/>
              <a:ext cx="465275" cy="383825"/>
            </a:xfrm>
            <a:custGeom>
              <a:avLst/>
              <a:gdLst/>
              <a:ahLst/>
              <a:cxnLst/>
              <a:rect l="l" t="t" r="r" b="b"/>
              <a:pathLst>
                <a:path w="18611" h="15353" extrusionOk="0">
                  <a:moveTo>
                    <a:pt x="17255" y="0"/>
                  </a:moveTo>
                  <a:cubicBezTo>
                    <a:pt x="16735" y="0"/>
                    <a:pt x="16217" y="234"/>
                    <a:pt x="15765" y="459"/>
                  </a:cubicBezTo>
                  <a:cubicBezTo>
                    <a:pt x="12967" y="1840"/>
                    <a:pt x="10348" y="3567"/>
                    <a:pt x="7955" y="5567"/>
                  </a:cubicBezTo>
                  <a:cubicBezTo>
                    <a:pt x="5228" y="7841"/>
                    <a:pt x="2835" y="10472"/>
                    <a:pt x="811" y="13378"/>
                  </a:cubicBezTo>
                  <a:cubicBezTo>
                    <a:pt x="739" y="13497"/>
                    <a:pt x="716" y="13616"/>
                    <a:pt x="739" y="13747"/>
                  </a:cubicBezTo>
                  <a:cubicBezTo>
                    <a:pt x="573" y="14009"/>
                    <a:pt x="406" y="14270"/>
                    <a:pt x="239" y="14532"/>
                  </a:cubicBezTo>
                  <a:cubicBezTo>
                    <a:pt x="0" y="14913"/>
                    <a:pt x="387" y="15353"/>
                    <a:pt x="757" y="15353"/>
                  </a:cubicBezTo>
                  <a:cubicBezTo>
                    <a:pt x="885" y="15353"/>
                    <a:pt x="1011" y="15301"/>
                    <a:pt x="1109" y="15175"/>
                  </a:cubicBezTo>
                  <a:lnTo>
                    <a:pt x="1478" y="14687"/>
                  </a:lnTo>
                  <a:cubicBezTo>
                    <a:pt x="1548" y="14752"/>
                    <a:pt x="1640" y="14795"/>
                    <a:pt x="1730" y="14795"/>
                  </a:cubicBezTo>
                  <a:cubicBezTo>
                    <a:pt x="1807" y="14795"/>
                    <a:pt x="1882" y="14764"/>
                    <a:pt x="1942" y="14687"/>
                  </a:cubicBezTo>
                  <a:cubicBezTo>
                    <a:pt x="5526" y="10032"/>
                    <a:pt x="11217" y="7936"/>
                    <a:pt x="15729" y="4388"/>
                  </a:cubicBezTo>
                  <a:cubicBezTo>
                    <a:pt x="16277" y="3960"/>
                    <a:pt x="16813" y="3507"/>
                    <a:pt x="17325" y="3031"/>
                  </a:cubicBezTo>
                  <a:cubicBezTo>
                    <a:pt x="17801" y="2590"/>
                    <a:pt x="18349" y="2102"/>
                    <a:pt x="18480" y="1447"/>
                  </a:cubicBezTo>
                  <a:cubicBezTo>
                    <a:pt x="18611" y="840"/>
                    <a:pt x="18265" y="233"/>
                    <a:pt x="17670" y="54"/>
                  </a:cubicBezTo>
                  <a:cubicBezTo>
                    <a:pt x="17533" y="17"/>
                    <a:pt x="17394" y="0"/>
                    <a:pt x="17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4"/>
            <p:cNvSpPr/>
            <p:nvPr/>
          </p:nvSpPr>
          <p:spPr>
            <a:xfrm>
              <a:off x="6190950" y="1415975"/>
              <a:ext cx="839325" cy="169675"/>
            </a:xfrm>
            <a:custGeom>
              <a:avLst/>
              <a:gdLst/>
              <a:ahLst/>
              <a:cxnLst/>
              <a:rect l="l" t="t" r="r" b="b"/>
              <a:pathLst>
                <a:path w="33573" h="6787" extrusionOk="0">
                  <a:moveTo>
                    <a:pt x="3259" y="0"/>
                  </a:moveTo>
                  <a:cubicBezTo>
                    <a:pt x="2468" y="0"/>
                    <a:pt x="1629" y="58"/>
                    <a:pt x="965" y="505"/>
                  </a:cubicBezTo>
                  <a:cubicBezTo>
                    <a:pt x="238" y="1005"/>
                    <a:pt x="0" y="1981"/>
                    <a:pt x="441" y="2755"/>
                  </a:cubicBezTo>
                  <a:cubicBezTo>
                    <a:pt x="929" y="3588"/>
                    <a:pt x="1929" y="3946"/>
                    <a:pt x="2798" y="4219"/>
                  </a:cubicBezTo>
                  <a:cubicBezTo>
                    <a:pt x="7061" y="5553"/>
                    <a:pt x="11478" y="6363"/>
                    <a:pt x="15931" y="6660"/>
                  </a:cubicBezTo>
                  <a:cubicBezTo>
                    <a:pt x="17169" y="6745"/>
                    <a:pt x="18408" y="6786"/>
                    <a:pt x="19647" y="6786"/>
                  </a:cubicBezTo>
                  <a:cubicBezTo>
                    <a:pt x="23471" y="6786"/>
                    <a:pt x="27290" y="6389"/>
                    <a:pt x="31040" y="5624"/>
                  </a:cubicBezTo>
                  <a:cubicBezTo>
                    <a:pt x="31230" y="5589"/>
                    <a:pt x="31373" y="5481"/>
                    <a:pt x="31468" y="5327"/>
                  </a:cubicBezTo>
                  <a:cubicBezTo>
                    <a:pt x="31909" y="5231"/>
                    <a:pt x="32337" y="5124"/>
                    <a:pt x="32778" y="5017"/>
                  </a:cubicBezTo>
                  <a:cubicBezTo>
                    <a:pt x="33572" y="4802"/>
                    <a:pt x="33404" y="3483"/>
                    <a:pt x="32624" y="3483"/>
                  </a:cubicBezTo>
                  <a:cubicBezTo>
                    <a:pt x="32586" y="3483"/>
                    <a:pt x="32546" y="3486"/>
                    <a:pt x="32504" y="3493"/>
                  </a:cubicBezTo>
                  <a:cubicBezTo>
                    <a:pt x="32218" y="3529"/>
                    <a:pt x="31933" y="3576"/>
                    <a:pt x="31647" y="3624"/>
                  </a:cubicBezTo>
                  <a:cubicBezTo>
                    <a:pt x="31636" y="3385"/>
                    <a:pt x="31486" y="3166"/>
                    <a:pt x="31243" y="3166"/>
                  </a:cubicBezTo>
                  <a:cubicBezTo>
                    <a:pt x="31219" y="3166"/>
                    <a:pt x="31195" y="3168"/>
                    <a:pt x="31171" y="3172"/>
                  </a:cubicBezTo>
                  <a:cubicBezTo>
                    <a:pt x="29909" y="3363"/>
                    <a:pt x="28654" y="3446"/>
                    <a:pt x="27406" y="3446"/>
                  </a:cubicBezTo>
                  <a:cubicBezTo>
                    <a:pt x="20436" y="3446"/>
                    <a:pt x="13654" y="860"/>
                    <a:pt x="6727" y="183"/>
                  </a:cubicBezTo>
                  <a:cubicBezTo>
                    <a:pt x="5727" y="88"/>
                    <a:pt x="4727" y="28"/>
                    <a:pt x="3727" y="5"/>
                  </a:cubicBezTo>
                  <a:cubicBezTo>
                    <a:pt x="3574" y="3"/>
                    <a:pt x="3418" y="0"/>
                    <a:pt x="3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4" name="Google Shape;364;p24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  <a:solidFill>
            <a:schemeClr val="accent2">
              <a:lumMod val="75000"/>
            </a:schemeClr>
          </a:solidFill>
        </p:grpSpPr>
        <p:sp>
          <p:nvSpPr>
            <p:cNvPr id="365" name="Google Shape;365;p24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4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4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grp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8" name="Google Shape;368;p24"/>
          <p:cNvSpPr txBox="1">
            <a:spLocks noGrp="1"/>
          </p:cNvSpPr>
          <p:nvPr>
            <p:ph type="subTitle" idx="1"/>
          </p:nvPr>
        </p:nvSpPr>
        <p:spPr>
          <a:xfrm>
            <a:off x="577625" y="36259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69" name="Google Shape;369;p24"/>
          <p:cNvSpPr txBox="1">
            <a:spLocks noGrp="1"/>
          </p:cNvSpPr>
          <p:nvPr>
            <p:ph type="subTitle" idx="2"/>
          </p:nvPr>
        </p:nvSpPr>
        <p:spPr>
          <a:xfrm>
            <a:off x="872200" y="32745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70" name="Google Shape;370;p24"/>
          <p:cNvSpPr txBox="1">
            <a:spLocks noGrp="1"/>
          </p:cNvSpPr>
          <p:nvPr>
            <p:ph type="subTitle" idx="3"/>
          </p:nvPr>
        </p:nvSpPr>
        <p:spPr>
          <a:xfrm>
            <a:off x="3333979" y="36250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71" name="Google Shape;371;p24"/>
          <p:cNvSpPr txBox="1">
            <a:spLocks noGrp="1"/>
          </p:cNvSpPr>
          <p:nvPr>
            <p:ph type="subTitle" idx="4"/>
          </p:nvPr>
        </p:nvSpPr>
        <p:spPr>
          <a:xfrm>
            <a:off x="3631579" y="32736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72" name="Google Shape;372;p24"/>
          <p:cNvSpPr txBox="1">
            <a:spLocks noGrp="1"/>
          </p:cNvSpPr>
          <p:nvPr>
            <p:ph type="subTitle" idx="5"/>
          </p:nvPr>
        </p:nvSpPr>
        <p:spPr>
          <a:xfrm>
            <a:off x="6145762" y="36250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73" name="Google Shape;373;p24"/>
          <p:cNvSpPr txBox="1">
            <a:spLocks noGrp="1"/>
          </p:cNvSpPr>
          <p:nvPr>
            <p:ph type="subTitle" idx="6"/>
          </p:nvPr>
        </p:nvSpPr>
        <p:spPr>
          <a:xfrm>
            <a:off x="6443362" y="32736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74" name="Google Shape;374;p24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grpSp>
        <p:nvGrpSpPr>
          <p:cNvPr id="375" name="Google Shape;375;p24"/>
          <p:cNvGrpSpPr/>
          <p:nvPr/>
        </p:nvGrpSpPr>
        <p:grpSpPr>
          <a:xfrm rot="-900154">
            <a:off x="1122295" y="4209131"/>
            <a:ext cx="4025324" cy="3921721"/>
            <a:chOff x="4484375" y="647000"/>
            <a:chExt cx="4485600" cy="4370150"/>
          </a:xfrm>
        </p:grpSpPr>
        <p:sp>
          <p:nvSpPr>
            <p:cNvPr id="376" name="Google Shape;376;p24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4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" name="Google Shape;378;p24"/>
          <p:cNvGrpSpPr/>
          <p:nvPr/>
        </p:nvGrpSpPr>
        <p:grpSpPr>
          <a:xfrm rot="-900154">
            <a:off x="4383420" y="-2683669"/>
            <a:ext cx="4025324" cy="3921721"/>
            <a:chOff x="4484375" y="647000"/>
            <a:chExt cx="4485600" cy="4370150"/>
          </a:xfrm>
        </p:grpSpPr>
        <p:sp>
          <p:nvSpPr>
            <p:cNvPr id="379" name="Google Shape;379;p24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4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 ">
  <p:cSld name="CUSTOM_13">
    <p:spTree>
      <p:nvGrpSpPr>
        <p:cNvPr id="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ángulo 29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382" name="Google Shape;382;p25"/>
          <p:cNvGrpSpPr/>
          <p:nvPr/>
        </p:nvGrpSpPr>
        <p:grpSpPr>
          <a:xfrm>
            <a:off x="162862" y="-349225"/>
            <a:ext cx="8855689" cy="6554325"/>
            <a:chOff x="-432800" y="-296625"/>
            <a:chExt cx="8274025" cy="65543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383" name="Google Shape;383;p25"/>
            <p:cNvSpPr/>
            <p:nvPr/>
          </p:nvSpPr>
          <p:spPr>
            <a:xfrm>
              <a:off x="955475" y="3569025"/>
              <a:ext cx="5971000" cy="2688675"/>
            </a:xfrm>
            <a:custGeom>
              <a:avLst/>
              <a:gdLst/>
              <a:ahLst/>
              <a:cxnLst/>
              <a:rect l="l" t="t" r="r" b="b"/>
              <a:pathLst>
                <a:path w="238840" h="107547" extrusionOk="0">
                  <a:moveTo>
                    <a:pt x="118345" y="1"/>
                  </a:moveTo>
                  <a:cubicBezTo>
                    <a:pt x="115832" y="1"/>
                    <a:pt x="113308" y="177"/>
                    <a:pt x="110823" y="441"/>
                  </a:cubicBezTo>
                  <a:cubicBezTo>
                    <a:pt x="92452" y="2405"/>
                    <a:pt x="73866" y="9382"/>
                    <a:pt x="61853" y="23408"/>
                  </a:cubicBezTo>
                  <a:cubicBezTo>
                    <a:pt x="60246" y="25277"/>
                    <a:pt x="58746" y="27277"/>
                    <a:pt x="56745" y="28718"/>
                  </a:cubicBezTo>
                  <a:cubicBezTo>
                    <a:pt x="54150" y="30611"/>
                    <a:pt x="50935" y="31385"/>
                    <a:pt x="47839" y="32278"/>
                  </a:cubicBezTo>
                  <a:cubicBezTo>
                    <a:pt x="31992" y="36838"/>
                    <a:pt x="17324" y="45446"/>
                    <a:pt x="5596" y="57055"/>
                  </a:cubicBezTo>
                  <a:cubicBezTo>
                    <a:pt x="3501" y="59127"/>
                    <a:pt x="1417" y="61460"/>
                    <a:pt x="834" y="64353"/>
                  </a:cubicBezTo>
                  <a:cubicBezTo>
                    <a:pt x="0" y="68521"/>
                    <a:pt x="2655" y="72783"/>
                    <a:pt x="6239" y="75057"/>
                  </a:cubicBezTo>
                  <a:cubicBezTo>
                    <a:pt x="9835" y="77319"/>
                    <a:pt x="14180" y="78010"/>
                    <a:pt x="18407" y="78450"/>
                  </a:cubicBezTo>
                  <a:cubicBezTo>
                    <a:pt x="41374" y="80891"/>
                    <a:pt x="64806" y="77998"/>
                    <a:pt x="87511" y="82201"/>
                  </a:cubicBezTo>
                  <a:cubicBezTo>
                    <a:pt x="105847" y="85594"/>
                    <a:pt x="123004" y="93488"/>
                    <a:pt x="140851" y="98893"/>
                  </a:cubicBezTo>
                  <a:cubicBezTo>
                    <a:pt x="158532" y="104251"/>
                    <a:pt x="176963" y="107168"/>
                    <a:pt x="195453" y="107525"/>
                  </a:cubicBezTo>
                  <a:cubicBezTo>
                    <a:pt x="196136" y="107539"/>
                    <a:pt x="196825" y="107547"/>
                    <a:pt x="197515" y="107547"/>
                  </a:cubicBezTo>
                  <a:cubicBezTo>
                    <a:pt x="203663" y="107547"/>
                    <a:pt x="210016" y="106894"/>
                    <a:pt x="214908" y="103287"/>
                  </a:cubicBezTo>
                  <a:cubicBezTo>
                    <a:pt x="221885" y="98155"/>
                    <a:pt x="219563" y="90273"/>
                    <a:pt x="218408" y="82987"/>
                  </a:cubicBezTo>
                  <a:lnTo>
                    <a:pt x="218408" y="82987"/>
                  </a:lnTo>
                  <a:cubicBezTo>
                    <a:pt x="220799" y="83682"/>
                    <a:pt x="223074" y="84068"/>
                    <a:pt x="225153" y="84068"/>
                  </a:cubicBezTo>
                  <a:cubicBezTo>
                    <a:pt x="230581" y="84068"/>
                    <a:pt x="234670" y="81441"/>
                    <a:pt x="235970" y="74855"/>
                  </a:cubicBezTo>
                  <a:cubicBezTo>
                    <a:pt x="236899" y="70164"/>
                    <a:pt x="238839" y="65258"/>
                    <a:pt x="238435" y="60436"/>
                  </a:cubicBezTo>
                  <a:cubicBezTo>
                    <a:pt x="237994" y="55150"/>
                    <a:pt x="234779" y="50709"/>
                    <a:pt x="231720" y="46577"/>
                  </a:cubicBezTo>
                  <a:cubicBezTo>
                    <a:pt x="226505" y="39529"/>
                    <a:pt x="221016" y="32254"/>
                    <a:pt x="213265" y="28170"/>
                  </a:cubicBezTo>
                  <a:cubicBezTo>
                    <a:pt x="205828" y="24245"/>
                    <a:pt x="197390" y="23754"/>
                    <a:pt x="188807" y="23754"/>
                  </a:cubicBezTo>
                  <a:cubicBezTo>
                    <a:pt x="185943" y="23754"/>
                    <a:pt x="183063" y="23808"/>
                    <a:pt x="180198" y="23808"/>
                  </a:cubicBezTo>
                  <a:cubicBezTo>
                    <a:pt x="171677" y="23808"/>
                    <a:pt x="163295" y="23325"/>
                    <a:pt x="155889" y="19479"/>
                  </a:cubicBezTo>
                  <a:cubicBezTo>
                    <a:pt x="147233" y="14978"/>
                    <a:pt x="141101" y="6382"/>
                    <a:pt x="132148" y="2501"/>
                  </a:cubicBezTo>
                  <a:cubicBezTo>
                    <a:pt x="127810" y="632"/>
                    <a:pt x="123096" y="1"/>
                    <a:pt x="118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5"/>
            <p:cNvSpPr/>
            <p:nvPr/>
          </p:nvSpPr>
          <p:spPr>
            <a:xfrm>
              <a:off x="1028050" y="-296625"/>
              <a:ext cx="4468475" cy="3014075"/>
            </a:xfrm>
            <a:custGeom>
              <a:avLst/>
              <a:gdLst/>
              <a:ahLst/>
              <a:cxnLst/>
              <a:rect l="l" t="t" r="r" b="b"/>
              <a:pathLst>
                <a:path w="178739" h="120563" extrusionOk="0">
                  <a:moveTo>
                    <a:pt x="98979" y="0"/>
                  </a:moveTo>
                  <a:lnTo>
                    <a:pt x="98979" y="0"/>
                  </a:lnTo>
                  <a:cubicBezTo>
                    <a:pt x="88978" y="1679"/>
                    <a:pt x="79048" y="4179"/>
                    <a:pt x="69820" y="8406"/>
                  </a:cubicBezTo>
                  <a:cubicBezTo>
                    <a:pt x="64665" y="10763"/>
                    <a:pt x="59736" y="13669"/>
                    <a:pt x="55271" y="17169"/>
                  </a:cubicBezTo>
                  <a:cubicBezTo>
                    <a:pt x="51735" y="19955"/>
                    <a:pt x="45948" y="24110"/>
                    <a:pt x="43865" y="28135"/>
                  </a:cubicBezTo>
                  <a:lnTo>
                    <a:pt x="44401" y="28468"/>
                  </a:lnTo>
                  <a:cubicBezTo>
                    <a:pt x="41888" y="28218"/>
                    <a:pt x="39352" y="28039"/>
                    <a:pt x="36828" y="27908"/>
                  </a:cubicBezTo>
                  <a:cubicBezTo>
                    <a:pt x="34192" y="27778"/>
                    <a:pt x="31556" y="27712"/>
                    <a:pt x="28923" y="27712"/>
                  </a:cubicBezTo>
                  <a:cubicBezTo>
                    <a:pt x="20745" y="27712"/>
                    <a:pt x="12587" y="28344"/>
                    <a:pt x="4491" y="29623"/>
                  </a:cubicBezTo>
                  <a:cubicBezTo>
                    <a:pt x="3169" y="29825"/>
                    <a:pt x="1860" y="30075"/>
                    <a:pt x="550" y="30349"/>
                  </a:cubicBezTo>
                  <a:cubicBezTo>
                    <a:pt x="1" y="30475"/>
                    <a:pt x="23" y="31294"/>
                    <a:pt x="565" y="31294"/>
                  </a:cubicBezTo>
                  <a:cubicBezTo>
                    <a:pt x="587" y="31294"/>
                    <a:pt x="610" y="31293"/>
                    <a:pt x="633" y="31290"/>
                  </a:cubicBezTo>
                  <a:cubicBezTo>
                    <a:pt x="5003" y="30706"/>
                    <a:pt x="9361" y="30135"/>
                    <a:pt x="13742" y="29742"/>
                  </a:cubicBezTo>
                  <a:cubicBezTo>
                    <a:pt x="15980" y="43053"/>
                    <a:pt x="21910" y="55733"/>
                    <a:pt x="30732" y="65949"/>
                  </a:cubicBezTo>
                  <a:cubicBezTo>
                    <a:pt x="35530" y="71509"/>
                    <a:pt x="41138" y="76331"/>
                    <a:pt x="45817" y="81998"/>
                  </a:cubicBezTo>
                  <a:cubicBezTo>
                    <a:pt x="43948" y="76307"/>
                    <a:pt x="43877" y="70211"/>
                    <a:pt x="42746" y="64330"/>
                  </a:cubicBezTo>
                  <a:cubicBezTo>
                    <a:pt x="39852" y="49435"/>
                    <a:pt x="29589" y="36183"/>
                    <a:pt x="15957" y="29563"/>
                  </a:cubicBezTo>
                  <a:cubicBezTo>
                    <a:pt x="16147" y="29540"/>
                    <a:pt x="16349" y="29528"/>
                    <a:pt x="16540" y="29516"/>
                  </a:cubicBezTo>
                  <a:cubicBezTo>
                    <a:pt x="20520" y="29224"/>
                    <a:pt x="24507" y="29084"/>
                    <a:pt x="28491" y="29084"/>
                  </a:cubicBezTo>
                  <a:cubicBezTo>
                    <a:pt x="29882" y="29084"/>
                    <a:pt x="31272" y="29101"/>
                    <a:pt x="32661" y="29135"/>
                  </a:cubicBezTo>
                  <a:cubicBezTo>
                    <a:pt x="35864" y="29206"/>
                    <a:pt x="39055" y="29385"/>
                    <a:pt x="42246" y="29659"/>
                  </a:cubicBezTo>
                  <a:cubicBezTo>
                    <a:pt x="42222" y="29813"/>
                    <a:pt x="42210" y="29980"/>
                    <a:pt x="42198" y="30147"/>
                  </a:cubicBezTo>
                  <a:cubicBezTo>
                    <a:pt x="42007" y="33099"/>
                    <a:pt x="43246" y="36028"/>
                    <a:pt x="44567" y="38731"/>
                  </a:cubicBezTo>
                  <a:cubicBezTo>
                    <a:pt x="53223" y="56364"/>
                    <a:pt x="66427" y="71747"/>
                    <a:pt x="82560" y="82963"/>
                  </a:cubicBezTo>
                  <a:cubicBezTo>
                    <a:pt x="83490" y="83598"/>
                    <a:pt x="84521" y="84252"/>
                    <a:pt x="85625" y="84252"/>
                  </a:cubicBezTo>
                  <a:cubicBezTo>
                    <a:pt x="85722" y="84252"/>
                    <a:pt x="85820" y="84247"/>
                    <a:pt x="85918" y="84237"/>
                  </a:cubicBezTo>
                  <a:cubicBezTo>
                    <a:pt x="80560" y="67592"/>
                    <a:pt x="71368" y="52185"/>
                    <a:pt x="59260" y="39565"/>
                  </a:cubicBezTo>
                  <a:cubicBezTo>
                    <a:pt x="55854" y="36017"/>
                    <a:pt x="52104" y="32623"/>
                    <a:pt x="47758" y="30409"/>
                  </a:cubicBezTo>
                  <a:cubicBezTo>
                    <a:pt x="48020" y="30373"/>
                    <a:pt x="48282" y="30337"/>
                    <a:pt x="48544" y="30313"/>
                  </a:cubicBezTo>
                  <a:cubicBezTo>
                    <a:pt x="53926" y="30968"/>
                    <a:pt x="59272" y="31897"/>
                    <a:pt x="64558" y="33088"/>
                  </a:cubicBezTo>
                  <a:cubicBezTo>
                    <a:pt x="70201" y="34362"/>
                    <a:pt x="75785" y="35945"/>
                    <a:pt x="81262" y="37838"/>
                  </a:cubicBezTo>
                  <a:cubicBezTo>
                    <a:pt x="82786" y="49506"/>
                    <a:pt x="86704" y="61627"/>
                    <a:pt x="93847" y="70878"/>
                  </a:cubicBezTo>
                  <a:cubicBezTo>
                    <a:pt x="100146" y="79022"/>
                    <a:pt x="108349" y="85796"/>
                    <a:pt x="113135" y="94917"/>
                  </a:cubicBezTo>
                  <a:cubicBezTo>
                    <a:pt x="116481" y="85820"/>
                    <a:pt x="118469" y="75545"/>
                    <a:pt x="114790" y="66580"/>
                  </a:cubicBezTo>
                  <a:cubicBezTo>
                    <a:pt x="111969" y="59686"/>
                    <a:pt x="106170" y="54483"/>
                    <a:pt x="100300" y="49887"/>
                  </a:cubicBezTo>
                  <a:cubicBezTo>
                    <a:pt x="95764" y="46339"/>
                    <a:pt x="91085" y="42994"/>
                    <a:pt x="86358" y="39696"/>
                  </a:cubicBezTo>
                  <a:lnTo>
                    <a:pt x="86358" y="39696"/>
                  </a:lnTo>
                  <a:cubicBezTo>
                    <a:pt x="89216" y="40803"/>
                    <a:pt x="92049" y="41982"/>
                    <a:pt x="94847" y="43256"/>
                  </a:cubicBezTo>
                  <a:cubicBezTo>
                    <a:pt x="104587" y="47697"/>
                    <a:pt x="113850" y="53161"/>
                    <a:pt x="122375" y="59638"/>
                  </a:cubicBezTo>
                  <a:cubicBezTo>
                    <a:pt x="124065" y="60924"/>
                    <a:pt x="125744" y="62258"/>
                    <a:pt x="127387" y="63639"/>
                  </a:cubicBezTo>
                  <a:cubicBezTo>
                    <a:pt x="124899" y="66901"/>
                    <a:pt x="123684" y="71009"/>
                    <a:pt x="123291" y="75105"/>
                  </a:cubicBezTo>
                  <a:cubicBezTo>
                    <a:pt x="122470" y="83725"/>
                    <a:pt x="125089" y="92404"/>
                    <a:pt x="129292" y="99977"/>
                  </a:cubicBezTo>
                  <a:cubicBezTo>
                    <a:pt x="133495" y="107549"/>
                    <a:pt x="139222" y="114145"/>
                    <a:pt x="145056" y="120563"/>
                  </a:cubicBezTo>
                  <a:cubicBezTo>
                    <a:pt x="143961" y="102346"/>
                    <a:pt x="142115" y="83249"/>
                    <a:pt x="132281" y="67973"/>
                  </a:cubicBezTo>
                  <a:lnTo>
                    <a:pt x="132281" y="67973"/>
                  </a:lnTo>
                  <a:cubicBezTo>
                    <a:pt x="138758" y="74045"/>
                    <a:pt x="144485" y="80915"/>
                    <a:pt x="148759" y="88702"/>
                  </a:cubicBezTo>
                  <a:cubicBezTo>
                    <a:pt x="149569" y="90190"/>
                    <a:pt x="150319" y="91702"/>
                    <a:pt x="151021" y="93250"/>
                  </a:cubicBezTo>
                  <a:cubicBezTo>
                    <a:pt x="151090" y="93400"/>
                    <a:pt x="151221" y="93464"/>
                    <a:pt x="151351" y="93464"/>
                  </a:cubicBezTo>
                  <a:cubicBezTo>
                    <a:pt x="151582" y="93464"/>
                    <a:pt x="151809" y="93266"/>
                    <a:pt x="151688" y="93000"/>
                  </a:cubicBezTo>
                  <a:cubicBezTo>
                    <a:pt x="146282" y="80832"/>
                    <a:pt x="137400" y="70568"/>
                    <a:pt x="127232" y="62103"/>
                  </a:cubicBezTo>
                  <a:cubicBezTo>
                    <a:pt x="124708" y="59996"/>
                    <a:pt x="122089" y="57984"/>
                    <a:pt x="119410" y="56067"/>
                  </a:cubicBezTo>
                  <a:lnTo>
                    <a:pt x="119410" y="56067"/>
                  </a:lnTo>
                  <a:cubicBezTo>
                    <a:pt x="129483" y="61210"/>
                    <a:pt x="138650" y="66913"/>
                    <a:pt x="148128" y="73402"/>
                  </a:cubicBezTo>
                  <a:cubicBezTo>
                    <a:pt x="157486" y="79808"/>
                    <a:pt x="167535" y="85820"/>
                    <a:pt x="178739" y="87594"/>
                  </a:cubicBezTo>
                  <a:cubicBezTo>
                    <a:pt x="174524" y="80867"/>
                    <a:pt x="170238" y="74045"/>
                    <a:pt x="164320" y="68771"/>
                  </a:cubicBezTo>
                  <a:cubicBezTo>
                    <a:pt x="157831" y="62972"/>
                    <a:pt x="149652" y="59329"/>
                    <a:pt x="141210" y="57245"/>
                  </a:cubicBezTo>
                  <a:cubicBezTo>
                    <a:pt x="133328" y="55305"/>
                    <a:pt x="125196" y="54674"/>
                    <a:pt x="117076" y="54424"/>
                  </a:cubicBezTo>
                  <a:cubicBezTo>
                    <a:pt x="111385" y="50518"/>
                    <a:pt x="105408" y="47030"/>
                    <a:pt x="99241" y="43970"/>
                  </a:cubicBezTo>
                  <a:cubicBezTo>
                    <a:pt x="94585" y="41672"/>
                    <a:pt x="89799" y="39612"/>
                    <a:pt x="84929" y="37791"/>
                  </a:cubicBezTo>
                  <a:lnTo>
                    <a:pt x="84929" y="37791"/>
                  </a:lnTo>
                  <a:cubicBezTo>
                    <a:pt x="93240" y="40410"/>
                    <a:pt x="108516" y="45815"/>
                    <a:pt x="112159" y="46018"/>
                  </a:cubicBezTo>
                  <a:cubicBezTo>
                    <a:pt x="122696" y="46589"/>
                    <a:pt x="133257" y="46042"/>
                    <a:pt x="143782" y="46637"/>
                  </a:cubicBezTo>
                  <a:cubicBezTo>
                    <a:pt x="144318" y="46661"/>
                    <a:pt x="144889" y="46720"/>
                    <a:pt x="145437" y="46839"/>
                  </a:cubicBezTo>
                  <a:cubicBezTo>
                    <a:pt x="146306" y="47387"/>
                    <a:pt x="146747" y="47161"/>
                    <a:pt x="147592" y="47744"/>
                  </a:cubicBezTo>
                  <a:cubicBezTo>
                    <a:pt x="146401" y="46244"/>
                    <a:pt x="143187" y="43708"/>
                    <a:pt x="142079" y="43470"/>
                  </a:cubicBezTo>
                  <a:cubicBezTo>
                    <a:pt x="130030" y="35778"/>
                    <a:pt x="119565" y="34242"/>
                    <a:pt x="105349" y="32647"/>
                  </a:cubicBezTo>
                  <a:cubicBezTo>
                    <a:pt x="102943" y="32380"/>
                    <a:pt x="100491" y="32215"/>
                    <a:pt x="98045" y="32215"/>
                  </a:cubicBezTo>
                  <a:cubicBezTo>
                    <a:pt x="92102" y="32215"/>
                    <a:pt x="86195" y="33189"/>
                    <a:pt x="81084" y="36040"/>
                  </a:cubicBezTo>
                  <a:cubicBezTo>
                    <a:pt x="81060" y="36028"/>
                    <a:pt x="81048" y="36017"/>
                    <a:pt x="81036" y="36017"/>
                  </a:cubicBezTo>
                  <a:cubicBezTo>
                    <a:pt x="81036" y="36028"/>
                    <a:pt x="81036" y="36052"/>
                    <a:pt x="81036" y="36064"/>
                  </a:cubicBezTo>
                  <a:cubicBezTo>
                    <a:pt x="80917" y="36136"/>
                    <a:pt x="80798" y="36207"/>
                    <a:pt x="80679" y="36278"/>
                  </a:cubicBezTo>
                  <a:cubicBezTo>
                    <a:pt x="76786" y="34945"/>
                    <a:pt x="72845" y="33778"/>
                    <a:pt x="68868" y="32754"/>
                  </a:cubicBezTo>
                  <a:cubicBezTo>
                    <a:pt x="63653" y="31421"/>
                    <a:pt x="58379" y="30349"/>
                    <a:pt x="53068" y="29540"/>
                  </a:cubicBezTo>
                  <a:cubicBezTo>
                    <a:pt x="71321" y="25861"/>
                    <a:pt x="88168" y="15193"/>
                    <a:pt x="989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5"/>
            <p:cNvSpPr/>
            <p:nvPr/>
          </p:nvSpPr>
          <p:spPr>
            <a:xfrm>
              <a:off x="5354825" y="2330175"/>
              <a:ext cx="2486400" cy="1321625"/>
            </a:xfrm>
            <a:custGeom>
              <a:avLst/>
              <a:gdLst/>
              <a:ahLst/>
              <a:cxnLst/>
              <a:rect l="l" t="t" r="r" b="b"/>
              <a:pathLst>
                <a:path w="99456" h="52865" extrusionOk="0">
                  <a:moveTo>
                    <a:pt x="64092" y="1"/>
                  </a:moveTo>
                  <a:cubicBezTo>
                    <a:pt x="66497" y="2168"/>
                    <a:pt x="68164" y="5025"/>
                    <a:pt x="70283" y="7490"/>
                  </a:cubicBezTo>
                  <a:cubicBezTo>
                    <a:pt x="75273" y="13301"/>
                    <a:pt x="82887" y="16725"/>
                    <a:pt x="90527" y="16725"/>
                  </a:cubicBezTo>
                  <a:cubicBezTo>
                    <a:pt x="91090" y="16725"/>
                    <a:pt x="91652" y="16707"/>
                    <a:pt x="92214" y="16669"/>
                  </a:cubicBezTo>
                  <a:lnTo>
                    <a:pt x="92214" y="16669"/>
                  </a:lnTo>
                  <a:cubicBezTo>
                    <a:pt x="92131" y="16729"/>
                    <a:pt x="92048" y="16788"/>
                    <a:pt x="91952" y="16848"/>
                  </a:cubicBezTo>
                  <a:cubicBezTo>
                    <a:pt x="89535" y="18467"/>
                    <a:pt x="87035" y="19979"/>
                    <a:pt x="84463" y="21360"/>
                  </a:cubicBezTo>
                  <a:cubicBezTo>
                    <a:pt x="82939" y="22182"/>
                    <a:pt x="81392" y="22956"/>
                    <a:pt x="79820" y="23682"/>
                  </a:cubicBezTo>
                  <a:cubicBezTo>
                    <a:pt x="79784" y="23599"/>
                    <a:pt x="79749" y="23515"/>
                    <a:pt x="79713" y="23444"/>
                  </a:cubicBezTo>
                  <a:cubicBezTo>
                    <a:pt x="79010" y="21991"/>
                    <a:pt x="77629" y="20944"/>
                    <a:pt x="76284" y="20027"/>
                  </a:cubicBezTo>
                  <a:cubicBezTo>
                    <a:pt x="67485" y="14050"/>
                    <a:pt x="57139" y="10347"/>
                    <a:pt x="46530" y="9407"/>
                  </a:cubicBezTo>
                  <a:cubicBezTo>
                    <a:pt x="46311" y="9387"/>
                    <a:pt x="46085" y="9370"/>
                    <a:pt x="45861" y="9370"/>
                  </a:cubicBezTo>
                  <a:cubicBezTo>
                    <a:pt x="45406" y="9370"/>
                    <a:pt x="44961" y="9441"/>
                    <a:pt x="44601" y="9704"/>
                  </a:cubicBezTo>
                  <a:cubicBezTo>
                    <a:pt x="51590" y="16110"/>
                    <a:pt x="60056" y="20884"/>
                    <a:pt x="69140" y="23575"/>
                  </a:cubicBezTo>
                  <a:cubicBezTo>
                    <a:pt x="71460" y="24266"/>
                    <a:pt x="73879" y="24819"/>
                    <a:pt x="76279" y="24819"/>
                  </a:cubicBezTo>
                  <a:cubicBezTo>
                    <a:pt x="76527" y="24819"/>
                    <a:pt x="76775" y="24814"/>
                    <a:pt x="77022" y="24801"/>
                  </a:cubicBezTo>
                  <a:lnTo>
                    <a:pt x="77022" y="24801"/>
                  </a:lnTo>
                  <a:cubicBezTo>
                    <a:pt x="76903" y="24897"/>
                    <a:pt x="76784" y="24980"/>
                    <a:pt x="76677" y="25063"/>
                  </a:cubicBezTo>
                  <a:cubicBezTo>
                    <a:pt x="73962" y="26194"/>
                    <a:pt x="71200" y="27194"/>
                    <a:pt x="68390" y="28052"/>
                  </a:cubicBezTo>
                  <a:cubicBezTo>
                    <a:pt x="65390" y="28968"/>
                    <a:pt x="62330" y="29719"/>
                    <a:pt x="59246" y="30302"/>
                  </a:cubicBezTo>
                  <a:cubicBezTo>
                    <a:pt x="55400" y="25218"/>
                    <a:pt x="50304" y="20551"/>
                    <a:pt x="44458" y="18122"/>
                  </a:cubicBezTo>
                  <a:cubicBezTo>
                    <a:pt x="39303" y="15967"/>
                    <a:pt x="33624" y="14979"/>
                    <a:pt x="28921" y="11978"/>
                  </a:cubicBezTo>
                  <a:lnTo>
                    <a:pt x="28921" y="11978"/>
                  </a:lnTo>
                  <a:cubicBezTo>
                    <a:pt x="29790" y="17157"/>
                    <a:pt x="31612" y="22527"/>
                    <a:pt x="35743" y="25766"/>
                  </a:cubicBezTo>
                  <a:cubicBezTo>
                    <a:pt x="38934" y="28254"/>
                    <a:pt x="43053" y="29135"/>
                    <a:pt x="47054" y="29730"/>
                  </a:cubicBezTo>
                  <a:cubicBezTo>
                    <a:pt x="50138" y="30183"/>
                    <a:pt x="53245" y="30504"/>
                    <a:pt x="56353" y="30790"/>
                  </a:cubicBezTo>
                  <a:cubicBezTo>
                    <a:pt x="54710" y="31040"/>
                    <a:pt x="53055" y="31243"/>
                    <a:pt x="51400" y="31385"/>
                  </a:cubicBezTo>
                  <a:cubicBezTo>
                    <a:pt x="48969" y="31606"/>
                    <a:pt x="46528" y="31719"/>
                    <a:pt x="44086" y="31719"/>
                  </a:cubicBezTo>
                  <a:cubicBezTo>
                    <a:pt x="40728" y="31719"/>
                    <a:pt x="37370" y="31505"/>
                    <a:pt x="34040" y="31064"/>
                  </a:cubicBezTo>
                  <a:cubicBezTo>
                    <a:pt x="32897" y="30909"/>
                    <a:pt x="31743" y="30731"/>
                    <a:pt x="30600" y="30528"/>
                  </a:cubicBezTo>
                  <a:cubicBezTo>
                    <a:pt x="30897" y="28314"/>
                    <a:pt x="30373" y="26063"/>
                    <a:pt x="29457" y="24027"/>
                  </a:cubicBezTo>
                  <a:cubicBezTo>
                    <a:pt x="27528" y="19753"/>
                    <a:pt x="23968" y="16360"/>
                    <a:pt x="19955" y="13931"/>
                  </a:cubicBezTo>
                  <a:cubicBezTo>
                    <a:pt x="15943" y="11490"/>
                    <a:pt x="11478" y="9919"/>
                    <a:pt x="7013" y="8466"/>
                  </a:cubicBezTo>
                  <a:lnTo>
                    <a:pt x="7013" y="8466"/>
                  </a:lnTo>
                  <a:cubicBezTo>
                    <a:pt x="12419" y="16741"/>
                    <a:pt x="18408" y="25242"/>
                    <a:pt x="27135" y="29802"/>
                  </a:cubicBezTo>
                  <a:cubicBezTo>
                    <a:pt x="22456" y="28671"/>
                    <a:pt x="17919" y="26980"/>
                    <a:pt x="13824" y="24456"/>
                  </a:cubicBezTo>
                  <a:cubicBezTo>
                    <a:pt x="13038" y="23968"/>
                    <a:pt x="12276" y="23456"/>
                    <a:pt x="11538" y="22920"/>
                  </a:cubicBezTo>
                  <a:cubicBezTo>
                    <a:pt x="11500" y="22894"/>
                    <a:pt x="11461" y="22882"/>
                    <a:pt x="11423" y="22882"/>
                  </a:cubicBezTo>
                  <a:cubicBezTo>
                    <a:pt x="11258" y="22882"/>
                    <a:pt x="11123" y="23101"/>
                    <a:pt x="11288" y="23218"/>
                  </a:cubicBezTo>
                  <a:cubicBezTo>
                    <a:pt x="17098" y="27504"/>
                    <a:pt x="24027" y="29945"/>
                    <a:pt x="31088" y="31207"/>
                  </a:cubicBezTo>
                  <a:cubicBezTo>
                    <a:pt x="32850" y="31516"/>
                    <a:pt x="34624" y="31766"/>
                    <a:pt x="36398" y="31957"/>
                  </a:cubicBezTo>
                  <a:cubicBezTo>
                    <a:pt x="34610" y="32037"/>
                    <a:pt x="32845" y="32074"/>
                    <a:pt x="31087" y="32074"/>
                  </a:cubicBezTo>
                  <a:cubicBezTo>
                    <a:pt x="26827" y="32074"/>
                    <a:pt x="22608" y="31855"/>
                    <a:pt x="18217" y="31493"/>
                  </a:cubicBezTo>
                  <a:cubicBezTo>
                    <a:pt x="16048" y="31315"/>
                    <a:pt x="13850" y="31183"/>
                    <a:pt x="11660" y="31183"/>
                  </a:cubicBezTo>
                  <a:cubicBezTo>
                    <a:pt x="7673" y="31183"/>
                    <a:pt x="3713" y="31622"/>
                    <a:pt x="0" y="33028"/>
                  </a:cubicBezTo>
                  <a:cubicBezTo>
                    <a:pt x="3787" y="35064"/>
                    <a:pt x="7632" y="37124"/>
                    <a:pt x="11835" y="38017"/>
                  </a:cubicBezTo>
                  <a:cubicBezTo>
                    <a:pt x="13529" y="38380"/>
                    <a:pt x="15254" y="38546"/>
                    <a:pt x="16983" y="38546"/>
                  </a:cubicBezTo>
                  <a:cubicBezTo>
                    <a:pt x="19957" y="38546"/>
                    <a:pt x="22945" y="38056"/>
                    <a:pt x="25813" y="37243"/>
                  </a:cubicBezTo>
                  <a:cubicBezTo>
                    <a:pt x="30040" y="36041"/>
                    <a:pt x="34052" y="34160"/>
                    <a:pt x="37934" y="32100"/>
                  </a:cubicBezTo>
                  <a:cubicBezTo>
                    <a:pt x="40095" y="32279"/>
                    <a:pt x="42263" y="32367"/>
                    <a:pt x="44431" y="32367"/>
                  </a:cubicBezTo>
                  <a:cubicBezTo>
                    <a:pt x="46002" y="32367"/>
                    <a:pt x="47572" y="32321"/>
                    <a:pt x="49138" y="32231"/>
                  </a:cubicBezTo>
                  <a:cubicBezTo>
                    <a:pt x="51947" y="32064"/>
                    <a:pt x="54757" y="31755"/>
                    <a:pt x="57531" y="31302"/>
                  </a:cubicBezTo>
                  <a:lnTo>
                    <a:pt x="57531" y="31302"/>
                  </a:lnTo>
                  <a:cubicBezTo>
                    <a:pt x="52924" y="32302"/>
                    <a:pt x="44268" y="33850"/>
                    <a:pt x="42506" y="34731"/>
                  </a:cubicBezTo>
                  <a:cubicBezTo>
                    <a:pt x="37386" y="37291"/>
                    <a:pt x="32564" y="40387"/>
                    <a:pt x="27444" y="42934"/>
                  </a:cubicBezTo>
                  <a:cubicBezTo>
                    <a:pt x="27182" y="43065"/>
                    <a:pt x="26897" y="43185"/>
                    <a:pt x="26611" y="43280"/>
                  </a:cubicBezTo>
                  <a:cubicBezTo>
                    <a:pt x="26583" y="43279"/>
                    <a:pt x="26557" y="43278"/>
                    <a:pt x="26531" y="43278"/>
                  </a:cubicBezTo>
                  <a:cubicBezTo>
                    <a:pt x="26096" y="43278"/>
                    <a:pt x="25918" y="43441"/>
                    <a:pt x="25508" y="43441"/>
                  </a:cubicBezTo>
                  <a:cubicBezTo>
                    <a:pt x="25462" y="43441"/>
                    <a:pt x="25413" y="43439"/>
                    <a:pt x="25361" y="43435"/>
                  </a:cubicBezTo>
                  <a:lnTo>
                    <a:pt x="25361" y="43435"/>
                  </a:lnTo>
                  <a:cubicBezTo>
                    <a:pt x="26132" y="43739"/>
                    <a:pt x="27689" y="44014"/>
                    <a:pt x="28579" y="44014"/>
                  </a:cubicBezTo>
                  <a:cubicBezTo>
                    <a:pt x="28802" y="44014"/>
                    <a:pt x="28983" y="43997"/>
                    <a:pt x="29099" y="43958"/>
                  </a:cubicBezTo>
                  <a:cubicBezTo>
                    <a:pt x="29729" y="43990"/>
                    <a:pt x="30342" y="44006"/>
                    <a:pt x="30942" y="44006"/>
                  </a:cubicBezTo>
                  <a:cubicBezTo>
                    <a:pt x="37720" y="44006"/>
                    <a:pt x="42763" y="42019"/>
                    <a:pt x="49304" y="39208"/>
                  </a:cubicBezTo>
                  <a:cubicBezTo>
                    <a:pt x="53436" y="37422"/>
                    <a:pt x="57496" y="34922"/>
                    <a:pt x="59817" y="31088"/>
                  </a:cubicBezTo>
                  <a:cubicBezTo>
                    <a:pt x="59829" y="31100"/>
                    <a:pt x="59841" y="31100"/>
                    <a:pt x="59841" y="31100"/>
                  </a:cubicBezTo>
                  <a:cubicBezTo>
                    <a:pt x="59841" y="31088"/>
                    <a:pt x="59829" y="31076"/>
                    <a:pt x="59829" y="31076"/>
                  </a:cubicBezTo>
                  <a:cubicBezTo>
                    <a:pt x="59865" y="31004"/>
                    <a:pt x="59901" y="30945"/>
                    <a:pt x="59948" y="30873"/>
                  </a:cubicBezTo>
                  <a:cubicBezTo>
                    <a:pt x="62127" y="30457"/>
                    <a:pt x="64306" y="29957"/>
                    <a:pt x="66449" y="29361"/>
                  </a:cubicBezTo>
                  <a:cubicBezTo>
                    <a:pt x="69259" y="28599"/>
                    <a:pt x="72033" y="27683"/>
                    <a:pt x="74748" y="26635"/>
                  </a:cubicBezTo>
                  <a:lnTo>
                    <a:pt x="74748" y="26635"/>
                  </a:lnTo>
                  <a:cubicBezTo>
                    <a:pt x="67152" y="33267"/>
                    <a:pt x="62080" y="42815"/>
                    <a:pt x="61056" y="52864"/>
                  </a:cubicBezTo>
                  <a:cubicBezTo>
                    <a:pt x="65318" y="49388"/>
                    <a:pt x="69319" y="45554"/>
                    <a:pt x="72533" y="41089"/>
                  </a:cubicBezTo>
                  <a:cubicBezTo>
                    <a:pt x="74331" y="38589"/>
                    <a:pt x="75867" y="35898"/>
                    <a:pt x="77034" y="33052"/>
                  </a:cubicBezTo>
                  <a:cubicBezTo>
                    <a:pt x="77951" y="30790"/>
                    <a:pt x="79558" y="27278"/>
                    <a:pt x="79463" y="24837"/>
                  </a:cubicBezTo>
                  <a:lnTo>
                    <a:pt x="79117" y="24813"/>
                  </a:lnTo>
                  <a:cubicBezTo>
                    <a:pt x="80368" y="24254"/>
                    <a:pt x="81618" y="23670"/>
                    <a:pt x="82844" y="23051"/>
                  </a:cubicBezTo>
                  <a:cubicBezTo>
                    <a:pt x="88083" y="20396"/>
                    <a:pt x="93012" y="17229"/>
                    <a:pt x="97608" y="13562"/>
                  </a:cubicBezTo>
                  <a:cubicBezTo>
                    <a:pt x="98167" y="13109"/>
                    <a:pt x="98727" y="12645"/>
                    <a:pt x="99263" y="12157"/>
                  </a:cubicBezTo>
                  <a:cubicBezTo>
                    <a:pt x="99456" y="11993"/>
                    <a:pt x="99321" y="11697"/>
                    <a:pt x="99124" y="11697"/>
                  </a:cubicBezTo>
                  <a:cubicBezTo>
                    <a:pt x="99077" y="11697"/>
                    <a:pt x="99027" y="11713"/>
                    <a:pt x="98977" y="11752"/>
                  </a:cubicBezTo>
                  <a:cubicBezTo>
                    <a:pt x="97072" y="13205"/>
                    <a:pt x="95167" y="14633"/>
                    <a:pt x="93214" y="15991"/>
                  </a:cubicBezTo>
                  <a:cubicBezTo>
                    <a:pt x="88583" y="10323"/>
                    <a:pt x="82392" y="5954"/>
                    <a:pt x="75498" y="3501"/>
                  </a:cubicBezTo>
                  <a:cubicBezTo>
                    <a:pt x="71748" y="2179"/>
                    <a:pt x="67818" y="1406"/>
                    <a:pt x="640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5"/>
            <p:cNvSpPr/>
            <p:nvPr/>
          </p:nvSpPr>
          <p:spPr>
            <a:xfrm>
              <a:off x="6851150" y="31076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5"/>
            <p:cNvSpPr/>
            <p:nvPr/>
          </p:nvSpPr>
          <p:spPr>
            <a:xfrm>
              <a:off x="-432800" y="1818500"/>
              <a:ext cx="2321450" cy="2031800"/>
            </a:xfrm>
            <a:custGeom>
              <a:avLst/>
              <a:gdLst/>
              <a:ahLst/>
              <a:cxnLst/>
              <a:rect l="l" t="t" r="r" b="b"/>
              <a:pathLst>
                <a:path w="92858" h="81272" extrusionOk="0">
                  <a:moveTo>
                    <a:pt x="58722" y="1"/>
                  </a:moveTo>
                  <a:cubicBezTo>
                    <a:pt x="51422" y="1"/>
                    <a:pt x="50584" y="16260"/>
                    <a:pt x="34540" y="22944"/>
                  </a:cubicBezTo>
                  <a:cubicBezTo>
                    <a:pt x="30303" y="24712"/>
                    <a:pt x="26743" y="25087"/>
                    <a:pt x="23614" y="25087"/>
                  </a:cubicBezTo>
                  <a:cubicBezTo>
                    <a:pt x="21304" y="25087"/>
                    <a:pt x="19229" y="24882"/>
                    <a:pt x="17290" y="24882"/>
                  </a:cubicBezTo>
                  <a:cubicBezTo>
                    <a:pt x="14547" y="24882"/>
                    <a:pt x="12076" y="25291"/>
                    <a:pt x="9597" y="27266"/>
                  </a:cubicBezTo>
                  <a:cubicBezTo>
                    <a:pt x="0" y="34910"/>
                    <a:pt x="84" y="58270"/>
                    <a:pt x="11276" y="70617"/>
                  </a:cubicBezTo>
                  <a:cubicBezTo>
                    <a:pt x="17780" y="77787"/>
                    <a:pt x="28054" y="81272"/>
                    <a:pt x="38749" y="81272"/>
                  </a:cubicBezTo>
                  <a:cubicBezTo>
                    <a:pt x="52545" y="81272"/>
                    <a:pt x="67043" y="75473"/>
                    <a:pt x="75057" y="64306"/>
                  </a:cubicBezTo>
                  <a:cubicBezTo>
                    <a:pt x="92857" y="39494"/>
                    <a:pt x="70116" y="72"/>
                    <a:pt x="58746" y="1"/>
                  </a:cubicBezTo>
                  <a:cubicBezTo>
                    <a:pt x="58738" y="1"/>
                    <a:pt x="58730" y="1"/>
                    <a:pt x="587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5"/>
            <p:cNvSpPr/>
            <p:nvPr/>
          </p:nvSpPr>
          <p:spPr>
            <a:xfrm>
              <a:off x="2012125" y="2922950"/>
              <a:ext cx="465275" cy="383825"/>
            </a:xfrm>
            <a:custGeom>
              <a:avLst/>
              <a:gdLst/>
              <a:ahLst/>
              <a:cxnLst/>
              <a:rect l="l" t="t" r="r" b="b"/>
              <a:pathLst>
                <a:path w="18611" h="15353" extrusionOk="0">
                  <a:moveTo>
                    <a:pt x="17255" y="0"/>
                  </a:moveTo>
                  <a:cubicBezTo>
                    <a:pt x="16735" y="0"/>
                    <a:pt x="16217" y="234"/>
                    <a:pt x="15765" y="459"/>
                  </a:cubicBezTo>
                  <a:cubicBezTo>
                    <a:pt x="12967" y="1840"/>
                    <a:pt x="10348" y="3567"/>
                    <a:pt x="7955" y="5567"/>
                  </a:cubicBezTo>
                  <a:cubicBezTo>
                    <a:pt x="5228" y="7841"/>
                    <a:pt x="2835" y="10472"/>
                    <a:pt x="811" y="13378"/>
                  </a:cubicBezTo>
                  <a:cubicBezTo>
                    <a:pt x="739" y="13497"/>
                    <a:pt x="716" y="13616"/>
                    <a:pt x="739" y="13747"/>
                  </a:cubicBezTo>
                  <a:cubicBezTo>
                    <a:pt x="573" y="14009"/>
                    <a:pt x="406" y="14270"/>
                    <a:pt x="239" y="14532"/>
                  </a:cubicBezTo>
                  <a:cubicBezTo>
                    <a:pt x="0" y="14913"/>
                    <a:pt x="387" y="15353"/>
                    <a:pt x="757" y="15353"/>
                  </a:cubicBezTo>
                  <a:cubicBezTo>
                    <a:pt x="885" y="15353"/>
                    <a:pt x="1011" y="15301"/>
                    <a:pt x="1109" y="15175"/>
                  </a:cubicBezTo>
                  <a:lnTo>
                    <a:pt x="1478" y="14687"/>
                  </a:lnTo>
                  <a:cubicBezTo>
                    <a:pt x="1548" y="14752"/>
                    <a:pt x="1640" y="14795"/>
                    <a:pt x="1730" y="14795"/>
                  </a:cubicBezTo>
                  <a:cubicBezTo>
                    <a:pt x="1807" y="14795"/>
                    <a:pt x="1882" y="14764"/>
                    <a:pt x="1942" y="14687"/>
                  </a:cubicBezTo>
                  <a:cubicBezTo>
                    <a:pt x="5526" y="10032"/>
                    <a:pt x="11217" y="7936"/>
                    <a:pt x="15729" y="4388"/>
                  </a:cubicBezTo>
                  <a:cubicBezTo>
                    <a:pt x="16277" y="3960"/>
                    <a:pt x="16813" y="3507"/>
                    <a:pt x="17325" y="3031"/>
                  </a:cubicBezTo>
                  <a:cubicBezTo>
                    <a:pt x="17801" y="2590"/>
                    <a:pt x="18349" y="2102"/>
                    <a:pt x="18480" y="1447"/>
                  </a:cubicBezTo>
                  <a:cubicBezTo>
                    <a:pt x="18611" y="840"/>
                    <a:pt x="18265" y="233"/>
                    <a:pt x="17670" y="54"/>
                  </a:cubicBezTo>
                  <a:cubicBezTo>
                    <a:pt x="17533" y="17"/>
                    <a:pt x="17394" y="0"/>
                    <a:pt x="17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5"/>
            <p:cNvSpPr/>
            <p:nvPr/>
          </p:nvSpPr>
          <p:spPr>
            <a:xfrm>
              <a:off x="6190950" y="1415975"/>
              <a:ext cx="839325" cy="169675"/>
            </a:xfrm>
            <a:custGeom>
              <a:avLst/>
              <a:gdLst/>
              <a:ahLst/>
              <a:cxnLst/>
              <a:rect l="l" t="t" r="r" b="b"/>
              <a:pathLst>
                <a:path w="33573" h="6787" extrusionOk="0">
                  <a:moveTo>
                    <a:pt x="3259" y="0"/>
                  </a:moveTo>
                  <a:cubicBezTo>
                    <a:pt x="2468" y="0"/>
                    <a:pt x="1629" y="58"/>
                    <a:pt x="965" y="505"/>
                  </a:cubicBezTo>
                  <a:cubicBezTo>
                    <a:pt x="238" y="1005"/>
                    <a:pt x="0" y="1981"/>
                    <a:pt x="441" y="2755"/>
                  </a:cubicBezTo>
                  <a:cubicBezTo>
                    <a:pt x="929" y="3588"/>
                    <a:pt x="1929" y="3946"/>
                    <a:pt x="2798" y="4219"/>
                  </a:cubicBezTo>
                  <a:cubicBezTo>
                    <a:pt x="7061" y="5553"/>
                    <a:pt x="11478" y="6363"/>
                    <a:pt x="15931" y="6660"/>
                  </a:cubicBezTo>
                  <a:cubicBezTo>
                    <a:pt x="17169" y="6745"/>
                    <a:pt x="18408" y="6786"/>
                    <a:pt x="19647" y="6786"/>
                  </a:cubicBezTo>
                  <a:cubicBezTo>
                    <a:pt x="23471" y="6786"/>
                    <a:pt x="27290" y="6389"/>
                    <a:pt x="31040" y="5624"/>
                  </a:cubicBezTo>
                  <a:cubicBezTo>
                    <a:pt x="31230" y="5589"/>
                    <a:pt x="31373" y="5481"/>
                    <a:pt x="31468" y="5327"/>
                  </a:cubicBezTo>
                  <a:cubicBezTo>
                    <a:pt x="31909" y="5231"/>
                    <a:pt x="32337" y="5124"/>
                    <a:pt x="32778" y="5017"/>
                  </a:cubicBezTo>
                  <a:cubicBezTo>
                    <a:pt x="33572" y="4802"/>
                    <a:pt x="33404" y="3483"/>
                    <a:pt x="32624" y="3483"/>
                  </a:cubicBezTo>
                  <a:cubicBezTo>
                    <a:pt x="32586" y="3483"/>
                    <a:pt x="32546" y="3486"/>
                    <a:pt x="32504" y="3493"/>
                  </a:cubicBezTo>
                  <a:cubicBezTo>
                    <a:pt x="32218" y="3529"/>
                    <a:pt x="31933" y="3576"/>
                    <a:pt x="31647" y="3624"/>
                  </a:cubicBezTo>
                  <a:cubicBezTo>
                    <a:pt x="31636" y="3385"/>
                    <a:pt x="31486" y="3166"/>
                    <a:pt x="31243" y="3166"/>
                  </a:cubicBezTo>
                  <a:cubicBezTo>
                    <a:pt x="31219" y="3166"/>
                    <a:pt x="31195" y="3168"/>
                    <a:pt x="31171" y="3172"/>
                  </a:cubicBezTo>
                  <a:cubicBezTo>
                    <a:pt x="29909" y="3363"/>
                    <a:pt x="28654" y="3446"/>
                    <a:pt x="27406" y="3446"/>
                  </a:cubicBezTo>
                  <a:cubicBezTo>
                    <a:pt x="20436" y="3446"/>
                    <a:pt x="13654" y="860"/>
                    <a:pt x="6727" y="183"/>
                  </a:cubicBezTo>
                  <a:cubicBezTo>
                    <a:pt x="5727" y="88"/>
                    <a:pt x="4727" y="28"/>
                    <a:pt x="3727" y="5"/>
                  </a:cubicBezTo>
                  <a:cubicBezTo>
                    <a:pt x="3574" y="3"/>
                    <a:pt x="3418" y="0"/>
                    <a:pt x="3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0" name="Google Shape;390;p25"/>
          <p:cNvGrpSpPr/>
          <p:nvPr/>
        </p:nvGrpSpPr>
        <p:grpSpPr>
          <a:xfrm flipH="1">
            <a:off x="5002202" y="-1411119"/>
            <a:ext cx="4617235" cy="3340115"/>
            <a:chOff x="1458275" y="1034475"/>
            <a:chExt cx="4354650" cy="3158800"/>
          </a:xfrm>
        </p:grpSpPr>
        <p:sp>
          <p:nvSpPr>
            <p:cNvPr id="391" name="Google Shape;391;p25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5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5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4" name="Google Shape;394;p25"/>
          <p:cNvSpPr txBox="1">
            <a:spLocks noGrp="1"/>
          </p:cNvSpPr>
          <p:nvPr>
            <p:ph type="title"/>
          </p:nvPr>
        </p:nvSpPr>
        <p:spPr>
          <a:xfrm>
            <a:off x="5492291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395" name="Google Shape;395;p25"/>
          <p:cNvSpPr txBox="1">
            <a:spLocks noGrp="1"/>
          </p:cNvSpPr>
          <p:nvPr>
            <p:ph type="subTitle" idx="1"/>
          </p:nvPr>
        </p:nvSpPr>
        <p:spPr>
          <a:xfrm>
            <a:off x="642644" y="3488634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96" name="Google Shape;396;p25"/>
          <p:cNvSpPr txBox="1">
            <a:spLocks noGrp="1"/>
          </p:cNvSpPr>
          <p:nvPr>
            <p:ph type="subTitle" idx="2"/>
          </p:nvPr>
        </p:nvSpPr>
        <p:spPr>
          <a:xfrm>
            <a:off x="893444" y="321717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97" name="Google Shape;397;p25"/>
          <p:cNvSpPr txBox="1">
            <a:spLocks noGrp="1"/>
          </p:cNvSpPr>
          <p:nvPr>
            <p:ph type="subTitle" idx="3"/>
          </p:nvPr>
        </p:nvSpPr>
        <p:spPr>
          <a:xfrm>
            <a:off x="3292083" y="3488634"/>
            <a:ext cx="24888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398" name="Google Shape;398;p25"/>
          <p:cNvSpPr txBox="1">
            <a:spLocks noGrp="1"/>
          </p:cNvSpPr>
          <p:nvPr>
            <p:ph type="subTitle" idx="4"/>
          </p:nvPr>
        </p:nvSpPr>
        <p:spPr>
          <a:xfrm>
            <a:off x="3627194" y="321717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99" name="Google Shape;399;p25"/>
          <p:cNvSpPr txBox="1">
            <a:spLocks noGrp="1"/>
          </p:cNvSpPr>
          <p:nvPr>
            <p:ph type="subTitle" idx="5"/>
          </p:nvPr>
        </p:nvSpPr>
        <p:spPr>
          <a:xfrm>
            <a:off x="6187832" y="3488634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400" name="Google Shape;400;p25"/>
          <p:cNvSpPr txBox="1">
            <a:spLocks noGrp="1"/>
          </p:cNvSpPr>
          <p:nvPr>
            <p:ph type="subTitle" idx="6"/>
          </p:nvPr>
        </p:nvSpPr>
        <p:spPr>
          <a:xfrm>
            <a:off x="6438632" y="321717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grpSp>
        <p:nvGrpSpPr>
          <p:cNvPr id="401" name="Google Shape;401;p25"/>
          <p:cNvGrpSpPr/>
          <p:nvPr/>
        </p:nvGrpSpPr>
        <p:grpSpPr>
          <a:xfrm rot="2135111">
            <a:off x="-1358993" y="4232264"/>
            <a:ext cx="4025313" cy="3921710"/>
            <a:chOff x="4484375" y="647000"/>
            <a:chExt cx="4485600" cy="4370150"/>
          </a:xfrm>
        </p:grpSpPr>
        <p:sp>
          <p:nvSpPr>
            <p:cNvPr id="402" name="Google Shape;402;p25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5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4" name="Google Shape;404;p25"/>
          <p:cNvSpPr txBox="1">
            <a:spLocks noGrp="1"/>
          </p:cNvSpPr>
          <p:nvPr>
            <p:ph type="subTitle" idx="7"/>
          </p:nvPr>
        </p:nvSpPr>
        <p:spPr>
          <a:xfrm>
            <a:off x="619126" y="2150281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405" name="Google Shape;405;p25"/>
          <p:cNvSpPr txBox="1">
            <a:spLocks noGrp="1"/>
          </p:cNvSpPr>
          <p:nvPr>
            <p:ph type="subTitle" idx="8"/>
          </p:nvPr>
        </p:nvSpPr>
        <p:spPr>
          <a:xfrm>
            <a:off x="869926" y="188352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406" name="Google Shape;406;p25"/>
          <p:cNvSpPr txBox="1">
            <a:spLocks noGrp="1"/>
          </p:cNvSpPr>
          <p:nvPr>
            <p:ph type="subTitle" idx="9"/>
          </p:nvPr>
        </p:nvSpPr>
        <p:spPr>
          <a:xfrm>
            <a:off x="3352876" y="2150281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407" name="Google Shape;407;p25"/>
          <p:cNvSpPr txBox="1">
            <a:spLocks noGrp="1"/>
          </p:cNvSpPr>
          <p:nvPr>
            <p:ph type="subTitle" idx="13"/>
          </p:nvPr>
        </p:nvSpPr>
        <p:spPr>
          <a:xfrm>
            <a:off x="3603676" y="188352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408" name="Google Shape;408;p25"/>
          <p:cNvSpPr txBox="1">
            <a:spLocks noGrp="1"/>
          </p:cNvSpPr>
          <p:nvPr>
            <p:ph type="subTitle" idx="14"/>
          </p:nvPr>
        </p:nvSpPr>
        <p:spPr>
          <a:xfrm>
            <a:off x="6108815" y="2150281"/>
            <a:ext cx="2431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sp>
        <p:nvSpPr>
          <p:cNvPr id="409" name="Google Shape;409;p25"/>
          <p:cNvSpPr txBox="1">
            <a:spLocks noGrp="1"/>
          </p:cNvSpPr>
          <p:nvPr>
            <p:ph type="subTitle" idx="15"/>
          </p:nvPr>
        </p:nvSpPr>
        <p:spPr>
          <a:xfrm>
            <a:off x="6415125" y="1883529"/>
            <a:ext cx="17223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 b="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8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ángulo 15"/>
          <p:cNvSpPr/>
          <p:nvPr userDrawn="1"/>
        </p:nvSpPr>
        <p:spPr>
          <a:xfrm>
            <a:off x="25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411" name="Google Shape;411;p26"/>
          <p:cNvGrpSpPr/>
          <p:nvPr/>
        </p:nvGrpSpPr>
        <p:grpSpPr>
          <a:xfrm>
            <a:off x="158487" y="-362375"/>
            <a:ext cx="8855689" cy="6554325"/>
            <a:chOff x="-432800" y="-296625"/>
            <a:chExt cx="8274025" cy="6554325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412" name="Google Shape;412;p26"/>
            <p:cNvSpPr/>
            <p:nvPr/>
          </p:nvSpPr>
          <p:spPr>
            <a:xfrm>
              <a:off x="955475" y="3569025"/>
              <a:ext cx="5971000" cy="2688675"/>
            </a:xfrm>
            <a:custGeom>
              <a:avLst/>
              <a:gdLst/>
              <a:ahLst/>
              <a:cxnLst/>
              <a:rect l="l" t="t" r="r" b="b"/>
              <a:pathLst>
                <a:path w="238840" h="107547" extrusionOk="0">
                  <a:moveTo>
                    <a:pt x="118345" y="1"/>
                  </a:moveTo>
                  <a:cubicBezTo>
                    <a:pt x="115832" y="1"/>
                    <a:pt x="113308" y="177"/>
                    <a:pt x="110823" y="441"/>
                  </a:cubicBezTo>
                  <a:cubicBezTo>
                    <a:pt x="92452" y="2405"/>
                    <a:pt x="73866" y="9382"/>
                    <a:pt x="61853" y="23408"/>
                  </a:cubicBezTo>
                  <a:cubicBezTo>
                    <a:pt x="60246" y="25277"/>
                    <a:pt x="58746" y="27277"/>
                    <a:pt x="56745" y="28718"/>
                  </a:cubicBezTo>
                  <a:cubicBezTo>
                    <a:pt x="54150" y="30611"/>
                    <a:pt x="50935" y="31385"/>
                    <a:pt x="47839" y="32278"/>
                  </a:cubicBezTo>
                  <a:cubicBezTo>
                    <a:pt x="31992" y="36838"/>
                    <a:pt x="17324" y="45446"/>
                    <a:pt x="5596" y="57055"/>
                  </a:cubicBezTo>
                  <a:cubicBezTo>
                    <a:pt x="3501" y="59127"/>
                    <a:pt x="1417" y="61460"/>
                    <a:pt x="834" y="64353"/>
                  </a:cubicBezTo>
                  <a:cubicBezTo>
                    <a:pt x="0" y="68521"/>
                    <a:pt x="2655" y="72783"/>
                    <a:pt x="6239" y="75057"/>
                  </a:cubicBezTo>
                  <a:cubicBezTo>
                    <a:pt x="9835" y="77319"/>
                    <a:pt x="14180" y="78010"/>
                    <a:pt x="18407" y="78450"/>
                  </a:cubicBezTo>
                  <a:cubicBezTo>
                    <a:pt x="41374" y="80891"/>
                    <a:pt x="64806" y="77998"/>
                    <a:pt x="87511" y="82201"/>
                  </a:cubicBezTo>
                  <a:cubicBezTo>
                    <a:pt x="105847" y="85594"/>
                    <a:pt x="123004" y="93488"/>
                    <a:pt x="140851" y="98893"/>
                  </a:cubicBezTo>
                  <a:cubicBezTo>
                    <a:pt x="158532" y="104251"/>
                    <a:pt x="176963" y="107168"/>
                    <a:pt x="195453" y="107525"/>
                  </a:cubicBezTo>
                  <a:cubicBezTo>
                    <a:pt x="196136" y="107539"/>
                    <a:pt x="196825" y="107547"/>
                    <a:pt x="197515" y="107547"/>
                  </a:cubicBezTo>
                  <a:cubicBezTo>
                    <a:pt x="203663" y="107547"/>
                    <a:pt x="210016" y="106894"/>
                    <a:pt x="214908" y="103287"/>
                  </a:cubicBezTo>
                  <a:cubicBezTo>
                    <a:pt x="221885" y="98155"/>
                    <a:pt x="219563" y="90273"/>
                    <a:pt x="218408" y="82987"/>
                  </a:cubicBezTo>
                  <a:lnTo>
                    <a:pt x="218408" y="82987"/>
                  </a:lnTo>
                  <a:cubicBezTo>
                    <a:pt x="220799" y="83682"/>
                    <a:pt x="223074" y="84068"/>
                    <a:pt x="225153" y="84068"/>
                  </a:cubicBezTo>
                  <a:cubicBezTo>
                    <a:pt x="230581" y="84068"/>
                    <a:pt x="234670" y="81441"/>
                    <a:pt x="235970" y="74855"/>
                  </a:cubicBezTo>
                  <a:cubicBezTo>
                    <a:pt x="236899" y="70164"/>
                    <a:pt x="238839" y="65258"/>
                    <a:pt x="238435" y="60436"/>
                  </a:cubicBezTo>
                  <a:cubicBezTo>
                    <a:pt x="237994" y="55150"/>
                    <a:pt x="234779" y="50709"/>
                    <a:pt x="231720" y="46577"/>
                  </a:cubicBezTo>
                  <a:cubicBezTo>
                    <a:pt x="226505" y="39529"/>
                    <a:pt x="221016" y="32254"/>
                    <a:pt x="213265" y="28170"/>
                  </a:cubicBezTo>
                  <a:cubicBezTo>
                    <a:pt x="205828" y="24245"/>
                    <a:pt x="197390" y="23754"/>
                    <a:pt x="188807" y="23754"/>
                  </a:cubicBezTo>
                  <a:cubicBezTo>
                    <a:pt x="185943" y="23754"/>
                    <a:pt x="183063" y="23808"/>
                    <a:pt x="180198" y="23808"/>
                  </a:cubicBezTo>
                  <a:cubicBezTo>
                    <a:pt x="171677" y="23808"/>
                    <a:pt x="163295" y="23325"/>
                    <a:pt x="155889" y="19479"/>
                  </a:cubicBezTo>
                  <a:cubicBezTo>
                    <a:pt x="147233" y="14978"/>
                    <a:pt x="141101" y="6382"/>
                    <a:pt x="132148" y="2501"/>
                  </a:cubicBezTo>
                  <a:cubicBezTo>
                    <a:pt x="127810" y="632"/>
                    <a:pt x="123096" y="1"/>
                    <a:pt x="118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6"/>
            <p:cNvSpPr/>
            <p:nvPr/>
          </p:nvSpPr>
          <p:spPr>
            <a:xfrm>
              <a:off x="1028050" y="-296625"/>
              <a:ext cx="4468475" cy="3014075"/>
            </a:xfrm>
            <a:custGeom>
              <a:avLst/>
              <a:gdLst/>
              <a:ahLst/>
              <a:cxnLst/>
              <a:rect l="l" t="t" r="r" b="b"/>
              <a:pathLst>
                <a:path w="178739" h="120563" extrusionOk="0">
                  <a:moveTo>
                    <a:pt x="98979" y="0"/>
                  </a:moveTo>
                  <a:lnTo>
                    <a:pt x="98979" y="0"/>
                  </a:lnTo>
                  <a:cubicBezTo>
                    <a:pt x="88978" y="1679"/>
                    <a:pt x="79048" y="4179"/>
                    <a:pt x="69820" y="8406"/>
                  </a:cubicBezTo>
                  <a:cubicBezTo>
                    <a:pt x="64665" y="10763"/>
                    <a:pt x="59736" y="13669"/>
                    <a:pt x="55271" y="17169"/>
                  </a:cubicBezTo>
                  <a:cubicBezTo>
                    <a:pt x="51735" y="19955"/>
                    <a:pt x="45948" y="24110"/>
                    <a:pt x="43865" y="28135"/>
                  </a:cubicBezTo>
                  <a:lnTo>
                    <a:pt x="44401" y="28468"/>
                  </a:lnTo>
                  <a:cubicBezTo>
                    <a:pt x="41888" y="28218"/>
                    <a:pt x="39352" y="28039"/>
                    <a:pt x="36828" y="27908"/>
                  </a:cubicBezTo>
                  <a:cubicBezTo>
                    <a:pt x="34192" y="27778"/>
                    <a:pt x="31556" y="27712"/>
                    <a:pt x="28923" y="27712"/>
                  </a:cubicBezTo>
                  <a:cubicBezTo>
                    <a:pt x="20745" y="27712"/>
                    <a:pt x="12587" y="28344"/>
                    <a:pt x="4491" y="29623"/>
                  </a:cubicBezTo>
                  <a:cubicBezTo>
                    <a:pt x="3169" y="29825"/>
                    <a:pt x="1860" y="30075"/>
                    <a:pt x="550" y="30349"/>
                  </a:cubicBezTo>
                  <a:cubicBezTo>
                    <a:pt x="1" y="30475"/>
                    <a:pt x="23" y="31294"/>
                    <a:pt x="565" y="31294"/>
                  </a:cubicBezTo>
                  <a:cubicBezTo>
                    <a:pt x="587" y="31294"/>
                    <a:pt x="610" y="31293"/>
                    <a:pt x="633" y="31290"/>
                  </a:cubicBezTo>
                  <a:cubicBezTo>
                    <a:pt x="5003" y="30706"/>
                    <a:pt x="9361" y="30135"/>
                    <a:pt x="13742" y="29742"/>
                  </a:cubicBezTo>
                  <a:cubicBezTo>
                    <a:pt x="15980" y="43053"/>
                    <a:pt x="21910" y="55733"/>
                    <a:pt x="30732" y="65949"/>
                  </a:cubicBezTo>
                  <a:cubicBezTo>
                    <a:pt x="35530" y="71509"/>
                    <a:pt x="41138" y="76331"/>
                    <a:pt x="45817" y="81998"/>
                  </a:cubicBezTo>
                  <a:cubicBezTo>
                    <a:pt x="43948" y="76307"/>
                    <a:pt x="43877" y="70211"/>
                    <a:pt x="42746" y="64330"/>
                  </a:cubicBezTo>
                  <a:cubicBezTo>
                    <a:pt x="39852" y="49435"/>
                    <a:pt x="29589" y="36183"/>
                    <a:pt x="15957" y="29563"/>
                  </a:cubicBezTo>
                  <a:cubicBezTo>
                    <a:pt x="16147" y="29540"/>
                    <a:pt x="16349" y="29528"/>
                    <a:pt x="16540" y="29516"/>
                  </a:cubicBezTo>
                  <a:cubicBezTo>
                    <a:pt x="20520" y="29224"/>
                    <a:pt x="24507" y="29084"/>
                    <a:pt x="28491" y="29084"/>
                  </a:cubicBezTo>
                  <a:cubicBezTo>
                    <a:pt x="29882" y="29084"/>
                    <a:pt x="31272" y="29101"/>
                    <a:pt x="32661" y="29135"/>
                  </a:cubicBezTo>
                  <a:cubicBezTo>
                    <a:pt x="35864" y="29206"/>
                    <a:pt x="39055" y="29385"/>
                    <a:pt x="42246" y="29659"/>
                  </a:cubicBezTo>
                  <a:cubicBezTo>
                    <a:pt x="42222" y="29813"/>
                    <a:pt x="42210" y="29980"/>
                    <a:pt x="42198" y="30147"/>
                  </a:cubicBezTo>
                  <a:cubicBezTo>
                    <a:pt x="42007" y="33099"/>
                    <a:pt x="43246" y="36028"/>
                    <a:pt x="44567" y="38731"/>
                  </a:cubicBezTo>
                  <a:cubicBezTo>
                    <a:pt x="53223" y="56364"/>
                    <a:pt x="66427" y="71747"/>
                    <a:pt x="82560" y="82963"/>
                  </a:cubicBezTo>
                  <a:cubicBezTo>
                    <a:pt x="83490" y="83598"/>
                    <a:pt x="84521" y="84252"/>
                    <a:pt x="85625" y="84252"/>
                  </a:cubicBezTo>
                  <a:cubicBezTo>
                    <a:pt x="85722" y="84252"/>
                    <a:pt x="85820" y="84247"/>
                    <a:pt x="85918" y="84237"/>
                  </a:cubicBezTo>
                  <a:cubicBezTo>
                    <a:pt x="80560" y="67592"/>
                    <a:pt x="71368" y="52185"/>
                    <a:pt x="59260" y="39565"/>
                  </a:cubicBezTo>
                  <a:cubicBezTo>
                    <a:pt x="55854" y="36017"/>
                    <a:pt x="52104" y="32623"/>
                    <a:pt x="47758" y="30409"/>
                  </a:cubicBezTo>
                  <a:cubicBezTo>
                    <a:pt x="48020" y="30373"/>
                    <a:pt x="48282" y="30337"/>
                    <a:pt x="48544" y="30313"/>
                  </a:cubicBezTo>
                  <a:cubicBezTo>
                    <a:pt x="53926" y="30968"/>
                    <a:pt x="59272" y="31897"/>
                    <a:pt x="64558" y="33088"/>
                  </a:cubicBezTo>
                  <a:cubicBezTo>
                    <a:pt x="70201" y="34362"/>
                    <a:pt x="75785" y="35945"/>
                    <a:pt x="81262" y="37838"/>
                  </a:cubicBezTo>
                  <a:cubicBezTo>
                    <a:pt x="82786" y="49506"/>
                    <a:pt x="86704" y="61627"/>
                    <a:pt x="93847" y="70878"/>
                  </a:cubicBezTo>
                  <a:cubicBezTo>
                    <a:pt x="100146" y="79022"/>
                    <a:pt x="108349" y="85796"/>
                    <a:pt x="113135" y="94917"/>
                  </a:cubicBezTo>
                  <a:cubicBezTo>
                    <a:pt x="116481" y="85820"/>
                    <a:pt x="118469" y="75545"/>
                    <a:pt x="114790" y="66580"/>
                  </a:cubicBezTo>
                  <a:cubicBezTo>
                    <a:pt x="111969" y="59686"/>
                    <a:pt x="106170" y="54483"/>
                    <a:pt x="100300" y="49887"/>
                  </a:cubicBezTo>
                  <a:cubicBezTo>
                    <a:pt x="95764" y="46339"/>
                    <a:pt x="91085" y="42994"/>
                    <a:pt x="86358" y="39696"/>
                  </a:cubicBezTo>
                  <a:lnTo>
                    <a:pt x="86358" y="39696"/>
                  </a:lnTo>
                  <a:cubicBezTo>
                    <a:pt x="89216" y="40803"/>
                    <a:pt x="92049" y="41982"/>
                    <a:pt x="94847" y="43256"/>
                  </a:cubicBezTo>
                  <a:cubicBezTo>
                    <a:pt x="104587" y="47697"/>
                    <a:pt x="113850" y="53161"/>
                    <a:pt x="122375" y="59638"/>
                  </a:cubicBezTo>
                  <a:cubicBezTo>
                    <a:pt x="124065" y="60924"/>
                    <a:pt x="125744" y="62258"/>
                    <a:pt x="127387" y="63639"/>
                  </a:cubicBezTo>
                  <a:cubicBezTo>
                    <a:pt x="124899" y="66901"/>
                    <a:pt x="123684" y="71009"/>
                    <a:pt x="123291" y="75105"/>
                  </a:cubicBezTo>
                  <a:cubicBezTo>
                    <a:pt x="122470" y="83725"/>
                    <a:pt x="125089" y="92404"/>
                    <a:pt x="129292" y="99977"/>
                  </a:cubicBezTo>
                  <a:cubicBezTo>
                    <a:pt x="133495" y="107549"/>
                    <a:pt x="139222" y="114145"/>
                    <a:pt x="145056" y="120563"/>
                  </a:cubicBezTo>
                  <a:cubicBezTo>
                    <a:pt x="143961" y="102346"/>
                    <a:pt x="142115" y="83249"/>
                    <a:pt x="132281" y="67973"/>
                  </a:cubicBezTo>
                  <a:lnTo>
                    <a:pt x="132281" y="67973"/>
                  </a:lnTo>
                  <a:cubicBezTo>
                    <a:pt x="138758" y="74045"/>
                    <a:pt x="144485" y="80915"/>
                    <a:pt x="148759" y="88702"/>
                  </a:cubicBezTo>
                  <a:cubicBezTo>
                    <a:pt x="149569" y="90190"/>
                    <a:pt x="150319" y="91702"/>
                    <a:pt x="151021" y="93250"/>
                  </a:cubicBezTo>
                  <a:cubicBezTo>
                    <a:pt x="151090" y="93400"/>
                    <a:pt x="151221" y="93464"/>
                    <a:pt x="151351" y="93464"/>
                  </a:cubicBezTo>
                  <a:cubicBezTo>
                    <a:pt x="151582" y="93464"/>
                    <a:pt x="151809" y="93266"/>
                    <a:pt x="151688" y="93000"/>
                  </a:cubicBezTo>
                  <a:cubicBezTo>
                    <a:pt x="146282" y="80832"/>
                    <a:pt x="137400" y="70568"/>
                    <a:pt x="127232" y="62103"/>
                  </a:cubicBezTo>
                  <a:cubicBezTo>
                    <a:pt x="124708" y="59996"/>
                    <a:pt x="122089" y="57984"/>
                    <a:pt x="119410" y="56067"/>
                  </a:cubicBezTo>
                  <a:lnTo>
                    <a:pt x="119410" y="56067"/>
                  </a:lnTo>
                  <a:cubicBezTo>
                    <a:pt x="129483" y="61210"/>
                    <a:pt x="138650" y="66913"/>
                    <a:pt x="148128" y="73402"/>
                  </a:cubicBezTo>
                  <a:cubicBezTo>
                    <a:pt x="157486" y="79808"/>
                    <a:pt x="167535" y="85820"/>
                    <a:pt x="178739" y="87594"/>
                  </a:cubicBezTo>
                  <a:cubicBezTo>
                    <a:pt x="174524" y="80867"/>
                    <a:pt x="170238" y="74045"/>
                    <a:pt x="164320" y="68771"/>
                  </a:cubicBezTo>
                  <a:cubicBezTo>
                    <a:pt x="157831" y="62972"/>
                    <a:pt x="149652" y="59329"/>
                    <a:pt x="141210" y="57245"/>
                  </a:cubicBezTo>
                  <a:cubicBezTo>
                    <a:pt x="133328" y="55305"/>
                    <a:pt x="125196" y="54674"/>
                    <a:pt x="117076" y="54424"/>
                  </a:cubicBezTo>
                  <a:cubicBezTo>
                    <a:pt x="111385" y="50518"/>
                    <a:pt x="105408" y="47030"/>
                    <a:pt x="99241" y="43970"/>
                  </a:cubicBezTo>
                  <a:cubicBezTo>
                    <a:pt x="94585" y="41672"/>
                    <a:pt x="89799" y="39612"/>
                    <a:pt x="84929" y="37791"/>
                  </a:cubicBezTo>
                  <a:lnTo>
                    <a:pt x="84929" y="37791"/>
                  </a:lnTo>
                  <a:cubicBezTo>
                    <a:pt x="93240" y="40410"/>
                    <a:pt x="108516" y="45815"/>
                    <a:pt x="112159" y="46018"/>
                  </a:cubicBezTo>
                  <a:cubicBezTo>
                    <a:pt x="122696" y="46589"/>
                    <a:pt x="133257" y="46042"/>
                    <a:pt x="143782" y="46637"/>
                  </a:cubicBezTo>
                  <a:cubicBezTo>
                    <a:pt x="144318" y="46661"/>
                    <a:pt x="144889" y="46720"/>
                    <a:pt x="145437" y="46839"/>
                  </a:cubicBezTo>
                  <a:cubicBezTo>
                    <a:pt x="146306" y="47387"/>
                    <a:pt x="146747" y="47161"/>
                    <a:pt x="147592" y="47744"/>
                  </a:cubicBezTo>
                  <a:cubicBezTo>
                    <a:pt x="146401" y="46244"/>
                    <a:pt x="143187" y="43708"/>
                    <a:pt x="142079" y="43470"/>
                  </a:cubicBezTo>
                  <a:cubicBezTo>
                    <a:pt x="130030" y="35778"/>
                    <a:pt x="119565" y="34242"/>
                    <a:pt x="105349" y="32647"/>
                  </a:cubicBezTo>
                  <a:cubicBezTo>
                    <a:pt x="102943" y="32380"/>
                    <a:pt x="100491" y="32215"/>
                    <a:pt x="98045" y="32215"/>
                  </a:cubicBezTo>
                  <a:cubicBezTo>
                    <a:pt x="92102" y="32215"/>
                    <a:pt x="86195" y="33189"/>
                    <a:pt x="81084" y="36040"/>
                  </a:cubicBezTo>
                  <a:cubicBezTo>
                    <a:pt x="81060" y="36028"/>
                    <a:pt x="81048" y="36017"/>
                    <a:pt x="81036" y="36017"/>
                  </a:cubicBezTo>
                  <a:cubicBezTo>
                    <a:pt x="81036" y="36028"/>
                    <a:pt x="81036" y="36052"/>
                    <a:pt x="81036" y="36064"/>
                  </a:cubicBezTo>
                  <a:cubicBezTo>
                    <a:pt x="80917" y="36136"/>
                    <a:pt x="80798" y="36207"/>
                    <a:pt x="80679" y="36278"/>
                  </a:cubicBezTo>
                  <a:cubicBezTo>
                    <a:pt x="76786" y="34945"/>
                    <a:pt x="72845" y="33778"/>
                    <a:pt x="68868" y="32754"/>
                  </a:cubicBezTo>
                  <a:cubicBezTo>
                    <a:pt x="63653" y="31421"/>
                    <a:pt x="58379" y="30349"/>
                    <a:pt x="53068" y="29540"/>
                  </a:cubicBezTo>
                  <a:cubicBezTo>
                    <a:pt x="71321" y="25861"/>
                    <a:pt x="88168" y="15193"/>
                    <a:pt x="989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6"/>
            <p:cNvSpPr/>
            <p:nvPr/>
          </p:nvSpPr>
          <p:spPr>
            <a:xfrm>
              <a:off x="5354825" y="2330175"/>
              <a:ext cx="2486400" cy="1321625"/>
            </a:xfrm>
            <a:custGeom>
              <a:avLst/>
              <a:gdLst/>
              <a:ahLst/>
              <a:cxnLst/>
              <a:rect l="l" t="t" r="r" b="b"/>
              <a:pathLst>
                <a:path w="99456" h="52865" extrusionOk="0">
                  <a:moveTo>
                    <a:pt x="64092" y="1"/>
                  </a:moveTo>
                  <a:cubicBezTo>
                    <a:pt x="66497" y="2168"/>
                    <a:pt x="68164" y="5025"/>
                    <a:pt x="70283" y="7490"/>
                  </a:cubicBezTo>
                  <a:cubicBezTo>
                    <a:pt x="75273" y="13301"/>
                    <a:pt x="82887" y="16725"/>
                    <a:pt x="90527" y="16725"/>
                  </a:cubicBezTo>
                  <a:cubicBezTo>
                    <a:pt x="91090" y="16725"/>
                    <a:pt x="91652" y="16707"/>
                    <a:pt x="92214" y="16669"/>
                  </a:cubicBezTo>
                  <a:lnTo>
                    <a:pt x="92214" y="16669"/>
                  </a:lnTo>
                  <a:cubicBezTo>
                    <a:pt x="92131" y="16729"/>
                    <a:pt x="92048" y="16788"/>
                    <a:pt x="91952" y="16848"/>
                  </a:cubicBezTo>
                  <a:cubicBezTo>
                    <a:pt x="89535" y="18467"/>
                    <a:pt x="87035" y="19979"/>
                    <a:pt x="84463" y="21360"/>
                  </a:cubicBezTo>
                  <a:cubicBezTo>
                    <a:pt x="82939" y="22182"/>
                    <a:pt x="81392" y="22956"/>
                    <a:pt x="79820" y="23682"/>
                  </a:cubicBezTo>
                  <a:cubicBezTo>
                    <a:pt x="79784" y="23599"/>
                    <a:pt x="79749" y="23515"/>
                    <a:pt x="79713" y="23444"/>
                  </a:cubicBezTo>
                  <a:cubicBezTo>
                    <a:pt x="79010" y="21991"/>
                    <a:pt x="77629" y="20944"/>
                    <a:pt x="76284" y="20027"/>
                  </a:cubicBezTo>
                  <a:cubicBezTo>
                    <a:pt x="67485" y="14050"/>
                    <a:pt x="57139" y="10347"/>
                    <a:pt x="46530" y="9407"/>
                  </a:cubicBezTo>
                  <a:cubicBezTo>
                    <a:pt x="46311" y="9387"/>
                    <a:pt x="46085" y="9370"/>
                    <a:pt x="45861" y="9370"/>
                  </a:cubicBezTo>
                  <a:cubicBezTo>
                    <a:pt x="45406" y="9370"/>
                    <a:pt x="44961" y="9441"/>
                    <a:pt x="44601" y="9704"/>
                  </a:cubicBezTo>
                  <a:cubicBezTo>
                    <a:pt x="51590" y="16110"/>
                    <a:pt x="60056" y="20884"/>
                    <a:pt x="69140" y="23575"/>
                  </a:cubicBezTo>
                  <a:cubicBezTo>
                    <a:pt x="71460" y="24266"/>
                    <a:pt x="73879" y="24819"/>
                    <a:pt x="76279" y="24819"/>
                  </a:cubicBezTo>
                  <a:cubicBezTo>
                    <a:pt x="76527" y="24819"/>
                    <a:pt x="76775" y="24814"/>
                    <a:pt x="77022" y="24801"/>
                  </a:cubicBezTo>
                  <a:lnTo>
                    <a:pt x="77022" y="24801"/>
                  </a:lnTo>
                  <a:cubicBezTo>
                    <a:pt x="76903" y="24897"/>
                    <a:pt x="76784" y="24980"/>
                    <a:pt x="76677" y="25063"/>
                  </a:cubicBezTo>
                  <a:cubicBezTo>
                    <a:pt x="73962" y="26194"/>
                    <a:pt x="71200" y="27194"/>
                    <a:pt x="68390" y="28052"/>
                  </a:cubicBezTo>
                  <a:cubicBezTo>
                    <a:pt x="65390" y="28968"/>
                    <a:pt x="62330" y="29719"/>
                    <a:pt x="59246" y="30302"/>
                  </a:cubicBezTo>
                  <a:cubicBezTo>
                    <a:pt x="55400" y="25218"/>
                    <a:pt x="50304" y="20551"/>
                    <a:pt x="44458" y="18122"/>
                  </a:cubicBezTo>
                  <a:cubicBezTo>
                    <a:pt x="39303" y="15967"/>
                    <a:pt x="33624" y="14979"/>
                    <a:pt x="28921" y="11978"/>
                  </a:cubicBezTo>
                  <a:lnTo>
                    <a:pt x="28921" y="11978"/>
                  </a:lnTo>
                  <a:cubicBezTo>
                    <a:pt x="29790" y="17157"/>
                    <a:pt x="31612" y="22527"/>
                    <a:pt x="35743" y="25766"/>
                  </a:cubicBezTo>
                  <a:cubicBezTo>
                    <a:pt x="38934" y="28254"/>
                    <a:pt x="43053" y="29135"/>
                    <a:pt x="47054" y="29730"/>
                  </a:cubicBezTo>
                  <a:cubicBezTo>
                    <a:pt x="50138" y="30183"/>
                    <a:pt x="53245" y="30504"/>
                    <a:pt x="56353" y="30790"/>
                  </a:cubicBezTo>
                  <a:cubicBezTo>
                    <a:pt x="54710" y="31040"/>
                    <a:pt x="53055" y="31243"/>
                    <a:pt x="51400" y="31385"/>
                  </a:cubicBezTo>
                  <a:cubicBezTo>
                    <a:pt x="48969" y="31606"/>
                    <a:pt x="46528" y="31719"/>
                    <a:pt x="44086" y="31719"/>
                  </a:cubicBezTo>
                  <a:cubicBezTo>
                    <a:pt x="40728" y="31719"/>
                    <a:pt x="37370" y="31505"/>
                    <a:pt x="34040" y="31064"/>
                  </a:cubicBezTo>
                  <a:cubicBezTo>
                    <a:pt x="32897" y="30909"/>
                    <a:pt x="31743" y="30731"/>
                    <a:pt x="30600" y="30528"/>
                  </a:cubicBezTo>
                  <a:cubicBezTo>
                    <a:pt x="30897" y="28314"/>
                    <a:pt x="30373" y="26063"/>
                    <a:pt x="29457" y="24027"/>
                  </a:cubicBezTo>
                  <a:cubicBezTo>
                    <a:pt x="27528" y="19753"/>
                    <a:pt x="23968" y="16360"/>
                    <a:pt x="19955" y="13931"/>
                  </a:cubicBezTo>
                  <a:cubicBezTo>
                    <a:pt x="15943" y="11490"/>
                    <a:pt x="11478" y="9919"/>
                    <a:pt x="7013" y="8466"/>
                  </a:cubicBezTo>
                  <a:lnTo>
                    <a:pt x="7013" y="8466"/>
                  </a:lnTo>
                  <a:cubicBezTo>
                    <a:pt x="12419" y="16741"/>
                    <a:pt x="18408" y="25242"/>
                    <a:pt x="27135" y="29802"/>
                  </a:cubicBezTo>
                  <a:cubicBezTo>
                    <a:pt x="22456" y="28671"/>
                    <a:pt x="17919" y="26980"/>
                    <a:pt x="13824" y="24456"/>
                  </a:cubicBezTo>
                  <a:cubicBezTo>
                    <a:pt x="13038" y="23968"/>
                    <a:pt x="12276" y="23456"/>
                    <a:pt x="11538" y="22920"/>
                  </a:cubicBezTo>
                  <a:cubicBezTo>
                    <a:pt x="11500" y="22894"/>
                    <a:pt x="11461" y="22882"/>
                    <a:pt x="11423" y="22882"/>
                  </a:cubicBezTo>
                  <a:cubicBezTo>
                    <a:pt x="11258" y="22882"/>
                    <a:pt x="11123" y="23101"/>
                    <a:pt x="11288" y="23218"/>
                  </a:cubicBezTo>
                  <a:cubicBezTo>
                    <a:pt x="17098" y="27504"/>
                    <a:pt x="24027" y="29945"/>
                    <a:pt x="31088" y="31207"/>
                  </a:cubicBezTo>
                  <a:cubicBezTo>
                    <a:pt x="32850" y="31516"/>
                    <a:pt x="34624" y="31766"/>
                    <a:pt x="36398" y="31957"/>
                  </a:cubicBezTo>
                  <a:cubicBezTo>
                    <a:pt x="34610" y="32037"/>
                    <a:pt x="32845" y="32074"/>
                    <a:pt x="31087" y="32074"/>
                  </a:cubicBezTo>
                  <a:cubicBezTo>
                    <a:pt x="26827" y="32074"/>
                    <a:pt x="22608" y="31855"/>
                    <a:pt x="18217" y="31493"/>
                  </a:cubicBezTo>
                  <a:cubicBezTo>
                    <a:pt x="16048" y="31315"/>
                    <a:pt x="13850" y="31183"/>
                    <a:pt x="11660" y="31183"/>
                  </a:cubicBezTo>
                  <a:cubicBezTo>
                    <a:pt x="7673" y="31183"/>
                    <a:pt x="3713" y="31622"/>
                    <a:pt x="0" y="33028"/>
                  </a:cubicBezTo>
                  <a:cubicBezTo>
                    <a:pt x="3787" y="35064"/>
                    <a:pt x="7632" y="37124"/>
                    <a:pt x="11835" y="38017"/>
                  </a:cubicBezTo>
                  <a:cubicBezTo>
                    <a:pt x="13529" y="38380"/>
                    <a:pt x="15254" y="38546"/>
                    <a:pt x="16983" y="38546"/>
                  </a:cubicBezTo>
                  <a:cubicBezTo>
                    <a:pt x="19957" y="38546"/>
                    <a:pt x="22945" y="38056"/>
                    <a:pt x="25813" y="37243"/>
                  </a:cubicBezTo>
                  <a:cubicBezTo>
                    <a:pt x="30040" y="36041"/>
                    <a:pt x="34052" y="34160"/>
                    <a:pt x="37934" y="32100"/>
                  </a:cubicBezTo>
                  <a:cubicBezTo>
                    <a:pt x="40095" y="32279"/>
                    <a:pt x="42263" y="32367"/>
                    <a:pt x="44431" y="32367"/>
                  </a:cubicBezTo>
                  <a:cubicBezTo>
                    <a:pt x="46002" y="32367"/>
                    <a:pt x="47572" y="32321"/>
                    <a:pt x="49138" y="32231"/>
                  </a:cubicBezTo>
                  <a:cubicBezTo>
                    <a:pt x="51947" y="32064"/>
                    <a:pt x="54757" y="31755"/>
                    <a:pt x="57531" y="31302"/>
                  </a:cubicBezTo>
                  <a:lnTo>
                    <a:pt x="57531" y="31302"/>
                  </a:lnTo>
                  <a:cubicBezTo>
                    <a:pt x="52924" y="32302"/>
                    <a:pt x="44268" y="33850"/>
                    <a:pt x="42506" y="34731"/>
                  </a:cubicBezTo>
                  <a:cubicBezTo>
                    <a:pt x="37386" y="37291"/>
                    <a:pt x="32564" y="40387"/>
                    <a:pt x="27444" y="42934"/>
                  </a:cubicBezTo>
                  <a:cubicBezTo>
                    <a:pt x="27182" y="43065"/>
                    <a:pt x="26897" y="43185"/>
                    <a:pt x="26611" y="43280"/>
                  </a:cubicBezTo>
                  <a:cubicBezTo>
                    <a:pt x="26583" y="43279"/>
                    <a:pt x="26557" y="43278"/>
                    <a:pt x="26531" y="43278"/>
                  </a:cubicBezTo>
                  <a:cubicBezTo>
                    <a:pt x="26096" y="43278"/>
                    <a:pt x="25918" y="43441"/>
                    <a:pt x="25508" y="43441"/>
                  </a:cubicBezTo>
                  <a:cubicBezTo>
                    <a:pt x="25462" y="43441"/>
                    <a:pt x="25413" y="43439"/>
                    <a:pt x="25361" y="43435"/>
                  </a:cubicBezTo>
                  <a:lnTo>
                    <a:pt x="25361" y="43435"/>
                  </a:lnTo>
                  <a:cubicBezTo>
                    <a:pt x="26132" y="43739"/>
                    <a:pt x="27689" y="44014"/>
                    <a:pt x="28579" y="44014"/>
                  </a:cubicBezTo>
                  <a:cubicBezTo>
                    <a:pt x="28802" y="44014"/>
                    <a:pt x="28983" y="43997"/>
                    <a:pt x="29099" y="43958"/>
                  </a:cubicBezTo>
                  <a:cubicBezTo>
                    <a:pt x="29729" y="43990"/>
                    <a:pt x="30342" y="44006"/>
                    <a:pt x="30942" y="44006"/>
                  </a:cubicBezTo>
                  <a:cubicBezTo>
                    <a:pt x="37720" y="44006"/>
                    <a:pt x="42763" y="42019"/>
                    <a:pt x="49304" y="39208"/>
                  </a:cubicBezTo>
                  <a:cubicBezTo>
                    <a:pt x="53436" y="37422"/>
                    <a:pt x="57496" y="34922"/>
                    <a:pt x="59817" y="31088"/>
                  </a:cubicBezTo>
                  <a:cubicBezTo>
                    <a:pt x="59829" y="31100"/>
                    <a:pt x="59841" y="31100"/>
                    <a:pt x="59841" y="31100"/>
                  </a:cubicBezTo>
                  <a:cubicBezTo>
                    <a:pt x="59841" y="31088"/>
                    <a:pt x="59829" y="31076"/>
                    <a:pt x="59829" y="31076"/>
                  </a:cubicBezTo>
                  <a:cubicBezTo>
                    <a:pt x="59865" y="31004"/>
                    <a:pt x="59901" y="30945"/>
                    <a:pt x="59948" y="30873"/>
                  </a:cubicBezTo>
                  <a:cubicBezTo>
                    <a:pt x="62127" y="30457"/>
                    <a:pt x="64306" y="29957"/>
                    <a:pt x="66449" y="29361"/>
                  </a:cubicBezTo>
                  <a:cubicBezTo>
                    <a:pt x="69259" y="28599"/>
                    <a:pt x="72033" y="27683"/>
                    <a:pt x="74748" y="26635"/>
                  </a:cubicBezTo>
                  <a:lnTo>
                    <a:pt x="74748" y="26635"/>
                  </a:lnTo>
                  <a:cubicBezTo>
                    <a:pt x="67152" y="33267"/>
                    <a:pt x="62080" y="42815"/>
                    <a:pt x="61056" y="52864"/>
                  </a:cubicBezTo>
                  <a:cubicBezTo>
                    <a:pt x="65318" y="49388"/>
                    <a:pt x="69319" y="45554"/>
                    <a:pt x="72533" y="41089"/>
                  </a:cubicBezTo>
                  <a:cubicBezTo>
                    <a:pt x="74331" y="38589"/>
                    <a:pt x="75867" y="35898"/>
                    <a:pt x="77034" y="33052"/>
                  </a:cubicBezTo>
                  <a:cubicBezTo>
                    <a:pt x="77951" y="30790"/>
                    <a:pt x="79558" y="27278"/>
                    <a:pt x="79463" y="24837"/>
                  </a:cubicBezTo>
                  <a:lnTo>
                    <a:pt x="79117" y="24813"/>
                  </a:lnTo>
                  <a:cubicBezTo>
                    <a:pt x="80368" y="24254"/>
                    <a:pt x="81618" y="23670"/>
                    <a:pt x="82844" y="23051"/>
                  </a:cubicBezTo>
                  <a:cubicBezTo>
                    <a:pt x="88083" y="20396"/>
                    <a:pt x="93012" y="17229"/>
                    <a:pt x="97608" y="13562"/>
                  </a:cubicBezTo>
                  <a:cubicBezTo>
                    <a:pt x="98167" y="13109"/>
                    <a:pt x="98727" y="12645"/>
                    <a:pt x="99263" y="12157"/>
                  </a:cubicBezTo>
                  <a:cubicBezTo>
                    <a:pt x="99456" y="11993"/>
                    <a:pt x="99321" y="11697"/>
                    <a:pt x="99124" y="11697"/>
                  </a:cubicBezTo>
                  <a:cubicBezTo>
                    <a:pt x="99077" y="11697"/>
                    <a:pt x="99027" y="11713"/>
                    <a:pt x="98977" y="11752"/>
                  </a:cubicBezTo>
                  <a:cubicBezTo>
                    <a:pt x="97072" y="13205"/>
                    <a:pt x="95167" y="14633"/>
                    <a:pt x="93214" y="15991"/>
                  </a:cubicBezTo>
                  <a:cubicBezTo>
                    <a:pt x="88583" y="10323"/>
                    <a:pt x="82392" y="5954"/>
                    <a:pt x="75498" y="3501"/>
                  </a:cubicBezTo>
                  <a:cubicBezTo>
                    <a:pt x="71748" y="2179"/>
                    <a:pt x="67818" y="1406"/>
                    <a:pt x="640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6"/>
            <p:cNvSpPr/>
            <p:nvPr/>
          </p:nvSpPr>
          <p:spPr>
            <a:xfrm>
              <a:off x="6851150" y="310765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6"/>
            <p:cNvSpPr/>
            <p:nvPr/>
          </p:nvSpPr>
          <p:spPr>
            <a:xfrm>
              <a:off x="-432800" y="1818500"/>
              <a:ext cx="2321450" cy="2031800"/>
            </a:xfrm>
            <a:custGeom>
              <a:avLst/>
              <a:gdLst/>
              <a:ahLst/>
              <a:cxnLst/>
              <a:rect l="l" t="t" r="r" b="b"/>
              <a:pathLst>
                <a:path w="92858" h="81272" extrusionOk="0">
                  <a:moveTo>
                    <a:pt x="58722" y="1"/>
                  </a:moveTo>
                  <a:cubicBezTo>
                    <a:pt x="51422" y="1"/>
                    <a:pt x="50584" y="16260"/>
                    <a:pt x="34540" y="22944"/>
                  </a:cubicBezTo>
                  <a:cubicBezTo>
                    <a:pt x="30303" y="24712"/>
                    <a:pt x="26743" y="25087"/>
                    <a:pt x="23614" y="25087"/>
                  </a:cubicBezTo>
                  <a:cubicBezTo>
                    <a:pt x="21304" y="25087"/>
                    <a:pt x="19229" y="24882"/>
                    <a:pt x="17290" y="24882"/>
                  </a:cubicBezTo>
                  <a:cubicBezTo>
                    <a:pt x="14547" y="24882"/>
                    <a:pt x="12076" y="25291"/>
                    <a:pt x="9597" y="27266"/>
                  </a:cubicBezTo>
                  <a:cubicBezTo>
                    <a:pt x="0" y="34910"/>
                    <a:pt x="84" y="58270"/>
                    <a:pt x="11276" y="70617"/>
                  </a:cubicBezTo>
                  <a:cubicBezTo>
                    <a:pt x="17780" y="77787"/>
                    <a:pt x="28054" y="81272"/>
                    <a:pt x="38749" y="81272"/>
                  </a:cubicBezTo>
                  <a:cubicBezTo>
                    <a:pt x="52545" y="81272"/>
                    <a:pt x="67043" y="75473"/>
                    <a:pt x="75057" y="64306"/>
                  </a:cubicBezTo>
                  <a:cubicBezTo>
                    <a:pt x="92857" y="39494"/>
                    <a:pt x="70116" y="72"/>
                    <a:pt x="58746" y="1"/>
                  </a:cubicBezTo>
                  <a:cubicBezTo>
                    <a:pt x="58738" y="1"/>
                    <a:pt x="58730" y="1"/>
                    <a:pt x="587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6"/>
            <p:cNvSpPr/>
            <p:nvPr/>
          </p:nvSpPr>
          <p:spPr>
            <a:xfrm>
              <a:off x="2012125" y="2922950"/>
              <a:ext cx="465275" cy="383825"/>
            </a:xfrm>
            <a:custGeom>
              <a:avLst/>
              <a:gdLst/>
              <a:ahLst/>
              <a:cxnLst/>
              <a:rect l="l" t="t" r="r" b="b"/>
              <a:pathLst>
                <a:path w="18611" h="15353" extrusionOk="0">
                  <a:moveTo>
                    <a:pt x="17255" y="0"/>
                  </a:moveTo>
                  <a:cubicBezTo>
                    <a:pt x="16735" y="0"/>
                    <a:pt x="16217" y="234"/>
                    <a:pt x="15765" y="459"/>
                  </a:cubicBezTo>
                  <a:cubicBezTo>
                    <a:pt x="12967" y="1840"/>
                    <a:pt x="10348" y="3567"/>
                    <a:pt x="7955" y="5567"/>
                  </a:cubicBezTo>
                  <a:cubicBezTo>
                    <a:pt x="5228" y="7841"/>
                    <a:pt x="2835" y="10472"/>
                    <a:pt x="811" y="13378"/>
                  </a:cubicBezTo>
                  <a:cubicBezTo>
                    <a:pt x="739" y="13497"/>
                    <a:pt x="716" y="13616"/>
                    <a:pt x="739" y="13747"/>
                  </a:cubicBezTo>
                  <a:cubicBezTo>
                    <a:pt x="573" y="14009"/>
                    <a:pt x="406" y="14270"/>
                    <a:pt x="239" y="14532"/>
                  </a:cubicBezTo>
                  <a:cubicBezTo>
                    <a:pt x="0" y="14913"/>
                    <a:pt x="387" y="15353"/>
                    <a:pt x="757" y="15353"/>
                  </a:cubicBezTo>
                  <a:cubicBezTo>
                    <a:pt x="885" y="15353"/>
                    <a:pt x="1011" y="15301"/>
                    <a:pt x="1109" y="15175"/>
                  </a:cubicBezTo>
                  <a:lnTo>
                    <a:pt x="1478" y="14687"/>
                  </a:lnTo>
                  <a:cubicBezTo>
                    <a:pt x="1548" y="14752"/>
                    <a:pt x="1640" y="14795"/>
                    <a:pt x="1730" y="14795"/>
                  </a:cubicBezTo>
                  <a:cubicBezTo>
                    <a:pt x="1807" y="14795"/>
                    <a:pt x="1882" y="14764"/>
                    <a:pt x="1942" y="14687"/>
                  </a:cubicBezTo>
                  <a:cubicBezTo>
                    <a:pt x="5526" y="10032"/>
                    <a:pt x="11217" y="7936"/>
                    <a:pt x="15729" y="4388"/>
                  </a:cubicBezTo>
                  <a:cubicBezTo>
                    <a:pt x="16277" y="3960"/>
                    <a:pt x="16813" y="3507"/>
                    <a:pt x="17325" y="3031"/>
                  </a:cubicBezTo>
                  <a:cubicBezTo>
                    <a:pt x="17801" y="2590"/>
                    <a:pt x="18349" y="2102"/>
                    <a:pt x="18480" y="1447"/>
                  </a:cubicBezTo>
                  <a:cubicBezTo>
                    <a:pt x="18611" y="840"/>
                    <a:pt x="18265" y="233"/>
                    <a:pt x="17670" y="54"/>
                  </a:cubicBezTo>
                  <a:cubicBezTo>
                    <a:pt x="17533" y="17"/>
                    <a:pt x="17394" y="0"/>
                    <a:pt x="17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6"/>
            <p:cNvSpPr/>
            <p:nvPr/>
          </p:nvSpPr>
          <p:spPr>
            <a:xfrm>
              <a:off x="6190950" y="1415975"/>
              <a:ext cx="839325" cy="169675"/>
            </a:xfrm>
            <a:custGeom>
              <a:avLst/>
              <a:gdLst/>
              <a:ahLst/>
              <a:cxnLst/>
              <a:rect l="l" t="t" r="r" b="b"/>
              <a:pathLst>
                <a:path w="33573" h="6787" extrusionOk="0">
                  <a:moveTo>
                    <a:pt x="3259" y="0"/>
                  </a:moveTo>
                  <a:cubicBezTo>
                    <a:pt x="2468" y="0"/>
                    <a:pt x="1629" y="58"/>
                    <a:pt x="965" y="505"/>
                  </a:cubicBezTo>
                  <a:cubicBezTo>
                    <a:pt x="238" y="1005"/>
                    <a:pt x="0" y="1981"/>
                    <a:pt x="441" y="2755"/>
                  </a:cubicBezTo>
                  <a:cubicBezTo>
                    <a:pt x="929" y="3588"/>
                    <a:pt x="1929" y="3946"/>
                    <a:pt x="2798" y="4219"/>
                  </a:cubicBezTo>
                  <a:cubicBezTo>
                    <a:pt x="7061" y="5553"/>
                    <a:pt x="11478" y="6363"/>
                    <a:pt x="15931" y="6660"/>
                  </a:cubicBezTo>
                  <a:cubicBezTo>
                    <a:pt x="17169" y="6745"/>
                    <a:pt x="18408" y="6786"/>
                    <a:pt x="19647" y="6786"/>
                  </a:cubicBezTo>
                  <a:cubicBezTo>
                    <a:pt x="23471" y="6786"/>
                    <a:pt x="27290" y="6389"/>
                    <a:pt x="31040" y="5624"/>
                  </a:cubicBezTo>
                  <a:cubicBezTo>
                    <a:pt x="31230" y="5589"/>
                    <a:pt x="31373" y="5481"/>
                    <a:pt x="31468" y="5327"/>
                  </a:cubicBezTo>
                  <a:cubicBezTo>
                    <a:pt x="31909" y="5231"/>
                    <a:pt x="32337" y="5124"/>
                    <a:pt x="32778" y="5017"/>
                  </a:cubicBezTo>
                  <a:cubicBezTo>
                    <a:pt x="33572" y="4802"/>
                    <a:pt x="33404" y="3483"/>
                    <a:pt x="32624" y="3483"/>
                  </a:cubicBezTo>
                  <a:cubicBezTo>
                    <a:pt x="32586" y="3483"/>
                    <a:pt x="32546" y="3486"/>
                    <a:pt x="32504" y="3493"/>
                  </a:cubicBezTo>
                  <a:cubicBezTo>
                    <a:pt x="32218" y="3529"/>
                    <a:pt x="31933" y="3576"/>
                    <a:pt x="31647" y="3624"/>
                  </a:cubicBezTo>
                  <a:cubicBezTo>
                    <a:pt x="31636" y="3385"/>
                    <a:pt x="31486" y="3166"/>
                    <a:pt x="31243" y="3166"/>
                  </a:cubicBezTo>
                  <a:cubicBezTo>
                    <a:pt x="31219" y="3166"/>
                    <a:pt x="31195" y="3168"/>
                    <a:pt x="31171" y="3172"/>
                  </a:cubicBezTo>
                  <a:cubicBezTo>
                    <a:pt x="29909" y="3363"/>
                    <a:pt x="28654" y="3446"/>
                    <a:pt x="27406" y="3446"/>
                  </a:cubicBezTo>
                  <a:cubicBezTo>
                    <a:pt x="20436" y="3446"/>
                    <a:pt x="13654" y="860"/>
                    <a:pt x="6727" y="183"/>
                  </a:cubicBezTo>
                  <a:cubicBezTo>
                    <a:pt x="5727" y="88"/>
                    <a:pt x="4727" y="28"/>
                    <a:pt x="3727" y="5"/>
                  </a:cubicBezTo>
                  <a:cubicBezTo>
                    <a:pt x="3574" y="3"/>
                    <a:pt x="3418" y="0"/>
                    <a:pt x="3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9" name="Google Shape;419;p26"/>
          <p:cNvSpPr txBox="1">
            <a:spLocks noGrp="1"/>
          </p:cNvSpPr>
          <p:nvPr>
            <p:ph type="title"/>
          </p:nvPr>
        </p:nvSpPr>
        <p:spPr>
          <a:xfrm>
            <a:off x="619550" y="877175"/>
            <a:ext cx="3546300" cy="8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7200">
                <a:solidFill>
                  <a:schemeClr val="accent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420" name="Google Shape;420;p26"/>
          <p:cNvSpPr txBox="1">
            <a:spLocks noGrp="1"/>
          </p:cNvSpPr>
          <p:nvPr>
            <p:ph type="subTitle" idx="1"/>
          </p:nvPr>
        </p:nvSpPr>
        <p:spPr>
          <a:xfrm>
            <a:off x="813025" y="1833300"/>
            <a:ext cx="3759000" cy="98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>
            <a:endParaRPr/>
          </a:p>
        </p:txBody>
      </p:sp>
      <p:grpSp>
        <p:nvGrpSpPr>
          <p:cNvPr id="422" name="Google Shape;422;p26"/>
          <p:cNvGrpSpPr/>
          <p:nvPr/>
        </p:nvGrpSpPr>
        <p:grpSpPr>
          <a:xfrm>
            <a:off x="5460254" y="-619839"/>
            <a:ext cx="4267151" cy="4157324"/>
            <a:chOff x="4484375" y="647000"/>
            <a:chExt cx="4485600" cy="4370150"/>
          </a:xfrm>
        </p:grpSpPr>
        <p:sp>
          <p:nvSpPr>
            <p:cNvPr id="423" name="Google Shape;423;p26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6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5" name="Google Shape;425;p26"/>
          <p:cNvSpPr txBox="1">
            <a:spLocks noGrp="1"/>
          </p:cNvSpPr>
          <p:nvPr>
            <p:ph type="subTitle" idx="2"/>
          </p:nvPr>
        </p:nvSpPr>
        <p:spPr>
          <a:xfrm>
            <a:off x="813025" y="4364372"/>
            <a:ext cx="3655200" cy="36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200" b="0">
                <a:solidFill>
                  <a:schemeClr val="accent1"/>
                </a:solidFill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 2">
  <p:cSld name="CUSTOM_4">
    <p:spTree>
      <p:nvGrpSpPr>
        <p:cNvPr id="1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ángulo 25"/>
          <p:cNvSpPr/>
          <p:nvPr userDrawn="1"/>
        </p:nvSpPr>
        <p:spPr>
          <a:xfrm>
            <a:off x="-15225" y="73"/>
            <a:ext cx="9159226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427" name="Google Shape;427;p27"/>
          <p:cNvGrpSpPr/>
          <p:nvPr/>
        </p:nvGrpSpPr>
        <p:grpSpPr>
          <a:xfrm>
            <a:off x="-777046" y="2726736"/>
            <a:ext cx="4267151" cy="4157324"/>
            <a:chOff x="4484375" y="647000"/>
            <a:chExt cx="4485600" cy="4370150"/>
          </a:xfrm>
        </p:grpSpPr>
        <p:sp>
          <p:nvSpPr>
            <p:cNvPr id="428" name="Google Shape;428;p27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7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0" name="Google Shape;430;p27"/>
          <p:cNvGrpSpPr/>
          <p:nvPr/>
        </p:nvGrpSpPr>
        <p:grpSpPr>
          <a:xfrm>
            <a:off x="5460254" y="-638639"/>
            <a:ext cx="4267151" cy="4157324"/>
            <a:chOff x="4484375" y="647000"/>
            <a:chExt cx="4485600" cy="4370150"/>
          </a:xfrm>
        </p:grpSpPr>
        <p:sp>
          <p:nvSpPr>
            <p:cNvPr id="431" name="Google Shape;431;p27"/>
            <p:cNvSpPr/>
            <p:nvPr/>
          </p:nvSpPr>
          <p:spPr>
            <a:xfrm>
              <a:off x="4484375" y="647000"/>
              <a:ext cx="4485600" cy="4072925"/>
            </a:xfrm>
            <a:custGeom>
              <a:avLst/>
              <a:gdLst/>
              <a:ahLst/>
              <a:cxnLst/>
              <a:rect l="l" t="t" r="r" b="b"/>
              <a:pathLst>
                <a:path w="179424" h="162917" extrusionOk="0">
                  <a:moveTo>
                    <a:pt x="102922" y="598"/>
                  </a:moveTo>
                  <a:cubicBezTo>
                    <a:pt x="109990" y="598"/>
                    <a:pt x="117592" y="2104"/>
                    <a:pt x="125170" y="5047"/>
                  </a:cubicBezTo>
                  <a:cubicBezTo>
                    <a:pt x="134371" y="8639"/>
                    <a:pt x="143339" y="14248"/>
                    <a:pt x="151126" y="21293"/>
                  </a:cubicBezTo>
                  <a:cubicBezTo>
                    <a:pt x="159377" y="28756"/>
                    <a:pt x="166237" y="37794"/>
                    <a:pt x="170941" y="47458"/>
                  </a:cubicBezTo>
                  <a:cubicBezTo>
                    <a:pt x="176132" y="58142"/>
                    <a:pt x="178774" y="69451"/>
                    <a:pt x="178797" y="81085"/>
                  </a:cubicBezTo>
                  <a:cubicBezTo>
                    <a:pt x="178821" y="107574"/>
                    <a:pt x="164475" y="125929"/>
                    <a:pt x="152447" y="136659"/>
                  </a:cubicBezTo>
                  <a:cubicBezTo>
                    <a:pt x="137522" y="149962"/>
                    <a:pt x="117847" y="159046"/>
                    <a:pt x="98472" y="161596"/>
                  </a:cubicBezTo>
                  <a:cubicBezTo>
                    <a:pt x="94651" y="162096"/>
                    <a:pt x="90734" y="162342"/>
                    <a:pt x="86775" y="162342"/>
                  </a:cubicBezTo>
                  <a:cubicBezTo>
                    <a:pt x="72749" y="162342"/>
                    <a:pt x="58189" y="159252"/>
                    <a:pt x="45447" y="153415"/>
                  </a:cubicBezTo>
                  <a:cubicBezTo>
                    <a:pt x="36896" y="149521"/>
                    <a:pt x="29410" y="144562"/>
                    <a:pt x="23176" y="138652"/>
                  </a:cubicBezTo>
                  <a:cubicBezTo>
                    <a:pt x="16525" y="132372"/>
                    <a:pt x="11473" y="125187"/>
                    <a:pt x="8182" y="117285"/>
                  </a:cubicBezTo>
                  <a:cubicBezTo>
                    <a:pt x="1461" y="101132"/>
                    <a:pt x="1" y="76102"/>
                    <a:pt x="12701" y="59347"/>
                  </a:cubicBezTo>
                  <a:cubicBezTo>
                    <a:pt x="17243" y="53344"/>
                    <a:pt x="21531" y="51212"/>
                    <a:pt x="29294" y="47319"/>
                  </a:cubicBezTo>
                  <a:cubicBezTo>
                    <a:pt x="32840" y="45558"/>
                    <a:pt x="37243" y="43356"/>
                    <a:pt x="42713" y="40250"/>
                  </a:cubicBezTo>
                  <a:cubicBezTo>
                    <a:pt x="62296" y="29173"/>
                    <a:pt x="72029" y="19555"/>
                    <a:pt x="79121" y="12556"/>
                  </a:cubicBezTo>
                  <a:cubicBezTo>
                    <a:pt x="86027" y="5719"/>
                    <a:pt x="90199" y="1617"/>
                    <a:pt x="98310" y="806"/>
                  </a:cubicBezTo>
                  <a:cubicBezTo>
                    <a:pt x="99816" y="667"/>
                    <a:pt x="101346" y="598"/>
                    <a:pt x="102922" y="598"/>
                  </a:cubicBezTo>
                  <a:close/>
                  <a:moveTo>
                    <a:pt x="102923" y="1"/>
                  </a:moveTo>
                  <a:cubicBezTo>
                    <a:pt x="101343" y="1"/>
                    <a:pt x="99788" y="76"/>
                    <a:pt x="98264" y="227"/>
                  </a:cubicBezTo>
                  <a:cubicBezTo>
                    <a:pt x="89921" y="1061"/>
                    <a:pt x="85471" y="5464"/>
                    <a:pt x="78727" y="12116"/>
                  </a:cubicBezTo>
                  <a:cubicBezTo>
                    <a:pt x="71635" y="19115"/>
                    <a:pt x="61948" y="28686"/>
                    <a:pt x="42435" y="39741"/>
                  </a:cubicBezTo>
                  <a:cubicBezTo>
                    <a:pt x="36965" y="42846"/>
                    <a:pt x="32562" y="45048"/>
                    <a:pt x="29039" y="46809"/>
                  </a:cubicBezTo>
                  <a:cubicBezTo>
                    <a:pt x="21183" y="50726"/>
                    <a:pt x="16872" y="52881"/>
                    <a:pt x="12237" y="58976"/>
                  </a:cubicBezTo>
                  <a:cubicBezTo>
                    <a:pt x="6444" y="66624"/>
                    <a:pt x="3106" y="76659"/>
                    <a:pt x="2573" y="87968"/>
                  </a:cubicBezTo>
                  <a:cubicBezTo>
                    <a:pt x="2110" y="98049"/>
                    <a:pt x="3918" y="108524"/>
                    <a:pt x="7649" y="117493"/>
                  </a:cubicBezTo>
                  <a:cubicBezTo>
                    <a:pt x="10986" y="125466"/>
                    <a:pt x="16061" y="132743"/>
                    <a:pt x="22782" y="139069"/>
                  </a:cubicBezTo>
                  <a:cubicBezTo>
                    <a:pt x="29063" y="145025"/>
                    <a:pt x="36595" y="150008"/>
                    <a:pt x="45193" y="153948"/>
                  </a:cubicBezTo>
                  <a:cubicBezTo>
                    <a:pt x="58032" y="159811"/>
                    <a:pt x="72678" y="162917"/>
                    <a:pt x="86769" y="162917"/>
                  </a:cubicBezTo>
                  <a:cubicBezTo>
                    <a:pt x="90755" y="162917"/>
                    <a:pt x="94718" y="162685"/>
                    <a:pt x="98565" y="162152"/>
                  </a:cubicBezTo>
                  <a:cubicBezTo>
                    <a:pt x="118055" y="159603"/>
                    <a:pt x="137824" y="150472"/>
                    <a:pt x="152841" y="137099"/>
                  </a:cubicBezTo>
                  <a:cubicBezTo>
                    <a:pt x="164962" y="126277"/>
                    <a:pt x="179423" y="107783"/>
                    <a:pt x="179377" y="81085"/>
                  </a:cubicBezTo>
                  <a:cubicBezTo>
                    <a:pt x="179354" y="69358"/>
                    <a:pt x="176689" y="57956"/>
                    <a:pt x="171451" y="47203"/>
                  </a:cubicBezTo>
                  <a:cubicBezTo>
                    <a:pt x="166723" y="37469"/>
                    <a:pt x="159817" y="28362"/>
                    <a:pt x="151520" y="20853"/>
                  </a:cubicBezTo>
                  <a:cubicBezTo>
                    <a:pt x="143687" y="13761"/>
                    <a:pt x="134649" y="8106"/>
                    <a:pt x="125379" y="4514"/>
                  </a:cubicBezTo>
                  <a:cubicBezTo>
                    <a:pt x="117731" y="1535"/>
                    <a:pt x="110068" y="1"/>
                    <a:pt x="1029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7"/>
            <p:cNvSpPr/>
            <p:nvPr/>
          </p:nvSpPr>
          <p:spPr>
            <a:xfrm>
              <a:off x="4484375" y="944175"/>
              <a:ext cx="4485600" cy="4072975"/>
            </a:xfrm>
            <a:custGeom>
              <a:avLst/>
              <a:gdLst/>
              <a:ahLst/>
              <a:cxnLst/>
              <a:rect l="l" t="t" r="r" b="b"/>
              <a:pathLst>
                <a:path w="179424" h="162919" extrusionOk="0">
                  <a:moveTo>
                    <a:pt x="102922" y="576"/>
                  </a:moveTo>
                  <a:cubicBezTo>
                    <a:pt x="109990" y="576"/>
                    <a:pt x="117592" y="2106"/>
                    <a:pt x="125170" y="5049"/>
                  </a:cubicBezTo>
                  <a:cubicBezTo>
                    <a:pt x="134371" y="8618"/>
                    <a:pt x="143339" y="14227"/>
                    <a:pt x="151126" y="21272"/>
                  </a:cubicBezTo>
                  <a:cubicBezTo>
                    <a:pt x="159377" y="28734"/>
                    <a:pt x="166237" y="37796"/>
                    <a:pt x="170941" y="47460"/>
                  </a:cubicBezTo>
                  <a:cubicBezTo>
                    <a:pt x="176132" y="58120"/>
                    <a:pt x="178774" y="69453"/>
                    <a:pt x="178797" y="81087"/>
                  </a:cubicBezTo>
                  <a:cubicBezTo>
                    <a:pt x="178821" y="107576"/>
                    <a:pt x="164475" y="125931"/>
                    <a:pt x="152447" y="136661"/>
                  </a:cubicBezTo>
                  <a:cubicBezTo>
                    <a:pt x="137522" y="149964"/>
                    <a:pt x="117847" y="159048"/>
                    <a:pt x="98472" y="161574"/>
                  </a:cubicBezTo>
                  <a:cubicBezTo>
                    <a:pt x="94639" y="162081"/>
                    <a:pt x="90709" y="162330"/>
                    <a:pt x="86737" y="162330"/>
                  </a:cubicBezTo>
                  <a:cubicBezTo>
                    <a:pt x="72723" y="162330"/>
                    <a:pt x="58178" y="159231"/>
                    <a:pt x="45447" y="153417"/>
                  </a:cubicBezTo>
                  <a:cubicBezTo>
                    <a:pt x="36896" y="149500"/>
                    <a:pt x="29410" y="144541"/>
                    <a:pt x="23176" y="138654"/>
                  </a:cubicBezTo>
                  <a:cubicBezTo>
                    <a:pt x="16525" y="132350"/>
                    <a:pt x="11473" y="125166"/>
                    <a:pt x="8182" y="117263"/>
                  </a:cubicBezTo>
                  <a:cubicBezTo>
                    <a:pt x="1461" y="101110"/>
                    <a:pt x="1" y="76081"/>
                    <a:pt x="12701" y="59325"/>
                  </a:cubicBezTo>
                  <a:cubicBezTo>
                    <a:pt x="17243" y="53346"/>
                    <a:pt x="21531" y="51191"/>
                    <a:pt x="29294" y="47321"/>
                  </a:cubicBezTo>
                  <a:cubicBezTo>
                    <a:pt x="32840" y="45559"/>
                    <a:pt x="37243" y="43358"/>
                    <a:pt x="42713" y="40252"/>
                  </a:cubicBezTo>
                  <a:cubicBezTo>
                    <a:pt x="62296" y="29151"/>
                    <a:pt x="72029" y="19557"/>
                    <a:pt x="79121" y="12535"/>
                  </a:cubicBezTo>
                  <a:cubicBezTo>
                    <a:pt x="86027" y="5721"/>
                    <a:pt x="90199" y="1619"/>
                    <a:pt x="98310" y="808"/>
                  </a:cubicBezTo>
                  <a:cubicBezTo>
                    <a:pt x="99816" y="646"/>
                    <a:pt x="101346" y="576"/>
                    <a:pt x="102922" y="576"/>
                  </a:cubicBezTo>
                  <a:close/>
                  <a:moveTo>
                    <a:pt x="102963" y="1"/>
                  </a:moveTo>
                  <a:cubicBezTo>
                    <a:pt x="101369" y="1"/>
                    <a:pt x="99800" y="76"/>
                    <a:pt x="98264" y="229"/>
                  </a:cubicBezTo>
                  <a:cubicBezTo>
                    <a:pt x="89921" y="1040"/>
                    <a:pt x="85471" y="5443"/>
                    <a:pt x="78727" y="12118"/>
                  </a:cubicBezTo>
                  <a:cubicBezTo>
                    <a:pt x="71635" y="19117"/>
                    <a:pt x="61948" y="28688"/>
                    <a:pt x="42435" y="39742"/>
                  </a:cubicBezTo>
                  <a:cubicBezTo>
                    <a:pt x="36965" y="42825"/>
                    <a:pt x="32562" y="45026"/>
                    <a:pt x="29039" y="46788"/>
                  </a:cubicBezTo>
                  <a:cubicBezTo>
                    <a:pt x="21183" y="50704"/>
                    <a:pt x="16872" y="52883"/>
                    <a:pt x="12237" y="58978"/>
                  </a:cubicBezTo>
                  <a:cubicBezTo>
                    <a:pt x="6444" y="66626"/>
                    <a:pt x="3106" y="76637"/>
                    <a:pt x="2573" y="87970"/>
                  </a:cubicBezTo>
                  <a:cubicBezTo>
                    <a:pt x="2110" y="98028"/>
                    <a:pt x="3918" y="108526"/>
                    <a:pt x="7649" y="117495"/>
                  </a:cubicBezTo>
                  <a:cubicBezTo>
                    <a:pt x="10986" y="125467"/>
                    <a:pt x="16061" y="132721"/>
                    <a:pt x="22782" y="139071"/>
                  </a:cubicBezTo>
                  <a:cubicBezTo>
                    <a:pt x="29063" y="145004"/>
                    <a:pt x="36595" y="150010"/>
                    <a:pt x="45193" y="153950"/>
                  </a:cubicBezTo>
                  <a:cubicBezTo>
                    <a:pt x="58032" y="159790"/>
                    <a:pt x="72678" y="162918"/>
                    <a:pt x="86769" y="162918"/>
                  </a:cubicBezTo>
                  <a:cubicBezTo>
                    <a:pt x="90755" y="162918"/>
                    <a:pt x="94718" y="162664"/>
                    <a:pt x="98565" y="162154"/>
                  </a:cubicBezTo>
                  <a:cubicBezTo>
                    <a:pt x="118055" y="159604"/>
                    <a:pt x="137824" y="150450"/>
                    <a:pt x="152841" y="137078"/>
                  </a:cubicBezTo>
                  <a:cubicBezTo>
                    <a:pt x="164962" y="126278"/>
                    <a:pt x="179423" y="107785"/>
                    <a:pt x="179377" y="81064"/>
                  </a:cubicBezTo>
                  <a:cubicBezTo>
                    <a:pt x="179354" y="69360"/>
                    <a:pt x="176689" y="57958"/>
                    <a:pt x="171451" y="47182"/>
                  </a:cubicBezTo>
                  <a:cubicBezTo>
                    <a:pt x="166723" y="37471"/>
                    <a:pt x="159817" y="28363"/>
                    <a:pt x="151520" y="20831"/>
                  </a:cubicBezTo>
                  <a:cubicBezTo>
                    <a:pt x="143687" y="13763"/>
                    <a:pt x="134649" y="8108"/>
                    <a:pt x="125379" y="4493"/>
                  </a:cubicBezTo>
                  <a:cubicBezTo>
                    <a:pt x="117745" y="1519"/>
                    <a:pt x="110096" y="1"/>
                    <a:pt x="1029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" name="Google Shape;433;p27"/>
          <p:cNvGrpSpPr/>
          <p:nvPr/>
        </p:nvGrpSpPr>
        <p:grpSpPr>
          <a:xfrm>
            <a:off x="-15225" y="127050"/>
            <a:ext cx="9772350" cy="5557200"/>
            <a:chOff x="-832225" y="-160200"/>
            <a:chExt cx="9772350" cy="5557200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434" name="Google Shape;434;p27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7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7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7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7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7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7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7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2" name="Google Shape;442;p27"/>
          <p:cNvGrpSpPr/>
          <p:nvPr/>
        </p:nvGrpSpPr>
        <p:grpSpPr>
          <a:xfrm>
            <a:off x="-436776" y="-1353106"/>
            <a:ext cx="4524917" cy="3282309"/>
            <a:chOff x="1458275" y="1034475"/>
            <a:chExt cx="4354650" cy="3158800"/>
          </a:xfrm>
        </p:grpSpPr>
        <p:sp>
          <p:nvSpPr>
            <p:cNvPr id="443" name="Google Shape;443;p27"/>
            <p:cNvSpPr/>
            <p:nvPr/>
          </p:nvSpPr>
          <p:spPr>
            <a:xfrm>
              <a:off x="1458875" y="1417775"/>
              <a:ext cx="4148375" cy="2514925"/>
            </a:xfrm>
            <a:custGeom>
              <a:avLst/>
              <a:gdLst/>
              <a:ahLst/>
              <a:cxnLst/>
              <a:rect l="l" t="t" r="r" b="b"/>
              <a:pathLst>
                <a:path w="165935" h="100597" extrusionOk="0">
                  <a:moveTo>
                    <a:pt x="107226" y="0"/>
                  </a:moveTo>
                  <a:cubicBezTo>
                    <a:pt x="89919" y="0"/>
                    <a:pt x="74644" y="3565"/>
                    <a:pt x="72770" y="4020"/>
                  </a:cubicBezTo>
                  <a:cubicBezTo>
                    <a:pt x="38633" y="12386"/>
                    <a:pt x="4125" y="38620"/>
                    <a:pt x="1738" y="69350"/>
                  </a:cubicBezTo>
                  <a:cubicBezTo>
                    <a:pt x="1553" y="71714"/>
                    <a:pt x="0" y="91645"/>
                    <a:pt x="12028" y="98621"/>
                  </a:cubicBezTo>
                  <a:cubicBezTo>
                    <a:pt x="14425" y="100005"/>
                    <a:pt x="16881" y="100596"/>
                    <a:pt x="19526" y="100596"/>
                  </a:cubicBezTo>
                  <a:cubicBezTo>
                    <a:pt x="29721" y="100596"/>
                    <a:pt x="42731" y="91822"/>
                    <a:pt x="66026" y="85897"/>
                  </a:cubicBezTo>
                  <a:cubicBezTo>
                    <a:pt x="80007" y="82341"/>
                    <a:pt x="91166" y="81474"/>
                    <a:pt x="100472" y="81474"/>
                  </a:cubicBezTo>
                  <a:cubicBezTo>
                    <a:pt x="109322" y="81474"/>
                    <a:pt x="116496" y="82258"/>
                    <a:pt x="122826" y="82258"/>
                  </a:cubicBezTo>
                  <a:cubicBezTo>
                    <a:pt x="130573" y="82258"/>
                    <a:pt x="137057" y="81084"/>
                    <a:pt x="143802" y="75863"/>
                  </a:cubicBezTo>
                  <a:cubicBezTo>
                    <a:pt x="160071" y="63255"/>
                    <a:pt x="165934" y="36372"/>
                    <a:pt x="155042" y="19107"/>
                  </a:cubicBezTo>
                  <a:cubicBezTo>
                    <a:pt x="145446" y="3861"/>
                    <a:pt x="125236" y="0"/>
                    <a:pt x="107226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7"/>
            <p:cNvSpPr/>
            <p:nvPr/>
          </p:nvSpPr>
          <p:spPr>
            <a:xfrm>
              <a:off x="1458275" y="1086025"/>
              <a:ext cx="4219650" cy="3107250"/>
            </a:xfrm>
            <a:custGeom>
              <a:avLst/>
              <a:gdLst/>
              <a:ahLst/>
              <a:cxnLst/>
              <a:rect l="l" t="t" r="r" b="b"/>
              <a:pathLst>
                <a:path w="168786" h="124290" fill="none" extrusionOk="0">
                  <a:moveTo>
                    <a:pt x="157708" y="31983"/>
                  </a:moveTo>
                  <a:cubicBezTo>
                    <a:pt x="168786" y="50453"/>
                    <a:pt x="162830" y="79237"/>
                    <a:pt x="146283" y="92702"/>
                  </a:cubicBezTo>
                  <a:cubicBezTo>
                    <a:pt x="127905" y="107673"/>
                    <a:pt x="111474" y="91612"/>
                    <a:pt x="67163" y="103478"/>
                  </a:cubicBezTo>
                  <a:cubicBezTo>
                    <a:pt x="37313" y="111450"/>
                    <a:pt x="24057" y="124289"/>
                    <a:pt x="12237" y="117059"/>
                  </a:cubicBezTo>
                  <a:cubicBezTo>
                    <a:pt x="1" y="109619"/>
                    <a:pt x="1577" y="88275"/>
                    <a:pt x="1762" y="85749"/>
                  </a:cubicBezTo>
                  <a:cubicBezTo>
                    <a:pt x="4196" y="52863"/>
                    <a:pt x="39306" y="24775"/>
                    <a:pt x="74022" y="15853"/>
                  </a:cubicBezTo>
                  <a:cubicBezTo>
                    <a:pt x="77916" y="14833"/>
                    <a:pt x="138565" y="1"/>
                    <a:pt x="157708" y="31983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7"/>
            <p:cNvSpPr/>
            <p:nvPr/>
          </p:nvSpPr>
          <p:spPr>
            <a:xfrm>
              <a:off x="1593275" y="1034475"/>
              <a:ext cx="4219650" cy="3107225"/>
            </a:xfrm>
            <a:custGeom>
              <a:avLst/>
              <a:gdLst/>
              <a:ahLst/>
              <a:cxnLst/>
              <a:rect l="l" t="t" r="r" b="b"/>
              <a:pathLst>
                <a:path w="168786" h="124289" fill="none" extrusionOk="0">
                  <a:moveTo>
                    <a:pt x="157708" y="31982"/>
                  </a:moveTo>
                  <a:cubicBezTo>
                    <a:pt x="168786" y="50453"/>
                    <a:pt x="162830" y="79236"/>
                    <a:pt x="146259" y="92724"/>
                  </a:cubicBezTo>
                  <a:cubicBezTo>
                    <a:pt x="127905" y="107672"/>
                    <a:pt x="111450" y="91612"/>
                    <a:pt x="67139" y="103477"/>
                  </a:cubicBezTo>
                  <a:cubicBezTo>
                    <a:pt x="37313" y="111450"/>
                    <a:pt x="24057" y="124289"/>
                    <a:pt x="12214" y="117081"/>
                  </a:cubicBezTo>
                  <a:cubicBezTo>
                    <a:pt x="1" y="109619"/>
                    <a:pt x="1577" y="88298"/>
                    <a:pt x="1762" y="85748"/>
                  </a:cubicBezTo>
                  <a:cubicBezTo>
                    <a:pt x="4195" y="52886"/>
                    <a:pt x="39306" y="24775"/>
                    <a:pt x="74022" y="15852"/>
                  </a:cubicBezTo>
                  <a:cubicBezTo>
                    <a:pt x="77916" y="14856"/>
                    <a:pt x="138542" y="0"/>
                    <a:pt x="157708" y="31982"/>
                  </a:cubicBezTo>
                  <a:close/>
                </a:path>
              </a:pathLst>
            </a:custGeom>
            <a:noFill/>
            <a:ln w="19050" cap="flat" cmpd="sng">
              <a:solidFill>
                <a:srgbClr val="FBB85E"/>
              </a:solidFill>
              <a:prstDash val="solid"/>
              <a:miter lim="2317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6" name="Google Shape;446;p27"/>
          <p:cNvSpPr txBox="1">
            <a:spLocks noGrp="1"/>
          </p:cNvSpPr>
          <p:nvPr>
            <p:ph type="subTitle" idx="1"/>
          </p:nvPr>
        </p:nvSpPr>
        <p:spPr>
          <a:xfrm>
            <a:off x="2670750" y="1401288"/>
            <a:ext cx="2803500" cy="75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9pPr>
          </a:lstStyle>
          <a:p>
            <a:endParaRPr/>
          </a:p>
        </p:txBody>
      </p:sp>
      <p:sp>
        <p:nvSpPr>
          <p:cNvPr id="447" name="Google Shape;447;p27"/>
          <p:cNvSpPr txBox="1">
            <a:spLocks noGrp="1"/>
          </p:cNvSpPr>
          <p:nvPr>
            <p:ph type="subTitle" idx="2"/>
          </p:nvPr>
        </p:nvSpPr>
        <p:spPr>
          <a:xfrm>
            <a:off x="2686675" y="2240925"/>
            <a:ext cx="1458000" cy="15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9pPr>
          </a:lstStyle>
          <a:p>
            <a:endParaRPr/>
          </a:p>
        </p:txBody>
      </p:sp>
      <p:sp>
        <p:nvSpPr>
          <p:cNvPr id="448" name="Google Shape;448;p27"/>
          <p:cNvSpPr txBox="1">
            <a:spLocks noGrp="1"/>
          </p:cNvSpPr>
          <p:nvPr>
            <p:ph type="subTitle" idx="3"/>
          </p:nvPr>
        </p:nvSpPr>
        <p:spPr>
          <a:xfrm>
            <a:off x="3612450" y="3480425"/>
            <a:ext cx="2803500" cy="85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>
                <a:solidFill>
                  <a:schemeClr val="accent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9pPr>
          </a:lstStyle>
          <a:p>
            <a:endParaRPr/>
          </a:p>
        </p:txBody>
      </p:sp>
      <p:sp>
        <p:nvSpPr>
          <p:cNvPr id="449" name="Google Shape;449;p27"/>
          <p:cNvSpPr txBox="1">
            <a:spLocks noGrp="1"/>
          </p:cNvSpPr>
          <p:nvPr>
            <p:ph type="subTitle" idx="4"/>
          </p:nvPr>
        </p:nvSpPr>
        <p:spPr>
          <a:xfrm>
            <a:off x="3628375" y="4388550"/>
            <a:ext cx="2367000" cy="15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 b="0"/>
            </a:lvl9pPr>
          </a:lstStyle>
          <a:p>
            <a:endParaRPr/>
          </a:p>
        </p:txBody>
      </p:sp>
      <p:sp>
        <p:nvSpPr>
          <p:cNvPr id="450" name="Google Shape;450;p27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 preserve="1">
  <p:cSld name="1_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2"/>
          <p:cNvSpPr txBox="1">
            <a:spLocks noGrp="1"/>
          </p:cNvSpPr>
          <p:nvPr>
            <p:ph type="ctrTitle"/>
          </p:nvPr>
        </p:nvSpPr>
        <p:spPr>
          <a:xfrm>
            <a:off x="2667000" y="2262475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500"/>
              <a:buNone/>
              <a:defRPr sz="45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4000"/>
              <a:buFont typeface="Lato"/>
              <a:buNone/>
              <a:defRPr sz="40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 dirty="0"/>
          </a:p>
        </p:txBody>
      </p:sp>
      <p:sp>
        <p:nvSpPr>
          <p:cNvPr id="17" name="Google Shape;17;p2"/>
          <p:cNvSpPr txBox="1">
            <a:spLocks noGrp="1"/>
          </p:cNvSpPr>
          <p:nvPr>
            <p:ph type="subTitle" idx="1"/>
          </p:nvPr>
        </p:nvSpPr>
        <p:spPr>
          <a:xfrm>
            <a:off x="2402650" y="2911600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sz="1700" b="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5" name="Grupo 4"/>
          <p:cNvGrpSpPr/>
          <p:nvPr userDrawn="1"/>
        </p:nvGrpSpPr>
        <p:grpSpPr>
          <a:xfrm>
            <a:off x="0" y="0"/>
            <a:ext cx="9144000" cy="5143499"/>
            <a:chOff x="-2630488" y="-1477963"/>
            <a:chExt cx="14411326" cy="8099426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9070975" y="-96838"/>
              <a:ext cx="2706688" cy="6016626"/>
            </a:xfrm>
            <a:custGeom>
              <a:avLst/>
              <a:gdLst>
                <a:gd name="T0" fmla="*/ 721 w 721"/>
                <a:gd name="T1" fmla="*/ 1602 h 1602"/>
                <a:gd name="T2" fmla="*/ 434 w 721"/>
                <a:gd name="T3" fmla="*/ 1557 h 1602"/>
                <a:gd name="T4" fmla="*/ 214 w 721"/>
                <a:gd name="T5" fmla="*/ 1454 h 1602"/>
                <a:gd name="T6" fmla="*/ 125 w 721"/>
                <a:gd name="T7" fmla="*/ 1230 h 1602"/>
                <a:gd name="T8" fmla="*/ 148 w 721"/>
                <a:gd name="T9" fmla="*/ 1081 h 1602"/>
                <a:gd name="T10" fmla="*/ 76 w 721"/>
                <a:gd name="T11" fmla="*/ 842 h 1602"/>
                <a:gd name="T12" fmla="*/ 48 w 721"/>
                <a:gd name="T13" fmla="*/ 585 h 1602"/>
                <a:gd name="T14" fmla="*/ 175 w 721"/>
                <a:gd name="T15" fmla="*/ 465 h 1602"/>
                <a:gd name="T16" fmla="*/ 299 w 721"/>
                <a:gd name="T17" fmla="*/ 249 h 1602"/>
                <a:gd name="T18" fmla="*/ 313 w 721"/>
                <a:gd name="T19" fmla="*/ 228 h 1602"/>
                <a:gd name="T20" fmla="*/ 598 w 721"/>
                <a:gd name="T21" fmla="*/ 41 h 1602"/>
                <a:gd name="T22" fmla="*/ 697 w 721"/>
                <a:gd name="T23" fmla="*/ 2 h 1602"/>
                <a:gd name="T24" fmla="*/ 721 w 721"/>
                <a:gd name="T25" fmla="*/ 9 h 1602"/>
                <a:gd name="T26" fmla="*/ 721 w 721"/>
                <a:gd name="T27" fmla="*/ 1602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1" h="1602">
                  <a:moveTo>
                    <a:pt x="721" y="1602"/>
                  </a:moveTo>
                  <a:cubicBezTo>
                    <a:pt x="627" y="1581"/>
                    <a:pt x="528" y="1586"/>
                    <a:pt x="434" y="1557"/>
                  </a:cubicBezTo>
                  <a:cubicBezTo>
                    <a:pt x="356" y="1533"/>
                    <a:pt x="279" y="1506"/>
                    <a:pt x="214" y="1454"/>
                  </a:cubicBezTo>
                  <a:cubicBezTo>
                    <a:pt x="143" y="1397"/>
                    <a:pt x="109" y="1323"/>
                    <a:pt x="125" y="1230"/>
                  </a:cubicBezTo>
                  <a:cubicBezTo>
                    <a:pt x="133" y="1180"/>
                    <a:pt x="143" y="1131"/>
                    <a:pt x="148" y="1081"/>
                  </a:cubicBezTo>
                  <a:cubicBezTo>
                    <a:pt x="156" y="992"/>
                    <a:pt x="119" y="917"/>
                    <a:pt x="76" y="842"/>
                  </a:cubicBezTo>
                  <a:cubicBezTo>
                    <a:pt x="31" y="762"/>
                    <a:pt x="0" y="677"/>
                    <a:pt x="48" y="585"/>
                  </a:cubicBezTo>
                  <a:cubicBezTo>
                    <a:pt x="76" y="530"/>
                    <a:pt x="121" y="491"/>
                    <a:pt x="175" y="465"/>
                  </a:cubicBezTo>
                  <a:cubicBezTo>
                    <a:pt x="253" y="428"/>
                    <a:pt x="306" y="340"/>
                    <a:pt x="299" y="249"/>
                  </a:cubicBezTo>
                  <a:cubicBezTo>
                    <a:pt x="299" y="239"/>
                    <a:pt x="305" y="232"/>
                    <a:pt x="313" y="228"/>
                  </a:cubicBezTo>
                  <a:cubicBezTo>
                    <a:pt x="416" y="178"/>
                    <a:pt x="498" y="95"/>
                    <a:pt x="598" y="41"/>
                  </a:cubicBezTo>
                  <a:cubicBezTo>
                    <a:pt x="630" y="24"/>
                    <a:pt x="662" y="9"/>
                    <a:pt x="697" y="2"/>
                  </a:cubicBezTo>
                  <a:cubicBezTo>
                    <a:pt x="706" y="0"/>
                    <a:pt x="714" y="3"/>
                    <a:pt x="721" y="9"/>
                  </a:cubicBezTo>
                  <a:cubicBezTo>
                    <a:pt x="721" y="540"/>
                    <a:pt x="721" y="1071"/>
                    <a:pt x="721" y="1602"/>
                  </a:cubicBezTo>
                  <a:close/>
                </a:path>
              </a:pathLst>
            </a:custGeom>
            <a:solidFill>
              <a:srgbClr val="CCB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-1579563" y="4068763"/>
              <a:ext cx="6740525" cy="2549525"/>
            </a:xfrm>
            <a:custGeom>
              <a:avLst/>
              <a:gdLst>
                <a:gd name="T0" fmla="*/ 503 w 1796"/>
                <a:gd name="T1" fmla="*/ 93 h 679"/>
                <a:gd name="T2" fmla="*/ 530 w 1796"/>
                <a:gd name="T3" fmla="*/ 81 h 679"/>
                <a:gd name="T4" fmla="*/ 839 w 1796"/>
                <a:gd name="T5" fmla="*/ 17 h 679"/>
                <a:gd name="T6" fmla="*/ 1016 w 1796"/>
                <a:gd name="T7" fmla="*/ 151 h 679"/>
                <a:gd name="T8" fmla="*/ 1074 w 1796"/>
                <a:gd name="T9" fmla="*/ 252 h 679"/>
                <a:gd name="T10" fmla="*/ 1346 w 1796"/>
                <a:gd name="T11" fmla="*/ 357 h 679"/>
                <a:gd name="T12" fmla="*/ 1490 w 1796"/>
                <a:gd name="T13" fmla="*/ 366 h 679"/>
                <a:gd name="T14" fmla="*/ 1796 w 1796"/>
                <a:gd name="T15" fmla="*/ 679 h 679"/>
                <a:gd name="T16" fmla="*/ 65 w 1796"/>
                <a:gd name="T17" fmla="*/ 679 h 679"/>
                <a:gd name="T18" fmla="*/ 5 w 1796"/>
                <a:gd name="T19" fmla="*/ 547 h 679"/>
                <a:gd name="T20" fmla="*/ 111 w 1796"/>
                <a:gd name="T21" fmla="*/ 380 h 679"/>
                <a:gd name="T22" fmla="*/ 287 w 1796"/>
                <a:gd name="T23" fmla="*/ 275 h 679"/>
                <a:gd name="T24" fmla="*/ 456 w 1796"/>
                <a:gd name="T25" fmla="*/ 135 h 679"/>
                <a:gd name="T26" fmla="*/ 503 w 1796"/>
                <a:gd name="T27" fmla="*/ 93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6" h="679">
                  <a:moveTo>
                    <a:pt x="503" y="93"/>
                  </a:moveTo>
                  <a:cubicBezTo>
                    <a:pt x="512" y="89"/>
                    <a:pt x="523" y="87"/>
                    <a:pt x="530" y="81"/>
                  </a:cubicBezTo>
                  <a:cubicBezTo>
                    <a:pt x="617" y="0"/>
                    <a:pt x="726" y="0"/>
                    <a:pt x="839" y="17"/>
                  </a:cubicBezTo>
                  <a:cubicBezTo>
                    <a:pt x="926" y="31"/>
                    <a:pt x="981" y="82"/>
                    <a:pt x="1016" y="151"/>
                  </a:cubicBezTo>
                  <a:cubicBezTo>
                    <a:pt x="1034" y="185"/>
                    <a:pt x="1051" y="219"/>
                    <a:pt x="1074" y="252"/>
                  </a:cubicBezTo>
                  <a:cubicBezTo>
                    <a:pt x="1137" y="342"/>
                    <a:pt x="1240" y="352"/>
                    <a:pt x="1346" y="357"/>
                  </a:cubicBezTo>
                  <a:cubicBezTo>
                    <a:pt x="1394" y="360"/>
                    <a:pt x="1442" y="358"/>
                    <a:pt x="1490" y="366"/>
                  </a:cubicBezTo>
                  <a:cubicBezTo>
                    <a:pt x="1665" y="395"/>
                    <a:pt x="1791" y="522"/>
                    <a:pt x="1796" y="679"/>
                  </a:cubicBezTo>
                  <a:cubicBezTo>
                    <a:pt x="1219" y="679"/>
                    <a:pt x="642" y="679"/>
                    <a:pt x="65" y="679"/>
                  </a:cubicBezTo>
                  <a:cubicBezTo>
                    <a:pt x="9" y="647"/>
                    <a:pt x="0" y="598"/>
                    <a:pt x="5" y="547"/>
                  </a:cubicBezTo>
                  <a:cubicBezTo>
                    <a:pt x="12" y="478"/>
                    <a:pt x="50" y="423"/>
                    <a:pt x="111" y="380"/>
                  </a:cubicBezTo>
                  <a:cubicBezTo>
                    <a:pt x="167" y="342"/>
                    <a:pt x="226" y="307"/>
                    <a:pt x="287" y="275"/>
                  </a:cubicBezTo>
                  <a:cubicBezTo>
                    <a:pt x="355" y="239"/>
                    <a:pt x="410" y="191"/>
                    <a:pt x="456" y="135"/>
                  </a:cubicBezTo>
                  <a:cubicBezTo>
                    <a:pt x="469" y="119"/>
                    <a:pt x="482" y="103"/>
                    <a:pt x="503" y="93"/>
                  </a:cubicBezTo>
                  <a:close/>
                </a:path>
              </a:pathLst>
            </a:custGeom>
            <a:solidFill>
              <a:srgbClr val="82C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-2614613" y="884237"/>
              <a:ext cx="2938463" cy="5737226"/>
            </a:xfrm>
            <a:custGeom>
              <a:avLst/>
              <a:gdLst>
                <a:gd name="T0" fmla="*/ 783 w 783"/>
                <a:gd name="T1" fmla="*/ 941 h 1528"/>
                <a:gd name="T2" fmla="*/ 528 w 783"/>
                <a:gd name="T3" fmla="*/ 1160 h 1528"/>
                <a:gd name="T4" fmla="*/ 386 w 783"/>
                <a:gd name="T5" fmla="*/ 1250 h 1528"/>
                <a:gd name="T6" fmla="*/ 345 w 783"/>
                <a:gd name="T7" fmla="*/ 1527 h 1528"/>
                <a:gd name="T8" fmla="*/ 49 w 783"/>
                <a:gd name="T9" fmla="*/ 1527 h 1528"/>
                <a:gd name="T10" fmla="*/ 0 w 783"/>
                <a:gd name="T11" fmla="*/ 1486 h 1528"/>
                <a:gd name="T12" fmla="*/ 1 w 783"/>
                <a:gd name="T13" fmla="*/ 292 h 1528"/>
                <a:gd name="T14" fmla="*/ 61 w 783"/>
                <a:gd name="T15" fmla="*/ 291 h 1528"/>
                <a:gd name="T16" fmla="*/ 333 w 783"/>
                <a:gd name="T17" fmla="*/ 180 h 1528"/>
                <a:gd name="T18" fmla="*/ 389 w 783"/>
                <a:gd name="T19" fmla="*/ 58 h 1528"/>
                <a:gd name="T20" fmla="*/ 418 w 783"/>
                <a:gd name="T21" fmla="*/ 0 h 1528"/>
                <a:gd name="T22" fmla="*/ 528 w 783"/>
                <a:gd name="T23" fmla="*/ 76 h 1528"/>
                <a:gd name="T24" fmla="*/ 587 w 783"/>
                <a:gd name="T25" fmla="*/ 342 h 1528"/>
                <a:gd name="T26" fmla="*/ 542 w 783"/>
                <a:gd name="T27" fmla="*/ 424 h 1528"/>
                <a:gd name="T28" fmla="*/ 552 w 783"/>
                <a:gd name="T29" fmla="*/ 677 h 1528"/>
                <a:gd name="T30" fmla="*/ 783 w 783"/>
                <a:gd name="T31" fmla="*/ 941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3" h="1528">
                  <a:moveTo>
                    <a:pt x="783" y="941"/>
                  </a:moveTo>
                  <a:cubicBezTo>
                    <a:pt x="726" y="1039"/>
                    <a:pt x="634" y="1106"/>
                    <a:pt x="528" y="1160"/>
                  </a:cubicBezTo>
                  <a:cubicBezTo>
                    <a:pt x="478" y="1187"/>
                    <a:pt x="429" y="1216"/>
                    <a:pt x="386" y="1250"/>
                  </a:cubicBezTo>
                  <a:cubicBezTo>
                    <a:pt x="286" y="1329"/>
                    <a:pt x="275" y="1415"/>
                    <a:pt x="345" y="1527"/>
                  </a:cubicBezTo>
                  <a:cubicBezTo>
                    <a:pt x="246" y="1527"/>
                    <a:pt x="147" y="1525"/>
                    <a:pt x="49" y="1527"/>
                  </a:cubicBezTo>
                  <a:cubicBezTo>
                    <a:pt x="11" y="1528"/>
                    <a:pt x="0" y="1523"/>
                    <a:pt x="0" y="1486"/>
                  </a:cubicBezTo>
                  <a:cubicBezTo>
                    <a:pt x="2" y="1088"/>
                    <a:pt x="1" y="690"/>
                    <a:pt x="1" y="292"/>
                  </a:cubicBezTo>
                  <a:cubicBezTo>
                    <a:pt x="21" y="278"/>
                    <a:pt x="41" y="287"/>
                    <a:pt x="61" y="291"/>
                  </a:cubicBezTo>
                  <a:cubicBezTo>
                    <a:pt x="178" y="310"/>
                    <a:pt x="274" y="272"/>
                    <a:pt x="333" y="180"/>
                  </a:cubicBezTo>
                  <a:cubicBezTo>
                    <a:pt x="358" y="142"/>
                    <a:pt x="374" y="100"/>
                    <a:pt x="389" y="58"/>
                  </a:cubicBezTo>
                  <a:cubicBezTo>
                    <a:pt x="396" y="38"/>
                    <a:pt x="398" y="15"/>
                    <a:pt x="418" y="0"/>
                  </a:cubicBezTo>
                  <a:cubicBezTo>
                    <a:pt x="455" y="25"/>
                    <a:pt x="494" y="48"/>
                    <a:pt x="528" y="76"/>
                  </a:cubicBezTo>
                  <a:cubicBezTo>
                    <a:pt x="622" y="155"/>
                    <a:pt x="639" y="237"/>
                    <a:pt x="587" y="342"/>
                  </a:cubicBezTo>
                  <a:cubicBezTo>
                    <a:pt x="573" y="370"/>
                    <a:pt x="557" y="397"/>
                    <a:pt x="542" y="424"/>
                  </a:cubicBezTo>
                  <a:cubicBezTo>
                    <a:pt x="493" y="510"/>
                    <a:pt x="499" y="594"/>
                    <a:pt x="552" y="677"/>
                  </a:cubicBezTo>
                  <a:cubicBezTo>
                    <a:pt x="615" y="775"/>
                    <a:pt x="710" y="850"/>
                    <a:pt x="783" y="941"/>
                  </a:cubicBezTo>
                  <a:close/>
                </a:path>
              </a:pathLst>
            </a:custGeom>
            <a:solidFill>
              <a:srgbClr val="F5B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6775450" y="-1470025"/>
              <a:ext cx="5005388" cy="2403475"/>
            </a:xfrm>
            <a:custGeom>
              <a:avLst/>
              <a:gdLst>
                <a:gd name="T0" fmla="*/ 1333 w 1334"/>
                <a:gd name="T1" fmla="*/ 367 h 640"/>
                <a:gd name="T2" fmla="*/ 1109 w 1334"/>
                <a:gd name="T3" fmla="*/ 480 h 640"/>
                <a:gd name="T4" fmla="*/ 911 w 1334"/>
                <a:gd name="T5" fmla="*/ 607 h 640"/>
                <a:gd name="T6" fmla="*/ 731 w 1334"/>
                <a:gd name="T7" fmla="*/ 631 h 640"/>
                <a:gd name="T8" fmla="*/ 547 w 1334"/>
                <a:gd name="T9" fmla="*/ 506 h 640"/>
                <a:gd name="T10" fmla="*/ 483 w 1334"/>
                <a:gd name="T11" fmla="*/ 374 h 640"/>
                <a:gd name="T12" fmla="*/ 276 w 1334"/>
                <a:gd name="T13" fmla="*/ 216 h 640"/>
                <a:gd name="T14" fmla="*/ 176 w 1334"/>
                <a:gd name="T15" fmla="*/ 196 h 640"/>
                <a:gd name="T16" fmla="*/ 0 w 1334"/>
                <a:gd name="T17" fmla="*/ 1 h 640"/>
                <a:gd name="T18" fmla="*/ 1302 w 1334"/>
                <a:gd name="T19" fmla="*/ 0 h 640"/>
                <a:gd name="T20" fmla="*/ 1334 w 1334"/>
                <a:gd name="T21" fmla="*/ 32 h 640"/>
                <a:gd name="T22" fmla="*/ 1333 w 1334"/>
                <a:gd name="T23" fmla="*/ 367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4" h="640">
                  <a:moveTo>
                    <a:pt x="1333" y="367"/>
                  </a:moveTo>
                  <a:cubicBezTo>
                    <a:pt x="1246" y="381"/>
                    <a:pt x="1177" y="430"/>
                    <a:pt x="1109" y="480"/>
                  </a:cubicBezTo>
                  <a:cubicBezTo>
                    <a:pt x="1046" y="527"/>
                    <a:pt x="983" y="573"/>
                    <a:pt x="911" y="607"/>
                  </a:cubicBezTo>
                  <a:cubicBezTo>
                    <a:pt x="852" y="622"/>
                    <a:pt x="794" y="640"/>
                    <a:pt x="731" y="631"/>
                  </a:cubicBezTo>
                  <a:cubicBezTo>
                    <a:pt x="649" y="620"/>
                    <a:pt x="586" y="580"/>
                    <a:pt x="547" y="506"/>
                  </a:cubicBezTo>
                  <a:cubicBezTo>
                    <a:pt x="524" y="463"/>
                    <a:pt x="503" y="419"/>
                    <a:pt x="483" y="374"/>
                  </a:cubicBezTo>
                  <a:cubicBezTo>
                    <a:pt x="443" y="283"/>
                    <a:pt x="373" y="233"/>
                    <a:pt x="276" y="216"/>
                  </a:cubicBezTo>
                  <a:cubicBezTo>
                    <a:pt x="243" y="210"/>
                    <a:pt x="209" y="204"/>
                    <a:pt x="176" y="196"/>
                  </a:cubicBezTo>
                  <a:cubicBezTo>
                    <a:pt x="63" y="169"/>
                    <a:pt x="15" y="115"/>
                    <a:pt x="0" y="1"/>
                  </a:cubicBezTo>
                  <a:cubicBezTo>
                    <a:pt x="434" y="1"/>
                    <a:pt x="868" y="1"/>
                    <a:pt x="1302" y="0"/>
                  </a:cubicBezTo>
                  <a:cubicBezTo>
                    <a:pt x="1329" y="0"/>
                    <a:pt x="1334" y="5"/>
                    <a:pt x="1334" y="32"/>
                  </a:cubicBezTo>
                  <a:cubicBezTo>
                    <a:pt x="1332" y="144"/>
                    <a:pt x="1333" y="256"/>
                    <a:pt x="1333" y="367"/>
                  </a:cubicBezTo>
                  <a:close/>
                </a:path>
              </a:pathLst>
            </a:custGeom>
            <a:solidFill>
              <a:srgbClr val="FEF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-2630488" y="-1477963"/>
              <a:ext cx="4113213" cy="3582988"/>
            </a:xfrm>
            <a:custGeom>
              <a:avLst/>
              <a:gdLst>
                <a:gd name="T0" fmla="*/ 418 w 1096"/>
                <a:gd name="T1" fmla="*/ 633 h 954"/>
                <a:gd name="T2" fmla="*/ 317 w 1096"/>
                <a:gd name="T3" fmla="*/ 860 h 954"/>
                <a:gd name="T4" fmla="*/ 61 w 1096"/>
                <a:gd name="T5" fmla="*/ 937 h 954"/>
                <a:gd name="T6" fmla="*/ 1 w 1096"/>
                <a:gd name="T7" fmla="*/ 925 h 954"/>
                <a:gd name="T8" fmla="*/ 0 w 1096"/>
                <a:gd name="T9" fmla="*/ 33 h 954"/>
                <a:gd name="T10" fmla="*/ 37 w 1096"/>
                <a:gd name="T11" fmla="*/ 0 h 954"/>
                <a:gd name="T12" fmla="*/ 1096 w 1096"/>
                <a:gd name="T13" fmla="*/ 1 h 954"/>
                <a:gd name="T14" fmla="*/ 817 w 1096"/>
                <a:gd name="T15" fmla="*/ 285 h 954"/>
                <a:gd name="T16" fmla="*/ 707 w 1096"/>
                <a:gd name="T17" fmla="*/ 308 h 954"/>
                <a:gd name="T18" fmla="*/ 469 w 1096"/>
                <a:gd name="T19" fmla="*/ 495 h 954"/>
                <a:gd name="T20" fmla="*/ 418 w 1096"/>
                <a:gd name="T21" fmla="*/ 633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6" h="954">
                  <a:moveTo>
                    <a:pt x="418" y="633"/>
                  </a:moveTo>
                  <a:cubicBezTo>
                    <a:pt x="404" y="716"/>
                    <a:pt x="375" y="794"/>
                    <a:pt x="317" y="860"/>
                  </a:cubicBezTo>
                  <a:cubicBezTo>
                    <a:pt x="252" y="933"/>
                    <a:pt x="163" y="954"/>
                    <a:pt x="61" y="937"/>
                  </a:cubicBezTo>
                  <a:cubicBezTo>
                    <a:pt x="41" y="934"/>
                    <a:pt x="21" y="929"/>
                    <a:pt x="1" y="925"/>
                  </a:cubicBezTo>
                  <a:cubicBezTo>
                    <a:pt x="1" y="627"/>
                    <a:pt x="1" y="330"/>
                    <a:pt x="0" y="33"/>
                  </a:cubicBezTo>
                  <a:cubicBezTo>
                    <a:pt x="0" y="5"/>
                    <a:pt x="6" y="0"/>
                    <a:pt x="37" y="0"/>
                  </a:cubicBezTo>
                  <a:cubicBezTo>
                    <a:pt x="390" y="1"/>
                    <a:pt x="743" y="1"/>
                    <a:pt x="1096" y="1"/>
                  </a:cubicBezTo>
                  <a:cubicBezTo>
                    <a:pt x="1083" y="156"/>
                    <a:pt x="964" y="231"/>
                    <a:pt x="817" y="285"/>
                  </a:cubicBezTo>
                  <a:cubicBezTo>
                    <a:pt x="782" y="298"/>
                    <a:pt x="744" y="301"/>
                    <a:pt x="707" y="308"/>
                  </a:cubicBezTo>
                  <a:cubicBezTo>
                    <a:pt x="588" y="331"/>
                    <a:pt x="509" y="395"/>
                    <a:pt x="469" y="495"/>
                  </a:cubicBezTo>
                  <a:cubicBezTo>
                    <a:pt x="450" y="541"/>
                    <a:pt x="435" y="587"/>
                    <a:pt x="418" y="633"/>
                  </a:cubicBezTo>
                  <a:close/>
                </a:path>
              </a:pathLst>
            </a:custGeom>
            <a:solidFill>
              <a:srgbClr val="95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4334396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preserve="1" userDrawn="1">
  <p:cSld name="1_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1"/>
          <p:cNvSpPr/>
          <p:nvPr userDrawn="1"/>
        </p:nvSpPr>
        <p:spPr>
          <a:xfrm>
            <a:off x="-2015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5" name="Grupo 4"/>
          <p:cNvGrpSpPr/>
          <p:nvPr userDrawn="1"/>
        </p:nvGrpSpPr>
        <p:grpSpPr>
          <a:xfrm>
            <a:off x="0" y="0"/>
            <a:ext cx="9144000" cy="5143499"/>
            <a:chOff x="-2630488" y="-1477963"/>
            <a:chExt cx="14411326" cy="8099426"/>
          </a:xfrm>
        </p:grpSpPr>
        <p:sp>
          <p:nvSpPr>
            <p:cNvPr id="6" name="Freeform 5"/>
            <p:cNvSpPr>
              <a:spLocks/>
            </p:cNvSpPr>
            <p:nvPr userDrawn="1"/>
          </p:nvSpPr>
          <p:spPr bwMode="auto">
            <a:xfrm>
              <a:off x="9070975" y="-96838"/>
              <a:ext cx="2706688" cy="6016626"/>
            </a:xfrm>
            <a:custGeom>
              <a:avLst/>
              <a:gdLst>
                <a:gd name="T0" fmla="*/ 721 w 721"/>
                <a:gd name="T1" fmla="*/ 1602 h 1602"/>
                <a:gd name="T2" fmla="*/ 434 w 721"/>
                <a:gd name="T3" fmla="*/ 1557 h 1602"/>
                <a:gd name="T4" fmla="*/ 214 w 721"/>
                <a:gd name="T5" fmla="*/ 1454 h 1602"/>
                <a:gd name="T6" fmla="*/ 125 w 721"/>
                <a:gd name="T7" fmla="*/ 1230 h 1602"/>
                <a:gd name="T8" fmla="*/ 148 w 721"/>
                <a:gd name="T9" fmla="*/ 1081 h 1602"/>
                <a:gd name="T10" fmla="*/ 76 w 721"/>
                <a:gd name="T11" fmla="*/ 842 h 1602"/>
                <a:gd name="T12" fmla="*/ 48 w 721"/>
                <a:gd name="T13" fmla="*/ 585 h 1602"/>
                <a:gd name="T14" fmla="*/ 175 w 721"/>
                <a:gd name="T15" fmla="*/ 465 h 1602"/>
                <a:gd name="T16" fmla="*/ 299 w 721"/>
                <a:gd name="T17" fmla="*/ 249 h 1602"/>
                <a:gd name="T18" fmla="*/ 313 w 721"/>
                <a:gd name="T19" fmla="*/ 228 h 1602"/>
                <a:gd name="T20" fmla="*/ 598 w 721"/>
                <a:gd name="T21" fmla="*/ 41 h 1602"/>
                <a:gd name="T22" fmla="*/ 697 w 721"/>
                <a:gd name="T23" fmla="*/ 2 h 1602"/>
                <a:gd name="T24" fmla="*/ 721 w 721"/>
                <a:gd name="T25" fmla="*/ 9 h 1602"/>
                <a:gd name="T26" fmla="*/ 721 w 721"/>
                <a:gd name="T27" fmla="*/ 1602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1" h="1602">
                  <a:moveTo>
                    <a:pt x="721" y="1602"/>
                  </a:moveTo>
                  <a:cubicBezTo>
                    <a:pt x="627" y="1581"/>
                    <a:pt x="528" y="1586"/>
                    <a:pt x="434" y="1557"/>
                  </a:cubicBezTo>
                  <a:cubicBezTo>
                    <a:pt x="356" y="1533"/>
                    <a:pt x="279" y="1506"/>
                    <a:pt x="214" y="1454"/>
                  </a:cubicBezTo>
                  <a:cubicBezTo>
                    <a:pt x="143" y="1397"/>
                    <a:pt x="109" y="1323"/>
                    <a:pt x="125" y="1230"/>
                  </a:cubicBezTo>
                  <a:cubicBezTo>
                    <a:pt x="133" y="1180"/>
                    <a:pt x="143" y="1131"/>
                    <a:pt x="148" y="1081"/>
                  </a:cubicBezTo>
                  <a:cubicBezTo>
                    <a:pt x="156" y="992"/>
                    <a:pt x="119" y="917"/>
                    <a:pt x="76" y="842"/>
                  </a:cubicBezTo>
                  <a:cubicBezTo>
                    <a:pt x="31" y="762"/>
                    <a:pt x="0" y="677"/>
                    <a:pt x="48" y="585"/>
                  </a:cubicBezTo>
                  <a:cubicBezTo>
                    <a:pt x="76" y="530"/>
                    <a:pt x="121" y="491"/>
                    <a:pt x="175" y="465"/>
                  </a:cubicBezTo>
                  <a:cubicBezTo>
                    <a:pt x="253" y="428"/>
                    <a:pt x="306" y="340"/>
                    <a:pt x="299" y="249"/>
                  </a:cubicBezTo>
                  <a:cubicBezTo>
                    <a:pt x="299" y="239"/>
                    <a:pt x="305" y="232"/>
                    <a:pt x="313" y="228"/>
                  </a:cubicBezTo>
                  <a:cubicBezTo>
                    <a:pt x="416" y="178"/>
                    <a:pt x="498" y="95"/>
                    <a:pt x="598" y="41"/>
                  </a:cubicBezTo>
                  <a:cubicBezTo>
                    <a:pt x="630" y="24"/>
                    <a:pt x="662" y="9"/>
                    <a:pt x="697" y="2"/>
                  </a:cubicBezTo>
                  <a:cubicBezTo>
                    <a:pt x="706" y="0"/>
                    <a:pt x="714" y="3"/>
                    <a:pt x="721" y="9"/>
                  </a:cubicBezTo>
                  <a:cubicBezTo>
                    <a:pt x="721" y="540"/>
                    <a:pt x="721" y="1071"/>
                    <a:pt x="721" y="1602"/>
                  </a:cubicBezTo>
                  <a:close/>
                </a:path>
              </a:pathLst>
            </a:custGeom>
            <a:solidFill>
              <a:srgbClr val="CCB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/>
            <p:cNvSpPr>
              <a:spLocks/>
            </p:cNvSpPr>
            <p:nvPr userDrawn="1"/>
          </p:nvSpPr>
          <p:spPr bwMode="auto">
            <a:xfrm>
              <a:off x="-1579563" y="4068763"/>
              <a:ext cx="6740525" cy="2549525"/>
            </a:xfrm>
            <a:custGeom>
              <a:avLst/>
              <a:gdLst>
                <a:gd name="T0" fmla="*/ 503 w 1796"/>
                <a:gd name="T1" fmla="*/ 93 h 679"/>
                <a:gd name="T2" fmla="*/ 530 w 1796"/>
                <a:gd name="T3" fmla="*/ 81 h 679"/>
                <a:gd name="T4" fmla="*/ 839 w 1796"/>
                <a:gd name="T5" fmla="*/ 17 h 679"/>
                <a:gd name="T6" fmla="*/ 1016 w 1796"/>
                <a:gd name="T7" fmla="*/ 151 h 679"/>
                <a:gd name="T8" fmla="*/ 1074 w 1796"/>
                <a:gd name="T9" fmla="*/ 252 h 679"/>
                <a:gd name="T10" fmla="*/ 1346 w 1796"/>
                <a:gd name="T11" fmla="*/ 357 h 679"/>
                <a:gd name="T12" fmla="*/ 1490 w 1796"/>
                <a:gd name="T13" fmla="*/ 366 h 679"/>
                <a:gd name="T14" fmla="*/ 1796 w 1796"/>
                <a:gd name="T15" fmla="*/ 679 h 679"/>
                <a:gd name="T16" fmla="*/ 65 w 1796"/>
                <a:gd name="T17" fmla="*/ 679 h 679"/>
                <a:gd name="T18" fmla="*/ 5 w 1796"/>
                <a:gd name="T19" fmla="*/ 547 h 679"/>
                <a:gd name="T20" fmla="*/ 111 w 1796"/>
                <a:gd name="T21" fmla="*/ 380 h 679"/>
                <a:gd name="T22" fmla="*/ 287 w 1796"/>
                <a:gd name="T23" fmla="*/ 275 h 679"/>
                <a:gd name="T24" fmla="*/ 456 w 1796"/>
                <a:gd name="T25" fmla="*/ 135 h 679"/>
                <a:gd name="T26" fmla="*/ 503 w 1796"/>
                <a:gd name="T27" fmla="*/ 93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6" h="679">
                  <a:moveTo>
                    <a:pt x="503" y="93"/>
                  </a:moveTo>
                  <a:cubicBezTo>
                    <a:pt x="512" y="89"/>
                    <a:pt x="523" y="87"/>
                    <a:pt x="530" y="81"/>
                  </a:cubicBezTo>
                  <a:cubicBezTo>
                    <a:pt x="617" y="0"/>
                    <a:pt x="726" y="0"/>
                    <a:pt x="839" y="17"/>
                  </a:cubicBezTo>
                  <a:cubicBezTo>
                    <a:pt x="926" y="31"/>
                    <a:pt x="981" y="82"/>
                    <a:pt x="1016" y="151"/>
                  </a:cubicBezTo>
                  <a:cubicBezTo>
                    <a:pt x="1034" y="185"/>
                    <a:pt x="1051" y="219"/>
                    <a:pt x="1074" y="252"/>
                  </a:cubicBezTo>
                  <a:cubicBezTo>
                    <a:pt x="1137" y="342"/>
                    <a:pt x="1240" y="352"/>
                    <a:pt x="1346" y="357"/>
                  </a:cubicBezTo>
                  <a:cubicBezTo>
                    <a:pt x="1394" y="360"/>
                    <a:pt x="1442" y="358"/>
                    <a:pt x="1490" y="366"/>
                  </a:cubicBezTo>
                  <a:cubicBezTo>
                    <a:pt x="1665" y="395"/>
                    <a:pt x="1791" y="522"/>
                    <a:pt x="1796" y="679"/>
                  </a:cubicBezTo>
                  <a:cubicBezTo>
                    <a:pt x="1219" y="679"/>
                    <a:pt x="642" y="679"/>
                    <a:pt x="65" y="679"/>
                  </a:cubicBezTo>
                  <a:cubicBezTo>
                    <a:pt x="9" y="647"/>
                    <a:pt x="0" y="598"/>
                    <a:pt x="5" y="547"/>
                  </a:cubicBezTo>
                  <a:cubicBezTo>
                    <a:pt x="12" y="478"/>
                    <a:pt x="50" y="423"/>
                    <a:pt x="111" y="380"/>
                  </a:cubicBezTo>
                  <a:cubicBezTo>
                    <a:pt x="167" y="342"/>
                    <a:pt x="226" y="307"/>
                    <a:pt x="287" y="275"/>
                  </a:cubicBezTo>
                  <a:cubicBezTo>
                    <a:pt x="355" y="239"/>
                    <a:pt x="410" y="191"/>
                    <a:pt x="456" y="135"/>
                  </a:cubicBezTo>
                  <a:cubicBezTo>
                    <a:pt x="469" y="119"/>
                    <a:pt x="482" y="103"/>
                    <a:pt x="503" y="93"/>
                  </a:cubicBezTo>
                  <a:close/>
                </a:path>
              </a:pathLst>
            </a:custGeom>
            <a:solidFill>
              <a:srgbClr val="82C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/>
            <p:cNvSpPr>
              <a:spLocks/>
            </p:cNvSpPr>
            <p:nvPr userDrawn="1"/>
          </p:nvSpPr>
          <p:spPr bwMode="auto">
            <a:xfrm>
              <a:off x="-2614613" y="884237"/>
              <a:ext cx="2938463" cy="5737226"/>
            </a:xfrm>
            <a:custGeom>
              <a:avLst/>
              <a:gdLst>
                <a:gd name="T0" fmla="*/ 783 w 783"/>
                <a:gd name="T1" fmla="*/ 941 h 1528"/>
                <a:gd name="T2" fmla="*/ 528 w 783"/>
                <a:gd name="T3" fmla="*/ 1160 h 1528"/>
                <a:gd name="T4" fmla="*/ 386 w 783"/>
                <a:gd name="T5" fmla="*/ 1250 h 1528"/>
                <a:gd name="T6" fmla="*/ 345 w 783"/>
                <a:gd name="T7" fmla="*/ 1527 h 1528"/>
                <a:gd name="T8" fmla="*/ 49 w 783"/>
                <a:gd name="T9" fmla="*/ 1527 h 1528"/>
                <a:gd name="T10" fmla="*/ 0 w 783"/>
                <a:gd name="T11" fmla="*/ 1486 h 1528"/>
                <a:gd name="T12" fmla="*/ 1 w 783"/>
                <a:gd name="T13" fmla="*/ 292 h 1528"/>
                <a:gd name="T14" fmla="*/ 61 w 783"/>
                <a:gd name="T15" fmla="*/ 291 h 1528"/>
                <a:gd name="T16" fmla="*/ 333 w 783"/>
                <a:gd name="T17" fmla="*/ 180 h 1528"/>
                <a:gd name="T18" fmla="*/ 389 w 783"/>
                <a:gd name="T19" fmla="*/ 58 h 1528"/>
                <a:gd name="T20" fmla="*/ 418 w 783"/>
                <a:gd name="T21" fmla="*/ 0 h 1528"/>
                <a:gd name="T22" fmla="*/ 528 w 783"/>
                <a:gd name="T23" fmla="*/ 76 h 1528"/>
                <a:gd name="T24" fmla="*/ 587 w 783"/>
                <a:gd name="T25" fmla="*/ 342 h 1528"/>
                <a:gd name="T26" fmla="*/ 542 w 783"/>
                <a:gd name="T27" fmla="*/ 424 h 1528"/>
                <a:gd name="T28" fmla="*/ 552 w 783"/>
                <a:gd name="T29" fmla="*/ 677 h 1528"/>
                <a:gd name="T30" fmla="*/ 783 w 783"/>
                <a:gd name="T31" fmla="*/ 941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3" h="1528">
                  <a:moveTo>
                    <a:pt x="783" y="941"/>
                  </a:moveTo>
                  <a:cubicBezTo>
                    <a:pt x="726" y="1039"/>
                    <a:pt x="634" y="1106"/>
                    <a:pt x="528" y="1160"/>
                  </a:cubicBezTo>
                  <a:cubicBezTo>
                    <a:pt x="478" y="1187"/>
                    <a:pt x="429" y="1216"/>
                    <a:pt x="386" y="1250"/>
                  </a:cubicBezTo>
                  <a:cubicBezTo>
                    <a:pt x="286" y="1329"/>
                    <a:pt x="275" y="1415"/>
                    <a:pt x="345" y="1527"/>
                  </a:cubicBezTo>
                  <a:cubicBezTo>
                    <a:pt x="246" y="1527"/>
                    <a:pt x="147" y="1525"/>
                    <a:pt x="49" y="1527"/>
                  </a:cubicBezTo>
                  <a:cubicBezTo>
                    <a:pt x="11" y="1528"/>
                    <a:pt x="0" y="1523"/>
                    <a:pt x="0" y="1486"/>
                  </a:cubicBezTo>
                  <a:cubicBezTo>
                    <a:pt x="2" y="1088"/>
                    <a:pt x="1" y="690"/>
                    <a:pt x="1" y="292"/>
                  </a:cubicBezTo>
                  <a:cubicBezTo>
                    <a:pt x="21" y="278"/>
                    <a:pt x="41" y="287"/>
                    <a:pt x="61" y="291"/>
                  </a:cubicBezTo>
                  <a:cubicBezTo>
                    <a:pt x="178" y="310"/>
                    <a:pt x="274" y="272"/>
                    <a:pt x="333" y="180"/>
                  </a:cubicBezTo>
                  <a:cubicBezTo>
                    <a:pt x="358" y="142"/>
                    <a:pt x="374" y="100"/>
                    <a:pt x="389" y="58"/>
                  </a:cubicBezTo>
                  <a:cubicBezTo>
                    <a:pt x="396" y="38"/>
                    <a:pt x="398" y="15"/>
                    <a:pt x="418" y="0"/>
                  </a:cubicBezTo>
                  <a:cubicBezTo>
                    <a:pt x="455" y="25"/>
                    <a:pt x="494" y="48"/>
                    <a:pt x="528" y="76"/>
                  </a:cubicBezTo>
                  <a:cubicBezTo>
                    <a:pt x="622" y="155"/>
                    <a:pt x="639" y="237"/>
                    <a:pt x="587" y="342"/>
                  </a:cubicBezTo>
                  <a:cubicBezTo>
                    <a:pt x="573" y="370"/>
                    <a:pt x="557" y="397"/>
                    <a:pt x="542" y="424"/>
                  </a:cubicBezTo>
                  <a:cubicBezTo>
                    <a:pt x="493" y="510"/>
                    <a:pt x="499" y="594"/>
                    <a:pt x="552" y="677"/>
                  </a:cubicBezTo>
                  <a:cubicBezTo>
                    <a:pt x="615" y="775"/>
                    <a:pt x="710" y="850"/>
                    <a:pt x="783" y="941"/>
                  </a:cubicBezTo>
                  <a:close/>
                </a:path>
              </a:pathLst>
            </a:custGeom>
            <a:solidFill>
              <a:srgbClr val="F5B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/>
            <p:cNvSpPr>
              <a:spLocks/>
            </p:cNvSpPr>
            <p:nvPr userDrawn="1"/>
          </p:nvSpPr>
          <p:spPr bwMode="auto">
            <a:xfrm>
              <a:off x="6775450" y="-1470025"/>
              <a:ext cx="5005388" cy="2403475"/>
            </a:xfrm>
            <a:custGeom>
              <a:avLst/>
              <a:gdLst>
                <a:gd name="T0" fmla="*/ 1333 w 1334"/>
                <a:gd name="T1" fmla="*/ 367 h 640"/>
                <a:gd name="T2" fmla="*/ 1109 w 1334"/>
                <a:gd name="T3" fmla="*/ 480 h 640"/>
                <a:gd name="T4" fmla="*/ 911 w 1334"/>
                <a:gd name="T5" fmla="*/ 607 h 640"/>
                <a:gd name="T6" fmla="*/ 731 w 1334"/>
                <a:gd name="T7" fmla="*/ 631 h 640"/>
                <a:gd name="T8" fmla="*/ 547 w 1334"/>
                <a:gd name="T9" fmla="*/ 506 h 640"/>
                <a:gd name="T10" fmla="*/ 483 w 1334"/>
                <a:gd name="T11" fmla="*/ 374 h 640"/>
                <a:gd name="T12" fmla="*/ 276 w 1334"/>
                <a:gd name="T13" fmla="*/ 216 h 640"/>
                <a:gd name="T14" fmla="*/ 176 w 1334"/>
                <a:gd name="T15" fmla="*/ 196 h 640"/>
                <a:gd name="T16" fmla="*/ 0 w 1334"/>
                <a:gd name="T17" fmla="*/ 1 h 640"/>
                <a:gd name="T18" fmla="*/ 1302 w 1334"/>
                <a:gd name="T19" fmla="*/ 0 h 640"/>
                <a:gd name="T20" fmla="*/ 1334 w 1334"/>
                <a:gd name="T21" fmla="*/ 32 h 640"/>
                <a:gd name="T22" fmla="*/ 1333 w 1334"/>
                <a:gd name="T23" fmla="*/ 367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4" h="640">
                  <a:moveTo>
                    <a:pt x="1333" y="367"/>
                  </a:moveTo>
                  <a:cubicBezTo>
                    <a:pt x="1246" y="381"/>
                    <a:pt x="1177" y="430"/>
                    <a:pt x="1109" y="480"/>
                  </a:cubicBezTo>
                  <a:cubicBezTo>
                    <a:pt x="1046" y="527"/>
                    <a:pt x="983" y="573"/>
                    <a:pt x="911" y="607"/>
                  </a:cubicBezTo>
                  <a:cubicBezTo>
                    <a:pt x="852" y="622"/>
                    <a:pt x="794" y="640"/>
                    <a:pt x="731" y="631"/>
                  </a:cubicBezTo>
                  <a:cubicBezTo>
                    <a:pt x="649" y="620"/>
                    <a:pt x="586" y="580"/>
                    <a:pt x="547" y="506"/>
                  </a:cubicBezTo>
                  <a:cubicBezTo>
                    <a:pt x="524" y="463"/>
                    <a:pt x="503" y="419"/>
                    <a:pt x="483" y="374"/>
                  </a:cubicBezTo>
                  <a:cubicBezTo>
                    <a:pt x="443" y="283"/>
                    <a:pt x="373" y="233"/>
                    <a:pt x="276" y="216"/>
                  </a:cubicBezTo>
                  <a:cubicBezTo>
                    <a:pt x="243" y="210"/>
                    <a:pt x="209" y="204"/>
                    <a:pt x="176" y="196"/>
                  </a:cubicBezTo>
                  <a:cubicBezTo>
                    <a:pt x="63" y="169"/>
                    <a:pt x="15" y="115"/>
                    <a:pt x="0" y="1"/>
                  </a:cubicBezTo>
                  <a:cubicBezTo>
                    <a:pt x="434" y="1"/>
                    <a:pt x="868" y="1"/>
                    <a:pt x="1302" y="0"/>
                  </a:cubicBezTo>
                  <a:cubicBezTo>
                    <a:pt x="1329" y="0"/>
                    <a:pt x="1334" y="5"/>
                    <a:pt x="1334" y="32"/>
                  </a:cubicBezTo>
                  <a:cubicBezTo>
                    <a:pt x="1332" y="144"/>
                    <a:pt x="1333" y="256"/>
                    <a:pt x="1333" y="367"/>
                  </a:cubicBezTo>
                  <a:close/>
                </a:path>
              </a:pathLst>
            </a:custGeom>
            <a:solidFill>
              <a:srgbClr val="FEF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/>
            <p:cNvSpPr>
              <a:spLocks/>
            </p:cNvSpPr>
            <p:nvPr userDrawn="1"/>
          </p:nvSpPr>
          <p:spPr bwMode="auto">
            <a:xfrm>
              <a:off x="-2630488" y="-1477963"/>
              <a:ext cx="4113213" cy="3582988"/>
            </a:xfrm>
            <a:custGeom>
              <a:avLst/>
              <a:gdLst>
                <a:gd name="T0" fmla="*/ 418 w 1096"/>
                <a:gd name="T1" fmla="*/ 633 h 954"/>
                <a:gd name="T2" fmla="*/ 317 w 1096"/>
                <a:gd name="T3" fmla="*/ 860 h 954"/>
                <a:gd name="T4" fmla="*/ 61 w 1096"/>
                <a:gd name="T5" fmla="*/ 937 h 954"/>
                <a:gd name="T6" fmla="*/ 1 w 1096"/>
                <a:gd name="T7" fmla="*/ 925 h 954"/>
                <a:gd name="T8" fmla="*/ 0 w 1096"/>
                <a:gd name="T9" fmla="*/ 33 h 954"/>
                <a:gd name="T10" fmla="*/ 37 w 1096"/>
                <a:gd name="T11" fmla="*/ 0 h 954"/>
                <a:gd name="T12" fmla="*/ 1096 w 1096"/>
                <a:gd name="T13" fmla="*/ 1 h 954"/>
                <a:gd name="T14" fmla="*/ 817 w 1096"/>
                <a:gd name="T15" fmla="*/ 285 h 954"/>
                <a:gd name="T16" fmla="*/ 707 w 1096"/>
                <a:gd name="T17" fmla="*/ 308 h 954"/>
                <a:gd name="T18" fmla="*/ 469 w 1096"/>
                <a:gd name="T19" fmla="*/ 495 h 954"/>
                <a:gd name="T20" fmla="*/ 418 w 1096"/>
                <a:gd name="T21" fmla="*/ 633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6" h="954">
                  <a:moveTo>
                    <a:pt x="418" y="633"/>
                  </a:moveTo>
                  <a:cubicBezTo>
                    <a:pt x="404" y="716"/>
                    <a:pt x="375" y="794"/>
                    <a:pt x="317" y="860"/>
                  </a:cubicBezTo>
                  <a:cubicBezTo>
                    <a:pt x="252" y="933"/>
                    <a:pt x="163" y="954"/>
                    <a:pt x="61" y="937"/>
                  </a:cubicBezTo>
                  <a:cubicBezTo>
                    <a:pt x="41" y="934"/>
                    <a:pt x="21" y="929"/>
                    <a:pt x="1" y="925"/>
                  </a:cubicBezTo>
                  <a:cubicBezTo>
                    <a:pt x="1" y="627"/>
                    <a:pt x="1" y="330"/>
                    <a:pt x="0" y="33"/>
                  </a:cubicBezTo>
                  <a:cubicBezTo>
                    <a:pt x="0" y="5"/>
                    <a:pt x="6" y="0"/>
                    <a:pt x="37" y="0"/>
                  </a:cubicBezTo>
                  <a:cubicBezTo>
                    <a:pt x="390" y="1"/>
                    <a:pt x="743" y="1"/>
                    <a:pt x="1096" y="1"/>
                  </a:cubicBezTo>
                  <a:cubicBezTo>
                    <a:pt x="1083" y="156"/>
                    <a:pt x="964" y="231"/>
                    <a:pt x="817" y="285"/>
                  </a:cubicBezTo>
                  <a:cubicBezTo>
                    <a:pt x="782" y="298"/>
                    <a:pt x="744" y="301"/>
                    <a:pt x="707" y="308"/>
                  </a:cubicBezTo>
                  <a:cubicBezTo>
                    <a:pt x="588" y="331"/>
                    <a:pt x="509" y="395"/>
                    <a:pt x="469" y="495"/>
                  </a:cubicBezTo>
                  <a:cubicBezTo>
                    <a:pt x="450" y="541"/>
                    <a:pt x="435" y="587"/>
                    <a:pt x="418" y="633"/>
                  </a:cubicBezTo>
                  <a:close/>
                </a:path>
              </a:pathLst>
            </a:custGeom>
            <a:solidFill>
              <a:srgbClr val="95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73383882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ángulo 17"/>
          <p:cNvSpPr/>
          <p:nvPr userDrawn="1"/>
        </p:nvSpPr>
        <p:spPr>
          <a:xfrm>
            <a:off x="-15225" y="0"/>
            <a:ext cx="9144000" cy="5143500"/>
          </a:xfrm>
          <a:prstGeom prst="rect">
            <a:avLst/>
          </a:prstGeom>
          <a:solidFill>
            <a:srgbClr val="FFFFFF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5" name="Google Shape;25;p3"/>
          <p:cNvGrpSpPr/>
          <p:nvPr/>
        </p:nvGrpSpPr>
        <p:grpSpPr>
          <a:xfrm>
            <a:off x="-15225" y="127050"/>
            <a:ext cx="9772350" cy="5557200"/>
            <a:chOff x="-832225" y="-160200"/>
            <a:chExt cx="9772350" cy="5557200"/>
          </a:xfrm>
          <a:solidFill>
            <a:schemeClr val="bg2">
              <a:lumMod val="60000"/>
              <a:lumOff val="40000"/>
            </a:schemeClr>
          </a:solidFill>
        </p:grpSpPr>
        <p:sp>
          <p:nvSpPr>
            <p:cNvPr id="26" name="Google Shape;26;p3"/>
            <p:cNvSpPr/>
            <p:nvPr/>
          </p:nvSpPr>
          <p:spPr>
            <a:xfrm>
              <a:off x="5267600" y="-160200"/>
              <a:ext cx="3672525" cy="5218400"/>
            </a:xfrm>
            <a:custGeom>
              <a:avLst/>
              <a:gdLst/>
              <a:ahLst/>
              <a:cxnLst/>
              <a:rect l="l" t="t" r="r" b="b"/>
              <a:pathLst>
                <a:path w="146901" h="208736" extrusionOk="0">
                  <a:moveTo>
                    <a:pt x="9768" y="0"/>
                  </a:moveTo>
                  <a:cubicBezTo>
                    <a:pt x="8664" y="0"/>
                    <a:pt x="7575" y="148"/>
                    <a:pt x="6526" y="520"/>
                  </a:cubicBezTo>
                  <a:cubicBezTo>
                    <a:pt x="2525" y="1937"/>
                    <a:pt x="227" y="6402"/>
                    <a:pt x="120" y="10640"/>
                  </a:cubicBezTo>
                  <a:cubicBezTo>
                    <a:pt x="1" y="14891"/>
                    <a:pt x="1644" y="18975"/>
                    <a:pt x="3430" y="22832"/>
                  </a:cubicBezTo>
                  <a:cubicBezTo>
                    <a:pt x="13098" y="43811"/>
                    <a:pt x="27588" y="62444"/>
                    <a:pt x="35613" y="84102"/>
                  </a:cubicBezTo>
                  <a:cubicBezTo>
                    <a:pt x="42090" y="101592"/>
                    <a:pt x="44102" y="120356"/>
                    <a:pt x="48602" y="138454"/>
                  </a:cubicBezTo>
                  <a:cubicBezTo>
                    <a:pt x="53055" y="156396"/>
                    <a:pt x="59997" y="173720"/>
                    <a:pt x="69152" y="189770"/>
                  </a:cubicBezTo>
                  <a:cubicBezTo>
                    <a:pt x="72510" y="195651"/>
                    <a:pt x="76534" y="201688"/>
                    <a:pt x="82761" y="204319"/>
                  </a:cubicBezTo>
                  <a:cubicBezTo>
                    <a:pt x="84375" y="204997"/>
                    <a:pt x="85890" y="205292"/>
                    <a:pt x="87327" y="205292"/>
                  </a:cubicBezTo>
                  <a:cubicBezTo>
                    <a:pt x="93006" y="205292"/>
                    <a:pt x="97470" y="200688"/>
                    <a:pt x="102002" y="196925"/>
                  </a:cubicBezTo>
                  <a:cubicBezTo>
                    <a:pt x="103822" y="203917"/>
                    <a:pt x="107390" y="208736"/>
                    <a:pt x="113265" y="208736"/>
                  </a:cubicBezTo>
                  <a:cubicBezTo>
                    <a:pt x="114694" y="208736"/>
                    <a:pt x="116259" y="208451"/>
                    <a:pt x="117968" y="207843"/>
                  </a:cubicBezTo>
                  <a:cubicBezTo>
                    <a:pt x="122481" y="206236"/>
                    <a:pt x="127684" y="205379"/>
                    <a:pt x="131613" y="202569"/>
                  </a:cubicBezTo>
                  <a:cubicBezTo>
                    <a:pt x="135935" y="199473"/>
                    <a:pt x="138102" y="194437"/>
                    <a:pt x="140078" y="189698"/>
                  </a:cubicBezTo>
                  <a:cubicBezTo>
                    <a:pt x="143459" y="181602"/>
                    <a:pt x="146900" y="173172"/>
                    <a:pt x="146436" y="164421"/>
                  </a:cubicBezTo>
                  <a:cubicBezTo>
                    <a:pt x="145424" y="144883"/>
                    <a:pt x="125648" y="130215"/>
                    <a:pt x="124505" y="110688"/>
                  </a:cubicBezTo>
                  <a:cubicBezTo>
                    <a:pt x="123933" y="100949"/>
                    <a:pt x="128184" y="91281"/>
                    <a:pt x="126922" y="81602"/>
                  </a:cubicBezTo>
                  <a:cubicBezTo>
                    <a:pt x="125981" y="74446"/>
                    <a:pt x="122100" y="68005"/>
                    <a:pt x="117766" y="62230"/>
                  </a:cubicBezTo>
                  <a:cubicBezTo>
                    <a:pt x="106669" y="47466"/>
                    <a:pt x="91155" y="35084"/>
                    <a:pt x="72962" y="31941"/>
                  </a:cubicBezTo>
                  <a:cubicBezTo>
                    <a:pt x="70534" y="31524"/>
                    <a:pt x="68045" y="31250"/>
                    <a:pt x="65783" y="30286"/>
                  </a:cubicBezTo>
                  <a:cubicBezTo>
                    <a:pt x="62830" y="29012"/>
                    <a:pt x="60508" y="26654"/>
                    <a:pt x="58163" y="24452"/>
                  </a:cubicBezTo>
                  <a:cubicBezTo>
                    <a:pt x="46126" y="13176"/>
                    <a:pt x="31219" y="4985"/>
                    <a:pt x="15253" y="865"/>
                  </a:cubicBezTo>
                  <a:cubicBezTo>
                    <a:pt x="13464" y="405"/>
                    <a:pt x="11596" y="0"/>
                    <a:pt x="97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3"/>
            <p:cNvSpPr/>
            <p:nvPr/>
          </p:nvSpPr>
          <p:spPr>
            <a:xfrm>
              <a:off x="-832225" y="257900"/>
              <a:ext cx="4468400" cy="3013800"/>
            </a:xfrm>
            <a:custGeom>
              <a:avLst/>
              <a:gdLst/>
              <a:ahLst/>
              <a:cxnLst/>
              <a:rect l="l" t="t" r="r" b="b"/>
              <a:pathLst>
                <a:path w="178736" h="120552" extrusionOk="0">
                  <a:moveTo>
                    <a:pt x="98988" y="0"/>
                  </a:moveTo>
                  <a:lnTo>
                    <a:pt x="98988" y="0"/>
                  </a:lnTo>
                  <a:cubicBezTo>
                    <a:pt x="88975" y="1679"/>
                    <a:pt x="79045" y="4180"/>
                    <a:pt x="69817" y="8406"/>
                  </a:cubicBezTo>
                  <a:cubicBezTo>
                    <a:pt x="64662" y="10764"/>
                    <a:pt x="59733" y="13669"/>
                    <a:pt x="55268" y="17169"/>
                  </a:cubicBezTo>
                  <a:cubicBezTo>
                    <a:pt x="51732" y="19955"/>
                    <a:pt x="45945" y="24111"/>
                    <a:pt x="43862" y="28123"/>
                  </a:cubicBezTo>
                  <a:lnTo>
                    <a:pt x="44409" y="28468"/>
                  </a:lnTo>
                  <a:cubicBezTo>
                    <a:pt x="41885" y="28218"/>
                    <a:pt x="39361" y="28028"/>
                    <a:pt x="36825" y="27909"/>
                  </a:cubicBezTo>
                  <a:cubicBezTo>
                    <a:pt x="34159" y="27774"/>
                    <a:pt x="31494" y="27706"/>
                    <a:pt x="28831" y="27706"/>
                  </a:cubicBezTo>
                  <a:cubicBezTo>
                    <a:pt x="20683" y="27706"/>
                    <a:pt x="12555" y="28340"/>
                    <a:pt x="4488" y="29623"/>
                  </a:cubicBezTo>
                  <a:cubicBezTo>
                    <a:pt x="3166" y="29826"/>
                    <a:pt x="1857" y="30064"/>
                    <a:pt x="547" y="30349"/>
                  </a:cubicBezTo>
                  <a:cubicBezTo>
                    <a:pt x="1" y="30463"/>
                    <a:pt x="20" y="31284"/>
                    <a:pt x="552" y="31284"/>
                  </a:cubicBezTo>
                  <a:cubicBezTo>
                    <a:pt x="577" y="31284"/>
                    <a:pt x="603" y="31282"/>
                    <a:pt x="630" y="31278"/>
                  </a:cubicBezTo>
                  <a:cubicBezTo>
                    <a:pt x="5000" y="30695"/>
                    <a:pt x="9357" y="30135"/>
                    <a:pt x="13739" y="29742"/>
                  </a:cubicBezTo>
                  <a:cubicBezTo>
                    <a:pt x="15977" y="43041"/>
                    <a:pt x="21907" y="55722"/>
                    <a:pt x="30729" y="65949"/>
                  </a:cubicBezTo>
                  <a:cubicBezTo>
                    <a:pt x="35527" y="71497"/>
                    <a:pt x="41135" y="76331"/>
                    <a:pt x="45802" y="81987"/>
                  </a:cubicBezTo>
                  <a:cubicBezTo>
                    <a:pt x="43945" y="76296"/>
                    <a:pt x="43874" y="70200"/>
                    <a:pt x="42731" y="64318"/>
                  </a:cubicBezTo>
                  <a:cubicBezTo>
                    <a:pt x="39849" y="49435"/>
                    <a:pt x="29586" y="36172"/>
                    <a:pt x="15954" y="29552"/>
                  </a:cubicBezTo>
                  <a:cubicBezTo>
                    <a:pt x="16144" y="29540"/>
                    <a:pt x="16346" y="29528"/>
                    <a:pt x="16537" y="29504"/>
                  </a:cubicBezTo>
                  <a:cubicBezTo>
                    <a:pt x="20556" y="29219"/>
                    <a:pt x="24583" y="29074"/>
                    <a:pt x="28606" y="29074"/>
                  </a:cubicBezTo>
                  <a:cubicBezTo>
                    <a:pt x="29957" y="29074"/>
                    <a:pt x="31308" y="29090"/>
                    <a:pt x="32658" y="29123"/>
                  </a:cubicBezTo>
                  <a:cubicBezTo>
                    <a:pt x="35861" y="29206"/>
                    <a:pt x="39052" y="29385"/>
                    <a:pt x="42243" y="29647"/>
                  </a:cubicBezTo>
                  <a:cubicBezTo>
                    <a:pt x="42219" y="29814"/>
                    <a:pt x="42207" y="29980"/>
                    <a:pt x="42195" y="30135"/>
                  </a:cubicBezTo>
                  <a:cubicBezTo>
                    <a:pt x="41992" y="33088"/>
                    <a:pt x="43243" y="36029"/>
                    <a:pt x="44564" y="38720"/>
                  </a:cubicBezTo>
                  <a:cubicBezTo>
                    <a:pt x="53220" y="56365"/>
                    <a:pt x="66424" y="71747"/>
                    <a:pt x="82557" y="82951"/>
                  </a:cubicBezTo>
                  <a:cubicBezTo>
                    <a:pt x="83470" y="83592"/>
                    <a:pt x="84502" y="84244"/>
                    <a:pt x="85599" y="84244"/>
                  </a:cubicBezTo>
                  <a:cubicBezTo>
                    <a:pt x="85703" y="84244"/>
                    <a:pt x="85809" y="84238"/>
                    <a:pt x="85915" y="84225"/>
                  </a:cubicBezTo>
                  <a:cubicBezTo>
                    <a:pt x="80557" y="67580"/>
                    <a:pt x="71365" y="52185"/>
                    <a:pt x="59257" y="39565"/>
                  </a:cubicBezTo>
                  <a:cubicBezTo>
                    <a:pt x="55851" y="36017"/>
                    <a:pt x="52101" y="32612"/>
                    <a:pt x="47755" y="30409"/>
                  </a:cubicBezTo>
                  <a:cubicBezTo>
                    <a:pt x="48017" y="30373"/>
                    <a:pt x="48279" y="30338"/>
                    <a:pt x="48541" y="30302"/>
                  </a:cubicBezTo>
                  <a:cubicBezTo>
                    <a:pt x="53923" y="30969"/>
                    <a:pt x="59268" y="31897"/>
                    <a:pt x="64555" y="33088"/>
                  </a:cubicBezTo>
                  <a:cubicBezTo>
                    <a:pt x="70198" y="34362"/>
                    <a:pt x="75782" y="35945"/>
                    <a:pt x="81247" y="37827"/>
                  </a:cubicBezTo>
                  <a:cubicBezTo>
                    <a:pt x="82783" y="49495"/>
                    <a:pt x="86700" y="61627"/>
                    <a:pt x="93844" y="70866"/>
                  </a:cubicBezTo>
                  <a:cubicBezTo>
                    <a:pt x="100131" y="79022"/>
                    <a:pt x="108346" y="85785"/>
                    <a:pt x="113132" y="94905"/>
                  </a:cubicBezTo>
                  <a:cubicBezTo>
                    <a:pt x="116478" y="85821"/>
                    <a:pt x="118466" y="75534"/>
                    <a:pt x="114787" y="66568"/>
                  </a:cubicBezTo>
                  <a:cubicBezTo>
                    <a:pt x="111966" y="59674"/>
                    <a:pt x="106167" y="54483"/>
                    <a:pt x="100297" y="49888"/>
                  </a:cubicBezTo>
                  <a:cubicBezTo>
                    <a:pt x="95761" y="46328"/>
                    <a:pt x="91070" y="42982"/>
                    <a:pt x="86343" y="39684"/>
                  </a:cubicBezTo>
                  <a:lnTo>
                    <a:pt x="86343" y="39684"/>
                  </a:lnTo>
                  <a:cubicBezTo>
                    <a:pt x="89213" y="40791"/>
                    <a:pt x="92046" y="41982"/>
                    <a:pt x="94844" y="43256"/>
                  </a:cubicBezTo>
                  <a:cubicBezTo>
                    <a:pt x="104584" y="47697"/>
                    <a:pt x="113847" y="53162"/>
                    <a:pt x="122372" y="59627"/>
                  </a:cubicBezTo>
                  <a:cubicBezTo>
                    <a:pt x="124062" y="60925"/>
                    <a:pt x="125741" y="62246"/>
                    <a:pt x="127384" y="63627"/>
                  </a:cubicBezTo>
                  <a:cubicBezTo>
                    <a:pt x="124896" y="66902"/>
                    <a:pt x="123681" y="70997"/>
                    <a:pt x="123288" y="75093"/>
                  </a:cubicBezTo>
                  <a:cubicBezTo>
                    <a:pt x="122467" y="83713"/>
                    <a:pt x="125086" y="92393"/>
                    <a:pt x="129289" y="99965"/>
                  </a:cubicBezTo>
                  <a:cubicBezTo>
                    <a:pt x="133492" y="107538"/>
                    <a:pt x="139219" y="114145"/>
                    <a:pt x="145053" y="120551"/>
                  </a:cubicBezTo>
                  <a:cubicBezTo>
                    <a:pt x="143958" y="102334"/>
                    <a:pt x="142112" y="83237"/>
                    <a:pt x="132289" y="67973"/>
                  </a:cubicBezTo>
                  <a:lnTo>
                    <a:pt x="132289" y="67973"/>
                  </a:lnTo>
                  <a:cubicBezTo>
                    <a:pt x="138755" y="74045"/>
                    <a:pt x="144493" y="80915"/>
                    <a:pt x="148756" y="88702"/>
                  </a:cubicBezTo>
                  <a:cubicBezTo>
                    <a:pt x="149565" y="90178"/>
                    <a:pt x="150316" y="91702"/>
                    <a:pt x="151018" y="93238"/>
                  </a:cubicBezTo>
                  <a:cubicBezTo>
                    <a:pt x="151088" y="93390"/>
                    <a:pt x="151221" y="93455"/>
                    <a:pt x="151353" y="93455"/>
                  </a:cubicBezTo>
                  <a:cubicBezTo>
                    <a:pt x="151581" y="93455"/>
                    <a:pt x="151806" y="93260"/>
                    <a:pt x="151685" y="92988"/>
                  </a:cubicBezTo>
                  <a:cubicBezTo>
                    <a:pt x="146279" y="80820"/>
                    <a:pt x="137397" y="70569"/>
                    <a:pt x="127229" y="62091"/>
                  </a:cubicBezTo>
                  <a:cubicBezTo>
                    <a:pt x="124705" y="59984"/>
                    <a:pt x="122086" y="57972"/>
                    <a:pt x="119407" y="56055"/>
                  </a:cubicBezTo>
                  <a:lnTo>
                    <a:pt x="119407" y="56055"/>
                  </a:lnTo>
                  <a:cubicBezTo>
                    <a:pt x="129480" y="61198"/>
                    <a:pt x="138647" y="66902"/>
                    <a:pt x="148125" y="73390"/>
                  </a:cubicBezTo>
                  <a:cubicBezTo>
                    <a:pt x="157483" y="79796"/>
                    <a:pt x="167532" y="85821"/>
                    <a:pt x="178736" y="87583"/>
                  </a:cubicBezTo>
                  <a:cubicBezTo>
                    <a:pt x="174521" y="80856"/>
                    <a:pt x="170235" y="74033"/>
                    <a:pt x="164317" y="68759"/>
                  </a:cubicBezTo>
                  <a:cubicBezTo>
                    <a:pt x="157828" y="62973"/>
                    <a:pt x="149649" y="59317"/>
                    <a:pt x="141207" y="57234"/>
                  </a:cubicBezTo>
                  <a:cubicBezTo>
                    <a:pt x="133325" y="55293"/>
                    <a:pt x="125193" y="54662"/>
                    <a:pt x="117073" y="54412"/>
                  </a:cubicBezTo>
                  <a:cubicBezTo>
                    <a:pt x="111382" y="50519"/>
                    <a:pt x="105405" y="47030"/>
                    <a:pt x="99238" y="43970"/>
                  </a:cubicBezTo>
                  <a:cubicBezTo>
                    <a:pt x="94582" y="41660"/>
                    <a:pt x="89796" y="39601"/>
                    <a:pt x="84926" y="37791"/>
                  </a:cubicBezTo>
                  <a:lnTo>
                    <a:pt x="84926" y="37791"/>
                  </a:lnTo>
                  <a:cubicBezTo>
                    <a:pt x="93237" y="40398"/>
                    <a:pt x="108513" y="45816"/>
                    <a:pt x="112156" y="46018"/>
                  </a:cubicBezTo>
                  <a:cubicBezTo>
                    <a:pt x="122693" y="46590"/>
                    <a:pt x="133254" y="46042"/>
                    <a:pt x="143779" y="46637"/>
                  </a:cubicBezTo>
                  <a:cubicBezTo>
                    <a:pt x="144327" y="46661"/>
                    <a:pt x="144898" y="46721"/>
                    <a:pt x="145446" y="46828"/>
                  </a:cubicBezTo>
                  <a:cubicBezTo>
                    <a:pt x="146303" y="47375"/>
                    <a:pt x="146744" y="47161"/>
                    <a:pt x="147589" y="47733"/>
                  </a:cubicBezTo>
                  <a:cubicBezTo>
                    <a:pt x="146398" y="46244"/>
                    <a:pt x="143184" y="43708"/>
                    <a:pt x="142076" y="43470"/>
                  </a:cubicBezTo>
                  <a:cubicBezTo>
                    <a:pt x="130027" y="35779"/>
                    <a:pt x="119562" y="34231"/>
                    <a:pt x="105346" y="32647"/>
                  </a:cubicBezTo>
                  <a:cubicBezTo>
                    <a:pt x="102938" y="32376"/>
                    <a:pt x="100483" y="32210"/>
                    <a:pt x="98035" y="32210"/>
                  </a:cubicBezTo>
                  <a:cubicBezTo>
                    <a:pt x="92094" y="32210"/>
                    <a:pt x="86190" y="33191"/>
                    <a:pt x="81081" y="36041"/>
                  </a:cubicBezTo>
                  <a:cubicBezTo>
                    <a:pt x="81057" y="36029"/>
                    <a:pt x="81045" y="36017"/>
                    <a:pt x="81033" y="36005"/>
                  </a:cubicBezTo>
                  <a:cubicBezTo>
                    <a:pt x="81033" y="36029"/>
                    <a:pt x="81033" y="36041"/>
                    <a:pt x="81033" y="36064"/>
                  </a:cubicBezTo>
                  <a:cubicBezTo>
                    <a:pt x="80914" y="36136"/>
                    <a:pt x="80795" y="36195"/>
                    <a:pt x="80676" y="36267"/>
                  </a:cubicBezTo>
                  <a:cubicBezTo>
                    <a:pt x="76783" y="34945"/>
                    <a:pt x="72842" y="33778"/>
                    <a:pt x="68865" y="32755"/>
                  </a:cubicBezTo>
                  <a:cubicBezTo>
                    <a:pt x="63650" y="31421"/>
                    <a:pt x="58375" y="30349"/>
                    <a:pt x="53065" y="29540"/>
                  </a:cubicBezTo>
                  <a:cubicBezTo>
                    <a:pt x="71318" y="25861"/>
                    <a:pt x="88165" y="15181"/>
                    <a:pt x="98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1193300" y="1157725"/>
              <a:ext cx="325" cy="300"/>
            </a:xfrm>
            <a:custGeom>
              <a:avLst/>
              <a:gdLst/>
              <a:ahLst/>
              <a:cxnLst/>
              <a:rect l="l" t="t" r="r" b="b"/>
              <a:pathLst>
                <a:path w="13" h="12" extrusionOk="0">
                  <a:moveTo>
                    <a:pt x="0" y="0"/>
                  </a:moveTo>
                  <a:cubicBezTo>
                    <a:pt x="0" y="12"/>
                    <a:pt x="12" y="12"/>
                    <a:pt x="12" y="12"/>
                  </a:cubicBezTo>
                  <a:cubicBezTo>
                    <a:pt x="12" y="12"/>
                    <a:pt x="12" y="0"/>
                    <a:pt x="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3"/>
            <p:cNvSpPr/>
            <p:nvPr/>
          </p:nvSpPr>
          <p:spPr>
            <a:xfrm>
              <a:off x="3943625" y="2979950"/>
              <a:ext cx="2945450" cy="2417050"/>
            </a:xfrm>
            <a:custGeom>
              <a:avLst/>
              <a:gdLst/>
              <a:ahLst/>
              <a:cxnLst/>
              <a:rect l="l" t="t" r="r" b="b"/>
              <a:pathLst>
                <a:path w="117818" h="96682" extrusionOk="0">
                  <a:moveTo>
                    <a:pt x="30826" y="1"/>
                  </a:moveTo>
                  <a:cubicBezTo>
                    <a:pt x="28016" y="13348"/>
                    <a:pt x="25564" y="27504"/>
                    <a:pt x="29636" y="40458"/>
                  </a:cubicBezTo>
                  <a:cubicBezTo>
                    <a:pt x="26171" y="34791"/>
                    <a:pt x="23397" y="28707"/>
                    <a:pt x="21849" y="22242"/>
                  </a:cubicBezTo>
                  <a:cubicBezTo>
                    <a:pt x="21563" y="21015"/>
                    <a:pt x="21313" y="19777"/>
                    <a:pt x="21123" y="18527"/>
                  </a:cubicBezTo>
                  <a:cubicBezTo>
                    <a:pt x="21095" y="18365"/>
                    <a:pt x="20962" y="18289"/>
                    <a:pt x="20835" y="18289"/>
                  </a:cubicBezTo>
                  <a:cubicBezTo>
                    <a:pt x="20691" y="18289"/>
                    <a:pt x="20555" y="18386"/>
                    <a:pt x="20587" y="18563"/>
                  </a:cubicBezTo>
                  <a:cubicBezTo>
                    <a:pt x="22087" y="28421"/>
                    <a:pt x="26457" y="37577"/>
                    <a:pt x="32124" y="45697"/>
                  </a:cubicBezTo>
                  <a:cubicBezTo>
                    <a:pt x="33529" y="47709"/>
                    <a:pt x="35017" y="49686"/>
                    <a:pt x="36565" y="51602"/>
                  </a:cubicBezTo>
                  <a:cubicBezTo>
                    <a:pt x="30326" y="45899"/>
                    <a:pt x="24837" y="39970"/>
                    <a:pt x="19277" y="33410"/>
                  </a:cubicBezTo>
                  <a:cubicBezTo>
                    <a:pt x="13788" y="26945"/>
                    <a:pt x="7740" y="20611"/>
                    <a:pt x="1" y="17122"/>
                  </a:cubicBezTo>
                  <a:lnTo>
                    <a:pt x="1" y="17122"/>
                  </a:lnTo>
                  <a:cubicBezTo>
                    <a:pt x="1715" y="22801"/>
                    <a:pt x="3454" y="28576"/>
                    <a:pt x="6680" y="33553"/>
                  </a:cubicBezTo>
                  <a:cubicBezTo>
                    <a:pt x="10216" y="39018"/>
                    <a:pt x="15396" y="43268"/>
                    <a:pt x="21075" y="46435"/>
                  </a:cubicBezTo>
                  <a:cubicBezTo>
                    <a:pt x="26373" y="49400"/>
                    <a:pt x="32124" y="51460"/>
                    <a:pt x="37934" y="53246"/>
                  </a:cubicBezTo>
                  <a:cubicBezTo>
                    <a:pt x="41268" y="57187"/>
                    <a:pt x="44887" y="60877"/>
                    <a:pt x="48733" y="64306"/>
                  </a:cubicBezTo>
                  <a:cubicBezTo>
                    <a:pt x="51638" y="66890"/>
                    <a:pt x="54686" y="69319"/>
                    <a:pt x="57841" y="71593"/>
                  </a:cubicBezTo>
                  <a:cubicBezTo>
                    <a:pt x="52365" y="68069"/>
                    <a:pt x="42411" y="61139"/>
                    <a:pt x="39815" y="60282"/>
                  </a:cubicBezTo>
                  <a:cubicBezTo>
                    <a:pt x="32338" y="57782"/>
                    <a:pt x="24599" y="56091"/>
                    <a:pt x="17122" y="53579"/>
                  </a:cubicBezTo>
                  <a:cubicBezTo>
                    <a:pt x="16741" y="53448"/>
                    <a:pt x="16336" y="53305"/>
                    <a:pt x="15967" y="53115"/>
                  </a:cubicBezTo>
                  <a:cubicBezTo>
                    <a:pt x="15455" y="52543"/>
                    <a:pt x="15098" y="52615"/>
                    <a:pt x="14598" y="52031"/>
                  </a:cubicBezTo>
                  <a:lnTo>
                    <a:pt x="14598" y="52031"/>
                  </a:lnTo>
                  <a:cubicBezTo>
                    <a:pt x="15158" y="53341"/>
                    <a:pt x="16979" y="55817"/>
                    <a:pt x="17729" y="56198"/>
                  </a:cubicBezTo>
                  <a:cubicBezTo>
                    <a:pt x="24909" y="64128"/>
                    <a:pt x="32148" y="67319"/>
                    <a:pt x="42090" y="71272"/>
                  </a:cubicBezTo>
                  <a:cubicBezTo>
                    <a:pt x="46283" y="72940"/>
                    <a:pt x="50808" y="74201"/>
                    <a:pt x="55270" y="74201"/>
                  </a:cubicBezTo>
                  <a:cubicBezTo>
                    <a:pt x="56953" y="74201"/>
                    <a:pt x="58627" y="74021"/>
                    <a:pt x="60270" y="73617"/>
                  </a:cubicBezTo>
                  <a:cubicBezTo>
                    <a:pt x="60282" y="73629"/>
                    <a:pt x="60282" y="73641"/>
                    <a:pt x="60294" y="73653"/>
                  </a:cubicBezTo>
                  <a:cubicBezTo>
                    <a:pt x="60294" y="73641"/>
                    <a:pt x="60306" y="73629"/>
                    <a:pt x="60306" y="73605"/>
                  </a:cubicBezTo>
                  <a:cubicBezTo>
                    <a:pt x="60401" y="73581"/>
                    <a:pt x="60508" y="73558"/>
                    <a:pt x="60604" y="73534"/>
                  </a:cubicBezTo>
                  <a:cubicBezTo>
                    <a:pt x="63152" y="75260"/>
                    <a:pt x="65759" y="76879"/>
                    <a:pt x="68426" y="78403"/>
                  </a:cubicBezTo>
                  <a:cubicBezTo>
                    <a:pt x="71927" y="80392"/>
                    <a:pt x="75522" y="82213"/>
                    <a:pt x="79201" y="83845"/>
                  </a:cubicBezTo>
                  <a:cubicBezTo>
                    <a:pt x="77949" y="83759"/>
                    <a:pt x="76693" y="83716"/>
                    <a:pt x="75437" y="83716"/>
                  </a:cubicBezTo>
                  <a:cubicBezTo>
                    <a:pt x="62761" y="83716"/>
                    <a:pt x="50058" y="88057"/>
                    <a:pt x="40232" y="96084"/>
                  </a:cubicBezTo>
                  <a:cubicBezTo>
                    <a:pt x="43881" y="96453"/>
                    <a:pt x="47555" y="96682"/>
                    <a:pt x="51224" y="96682"/>
                  </a:cubicBezTo>
                  <a:cubicBezTo>
                    <a:pt x="55144" y="96682"/>
                    <a:pt x="59057" y="96420"/>
                    <a:pt x="62925" y="95786"/>
                  </a:cubicBezTo>
                  <a:cubicBezTo>
                    <a:pt x="67116" y="95096"/>
                    <a:pt x="71248" y="93977"/>
                    <a:pt x="75153" y="92334"/>
                  </a:cubicBezTo>
                  <a:cubicBezTo>
                    <a:pt x="78261" y="91024"/>
                    <a:pt x="83261" y="89167"/>
                    <a:pt x="85559" y="86678"/>
                  </a:cubicBezTo>
                  <a:lnTo>
                    <a:pt x="85226" y="86333"/>
                  </a:lnTo>
                  <a:lnTo>
                    <a:pt x="85226" y="86333"/>
                  </a:lnTo>
                  <a:cubicBezTo>
                    <a:pt x="87000" y="87012"/>
                    <a:pt x="88786" y="87643"/>
                    <a:pt x="90584" y="88238"/>
                  </a:cubicBezTo>
                  <a:cubicBezTo>
                    <a:pt x="98299" y="90762"/>
                    <a:pt x="106193" y="92500"/>
                    <a:pt x="114253" y="93393"/>
                  </a:cubicBezTo>
                  <a:cubicBezTo>
                    <a:pt x="115253" y="93501"/>
                    <a:pt x="116242" y="93596"/>
                    <a:pt x="117242" y="93643"/>
                  </a:cubicBezTo>
                  <a:cubicBezTo>
                    <a:pt x="117250" y="93644"/>
                    <a:pt x="117257" y="93644"/>
                    <a:pt x="117265" y="93644"/>
                  </a:cubicBezTo>
                  <a:cubicBezTo>
                    <a:pt x="117687" y="93644"/>
                    <a:pt x="117817" y="93011"/>
                    <a:pt x="117373" y="92953"/>
                  </a:cubicBezTo>
                  <a:cubicBezTo>
                    <a:pt x="114099" y="92512"/>
                    <a:pt x="110848" y="92060"/>
                    <a:pt x="107610" y="91476"/>
                  </a:cubicBezTo>
                  <a:cubicBezTo>
                    <a:pt x="108622" y="81428"/>
                    <a:pt x="106848" y="71105"/>
                    <a:pt x="102514" y="61997"/>
                  </a:cubicBezTo>
                  <a:cubicBezTo>
                    <a:pt x="100144" y="57032"/>
                    <a:pt x="97061" y="52448"/>
                    <a:pt x="94798" y="47435"/>
                  </a:cubicBezTo>
                  <a:lnTo>
                    <a:pt x="94798" y="47435"/>
                  </a:lnTo>
                  <a:cubicBezTo>
                    <a:pt x="95025" y="51912"/>
                    <a:pt x="93858" y="56329"/>
                    <a:pt x="93525" y="60794"/>
                  </a:cubicBezTo>
                  <a:cubicBezTo>
                    <a:pt x="92667" y="72105"/>
                    <a:pt x="97442" y="83702"/>
                    <a:pt x="105978" y="91167"/>
                  </a:cubicBezTo>
                  <a:cubicBezTo>
                    <a:pt x="105836" y="91143"/>
                    <a:pt x="105681" y="91119"/>
                    <a:pt x="105538" y="91084"/>
                  </a:cubicBezTo>
                  <a:cubicBezTo>
                    <a:pt x="101597" y="90298"/>
                    <a:pt x="97692" y="89333"/>
                    <a:pt x="93834" y="88178"/>
                  </a:cubicBezTo>
                  <a:cubicBezTo>
                    <a:pt x="91548" y="87488"/>
                    <a:pt x="89274" y="86726"/>
                    <a:pt x="87024" y="85904"/>
                  </a:cubicBezTo>
                  <a:cubicBezTo>
                    <a:pt x="87071" y="85785"/>
                    <a:pt x="87119" y="85678"/>
                    <a:pt x="87155" y="85559"/>
                  </a:cubicBezTo>
                  <a:cubicBezTo>
                    <a:pt x="87881" y="83464"/>
                    <a:pt x="87559" y="81106"/>
                    <a:pt x="87143" y="78892"/>
                  </a:cubicBezTo>
                  <a:cubicBezTo>
                    <a:pt x="84392" y="64461"/>
                    <a:pt x="77904" y="50757"/>
                    <a:pt x="68474" y="39482"/>
                  </a:cubicBezTo>
                  <a:cubicBezTo>
                    <a:pt x="67890" y="38779"/>
                    <a:pt x="67212" y="38029"/>
                    <a:pt x="66307" y="37887"/>
                  </a:cubicBezTo>
                  <a:lnTo>
                    <a:pt x="66307" y="37887"/>
                  </a:lnTo>
                  <a:cubicBezTo>
                    <a:pt x="66878" y="50960"/>
                    <a:pt x="70462" y="63890"/>
                    <a:pt x="76713" y="75391"/>
                  </a:cubicBezTo>
                  <a:cubicBezTo>
                    <a:pt x="78463" y="78618"/>
                    <a:pt x="80499" y="81820"/>
                    <a:pt x="83202" y="84273"/>
                  </a:cubicBezTo>
                  <a:cubicBezTo>
                    <a:pt x="83011" y="84237"/>
                    <a:pt x="82809" y="84214"/>
                    <a:pt x="82606" y="84190"/>
                  </a:cubicBezTo>
                  <a:cubicBezTo>
                    <a:pt x="78856" y="82642"/>
                    <a:pt x="75189" y="80916"/>
                    <a:pt x="71605" y="79011"/>
                  </a:cubicBezTo>
                  <a:cubicBezTo>
                    <a:pt x="67783" y="76975"/>
                    <a:pt x="64068" y="74736"/>
                    <a:pt x="60497" y="72284"/>
                  </a:cubicBezTo>
                  <a:cubicBezTo>
                    <a:pt x="61699" y="63568"/>
                    <a:pt x="61270" y="54043"/>
                    <a:pt x="57949" y="45971"/>
                  </a:cubicBezTo>
                  <a:cubicBezTo>
                    <a:pt x="55020" y="38839"/>
                    <a:pt x="50436" y="32338"/>
                    <a:pt x="48781" y="24802"/>
                  </a:cubicBezTo>
                  <a:cubicBezTo>
                    <a:pt x="44566" y="30707"/>
                    <a:pt x="41101" y="37732"/>
                    <a:pt x="41982" y="44923"/>
                  </a:cubicBezTo>
                  <a:cubicBezTo>
                    <a:pt x="42661" y="50459"/>
                    <a:pt x="45816" y="55353"/>
                    <a:pt x="49138" y="59830"/>
                  </a:cubicBezTo>
                  <a:cubicBezTo>
                    <a:pt x="51710" y="63283"/>
                    <a:pt x="54436" y="66628"/>
                    <a:pt x="57187" y="69938"/>
                  </a:cubicBezTo>
                  <a:cubicBezTo>
                    <a:pt x="55341" y="68581"/>
                    <a:pt x="53531" y="67164"/>
                    <a:pt x="51769" y="65688"/>
                  </a:cubicBezTo>
                  <a:cubicBezTo>
                    <a:pt x="45614" y="60568"/>
                    <a:pt x="40018" y="54793"/>
                    <a:pt x="35148" y="48435"/>
                  </a:cubicBezTo>
                  <a:cubicBezTo>
                    <a:pt x="34172" y="47161"/>
                    <a:pt x="33231" y="45876"/>
                    <a:pt x="32314" y="44554"/>
                  </a:cubicBezTo>
                  <a:cubicBezTo>
                    <a:pt x="34755" y="42685"/>
                    <a:pt x="36446" y="39970"/>
                    <a:pt x="37529" y="37101"/>
                  </a:cubicBezTo>
                  <a:cubicBezTo>
                    <a:pt x="39839" y="31040"/>
                    <a:pt x="39661" y="24254"/>
                    <a:pt x="38125" y="17967"/>
                  </a:cubicBezTo>
                  <a:cubicBezTo>
                    <a:pt x="36589" y="11669"/>
                    <a:pt x="33755" y="5775"/>
                    <a:pt x="308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5450975" y="4821250"/>
              <a:ext cx="325" cy="325"/>
            </a:xfrm>
            <a:custGeom>
              <a:avLst/>
              <a:gdLst/>
              <a:ahLst/>
              <a:cxnLst/>
              <a:rect l="l" t="t" r="r" b="b"/>
              <a:pathLst>
                <a:path w="13" h="13" extrusionOk="0">
                  <a:moveTo>
                    <a:pt x="0" y="1"/>
                  </a:moveTo>
                  <a:cubicBezTo>
                    <a:pt x="0" y="1"/>
                    <a:pt x="0" y="1"/>
                    <a:pt x="0" y="13"/>
                  </a:cubicBezTo>
                  <a:lnTo>
                    <a:pt x="12" y="13"/>
                  </a:lnTo>
                  <a:cubicBezTo>
                    <a:pt x="12" y="1"/>
                    <a:pt x="12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3"/>
            <p:cNvSpPr/>
            <p:nvPr/>
          </p:nvSpPr>
          <p:spPr>
            <a:xfrm>
              <a:off x="-402275" y="3052375"/>
              <a:ext cx="1943550" cy="2148800"/>
            </a:xfrm>
            <a:custGeom>
              <a:avLst/>
              <a:gdLst/>
              <a:ahLst/>
              <a:cxnLst/>
              <a:rect l="l" t="t" r="r" b="b"/>
              <a:pathLst>
                <a:path w="77742" h="85952" extrusionOk="0">
                  <a:moveTo>
                    <a:pt x="43207" y="1"/>
                  </a:moveTo>
                  <a:cubicBezTo>
                    <a:pt x="21498" y="1"/>
                    <a:pt x="1" y="25989"/>
                    <a:pt x="3887" y="49587"/>
                  </a:cubicBezTo>
                  <a:cubicBezTo>
                    <a:pt x="7832" y="73589"/>
                    <a:pt x="36524" y="85952"/>
                    <a:pt x="52128" y="85952"/>
                  </a:cubicBezTo>
                  <a:cubicBezTo>
                    <a:pt x="56114" y="85952"/>
                    <a:pt x="59247" y="85145"/>
                    <a:pt x="60894" y="83519"/>
                  </a:cubicBezTo>
                  <a:cubicBezTo>
                    <a:pt x="66097" y="78376"/>
                    <a:pt x="55155" y="66267"/>
                    <a:pt x="61787" y="50182"/>
                  </a:cubicBezTo>
                  <a:cubicBezTo>
                    <a:pt x="66645" y="38383"/>
                    <a:pt x="75420" y="37883"/>
                    <a:pt x="76372" y="29501"/>
                  </a:cubicBezTo>
                  <a:cubicBezTo>
                    <a:pt x="77742" y="17297"/>
                    <a:pt x="61168" y="842"/>
                    <a:pt x="44523" y="33"/>
                  </a:cubicBezTo>
                  <a:cubicBezTo>
                    <a:pt x="44084" y="11"/>
                    <a:pt x="43646" y="1"/>
                    <a:pt x="432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5113425" y="1431500"/>
              <a:ext cx="250050" cy="540400"/>
            </a:xfrm>
            <a:custGeom>
              <a:avLst/>
              <a:gdLst/>
              <a:ahLst/>
              <a:cxnLst/>
              <a:rect l="l" t="t" r="r" b="b"/>
              <a:pathLst>
                <a:path w="10002" h="21616" extrusionOk="0">
                  <a:moveTo>
                    <a:pt x="1715" y="18493"/>
                  </a:moveTo>
                  <a:cubicBezTo>
                    <a:pt x="1715" y="18517"/>
                    <a:pt x="1715" y="18541"/>
                    <a:pt x="1727" y="18565"/>
                  </a:cubicBezTo>
                  <a:cubicBezTo>
                    <a:pt x="1655" y="18719"/>
                    <a:pt x="1596" y="18886"/>
                    <a:pt x="1536" y="19041"/>
                  </a:cubicBezTo>
                  <a:cubicBezTo>
                    <a:pt x="1429" y="19315"/>
                    <a:pt x="1620" y="19624"/>
                    <a:pt x="1870" y="19719"/>
                  </a:cubicBezTo>
                  <a:cubicBezTo>
                    <a:pt x="1950" y="19756"/>
                    <a:pt x="2026" y="19770"/>
                    <a:pt x="2100" y="19770"/>
                  </a:cubicBezTo>
                  <a:cubicBezTo>
                    <a:pt x="2147" y="19770"/>
                    <a:pt x="2193" y="19764"/>
                    <a:pt x="2239" y="19755"/>
                  </a:cubicBezTo>
                  <a:lnTo>
                    <a:pt x="2239" y="19755"/>
                  </a:lnTo>
                  <a:cubicBezTo>
                    <a:pt x="2215" y="19779"/>
                    <a:pt x="2203" y="19803"/>
                    <a:pt x="2179" y="19827"/>
                  </a:cubicBezTo>
                  <a:cubicBezTo>
                    <a:pt x="2046" y="20019"/>
                    <a:pt x="1590" y="20556"/>
                    <a:pt x="1350" y="20556"/>
                  </a:cubicBezTo>
                  <a:cubicBezTo>
                    <a:pt x="1248" y="20556"/>
                    <a:pt x="1185" y="20459"/>
                    <a:pt x="1203" y="20196"/>
                  </a:cubicBezTo>
                  <a:cubicBezTo>
                    <a:pt x="1239" y="19636"/>
                    <a:pt x="1513" y="19029"/>
                    <a:pt x="1715" y="18493"/>
                  </a:cubicBezTo>
                  <a:close/>
                  <a:moveTo>
                    <a:pt x="9353" y="0"/>
                  </a:moveTo>
                  <a:cubicBezTo>
                    <a:pt x="9124" y="0"/>
                    <a:pt x="8907" y="123"/>
                    <a:pt x="8871" y="396"/>
                  </a:cubicBezTo>
                  <a:cubicBezTo>
                    <a:pt x="8835" y="598"/>
                    <a:pt x="8799" y="789"/>
                    <a:pt x="8775" y="991"/>
                  </a:cubicBezTo>
                  <a:cubicBezTo>
                    <a:pt x="8743" y="985"/>
                    <a:pt x="8711" y="981"/>
                    <a:pt x="8678" y="981"/>
                  </a:cubicBezTo>
                  <a:cubicBezTo>
                    <a:pt x="8530" y="981"/>
                    <a:pt x="8390" y="1051"/>
                    <a:pt x="8371" y="1217"/>
                  </a:cubicBezTo>
                  <a:cubicBezTo>
                    <a:pt x="7442" y="7027"/>
                    <a:pt x="3465" y="11587"/>
                    <a:pt x="1203" y="16862"/>
                  </a:cubicBezTo>
                  <a:cubicBezTo>
                    <a:pt x="917" y="17505"/>
                    <a:pt x="667" y="18160"/>
                    <a:pt x="441" y="18826"/>
                  </a:cubicBezTo>
                  <a:cubicBezTo>
                    <a:pt x="239" y="19434"/>
                    <a:pt x="0" y="20124"/>
                    <a:pt x="191" y="20767"/>
                  </a:cubicBezTo>
                  <a:cubicBezTo>
                    <a:pt x="345" y="21280"/>
                    <a:pt x="807" y="21616"/>
                    <a:pt x="1320" y="21616"/>
                  </a:cubicBezTo>
                  <a:cubicBezTo>
                    <a:pt x="1403" y="21616"/>
                    <a:pt x="1488" y="21607"/>
                    <a:pt x="1572" y="21589"/>
                  </a:cubicBezTo>
                  <a:cubicBezTo>
                    <a:pt x="2227" y="21446"/>
                    <a:pt x="2679" y="20862"/>
                    <a:pt x="3048" y="20339"/>
                  </a:cubicBezTo>
                  <a:cubicBezTo>
                    <a:pt x="4846" y="17779"/>
                    <a:pt x="6311" y="15005"/>
                    <a:pt x="7466" y="12099"/>
                  </a:cubicBezTo>
                  <a:cubicBezTo>
                    <a:pt x="8763" y="8801"/>
                    <a:pt x="9597" y="5349"/>
                    <a:pt x="9978" y="1824"/>
                  </a:cubicBezTo>
                  <a:cubicBezTo>
                    <a:pt x="10002" y="1682"/>
                    <a:pt x="9954" y="1574"/>
                    <a:pt x="9871" y="1479"/>
                  </a:cubicBezTo>
                  <a:cubicBezTo>
                    <a:pt x="9895" y="1170"/>
                    <a:pt x="9918" y="848"/>
                    <a:pt x="9942" y="539"/>
                  </a:cubicBezTo>
                  <a:cubicBezTo>
                    <a:pt x="9956" y="199"/>
                    <a:pt x="9644" y="0"/>
                    <a:pt x="93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3"/>
            <p:cNvSpPr/>
            <p:nvPr/>
          </p:nvSpPr>
          <p:spPr>
            <a:xfrm>
              <a:off x="2596375" y="3730325"/>
              <a:ext cx="465325" cy="383875"/>
            </a:xfrm>
            <a:custGeom>
              <a:avLst/>
              <a:gdLst/>
              <a:ahLst/>
              <a:cxnLst/>
              <a:rect l="l" t="t" r="r" b="b"/>
              <a:pathLst>
                <a:path w="18613" h="15355" extrusionOk="0">
                  <a:moveTo>
                    <a:pt x="17232" y="1"/>
                  </a:moveTo>
                  <a:cubicBezTo>
                    <a:pt x="16724" y="1"/>
                    <a:pt x="16213" y="231"/>
                    <a:pt x="15767" y="454"/>
                  </a:cubicBezTo>
                  <a:cubicBezTo>
                    <a:pt x="12969" y="1835"/>
                    <a:pt x="10338" y="3573"/>
                    <a:pt x="7945" y="5574"/>
                  </a:cubicBezTo>
                  <a:cubicBezTo>
                    <a:pt x="5218" y="7836"/>
                    <a:pt x="2837" y="10479"/>
                    <a:pt x="813" y="13384"/>
                  </a:cubicBezTo>
                  <a:cubicBezTo>
                    <a:pt x="730" y="13491"/>
                    <a:pt x="718" y="13622"/>
                    <a:pt x="741" y="13741"/>
                  </a:cubicBezTo>
                  <a:cubicBezTo>
                    <a:pt x="563" y="14003"/>
                    <a:pt x="396" y="14265"/>
                    <a:pt x="229" y="14539"/>
                  </a:cubicBezTo>
                  <a:cubicBezTo>
                    <a:pt x="1" y="14918"/>
                    <a:pt x="384" y="15355"/>
                    <a:pt x="748" y="15355"/>
                  </a:cubicBezTo>
                  <a:cubicBezTo>
                    <a:pt x="876" y="15355"/>
                    <a:pt x="1002" y="15300"/>
                    <a:pt x="1099" y="15170"/>
                  </a:cubicBezTo>
                  <a:lnTo>
                    <a:pt x="1480" y="14694"/>
                  </a:lnTo>
                  <a:cubicBezTo>
                    <a:pt x="1549" y="14757"/>
                    <a:pt x="1639" y="14797"/>
                    <a:pt x="1726" y="14797"/>
                  </a:cubicBezTo>
                  <a:cubicBezTo>
                    <a:pt x="1802" y="14797"/>
                    <a:pt x="1876" y="14766"/>
                    <a:pt x="1932" y="14694"/>
                  </a:cubicBezTo>
                  <a:cubicBezTo>
                    <a:pt x="5528" y="10038"/>
                    <a:pt x="11207" y="7931"/>
                    <a:pt x="15719" y="4395"/>
                  </a:cubicBezTo>
                  <a:cubicBezTo>
                    <a:pt x="16279" y="3954"/>
                    <a:pt x="16815" y="3514"/>
                    <a:pt x="17327" y="3038"/>
                  </a:cubicBezTo>
                  <a:cubicBezTo>
                    <a:pt x="17791" y="2597"/>
                    <a:pt x="18339" y="2109"/>
                    <a:pt x="18482" y="1454"/>
                  </a:cubicBezTo>
                  <a:cubicBezTo>
                    <a:pt x="18613" y="847"/>
                    <a:pt x="18256" y="240"/>
                    <a:pt x="17660" y="61"/>
                  </a:cubicBezTo>
                  <a:cubicBezTo>
                    <a:pt x="17519" y="19"/>
                    <a:pt x="17376" y="1"/>
                    <a:pt x="172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" name="Google Shape;34;p3"/>
          <p:cNvGrpSpPr/>
          <p:nvPr/>
        </p:nvGrpSpPr>
        <p:grpSpPr>
          <a:xfrm rot="-3600003">
            <a:off x="4796875" y="-1579994"/>
            <a:ext cx="6167217" cy="6428767"/>
            <a:chOff x="-689680" y="561781"/>
            <a:chExt cx="4660125" cy="5490450"/>
          </a:xfrm>
        </p:grpSpPr>
        <p:sp>
          <p:nvSpPr>
            <p:cNvPr id="35" name="Google Shape;35;p3"/>
            <p:cNvSpPr/>
            <p:nvPr/>
          </p:nvSpPr>
          <p:spPr>
            <a:xfrm>
              <a:off x="-689680" y="683245"/>
              <a:ext cx="4548500" cy="5159800"/>
            </a:xfrm>
            <a:custGeom>
              <a:avLst/>
              <a:gdLst/>
              <a:ahLst/>
              <a:cxnLst/>
              <a:rect l="l" t="t" r="r" b="b"/>
              <a:pathLst>
                <a:path w="181940" h="206392" extrusionOk="0">
                  <a:moveTo>
                    <a:pt x="74907" y="1"/>
                  </a:moveTo>
                  <a:cubicBezTo>
                    <a:pt x="66695" y="1"/>
                    <a:pt x="58096" y="1329"/>
                    <a:pt x="49578" y="5156"/>
                  </a:cubicBezTo>
                  <a:cubicBezTo>
                    <a:pt x="13645" y="21289"/>
                    <a:pt x="0" y="69723"/>
                    <a:pt x="4025" y="105394"/>
                  </a:cubicBezTo>
                  <a:cubicBezTo>
                    <a:pt x="9897" y="157283"/>
                    <a:pt x="55659" y="206391"/>
                    <a:pt x="103342" y="206391"/>
                  </a:cubicBezTo>
                  <a:cubicBezTo>
                    <a:pt x="103899" y="206391"/>
                    <a:pt x="104456" y="206385"/>
                    <a:pt x="105013" y="206371"/>
                  </a:cubicBezTo>
                  <a:cubicBezTo>
                    <a:pt x="132814" y="205704"/>
                    <a:pt x="166402" y="188036"/>
                    <a:pt x="172808" y="163211"/>
                  </a:cubicBezTo>
                  <a:cubicBezTo>
                    <a:pt x="175415" y="153091"/>
                    <a:pt x="171510" y="149531"/>
                    <a:pt x="168783" y="130767"/>
                  </a:cubicBezTo>
                  <a:cubicBezTo>
                    <a:pt x="161842" y="83011"/>
                    <a:pt x="181940" y="70366"/>
                    <a:pt x="171617" y="45935"/>
                  </a:cubicBezTo>
                  <a:cubicBezTo>
                    <a:pt x="159342" y="16919"/>
                    <a:pt x="119575" y="7763"/>
                    <a:pt x="105013" y="4406"/>
                  </a:cubicBezTo>
                  <a:cubicBezTo>
                    <a:pt x="96457" y="2440"/>
                    <a:pt x="86036" y="1"/>
                    <a:pt x="74907" y="1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-637005" y="612431"/>
              <a:ext cx="4607450" cy="5439800"/>
            </a:xfrm>
            <a:custGeom>
              <a:avLst/>
              <a:gdLst/>
              <a:ahLst/>
              <a:cxnLst/>
              <a:rect l="l" t="t" r="r" b="b"/>
              <a:pathLst>
                <a:path w="184298" h="217592" extrusionOk="0">
                  <a:moveTo>
                    <a:pt x="77058" y="601"/>
                  </a:moveTo>
                  <a:cubicBezTo>
                    <a:pt x="88547" y="601"/>
                    <a:pt x="99323" y="3089"/>
                    <a:pt x="108228" y="5137"/>
                  </a:cubicBezTo>
                  <a:lnTo>
                    <a:pt x="108633" y="5232"/>
                  </a:lnTo>
                  <a:cubicBezTo>
                    <a:pt x="116289" y="6994"/>
                    <a:pt x="130541" y="10268"/>
                    <a:pt x="144495" y="16912"/>
                  </a:cubicBezTo>
                  <a:cubicBezTo>
                    <a:pt x="161545" y="25044"/>
                    <a:pt x="172963" y="35736"/>
                    <a:pt x="178452" y="48714"/>
                  </a:cubicBezTo>
                  <a:cubicBezTo>
                    <a:pt x="183678" y="61060"/>
                    <a:pt x="181416" y="70633"/>
                    <a:pt x="178559" y="82742"/>
                  </a:cubicBezTo>
                  <a:cubicBezTo>
                    <a:pt x="175499" y="95731"/>
                    <a:pt x="171689" y="111888"/>
                    <a:pt x="175463" y="137832"/>
                  </a:cubicBezTo>
                  <a:cubicBezTo>
                    <a:pt x="176535" y="145237"/>
                    <a:pt x="177785" y="150381"/>
                    <a:pt x="178785" y="154512"/>
                  </a:cubicBezTo>
                  <a:cubicBezTo>
                    <a:pt x="180464" y="161430"/>
                    <a:pt x="181380" y="165240"/>
                    <a:pt x="179690" y="171824"/>
                  </a:cubicBezTo>
                  <a:cubicBezTo>
                    <a:pt x="172939" y="197970"/>
                    <a:pt x="137530" y="216282"/>
                    <a:pt x="108693" y="216972"/>
                  </a:cubicBezTo>
                  <a:cubicBezTo>
                    <a:pt x="108109" y="216984"/>
                    <a:pt x="107514" y="216996"/>
                    <a:pt x="106919" y="216996"/>
                  </a:cubicBezTo>
                  <a:cubicBezTo>
                    <a:pt x="95239" y="216996"/>
                    <a:pt x="83404" y="214210"/>
                    <a:pt x="71712" y="208698"/>
                  </a:cubicBezTo>
                  <a:cubicBezTo>
                    <a:pt x="60032" y="203197"/>
                    <a:pt x="49066" y="195267"/>
                    <a:pt x="39137" y="185147"/>
                  </a:cubicBezTo>
                  <a:cubicBezTo>
                    <a:pt x="19074" y="164692"/>
                    <a:pt x="5847" y="137689"/>
                    <a:pt x="2834" y="111078"/>
                  </a:cubicBezTo>
                  <a:cubicBezTo>
                    <a:pt x="608" y="91409"/>
                    <a:pt x="3584" y="69442"/>
                    <a:pt x="10990" y="50821"/>
                  </a:cubicBezTo>
                  <a:cubicBezTo>
                    <a:pt x="16979" y="35784"/>
                    <a:pt x="28707" y="15793"/>
                    <a:pt x="50543" y="5994"/>
                  </a:cubicBezTo>
                  <a:cubicBezTo>
                    <a:pt x="59449" y="1994"/>
                    <a:pt x="68450" y="601"/>
                    <a:pt x="77058" y="601"/>
                  </a:cubicBezTo>
                  <a:close/>
                  <a:moveTo>
                    <a:pt x="77051" y="0"/>
                  </a:moveTo>
                  <a:cubicBezTo>
                    <a:pt x="68380" y="0"/>
                    <a:pt x="59297" y="1404"/>
                    <a:pt x="50293" y="5446"/>
                  </a:cubicBezTo>
                  <a:cubicBezTo>
                    <a:pt x="41232" y="9518"/>
                    <a:pt x="33124" y="15722"/>
                    <a:pt x="26171" y="23877"/>
                  </a:cubicBezTo>
                  <a:cubicBezTo>
                    <a:pt x="19825" y="31343"/>
                    <a:pt x="14526" y="40332"/>
                    <a:pt x="10442" y="50607"/>
                  </a:cubicBezTo>
                  <a:cubicBezTo>
                    <a:pt x="2989" y="69311"/>
                    <a:pt x="1" y="91374"/>
                    <a:pt x="2239" y="111138"/>
                  </a:cubicBezTo>
                  <a:cubicBezTo>
                    <a:pt x="5263" y="137879"/>
                    <a:pt x="18563" y="165014"/>
                    <a:pt x="38720" y="185552"/>
                  </a:cubicBezTo>
                  <a:cubicBezTo>
                    <a:pt x="48697" y="195732"/>
                    <a:pt x="59711" y="203697"/>
                    <a:pt x="71450" y="209233"/>
                  </a:cubicBezTo>
                  <a:cubicBezTo>
                    <a:pt x="83225" y="214782"/>
                    <a:pt x="95155" y="217592"/>
                    <a:pt x="106919" y="217592"/>
                  </a:cubicBezTo>
                  <a:cubicBezTo>
                    <a:pt x="107514" y="217592"/>
                    <a:pt x="108121" y="217580"/>
                    <a:pt x="108717" y="217568"/>
                  </a:cubicBezTo>
                  <a:cubicBezTo>
                    <a:pt x="123421" y="217211"/>
                    <a:pt x="139530" y="212400"/>
                    <a:pt x="152936" y="204364"/>
                  </a:cubicBezTo>
                  <a:cubicBezTo>
                    <a:pt x="167414" y="195672"/>
                    <a:pt x="177118" y="184171"/>
                    <a:pt x="180261" y="171967"/>
                  </a:cubicBezTo>
                  <a:cubicBezTo>
                    <a:pt x="182000" y="165252"/>
                    <a:pt x="181011" y="161156"/>
                    <a:pt x="179356" y="154370"/>
                  </a:cubicBezTo>
                  <a:cubicBezTo>
                    <a:pt x="178368" y="150250"/>
                    <a:pt x="177118" y="145130"/>
                    <a:pt x="176046" y="137737"/>
                  </a:cubicBezTo>
                  <a:cubicBezTo>
                    <a:pt x="172296" y="111912"/>
                    <a:pt x="176094" y="95815"/>
                    <a:pt x="179142" y="82885"/>
                  </a:cubicBezTo>
                  <a:cubicBezTo>
                    <a:pt x="182023" y="70657"/>
                    <a:pt x="184298" y="61013"/>
                    <a:pt x="178999" y="48476"/>
                  </a:cubicBezTo>
                  <a:cubicBezTo>
                    <a:pt x="173451" y="35367"/>
                    <a:pt x="161938" y="24568"/>
                    <a:pt x="144745" y="16376"/>
                  </a:cubicBezTo>
                  <a:cubicBezTo>
                    <a:pt x="130743" y="9709"/>
                    <a:pt x="116444" y="6411"/>
                    <a:pt x="108764" y="4649"/>
                  </a:cubicBezTo>
                  <a:lnTo>
                    <a:pt x="108359" y="4553"/>
                  </a:lnTo>
                  <a:cubicBezTo>
                    <a:pt x="99429" y="2493"/>
                    <a:pt x="88605" y="0"/>
                    <a:pt x="77051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-601280" y="561781"/>
              <a:ext cx="4518750" cy="5335075"/>
            </a:xfrm>
            <a:custGeom>
              <a:avLst/>
              <a:gdLst/>
              <a:ahLst/>
              <a:cxnLst/>
              <a:rect l="l" t="t" r="r" b="b"/>
              <a:pathLst>
                <a:path w="180750" h="213403" extrusionOk="0">
                  <a:moveTo>
                    <a:pt x="75557" y="603"/>
                  </a:moveTo>
                  <a:cubicBezTo>
                    <a:pt x="86833" y="603"/>
                    <a:pt x="97405" y="3031"/>
                    <a:pt x="106133" y="5044"/>
                  </a:cubicBezTo>
                  <a:lnTo>
                    <a:pt x="106538" y="5139"/>
                  </a:lnTo>
                  <a:cubicBezTo>
                    <a:pt x="114050" y="6865"/>
                    <a:pt x="128016" y="10080"/>
                    <a:pt x="141697" y="16605"/>
                  </a:cubicBezTo>
                  <a:cubicBezTo>
                    <a:pt x="158413" y="24570"/>
                    <a:pt x="169617" y="35059"/>
                    <a:pt x="174998" y="47775"/>
                  </a:cubicBezTo>
                  <a:cubicBezTo>
                    <a:pt x="180118" y="59896"/>
                    <a:pt x="177916" y="69278"/>
                    <a:pt x="175106" y="81148"/>
                  </a:cubicBezTo>
                  <a:cubicBezTo>
                    <a:pt x="172105" y="93888"/>
                    <a:pt x="168367" y="109735"/>
                    <a:pt x="172070" y="135179"/>
                  </a:cubicBezTo>
                  <a:cubicBezTo>
                    <a:pt x="173117" y="142441"/>
                    <a:pt x="174344" y="147490"/>
                    <a:pt x="175320" y="151538"/>
                  </a:cubicBezTo>
                  <a:cubicBezTo>
                    <a:pt x="176975" y="158324"/>
                    <a:pt x="177880" y="162063"/>
                    <a:pt x="176213" y="168504"/>
                  </a:cubicBezTo>
                  <a:cubicBezTo>
                    <a:pt x="169593" y="194150"/>
                    <a:pt x="134874" y="212105"/>
                    <a:pt x="106597" y="212783"/>
                  </a:cubicBezTo>
                  <a:cubicBezTo>
                    <a:pt x="106007" y="212798"/>
                    <a:pt x="105417" y="212805"/>
                    <a:pt x="104826" y="212805"/>
                  </a:cubicBezTo>
                  <a:cubicBezTo>
                    <a:pt x="93375" y="212805"/>
                    <a:pt x="81777" y="210064"/>
                    <a:pt x="70319" y="204663"/>
                  </a:cubicBezTo>
                  <a:cubicBezTo>
                    <a:pt x="58877" y="199270"/>
                    <a:pt x="48125" y="191495"/>
                    <a:pt x="38386" y="181565"/>
                  </a:cubicBezTo>
                  <a:cubicBezTo>
                    <a:pt x="18717" y="161503"/>
                    <a:pt x="5739" y="135036"/>
                    <a:pt x="2786" y="108937"/>
                  </a:cubicBezTo>
                  <a:cubicBezTo>
                    <a:pt x="596" y="89649"/>
                    <a:pt x="3513" y="68111"/>
                    <a:pt x="10787" y="49847"/>
                  </a:cubicBezTo>
                  <a:cubicBezTo>
                    <a:pt x="16657" y="35095"/>
                    <a:pt x="28159" y="15497"/>
                    <a:pt x="49566" y="5889"/>
                  </a:cubicBezTo>
                  <a:cubicBezTo>
                    <a:pt x="58305" y="1960"/>
                    <a:pt x="67128" y="603"/>
                    <a:pt x="75557" y="603"/>
                  </a:cubicBezTo>
                  <a:close/>
                  <a:moveTo>
                    <a:pt x="75554" y="1"/>
                  </a:moveTo>
                  <a:cubicBezTo>
                    <a:pt x="67054" y="1"/>
                    <a:pt x="58149" y="1376"/>
                    <a:pt x="49316" y="5341"/>
                  </a:cubicBezTo>
                  <a:cubicBezTo>
                    <a:pt x="27730" y="15033"/>
                    <a:pt x="16145" y="34773"/>
                    <a:pt x="10240" y="49632"/>
                  </a:cubicBezTo>
                  <a:cubicBezTo>
                    <a:pt x="2929" y="67980"/>
                    <a:pt x="0" y="89614"/>
                    <a:pt x="2191" y="108997"/>
                  </a:cubicBezTo>
                  <a:cubicBezTo>
                    <a:pt x="5156" y="135226"/>
                    <a:pt x="18193" y="161837"/>
                    <a:pt x="37958" y="181982"/>
                  </a:cubicBezTo>
                  <a:cubicBezTo>
                    <a:pt x="47756" y="191959"/>
                    <a:pt x="58555" y="199770"/>
                    <a:pt x="70069" y="205199"/>
                  </a:cubicBezTo>
                  <a:cubicBezTo>
                    <a:pt x="81618" y="210652"/>
                    <a:pt x="93310" y="213403"/>
                    <a:pt x="104859" y="213403"/>
                  </a:cubicBezTo>
                  <a:cubicBezTo>
                    <a:pt x="105442" y="213403"/>
                    <a:pt x="106026" y="213391"/>
                    <a:pt x="106609" y="213379"/>
                  </a:cubicBezTo>
                  <a:cubicBezTo>
                    <a:pt x="121039" y="213033"/>
                    <a:pt x="136839" y="208307"/>
                    <a:pt x="149983" y="200425"/>
                  </a:cubicBezTo>
                  <a:cubicBezTo>
                    <a:pt x="164188" y="191900"/>
                    <a:pt x="173701" y="180625"/>
                    <a:pt x="176784" y="168659"/>
                  </a:cubicBezTo>
                  <a:cubicBezTo>
                    <a:pt x="178487" y="162063"/>
                    <a:pt x="177523" y="158050"/>
                    <a:pt x="175903" y="151395"/>
                  </a:cubicBezTo>
                  <a:cubicBezTo>
                    <a:pt x="174927" y="147359"/>
                    <a:pt x="173701" y="142322"/>
                    <a:pt x="172653" y="135083"/>
                  </a:cubicBezTo>
                  <a:cubicBezTo>
                    <a:pt x="168974" y="109759"/>
                    <a:pt x="172701" y="93971"/>
                    <a:pt x="175689" y="81279"/>
                  </a:cubicBezTo>
                  <a:cubicBezTo>
                    <a:pt x="178511" y="69301"/>
                    <a:pt x="180749" y="59836"/>
                    <a:pt x="175546" y="47549"/>
                  </a:cubicBezTo>
                  <a:cubicBezTo>
                    <a:pt x="170117" y="34690"/>
                    <a:pt x="158806" y="24094"/>
                    <a:pt x="141959" y="16057"/>
                  </a:cubicBezTo>
                  <a:cubicBezTo>
                    <a:pt x="128219" y="9520"/>
                    <a:pt x="114205" y="6294"/>
                    <a:pt x="106669" y="4555"/>
                  </a:cubicBezTo>
                  <a:lnTo>
                    <a:pt x="106264" y="4460"/>
                  </a:lnTo>
                  <a:cubicBezTo>
                    <a:pt x="97501" y="2446"/>
                    <a:pt x="86887" y="1"/>
                    <a:pt x="75554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" name="Google Shape;38;p3"/>
          <p:cNvSpPr txBox="1">
            <a:spLocks noGrp="1"/>
          </p:cNvSpPr>
          <p:nvPr>
            <p:ph type="subTitle" idx="1"/>
          </p:nvPr>
        </p:nvSpPr>
        <p:spPr>
          <a:xfrm>
            <a:off x="5564100" y="1948275"/>
            <a:ext cx="2770500" cy="42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3600"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0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39" name="Google Shape;39;p3"/>
          <p:cNvSpPr txBox="1">
            <a:spLocks noGrp="1"/>
          </p:cNvSpPr>
          <p:nvPr>
            <p:ph type="subTitle" idx="2"/>
          </p:nvPr>
        </p:nvSpPr>
        <p:spPr>
          <a:xfrm>
            <a:off x="5564100" y="2503730"/>
            <a:ext cx="2881200" cy="50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 b="0">
                <a:solidFill>
                  <a:schemeClr val="accent6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accent6"/>
                </a:solidFill>
              </a:defRPr>
            </a:lvl9pPr>
          </a:lstStyle>
          <a:p>
            <a:endParaRPr/>
          </a:p>
        </p:txBody>
      </p:sp>
      <p:sp>
        <p:nvSpPr>
          <p:cNvPr id="40" name="Google Shape;40;p3"/>
          <p:cNvSpPr txBox="1">
            <a:spLocks noGrp="1"/>
          </p:cNvSpPr>
          <p:nvPr>
            <p:ph type="title" hasCustomPrompt="1"/>
          </p:nvPr>
        </p:nvSpPr>
        <p:spPr>
          <a:xfrm>
            <a:off x="5564091" y="606272"/>
            <a:ext cx="2996700" cy="106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 b="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9600"/>
              <a:buFont typeface="Lato"/>
              <a:buNone/>
              <a:defRPr sz="96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1_Blank">
    <p:bg>
      <p:bgPr>
        <a:solidFill>
          <a:srgbClr val="F2F2F2">
            <a:alpha val="0"/>
          </a:srgbClr>
        </a:solidFill>
        <a:effectLst/>
      </p:bgPr>
    </p:bg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o 9"/>
          <p:cNvGrpSpPr/>
          <p:nvPr userDrawn="1"/>
        </p:nvGrpSpPr>
        <p:grpSpPr>
          <a:xfrm>
            <a:off x="-74644" y="1"/>
            <a:ext cx="9230699" cy="5187820"/>
            <a:chOff x="-2630488" y="-1477963"/>
            <a:chExt cx="14411326" cy="8099426"/>
          </a:xfrm>
        </p:grpSpPr>
        <p:sp>
          <p:nvSpPr>
            <p:cNvPr id="5" name="Freeform 5"/>
            <p:cNvSpPr>
              <a:spLocks/>
            </p:cNvSpPr>
            <p:nvPr userDrawn="1"/>
          </p:nvSpPr>
          <p:spPr bwMode="auto">
            <a:xfrm>
              <a:off x="9070975" y="-96838"/>
              <a:ext cx="2706688" cy="6016626"/>
            </a:xfrm>
            <a:custGeom>
              <a:avLst/>
              <a:gdLst>
                <a:gd name="T0" fmla="*/ 721 w 721"/>
                <a:gd name="T1" fmla="*/ 1602 h 1602"/>
                <a:gd name="T2" fmla="*/ 434 w 721"/>
                <a:gd name="T3" fmla="*/ 1557 h 1602"/>
                <a:gd name="T4" fmla="*/ 214 w 721"/>
                <a:gd name="T5" fmla="*/ 1454 h 1602"/>
                <a:gd name="T6" fmla="*/ 125 w 721"/>
                <a:gd name="T7" fmla="*/ 1230 h 1602"/>
                <a:gd name="T8" fmla="*/ 148 w 721"/>
                <a:gd name="T9" fmla="*/ 1081 h 1602"/>
                <a:gd name="T10" fmla="*/ 76 w 721"/>
                <a:gd name="T11" fmla="*/ 842 h 1602"/>
                <a:gd name="T12" fmla="*/ 48 w 721"/>
                <a:gd name="T13" fmla="*/ 585 h 1602"/>
                <a:gd name="T14" fmla="*/ 175 w 721"/>
                <a:gd name="T15" fmla="*/ 465 h 1602"/>
                <a:gd name="T16" fmla="*/ 299 w 721"/>
                <a:gd name="T17" fmla="*/ 249 h 1602"/>
                <a:gd name="T18" fmla="*/ 313 w 721"/>
                <a:gd name="T19" fmla="*/ 228 h 1602"/>
                <a:gd name="T20" fmla="*/ 598 w 721"/>
                <a:gd name="T21" fmla="*/ 41 h 1602"/>
                <a:gd name="T22" fmla="*/ 697 w 721"/>
                <a:gd name="T23" fmla="*/ 2 h 1602"/>
                <a:gd name="T24" fmla="*/ 721 w 721"/>
                <a:gd name="T25" fmla="*/ 9 h 1602"/>
                <a:gd name="T26" fmla="*/ 721 w 721"/>
                <a:gd name="T27" fmla="*/ 1602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1" h="1602">
                  <a:moveTo>
                    <a:pt x="721" y="1602"/>
                  </a:moveTo>
                  <a:cubicBezTo>
                    <a:pt x="627" y="1581"/>
                    <a:pt x="528" y="1586"/>
                    <a:pt x="434" y="1557"/>
                  </a:cubicBezTo>
                  <a:cubicBezTo>
                    <a:pt x="356" y="1533"/>
                    <a:pt x="279" y="1506"/>
                    <a:pt x="214" y="1454"/>
                  </a:cubicBezTo>
                  <a:cubicBezTo>
                    <a:pt x="143" y="1397"/>
                    <a:pt x="109" y="1323"/>
                    <a:pt x="125" y="1230"/>
                  </a:cubicBezTo>
                  <a:cubicBezTo>
                    <a:pt x="133" y="1180"/>
                    <a:pt x="143" y="1131"/>
                    <a:pt x="148" y="1081"/>
                  </a:cubicBezTo>
                  <a:cubicBezTo>
                    <a:pt x="156" y="992"/>
                    <a:pt x="119" y="917"/>
                    <a:pt x="76" y="842"/>
                  </a:cubicBezTo>
                  <a:cubicBezTo>
                    <a:pt x="31" y="762"/>
                    <a:pt x="0" y="677"/>
                    <a:pt x="48" y="585"/>
                  </a:cubicBezTo>
                  <a:cubicBezTo>
                    <a:pt x="76" y="530"/>
                    <a:pt x="121" y="491"/>
                    <a:pt x="175" y="465"/>
                  </a:cubicBezTo>
                  <a:cubicBezTo>
                    <a:pt x="253" y="428"/>
                    <a:pt x="306" y="340"/>
                    <a:pt x="299" y="249"/>
                  </a:cubicBezTo>
                  <a:cubicBezTo>
                    <a:pt x="299" y="239"/>
                    <a:pt x="305" y="232"/>
                    <a:pt x="313" y="228"/>
                  </a:cubicBezTo>
                  <a:cubicBezTo>
                    <a:pt x="416" y="178"/>
                    <a:pt x="498" y="95"/>
                    <a:pt x="598" y="41"/>
                  </a:cubicBezTo>
                  <a:cubicBezTo>
                    <a:pt x="630" y="24"/>
                    <a:pt x="662" y="9"/>
                    <a:pt x="697" y="2"/>
                  </a:cubicBezTo>
                  <a:cubicBezTo>
                    <a:pt x="706" y="0"/>
                    <a:pt x="714" y="3"/>
                    <a:pt x="721" y="9"/>
                  </a:cubicBezTo>
                  <a:cubicBezTo>
                    <a:pt x="721" y="540"/>
                    <a:pt x="721" y="1071"/>
                    <a:pt x="721" y="1602"/>
                  </a:cubicBezTo>
                  <a:close/>
                </a:path>
              </a:pathLst>
            </a:custGeom>
            <a:solidFill>
              <a:srgbClr val="CCB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/>
            <p:cNvSpPr>
              <a:spLocks/>
            </p:cNvSpPr>
            <p:nvPr userDrawn="1"/>
          </p:nvSpPr>
          <p:spPr bwMode="auto">
            <a:xfrm>
              <a:off x="-1579563" y="4068763"/>
              <a:ext cx="6740525" cy="2549525"/>
            </a:xfrm>
            <a:custGeom>
              <a:avLst/>
              <a:gdLst>
                <a:gd name="T0" fmla="*/ 503 w 1796"/>
                <a:gd name="T1" fmla="*/ 93 h 679"/>
                <a:gd name="T2" fmla="*/ 530 w 1796"/>
                <a:gd name="T3" fmla="*/ 81 h 679"/>
                <a:gd name="T4" fmla="*/ 839 w 1796"/>
                <a:gd name="T5" fmla="*/ 17 h 679"/>
                <a:gd name="T6" fmla="*/ 1016 w 1796"/>
                <a:gd name="T7" fmla="*/ 151 h 679"/>
                <a:gd name="T8" fmla="*/ 1074 w 1796"/>
                <a:gd name="T9" fmla="*/ 252 h 679"/>
                <a:gd name="T10" fmla="*/ 1346 w 1796"/>
                <a:gd name="T11" fmla="*/ 357 h 679"/>
                <a:gd name="T12" fmla="*/ 1490 w 1796"/>
                <a:gd name="T13" fmla="*/ 366 h 679"/>
                <a:gd name="T14" fmla="*/ 1796 w 1796"/>
                <a:gd name="T15" fmla="*/ 679 h 679"/>
                <a:gd name="T16" fmla="*/ 65 w 1796"/>
                <a:gd name="T17" fmla="*/ 679 h 679"/>
                <a:gd name="T18" fmla="*/ 5 w 1796"/>
                <a:gd name="T19" fmla="*/ 547 h 679"/>
                <a:gd name="T20" fmla="*/ 111 w 1796"/>
                <a:gd name="T21" fmla="*/ 380 h 679"/>
                <a:gd name="T22" fmla="*/ 287 w 1796"/>
                <a:gd name="T23" fmla="*/ 275 h 679"/>
                <a:gd name="T24" fmla="*/ 456 w 1796"/>
                <a:gd name="T25" fmla="*/ 135 h 679"/>
                <a:gd name="T26" fmla="*/ 503 w 1796"/>
                <a:gd name="T27" fmla="*/ 93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6" h="679">
                  <a:moveTo>
                    <a:pt x="503" y="93"/>
                  </a:moveTo>
                  <a:cubicBezTo>
                    <a:pt x="512" y="89"/>
                    <a:pt x="523" y="87"/>
                    <a:pt x="530" y="81"/>
                  </a:cubicBezTo>
                  <a:cubicBezTo>
                    <a:pt x="617" y="0"/>
                    <a:pt x="726" y="0"/>
                    <a:pt x="839" y="17"/>
                  </a:cubicBezTo>
                  <a:cubicBezTo>
                    <a:pt x="926" y="31"/>
                    <a:pt x="981" y="82"/>
                    <a:pt x="1016" y="151"/>
                  </a:cubicBezTo>
                  <a:cubicBezTo>
                    <a:pt x="1034" y="185"/>
                    <a:pt x="1051" y="219"/>
                    <a:pt x="1074" y="252"/>
                  </a:cubicBezTo>
                  <a:cubicBezTo>
                    <a:pt x="1137" y="342"/>
                    <a:pt x="1240" y="352"/>
                    <a:pt x="1346" y="357"/>
                  </a:cubicBezTo>
                  <a:cubicBezTo>
                    <a:pt x="1394" y="360"/>
                    <a:pt x="1442" y="358"/>
                    <a:pt x="1490" y="366"/>
                  </a:cubicBezTo>
                  <a:cubicBezTo>
                    <a:pt x="1665" y="395"/>
                    <a:pt x="1791" y="522"/>
                    <a:pt x="1796" y="679"/>
                  </a:cubicBezTo>
                  <a:cubicBezTo>
                    <a:pt x="1219" y="679"/>
                    <a:pt x="642" y="679"/>
                    <a:pt x="65" y="679"/>
                  </a:cubicBezTo>
                  <a:cubicBezTo>
                    <a:pt x="9" y="647"/>
                    <a:pt x="0" y="598"/>
                    <a:pt x="5" y="547"/>
                  </a:cubicBezTo>
                  <a:cubicBezTo>
                    <a:pt x="12" y="478"/>
                    <a:pt x="50" y="423"/>
                    <a:pt x="111" y="380"/>
                  </a:cubicBezTo>
                  <a:cubicBezTo>
                    <a:pt x="167" y="342"/>
                    <a:pt x="226" y="307"/>
                    <a:pt x="287" y="275"/>
                  </a:cubicBezTo>
                  <a:cubicBezTo>
                    <a:pt x="355" y="239"/>
                    <a:pt x="410" y="191"/>
                    <a:pt x="456" y="135"/>
                  </a:cubicBezTo>
                  <a:cubicBezTo>
                    <a:pt x="469" y="119"/>
                    <a:pt x="482" y="103"/>
                    <a:pt x="503" y="93"/>
                  </a:cubicBezTo>
                  <a:close/>
                </a:path>
              </a:pathLst>
            </a:custGeom>
            <a:solidFill>
              <a:srgbClr val="82C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/>
            <p:cNvSpPr>
              <a:spLocks/>
            </p:cNvSpPr>
            <p:nvPr userDrawn="1"/>
          </p:nvSpPr>
          <p:spPr bwMode="auto">
            <a:xfrm>
              <a:off x="-2614613" y="884237"/>
              <a:ext cx="2938463" cy="5737226"/>
            </a:xfrm>
            <a:custGeom>
              <a:avLst/>
              <a:gdLst>
                <a:gd name="T0" fmla="*/ 783 w 783"/>
                <a:gd name="T1" fmla="*/ 941 h 1528"/>
                <a:gd name="T2" fmla="*/ 528 w 783"/>
                <a:gd name="T3" fmla="*/ 1160 h 1528"/>
                <a:gd name="T4" fmla="*/ 386 w 783"/>
                <a:gd name="T5" fmla="*/ 1250 h 1528"/>
                <a:gd name="T6" fmla="*/ 345 w 783"/>
                <a:gd name="T7" fmla="*/ 1527 h 1528"/>
                <a:gd name="T8" fmla="*/ 49 w 783"/>
                <a:gd name="T9" fmla="*/ 1527 h 1528"/>
                <a:gd name="T10" fmla="*/ 0 w 783"/>
                <a:gd name="T11" fmla="*/ 1486 h 1528"/>
                <a:gd name="T12" fmla="*/ 1 w 783"/>
                <a:gd name="T13" fmla="*/ 292 h 1528"/>
                <a:gd name="T14" fmla="*/ 61 w 783"/>
                <a:gd name="T15" fmla="*/ 291 h 1528"/>
                <a:gd name="T16" fmla="*/ 333 w 783"/>
                <a:gd name="T17" fmla="*/ 180 h 1528"/>
                <a:gd name="T18" fmla="*/ 389 w 783"/>
                <a:gd name="T19" fmla="*/ 58 h 1528"/>
                <a:gd name="T20" fmla="*/ 418 w 783"/>
                <a:gd name="T21" fmla="*/ 0 h 1528"/>
                <a:gd name="T22" fmla="*/ 528 w 783"/>
                <a:gd name="T23" fmla="*/ 76 h 1528"/>
                <a:gd name="T24" fmla="*/ 587 w 783"/>
                <a:gd name="T25" fmla="*/ 342 h 1528"/>
                <a:gd name="T26" fmla="*/ 542 w 783"/>
                <a:gd name="T27" fmla="*/ 424 h 1528"/>
                <a:gd name="T28" fmla="*/ 552 w 783"/>
                <a:gd name="T29" fmla="*/ 677 h 1528"/>
                <a:gd name="T30" fmla="*/ 783 w 783"/>
                <a:gd name="T31" fmla="*/ 941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3" h="1528">
                  <a:moveTo>
                    <a:pt x="783" y="941"/>
                  </a:moveTo>
                  <a:cubicBezTo>
                    <a:pt x="726" y="1039"/>
                    <a:pt x="634" y="1106"/>
                    <a:pt x="528" y="1160"/>
                  </a:cubicBezTo>
                  <a:cubicBezTo>
                    <a:pt x="478" y="1187"/>
                    <a:pt x="429" y="1216"/>
                    <a:pt x="386" y="1250"/>
                  </a:cubicBezTo>
                  <a:cubicBezTo>
                    <a:pt x="286" y="1329"/>
                    <a:pt x="275" y="1415"/>
                    <a:pt x="345" y="1527"/>
                  </a:cubicBezTo>
                  <a:cubicBezTo>
                    <a:pt x="246" y="1527"/>
                    <a:pt x="147" y="1525"/>
                    <a:pt x="49" y="1527"/>
                  </a:cubicBezTo>
                  <a:cubicBezTo>
                    <a:pt x="11" y="1528"/>
                    <a:pt x="0" y="1523"/>
                    <a:pt x="0" y="1486"/>
                  </a:cubicBezTo>
                  <a:cubicBezTo>
                    <a:pt x="2" y="1088"/>
                    <a:pt x="1" y="690"/>
                    <a:pt x="1" y="292"/>
                  </a:cubicBezTo>
                  <a:cubicBezTo>
                    <a:pt x="21" y="278"/>
                    <a:pt x="41" y="287"/>
                    <a:pt x="61" y="291"/>
                  </a:cubicBezTo>
                  <a:cubicBezTo>
                    <a:pt x="178" y="310"/>
                    <a:pt x="274" y="272"/>
                    <a:pt x="333" y="180"/>
                  </a:cubicBezTo>
                  <a:cubicBezTo>
                    <a:pt x="358" y="142"/>
                    <a:pt x="374" y="100"/>
                    <a:pt x="389" y="58"/>
                  </a:cubicBezTo>
                  <a:cubicBezTo>
                    <a:pt x="396" y="38"/>
                    <a:pt x="398" y="15"/>
                    <a:pt x="418" y="0"/>
                  </a:cubicBezTo>
                  <a:cubicBezTo>
                    <a:pt x="455" y="25"/>
                    <a:pt x="494" y="48"/>
                    <a:pt x="528" y="76"/>
                  </a:cubicBezTo>
                  <a:cubicBezTo>
                    <a:pt x="622" y="155"/>
                    <a:pt x="639" y="237"/>
                    <a:pt x="587" y="342"/>
                  </a:cubicBezTo>
                  <a:cubicBezTo>
                    <a:pt x="573" y="370"/>
                    <a:pt x="557" y="397"/>
                    <a:pt x="542" y="424"/>
                  </a:cubicBezTo>
                  <a:cubicBezTo>
                    <a:pt x="493" y="510"/>
                    <a:pt x="499" y="594"/>
                    <a:pt x="552" y="677"/>
                  </a:cubicBezTo>
                  <a:cubicBezTo>
                    <a:pt x="615" y="775"/>
                    <a:pt x="710" y="850"/>
                    <a:pt x="783" y="941"/>
                  </a:cubicBezTo>
                  <a:close/>
                </a:path>
              </a:pathLst>
            </a:custGeom>
            <a:solidFill>
              <a:srgbClr val="F5B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/>
            <p:cNvSpPr>
              <a:spLocks/>
            </p:cNvSpPr>
            <p:nvPr userDrawn="1"/>
          </p:nvSpPr>
          <p:spPr bwMode="auto">
            <a:xfrm>
              <a:off x="6775450" y="-1470025"/>
              <a:ext cx="5005388" cy="2403475"/>
            </a:xfrm>
            <a:custGeom>
              <a:avLst/>
              <a:gdLst>
                <a:gd name="T0" fmla="*/ 1333 w 1334"/>
                <a:gd name="T1" fmla="*/ 367 h 640"/>
                <a:gd name="T2" fmla="*/ 1109 w 1334"/>
                <a:gd name="T3" fmla="*/ 480 h 640"/>
                <a:gd name="T4" fmla="*/ 911 w 1334"/>
                <a:gd name="T5" fmla="*/ 607 h 640"/>
                <a:gd name="T6" fmla="*/ 731 w 1334"/>
                <a:gd name="T7" fmla="*/ 631 h 640"/>
                <a:gd name="T8" fmla="*/ 547 w 1334"/>
                <a:gd name="T9" fmla="*/ 506 h 640"/>
                <a:gd name="T10" fmla="*/ 483 w 1334"/>
                <a:gd name="T11" fmla="*/ 374 h 640"/>
                <a:gd name="T12" fmla="*/ 276 w 1334"/>
                <a:gd name="T13" fmla="*/ 216 h 640"/>
                <a:gd name="T14" fmla="*/ 176 w 1334"/>
                <a:gd name="T15" fmla="*/ 196 h 640"/>
                <a:gd name="T16" fmla="*/ 0 w 1334"/>
                <a:gd name="T17" fmla="*/ 1 h 640"/>
                <a:gd name="T18" fmla="*/ 1302 w 1334"/>
                <a:gd name="T19" fmla="*/ 0 h 640"/>
                <a:gd name="T20" fmla="*/ 1334 w 1334"/>
                <a:gd name="T21" fmla="*/ 32 h 640"/>
                <a:gd name="T22" fmla="*/ 1333 w 1334"/>
                <a:gd name="T23" fmla="*/ 367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4" h="640">
                  <a:moveTo>
                    <a:pt x="1333" y="367"/>
                  </a:moveTo>
                  <a:cubicBezTo>
                    <a:pt x="1246" y="381"/>
                    <a:pt x="1177" y="430"/>
                    <a:pt x="1109" y="480"/>
                  </a:cubicBezTo>
                  <a:cubicBezTo>
                    <a:pt x="1046" y="527"/>
                    <a:pt x="983" y="573"/>
                    <a:pt x="911" y="607"/>
                  </a:cubicBezTo>
                  <a:cubicBezTo>
                    <a:pt x="852" y="622"/>
                    <a:pt x="794" y="640"/>
                    <a:pt x="731" y="631"/>
                  </a:cubicBezTo>
                  <a:cubicBezTo>
                    <a:pt x="649" y="620"/>
                    <a:pt x="586" y="580"/>
                    <a:pt x="547" y="506"/>
                  </a:cubicBezTo>
                  <a:cubicBezTo>
                    <a:pt x="524" y="463"/>
                    <a:pt x="503" y="419"/>
                    <a:pt x="483" y="374"/>
                  </a:cubicBezTo>
                  <a:cubicBezTo>
                    <a:pt x="443" y="283"/>
                    <a:pt x="373" y="233"/>
                    <a:pt x="276" y="216"/>
                  </a:cubicBezTo>
                  <a:cubicBezTo>
                    <a:pt x="243" y="210"/>
                    <a:pt x="209" y="204"/>
                    <a:pt x="176" y="196"/>
                  </a:cubicBezTo>
                  <a:cubicBezTo>
                    <a:pt x="63" y="169"/>
                    <a:pt x="15" y="115"/>
                    <a:pt x="0" y="1"/>
                  </a:cubicBezTo>
                  <a:cubicBezTo>
                    <a:pt x="434" y="1"/>
                    <a:pt x="868" y="1"/>
                    <a:pt x="1302" y="0"/>
                  </a:cubicBezTo>
                  <a:cubicBezTo>
                    <a:pt x="1329" y="0"/>
                    <a:pt x="1334" y="5"/>
                    <a:pt x="1334" y="32"/>
                  </a:cubicBezTo>
                  <a:cubicBezTo>
                    <a:pt x="1332" y="144"/>
                    <a:pt x="1333" y="256"/>
                    <a:pt x="1333" y="367"/>
                  </a:cubicBezTo>
                  <a:close/>
                </a:path>
              </a:pathLst>
            </a:custGeom>
            <a:solidFill>
              <a:srgbClr val="FEF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/>
            <p:cNvSpPr>
              <a:spLocks/>
            </p:cNvSpPr>
            <p:nvPr userDrawn="1"/>
          </p:nvSpPr>
          <p:spPr bwMode="auto">
            <a:xfrm>
              <a:off x="-2630488" y="-1477963"/>
              <a:ext cx="4113213" cy="3582988"/>
            </a:xfrm>
            <a:custGeom>
              <a:avLst/>
              <a:gdLst>
                <a:gd name="T0" fmla="*/ 418 w 1096"/>
                <a:gd name="T1" fmla="*/ 633 h 954"/>
                <a:gd name="T2" fmla="*/ 317 w 1096"/>
                <a:gd name="T3" fmla="*/ 860 h 954"/>
                <a:gd name="T4" fmla="*/ 61 w 1096"/>
                <a:gd name="T5" fmla="*/ 937 h 954"/>
                <a:gd name="T6" fmla="*/ 1 w 1096"/>
                <a:gd name="T7" fmla="*/ 925 h 954"/>
                <a:gd name="T8" fmla="*/ 0 w 1096"/>
                <a:gd name="T9" fmla="*/ 33 h 954"/>
                <a:gd name="T10" fmla="*/ 37 w 1096"/>
                <a:gd name="T11" fmla="*/ 0 h 954"/>
                <a:gd name="T12" fmla="*/ 1096 w 1096"/>
                <a:gd name="T13" fmla="*/ 1 h 954"/>
                <a:gd name="T14" fmla="*/ 817 w 1096"/>
                <a:gd name="T15" fmla="*/ 285 h 954"/>
                <a:gd name="T16" fmla="*/ 707 w 1096"/>
                <a:gd name="T17" fmla="*/ 308 h 954"/>
                <a:gd name="T18" fmla="*/ 469 w 1096"/>
                <a:gd name="T19" fmla="*/ 495 h 954"/>
                <a:gd name="T20" fmla="*/ 418 w 1096"/>
                <a:gd name="T21" fmla="*/ 633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6" h="954">
                  <a:moveTo>
                    <a:pt x="418" y="633"/>
                  </a:moveTo>
                  <a:cubicBezTo>
                    <a:pt x="404" y="716"/>
                    <a:pt x="375" y="794"/>
                    <a:pt x="317" y="860"/>
                  </a:cubicBezTo>
                  <a:cubicBezTo>
                    <a:pt x="252" y="933"/>
                    <a:pt x="163" y="954"/>
                    <a:pt x="61" y="937"/>
                  </a:cubicBezTo>
                  <a:cubicBezTo>
                    <a:pt x="41" y="934"/>
                    <a:pt x="21" y="929"/>
                    <a:pt x="1" y="925"/>
                  </a:cubicBezTo>
                  <a:cubicBezTo>
                    <a:pt x="1" y="627"/>
                    <a:pt x="1" y="330"/>
                    <a:pt x="0" y="33"/>
                  </a:cubicBezTo>
                  <a:cubicBezTo>
                    <a:pt x="0" y="5"/>
                    <a:pt x="6" y="0"/>
                    <a:pt x="37" y="0"/>
                  </a:cubicBezTo>
                  <a:cubicBezTo>
                    <a:pt x="390" y="1"/>
                    <a:pt x="743" y="1"/>
                    <a:pt x="1096" y="1"/>
                  </a:cubicBezTo>
                  <a:cubicBezTo>
                    <a:pt x="1083" y="156"/>
                    <a:pt x="964" y="231"/>
                    <a:pt x="817" y="285"/>
                  </a:cubicBezTo>
                  <a:cubicBezTo>
                    <a:pt x="782" y="298"/>
                    <a:pt x="744" y="301"/>
                    <a:pt x="707" y="308"/>
                  </a:cubicBezTo>
                  <a:cubicBezTo>
                    <a:pt x="588" y="331"/>
                    <a:pt x="509" y="395"/>
                    <a:pt x="469" y="495"/>
                  </a:cubicBezTo>
                  <a:cubicBezTo>
                    <a:pt x="450" y="541"/>
                    <a:pt x="435" y="587"/>
                    <a:pt x="418" y="633"/>
                  </a:cubicBezTo>
                  <a:close/>
                </a:path>
              </a:pathLst>
            </a:custGeom>
            <a:solidFill>
              <a:srgbClr val="95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3" name="CuadroTexto 12"/>
          <p:cNvSpPr txBox="1"/>
          <p:nvPr userDrawn="1"/>
        </p:nvSpPr>
        <p:spPr>
          <a:xfrm>
            <a:off x="1535401" y="193076"/>
            <a:ext cx="54391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4800" b="1" dirty="0" smtClean="0">
                <a:solidFill>
                  <a:srgbClr val="7030A0"/>
                </a:solidFill>
                <a:latin typeface="Lato"/>
              </a:rPr>
              <a:t>TITULO</a:t>
            </a:r>
            <a:endParaRPr lang="es-PE" sz="4800" b="1" dirty="0">
              <a:solidFill>
                <a:srgbClr val="7030A0"/>
              </a:solidFill>
              <a:latin typeface="Lato"/>
            </a:endParaRPr>
          </a:p>
        </p:txBody>
      </p:sp>
      <p:sp>
        <p:nvSpPr>
          <p:cNvPr id="14" name="CuadroTexto 13"/>
          <p:cNvSpPr txBox="1"/>
          <p:nvPr userDrawn="1"/>
        </p:nvSpPr>
        <p:spPr>
          <a:xfrm>
            <a:off x="-282266" y="1282197"/>
            <a:ext cx="45372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s-ES" sz="2400" b="1" dirty="0" smtClean="0">
                <a:solidFill>
                  <a:srgbClr val="00B0F0"/>
                </a:solidFill>
                <a:latin typeface="Lato"/>
              </a:rPr>
              <a:t>TITULO CONCEPTO</a:t>
            </a:r>
            <a:endParaRPr lang="es-PE" sz="2400" b="1" dirty="0">
              <a:solidFill>
                <a:srgbClr val="00B0F0"/>
              </a:solidFill>
              <a:latin typeface="Lato"/>
            </a:endParaRPr>
          </a:p>
        </p:txBody>
      </p:sp>
    </p:spTree>
    <p:extLst>
      <p:ext uri="{BB962C8B-B14F-4D97-AF65-F5344CB8AC3E}">
        <p14:creationId xmlns:p14="http://schemas.microsoft.com/office/powerpoint/2010/main" val="402969216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1_Blank">
    <p:bg>
      <p:bgPr>
        <a:solidFill>
          <a:srgbClr val="F2F2F2">
            <a:alpha val="0"/>
          </a:srgbClr>
        </a:solidFill>
        <a:effectLst/>
      </p:bgPr>
    </p:bg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o 9"/>
          <p:cNvGrpSpPr/>
          <p:nvPr userDrawn="1"/>
        </p:nvGrpSpPr>
        <p:grpSpPr>
          <a:xfrm rot="10800000">
            <a:off x="-2" y="1"/>
            <a:ext cx="9156055" cy="5143499"/>
            <a:chOff x="-2630488" y="-1477963"/>
            <a:chExt cx="14411326" cy="8099426"/>
          </a:xfrm>
        </p:grpSpPr>
        <p:sp>
          <p:nvSpPr>
            <p:cNvPr id="5" name="Freeform 5"/>
            <p:cNvSpPr>
              <a:spLocks/>
            </p:cNvSpPr>
            <p:nvPr userDrawn="1"/>
          </p:nvSpPr>
          <p:spPr bwMode="auto">
            <a:xfrm>
              <a:off x="9070975" y="-96838"/>
              <a:ext cx="2706688" cy="6016626"/>
            </a:xfrm>
            <a:custGeom>
              <a:avLst/>
              <a:gdLst>
                <a:gd name="T0" fmla="*/ 721 w 721"/>
                <a:gd name="T1" fmla="*/ 1602 h 1602"/>
                <a:gd name="T2" fmla="*/ 434 w 721"/>
                <a:gd name="T3" fmla="*/ 1557 h 1602"/>
                <a:gd name="T4" fmla="*/ 214 w 721"/>
                <a:gd name="T5" fmla="*/ 1454 h 1602"/>
                <a:gd name="T6" fmla="*/ 125 w 721"/>
                <a:gd name="T7" fmla="*/ 1230 h 1602"/>
                <a:gd name="T8" fmla="*/ 148 w 721"/>
                <a:gd name="T9" fmla="*/ 1081 h 1602"/>
                <a:gd name="T10" fmla="*/ 76 w 721"/>
                <a:gd name="T11" fmla="*/ 842 h 1602"/>
                <a:gd name="T12" fmla="*/ 48 w 721"/>
                <a:gd name="T13" fmla="*/ 585 h 1602"/>
                <a:gd name="T14" fmla="*/ 175 w 721"/>
                <a:gd name="T15" fmla="*/ 465 h 1602"/>
                <a:gd name="T16" fmla="*/ 299 w 721"/>
                <a:gd name="T17" fmla="*/ 249 h 1602"/>
                <a:gd name="T18" fmla="*/ 313 w 721"/>
                <a:gd name="T19" fmla="*/ 228 h 1602"/>
                <a:gd name="T20" fmla="*/ 598 w 721"/>
                <a:gd name="T21" fmla="*/ 41 h 1602"/>
                <a:gd name="T22" fmla="*/ 697 w 721"/>
                <a:gd name="T23" fmla="*/ 2 h 1602"/>
                <a:gd name="T24" fmla="*/ 721 w 721"/>
                <a:gd name="T25" fmla="*/ 9 h 1602"/>
                <a:gd name="T26" fmla="*/ 721 w 721"/>
                <a:gd name="T27" fmla="*/ 1602 h 1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1" h="1602">
                  <a:moveTo>
                    <a:pt x="721" y="1602"/>
                  </a:moveTo>
                  <a:cubicBezTo>
                    <a:pt x="627" y="1581"/>
                    <a:pt x="528" y="1586"/>
                    <a:pt x="434" y="1557"/>
                  </a:cubicBezTo>
                  <a:cubicBezTo>
                    <a:pt x="356" y="1533"/>
                    <a:pt x="279" y="1506"/>
                    <a:pt x="214" y="1454"/>
                  </a:cubicBezTo>
                  <a:cubicBezTo>
                    <a:pt x="143" y="1397"/>
                    <a:pt x="109" y="1323"/>
                    <a:pt x="125" y="1230"/>
                  </a:cubicBezTo>
                  <a:cubicBezTo>
                    <a:pt x="133" y="1180"/>
                    <a:pt x="143" y="1131"/>
                    <a:pt x="148" y="1081"/>
                  </a:cubicBezTo>
                  <a:cubicBezTo>
                    <a:pt x="156" y="992"/>
                    <a:pt x="119" y="917"/>
                    <a:pt x="76" y="842"/>
                  </a:cubicBezTo>
                  <a:cubicBezTo>
                    <a:pt x="31" y="762"/>
                    <a:pt x="0" y="677"/>
                    <a:pt x="48" y="585"/>
                  </a:cubicBezTo>
                  <a:cubicBezTo>
                    <a:pt x="76" y="530"/>
                    <a:pt x="121" y="491"/>
                    <a:pt x="175" y="465"/>
                  </a:cubicBezTo>
                  <a:cubicBezTo>
                    <a:pt x="253" y="428"/>
                    <a:pt x="306" y="340"/>
                    <a:pt x="299" y="249"/>
                  </a:cubicBezTo>
                  <a:cubicBezTo>
                    <a:pt x="299" y="239"/>
                    <a:pt x="305" y="232"/>
                    <a:pt x="313" y="228"/>
                  </a:cubicBezTo>
                  <a:cubicBezTo>
                    <a:pt x="416" y="178"/>
                    <a:pt x="498" y="95"/>
                    <a:pt x="598" y="41"/>
                  </a:cubicBezTo>
                  <a:cubicBezTo>
                    <a:pt x="630" y="24"/>
                    <a:pt x="662" y="9"/>
                    <a:pt x="697" y="2"/>
                  </a:cubicBezTo>
                  <a:cubicBezTo>
                    <a:pt x="706" y="0"/>
                    <a:pt x="714" y="3"/>
                    <a:pt x="721" y="9"/>
                  </a:cubicBezTo>
                  <a:cubicBezTo>
                    <a:pt x="721" y="540"/>
                    <a:pt x="721" y="1071"/>
                    <a:pt x="721" y="1602"/>
                  </a:cubicBezTo>
                  <a:close/>
                </a:path>
              </a:pathLst>
            </a:custGeom>
            <a:solidFill>
              <a:srgbClr val="CCB5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/>
            <p:cNvSpPr>
              <a:spLocks/>
            </p:cNvSpPr>
            <p:nvPr userDrawn="1"/>
          </p:nvSpPr>
          <p:spPr bwMode="auto">
            <a:xfrm>
              <a:off x="-1579563" y="4068763"/>
              <a:ext cx="6740525" cy="2549525"/>
            </a:xfrm>
            <a:custGeom>
              <a:avLst/>
              <a:gdLst>
                <a:gd name="T0" fmla="*/ 503 w 1796"/>
                <a:gd name="T1" fmla="*/ 93 h 679"/>
                <a:gd name="T2" fmla="*/ 530 w 1796"/>
                <a:gd name="T3" fmla="*/ 81 h 679"/>
                <a:gd name="T4" fmla="*/ 839 w 1796"/>
                <a:gd name="T5" fmla="*/ 17 h 679"/>
                <a:gd name="T6" fmla="*/ 1016 w 1796"/>
                <a:gd name="T7" fmla="*/ 151 h 679"/>
                <a:gd name="T8" fmla="*/ 1074 w 1796"/>
                <a:gd name="T9" fmla="*/ 252 h 679"/>
                <a:gd name="T10" fmla="*/ 1346 w 1796"/>
                <a:gd name="T11" fmla="*/ 357 h 679"/>
                <a:gd name="T12" fmla="*/ 1490 w 1796"/>
                <a:gd name="T13" fmla="*/ 366 h 679"/>
                <a:gd name="T14" fmla="*/ 1796 w 1796"/>
                <a:gd name="T15" fmla="*/ 679 h 679"/>
                <a:gd name="T16" fmla="*/ 65 w 1796"/>
                <a:gd name="T17" fmla="*/ 679 h 679"/>
                <a:gd name="T18" fmla="*/ 5 w 1796"/>
                <a:gd name="T19" fmla="*/ 547 h 679"/>
                <a:gd name="T20" fmla="*/ 111 w 1796"/>
                <a:gd name="T21" fmla="*/ 380 h 679"/>
                <a:gd name="T22" fmla="*/ 287 w 1796"/>
                <a:gd name="T23" fmla="*/ 275 h 679"/>
                <a:gd name="T24" fmla="*/ 456 w 1796"/>
                <a:gd name="T25" fmla="*/ 135 h 679"/>
                <a:gd name="T26" fmla="*/ 503 w 1796"/>
                <a:gd name="T27" fmla="*/ 93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96" h="679">
                  <a:moveTo>
                    <a:pt x="503" y="93"/>
                  </a:moveTo>
                  <a:cubicBezTo>
                    <a:pt x="512" y="89"/>
                    <a:pt x="523" y="87"/>
                    <a:pt x="530" y="81"/>
                  </a:cubicBezTo>
                  <a:cubicBezTo>
                    <a:pt x="617" y="0"/>
                    <a:pt x="726" y="0"/>
                    <a:pt x="839" y="17"/>
                  </a:cubicBezTo>
                  <a:cubicBezTo>
                    <a:pt x="926" y="31"/>
                    <a:pt x="981" y="82"/>
                    <a:pt x="1016" y="151"/>
                  </a:cubicBezTo>
                  <a:cubicBezTo>
                    <a:pt x="1034" y="185"/>
                    <a:pt x="1051" y="219"/>
                    <a:pt x="1074" y="252"/>
                  </a:cubicBezTo>
                  <a:cubicBezTo>
                    <a:pt x="1137" y="342"/>
                    <a:pt x="1240" y="352"/>
                    <a:pt x="1346" y="357"/>
                  </a:cubicBezTo>
                  <a:cubicBezTo>
                    <a:pt x="1394" y="360"/>
                    <a:pt x="1442" y="358"/>
                    <a:pt x="1490" y="366"/>
                  </a:cubicBezTo>
                  <a:cubicBezTo>
                    <a:pt x="1665" y="395"/>
                    <a:pt x="1791" y="522"/>
                    <a:pt x="1796" y="679"/>
                  </a:cubicBezTo>
                  <a:cubicBezTo>
                    <a:pt x="1219" y="679"/>
                    <a:pt x="642" y="679"/>
                    <a:pt x="65" y="679"/>
                  </a:cubicBezTo>
                  <a:cubicBezTo>
                    <a:pt x="9" y="647"/>
                    <a:pt x="0" y="598"/>
                    <a:pt x="5" y="547"/>
                  </a:cubicBezTo>
                  <a:cubicBezTo>
                    <a:pt x="12" y="478"/>
                    <a:pt x="50" y="423"/>
                    <a:pt x="111" y="380"/>
                  </a:cubicBezTo>
                  <a:cubicBezTo>
                    <a:pt x="167" y="342"/>
                    <a:pt x="226" y="307"/>
                    <a:pt x="287" y="275"/>
                  </a:cubicBezTo>
                  <a:cubicBezTo>
                    <a:pt x="355" y="239"/>
                    <a:pt x="410" y="191"/>
                    <a:pt x="456" y="135"/>
                  </a:cubicBezTo>
                  <a:cubicBezTo>
                    <a:pt x="469" y="119"/>
                    <a:pt x="482" y="103"/>
                    <a:pt x="503" y="93"/>
                  </a:cubicBezTo>
                  <a:close/>
                </a:path>
              </a:pathLst>
            </a:custGeom>
            <a:solidFill>
              <a:srgbClr val="82C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/>
            <p:cNvSpPr>
              <a:spLocks/>
            </p:cNvSpPr>
            <p:nvPr userDrawn="1"/>
          </p:nvSpPr>
          <p:spPr bwMode="auto">
            <a:xfrm>
              <a:off x="-2614613" y="884237"/>
              <a:ext cx="2938463" cy="5737226"/>
            </a:xfrm>
            <a:custGeom>
              <a:avLst/>
              <a:gdLst>
                <a:gd name="T0" fmla="*/ 783 w 783"/>
                <a:gd name="T1" fmla="*/ 941 h 1528"/>
                <a:gd name="T2" fmla="*/ 528 w 783"/>
                <a:gd name="T3" fmla="*/ 1160 h 1528"/>
                <a:gd name="T4" fmla="*/ 386 w 783"/>
                <a:gd name="T5" fmla="*/ 1250 h 1528"/>
                <a:gd name="T6" fmla="*/ 345 w 783"/>
                <a:gd name="T7" fmla="*/ 1527 h 1528"/>
                <a:gd name="T8" fmla="*/ 49 w 783"/>
                <a:gd name="T9" fmla="*/ 1527 h 1528"/>
                <a:gd name="T10" fmla="*/ 0 w 783"/>
                <a:gd name="T11" fmla="*/ 1486 h 1528"/>
                <a:gd name="T12" fmla="*/ 1 w 783"/>
                <a:gd name="T13" fmla="*/ 292 h 1528"/>
                <a:gd name="T14" fmla="*/ 61 w 783"/>
                <a:gd name="T15" fmla="*/ 291 h 1528"/>
                <a:gd name="T16" fmla="*/ 333 w 783"/>
                <a:gd name="T17" fmla="*/ 180 h 1528"/>
                <a:gd name="T18" fmla="*/ 389 w 783"/>
                <a:gd name="T19" fmla="*/ 58 h 1528"/>
                <a:gd name="T20" fmla="*/ 418 w 783"/>
                <a:gd name="T21" fmla="*/ 0 h 1528"/>
                <a:gd name="T22" fmla="*/ 528 w 783"/>
                <a:gd name="T23" fmla="*/ 76 h 1528"/>
                <a:gd name="T24" fmla="*/ 587 w 783"/>
                <a:gd name="T25" fmla="*/ 342 h 1528"/>
                <a:gd name="T26" fmla="*/ 542 w 783"/>
                <a:gd name="T27" fmla="*/ 424 h 1528"/>
                <a:gd name="T28" fmla="*/ 552 w 783"/>
                <a:gd name="T29" fmla="*/ 677 h 1528"/>
                <a:gd name="T30" fmla="*/ 783 w 783"/>
                <a:gd name="T31" fmla="*/ 941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3" h="1528">
                  <a:moveTo>
                    <a:pt x="783" y="941"/>
                  </a:moveTo>
                  <a:cubicBezTo>
                    <a:pt x="726" y="1039"/>
                    <a:pt x="634" y="1106"/>
                    <a:pt x="528" y="1160"/>
                  </a:cubicBezTo>
                  <a:cubicBezTo>
                    <a:pt x="478" y="1187"/>
                    <a:pt x="429" y="1216"/>
                    <a:pt x="386" y="1250"/>
                  </a:cubicBezTo>
                  <a:cubicBezTo>
                    <a:pt x="286" y="1329"/>
                    <a:pt x="275" y="1415"/>
                    <a:pt x="345" y="1527"/>
                  </a:cubicBezTo>
                  <a:cubicBezTo>
                    <a:pt x="246" y="1527"/>
                    <a:pt x="147" y="1525"/>
                    <a:pt x="49" y="1527"/>
                  </a:cubicBezTo>
                  <a:cubicBezTo>
                    <a:pt x="11" y="1528"/>
                    <a:pt x="0" y="1523"/>
                    <a:pt x="0" y="1486"/>
                  </a:cubicBezTo>
                  <a:cubicBezTo>
                    <a:pt x="2" y="1088"/>
                    <a:pt x="1" y="690"/>
                    <a:pt x="1" y="292"/>
                  </a:cubicBezTo>
                  <a:cubicBezTo>
                    <a:pt x="21" y="278"/>
                    <a:pt x="41" y="287"/>
                    <a:pt x="61" y="291"/>
                  </a:cubicBezTo>
                  <a:cubicBezTo>
                    <a:pt x="178" y="310"/>
                    <a:pt x="274" y="272"/>
                    <a:pt x="333" y="180"/>
                  </a:cubicBezTo>
                  <a:cubicBezTo>
                    <a:pt x="358" y="142"/>
                    <a:pt x="374" y="100"/>
                    <a:pt x="389" y="58"/>
                  </a:cubicBezTo>
                  <a:cubicBezTo>
                    <a:pt x="396" y="38"/>
                    <a:pt x="398" y="15"/>
                    <a:pt x="418" y="0"/>
                  </a:cubicBezTo>
                  <a:cubicBezTo>
                    <a:pt x="455" y="25"/>
                    <a:pt x="494" y="48"/>
                    <a:pt x="528" y="76"/>
                  </a:cubicBezTo>
                  <a:cubicBezTo>
                    <a:pt x="622" y="155"/>
                    <a:pt x="639" y="237"/>
                    <a:pt x="587" y="342"/>
                  </a:cubicBezTo>
                  <a:cubicBezTo>
                    <a:pt x="573" y="370"/>
                    <a:pt x="557" y="397"/>
                    <a:pt x="542" y="424"/>
                  </a:cubicBezTo>
                  <a:cubicBezTo>
                    <a:pt x="493" y="510"/>
                    <a:pt x="499" y="594"/>
                    <a:pt x="552" y="677"/>
                  </a:cubicBezTo>
                  <a:cubicBezTo>
                    <a:pt x="615" y="775"/>
                    <a:pt x="710" y="850"/>
                    <a:pt x="783" y="941"/>
                  </a:cubicBezTo>
                  <a:close/>
                </a:path>
              </a:pathLst>
            </a:custGeom>
            <a:solidFill>
              <a:srgbClr val="F5B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/>
            <p:cNvSpPr>
              <a:spLocks/>
            </p:cNvSpPr>
            <p:nvPr userDrawn="1"/>
          </p:nvSpPr>
          <p:spPr bwMode="auto">
            <a:xfrm>
              <a:off x="6775450" y="-1470025"/>
              <a:ext cx="5005388" cy="2403475"/>
            </a:xfrm>
            <a:custGeom>
              <a:avLst/>
              <a:gdLst>
                <a:gd name="T0" fmla="*/ 1333 w 1334"/>
                <a:gd name="T1" fmla="*/ 367 h 640"/>
                <a:gd name="T2" fmla="*/ 1109 w 1334"/>
                <a:gd name="T3" fmla="*/ 480 h 640"/>
                <a:gd name="T4" fmla="*/ 911 w 1334"/>
                <a:gd name="T5" fmla="*/ 607 h 640"/>
                <a:gd name="T6" fmla="*/ 731 w 1334"/>
                <a:gd name="T7" fmla="*/ 631 h 640"/>
                <a:gd name="T8" fmla="*/ 547 w 1334"/>
                <a:gd name="T9" fmla="*/ 506 h 640"/>
                <a:gd name="T10" fmla="*/ 483 w 1334"/>
                <a:gd name="T11" fmla="*/ 374 h 640"/>
                <a:gd name="T12" fmla="*/ 276 w 1334"/>
                <a:gd name="T13" fmla="*/ 216 h 640"/>
                <a:gd name="T14" fmla="*/ 176 w 1334"/>
                <a:gd name="T15" fmla="*/ 196 h 640"/>
                <a:gd name="T16" fmla="*/ 0 w 1334"/>
                <a:gd name="T17" fmla="*/ 1 h 640"/>
                <a:gd name="T18" fmla="*/ 1302 w 1334"/>
                <a:gd name="T19" fmla="*/ 0 h 640"/>
                <a:gd name="T20" fmla="*/ 1334 w 1334"/>
                <a:gd name="T21" fmla="*/ 32 h 640"/>
                <a:gd name="T22" fmla="*/ 1333 w 1334"/>
                <a:gd name="T23" fmla="*/ 367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4" h="640">
                  <a:moveTo>
                    <a:pt x="1333" y="367"/>
                  </a:moveTo>
                  <a:cubicBezTo>
                    <a:pt x="1246" y="381"/>
                    <a:pt x="1177" y="430"/>
                    <a:pt x="1109" y="480"/>
                  </a:cubicBezTo>
                  <a:cubicBezTo>
                    <a:pt x="1046" y="527"/>
                    <a:pt x="983" y="573"/>
                    <a:pt x="911" y="607"/>
                  </a:cubicBezTo>
                  <a:cubicBezTo>
                    <a:pt x="852" y="622"/>
                    <a:pt x="794" y="640"/>
                    <a:pt x="731" y="631"/>
                  </a:cubicBezTo>
                  <a:cubicBezTo>
                    <a:pt x="649" y="620"/>
                    <a:pt x="586" y="580"/>
                    <a:pt x="547" y="506"/>
                  </a:cubicBezTo>
                  <a:cubicBezTo>
                    <a:pt x="524" y="463"/>
                    <a:pt x="503" y="419"/>
                    <a:pt x="483" y="374"/>
                  </a:cubicBezTo>
                  <a:cubicBezTo>
                    <a:pt x="443" y="283"/>
                    <a:pt x="373" y="233"/>
                    <a:pt x="276" y="216"/>
                  </a:cubicBezTo>
                  <a:cubicBezTo>
                    <a:pt x="243" y="210"/>
                    <a:pt x="209" y="204"/>
                    <a:pt x="176" y="196"/>
                  </a:cubicBezTo>
                  <a:cubicBezTo>
                    <a:pt x="63" y="169"/>
                    <a:pt x="15" y="115"/>
                    <a:pt x="0" y="1"/>
                  </a:cubicBezTo>
                  <a:cubicBezTo>
                    <a:pt x="434" y="1"/>
                    <a:pt x="868" y="1"/>
                    <a:pt x="1302" y="0"/>
                  </a:cubicBezTo>
                  <a:cubicBezTo>
                    <a:pt x="1329" y="0"/>
                    <a:pt x="1334" y="5"/>
                    <a:pt x="1334" y="32"/>
                  </a:cubicBezTo>
                  <a:cubicBezTo>
                    <a:pt x="1332" y="144"/>
                    <a:pt x="1333" y="256"/>
                    <a:pt x="1333" y="367"/>
                  </a:cubicBezTo>
                  <a:close/>
                </a:path>
              </a:pathLst>
            </a:custGeom>
            <a:solidFill>
              <a:srgbClr val="FEF5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/>
            <p:cNvSpPr>
              <a:spLocks/>
            </p:cNvSpPr>
            <p:nvPr userDrawn="1"/>
          </p:nvSpPr>
          <p:spPr bwMode="auto">
            <a:xfrm>
              <a:off x="-2630488" y="-1477963"/>
              <a:ext cx="4113213" cy="3582988"/>
            </a:xfrm>
            <a:custGeom>
              <a:avLst/>
              <a:gdLst>
                <a:gd name="T0" fmla="*/ 418 w 1096"/>
                <a:gd name="T1" fmla="*/ 633 h 954"/>
                <a:gd name="T2" fmla="*/ 317 w 1096"/>
                <a:gd name="T3" fmla="*/ 860 h 954"/>
                <a:gd name="T4" fmla="*/ 61 w 1096"/>
                <a:gd name="T5" fmla="*/ 937 h 954"/>
                <a:gd name="T6" fmla="*/ 1 w 1096"/>
                <a:gd name="T7" fmla="*/ 925 h 954"/>
                <a:gd name="T8" fmla="*/ 0 w 1096"/>
                <a:gd name="T9" fmla="*/ 33 h 954"/>
                <a:gd name="T10" fmla="*/ 37 w 1096"/>
                <a:gd name="T11" fmla="*/ 0 h 954"/>
                <a:gd name="T12" fmla="*/ 1096 w 1096"/>
                <a:gd name="T13" fmla="*/ 1 h 954"/>
                <a:gd name="T14" fmla="*/ 817 w 1096"/>
                <a:gd name="T15" fmla="*/ 285 h 954"/>
                <a:gd name="T16" fmla="*/ 707 w 1096"/>
                <a:gd name="T17" fmla="*/ 308 h 954"/>
                <a:gd name="T18" fmla="*/ 469 w 1096"/>
                <a:gd name="T19" fmla="*/ 495 h 954"/>
                <a:gd name="T20" fmla="*/ 418 w 1096"/>
                <a:gd name="T21" fmla="*/ 633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6" h="954">
                  <a:moveTo>
                    <a:pt x="418" y="633"/>
                  </a:moveTo>
                  <a:cubicBezTo>
                    <a:pt x="404" y="716"/>
                    <a:pt x="375" y="794"/>
                    <a:pt x="317" y="860"/>
                  </a:cubicBezTo>
                  <a:cubicBezTo>
                    <a:pt x="252" y="933"/>
                    <a:pt x="163" y="954"/>
                    <a:pt x="61" y="937"/>
                  </a:cubicBezTo>
                  <a:cubicBezTo>
                    <a:pt x="41" y="934"/>
                    <a:pt x="21" y="929"/>
                    <a:pt x="1" y="925"/>
                  </a:cubicBezTo>
                  <a:cubicBezTo>
                    <a:pt x="1" y="627"/>
                    <a:pt x="1" y="330"/>
                    <a:pt x="0" y="33"/>
                  </a:cubicBezTo>
                  <a:cubicBezTo>
                    <a:pt x="0" y="5"/>
                    <a:pt x="6" y="0"/>
                    <a:pt x="37" y="0"/>
                  </a:cubicBezTo>
                  <a:cubicBezTo>
                    <a:pt x="390" y="1"/>
                    <a:pt x="743" y="1"/>
                    <a:pt x="1096" y="1"/>
                  </a:cubicBezTo>
                  <a:cubicBezTo>
                    <a:pt x="1083" y="156"/>
                    <a:pt x="964" y="231"/>
                    <a:pt x="817" y="285"/>
                  </a:cubicBezTo>
                  <a:cubicBezTo>
                    <a:pt x="782" y="298"/>
                    <a:pt x="744" y="301"/>
                    <a:pt x="707" y="308"/>
                  </a:cubicBezTo>
                  <a:cubicBezTo>
                    <a:pt x="588" y="331"/>
                    <a:pt x="509" y="395"/>
                    <a:pt x="469" y="495"/>
                  </a:cubicBezTo>
                  <a:cubicBezTo>
                    <a:pt x="450" y="541"/>
                    <a:pt x="435" y="587"/>
                    <a:pt x="418" y="633"/>
                  </a:cubicBezTo>
                  <a:close/>
                </a:path>
              </a:pathLst>
            </a:custGeom>
            <a:solidFill>
              <a:srgbClr val="95D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87666957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 preserve="1">
  <p:cSld name="1_Blank">
    <p:bg>
      <p:bgPr>
        <a:solidFill>
          <a:srgbClr val="F2F2F2">
            <a:alpha val="0"/>
          </a:srgbClr>
        </a:solidFill>
        <a:effectLst/>
      </p:bgPr>
    </p:bg>
    <p:spTree>
      <p:nvGrpSpPr>
        <p:cNvPr id="1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3784955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hyperlink" Target="https://plantillaspowerpoint.org/" TargetMode="Externa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39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5212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602225"/>
            <a:ext cx="8520600" cy="296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55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5" y="1414596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accent5">
                    <a:lumMod val="40000"/>
                    <a:lumOff val="60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accent5">
                    <a:lumMod val="40000"/>
                    <a:lumOff val="60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accent5">
                    <a:lumMod val="40000"/>
                    <a:lumOff val="60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accent5">
                    <a:lumMod val="40000"/>
                    <a:lumOff val="60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40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4211237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77" r:id="rId2"/>
    <p:sldLayoutId id="2147483678" r:id="rId3"/>
    <p:sldLayoutId id="2147483681" r:id="rId4"/>
    <p:sldLayoutId id="2147483682" r:id="rId5"/>
    <p:sldLayoutId id="2147483649" r:id="rId6"/>
    <p:sldLayoutId id="2147483679" r:id="rId7"/>
    <p:sldLayoutId id="2147483680" r:id="rId8"/>
    <p:sldLayoutId id="2147483683" r:id="rId9"/>
    <p:sldLayoutId id="2147483650" r:id="rId10"/>
    <p:sldLayoutId id="2147483651" r:id="rId11"/>
    <p:sldLayoutId id="2147483652" r:id="rId12"/>
    <p:sldLayoutId id="2147483688" r:id="rId13"/>
    <p:sldLayoutId id="2147483685" r:id="rId14"/>
    <p:sldLayoutId id="2147483686" r:id="rId15"/>
    <p:sldLayoutId id="2147483684" r:id="rId16"/>
    <p:sldLayoutId id="2147483653" r:id="rId17"/>
    <p:sldLayoutId id="2147483654" r:id="rId18"/>
    <p:sldLayoutId id="2147483655" r:id="rId19"/>
    <p:sldLayoutId id="2147483656" r:id="rId20"/>
    <p:sldLayoutId id="2147483657" r:id="rId21"/>
    <p:sldLayoutId id="2147483659" r:id="rId22"/>
    <p:sldLayoutId id="2147483660" r:id="rId23"/>
    <p:sldLayoutId id="2147483661" r:id="rId24"/>
    <p:sldLayoutId id="2147483662" r:id="rId25"/>
    <p:sldLayoutId id="2147483687" r:id="rId26"/>
    <p:sldLayoutId id="2147483663" r:id="rId27"/>
    <p:sldLayoutId id="2147483664" r:id="rId28"/>
    <p:sldLayoutId id="2147483689" r:id="rId29"/>
    <p:sldLayoutId id="2147483665" r:id="rId30"/>
    <p:sldLayoutId id="2147483666" r:id="rId31"/>
    <p:sldLayoutId id="2147483667" r:id="rId32"/>
    <p:sldLayoutId id="2147483668" r:id="rId33"/>
    <p:sldLayoutId id="2147483669" r:id="rId34"/>
    <p:sldLayoutId id="2147483670" r:id="rId35"/>
    <p:sldLayoutId id="2147483671" r:id="rId36"/>
    <p:sldLayoutId id="2147483672" r:id="rId37"/>
    <p:sldLayoutId id="2147483673" r:id="rId3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" name="Google Shape;452;p28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"/>
              <a:buNone/>
              <a:defRPr sz="24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  <p:sp>
        <p:nvSpPr>
          <p:cNvPr id="453" name="Google Shape;453;p28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5" y="1427211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3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4223852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74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emf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GcOO9bkt-XWNez9kCxp_9xwHB4ABjT72o0JpwPTwDpo/copy" TargetMode="Externa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8.xml"/><Relationship Id="rId4" Type="http://schemas.openxmlformats.org/officeDocument/2006/relationships/image" Target="../media/image15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5.xml"/><Relationship Id="rId5" Type="http://schemas.openxmlformats.org/officeDocument/2006/relationships/image" Target="../media/image18.emf"/><Relationship Id="rId4" Type="http://schemas.openxmlformats.org/officeDocument/2006/relationships/image" Target="../media/image17.emf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hyperlink" Target="https://stories.freepik.com/?utm_source=slidesgo_template&amp;utm_medium=referral-link&amp;utm_campaign=slidesgo_contents_of_this_template&amp;utm_term=stories_by_freepik&amp;utm_content=stories" TargetMode="External"/><Relationship Id="rId3" Type="http://schemas.openxmlformats.org/officeDocument/2006/relationships/slide" Target="slide36.xml"/><Relationship Id="rId7" Type="http://schemas.openxmlformats.org/officeDocument/2006/relationships/slide" Target="slide40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6" Type="http://schemas.openxmlformats.org/officeDocument/2006/relationships/slide" Target="slide33.xml"/><Relationship Id="rId5" Type="http://schemas.openxmlformats.org/officeDocument/2006/relationships/slide" Target="slide35.xml"/><Relationship Id="rId10" Type="http://schemas.openxmlformats.org/officeDocument/2006/relationships/slide" Target="slide47.xml"/><Relationship Id="rId4" Type="http://schemas.openxmlformats.org/officeDocument/2006/relationships/slide" Target="slide34.xml"/><Relationship Id="rId9" Type="http://schemas.openxmlformats.org/officeDocument/2006/relationships/slide" Target="slide4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8.xml"/><Relationship Id="rId5" Type="http://schemas.openxmlformats.org/officeDocument/2006/relationships/image" Target="../media/image22.emf"/><Relationship Id="rId4" Type="http://schemas.openxmlformats.org/officeDocument/2006/relationships/image" Target="../media/image21.jp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GcOO9bkt-XWNez9kCxp_9xwHB4ABjT72o0JpwPTwDpo/copy" TargetMode="Externa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25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emf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7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reepik.com/free-vector/coffee-collection_764204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front-view-woman-holding-coffee-mug_5285696.htm/?utm_source=slidesgo_template&amp;utm_medium=referral-link&amp;utm_campaign=sg_resources&amp;utm_content=freepik" TargetMode="External"/><Relationship Id="rId3" Type="http://schemas.openxmlformats.org/officeDocument/2006/relationships/hyperlink" Target="https://www.freepik.com/free-vector/people-avatars_742412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pack-people-sitting-cafe_5184631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medium-shot-friends-coffee-shop_5286782.htm/?utm_source=slidesgo_template&amp;utm_medium=referral-link&amp;utm_campaign=sg_resources&amp;utm_content=freepik" TargetMode="Externa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6" Type="http://schemas.openxmlformats.org/officeDocument/2006/relationships/hyperlink" Target="https://www.freepik.com/free-vector/pack-coffee-accessories-flat-design_1069157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man-woman-drinking-coffee_5286787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people-sitting-cafe_4958693.htm/?utm_source=slidesgo_template&amp;utm_medium=referral-link&amp;utm_campaign=sg_resources&amp;utm_content=freepik" TargetMode="External"/><Relationship Id="rId15" Type="http://schemas.openxmlformats.org/officeDocument/2006/relationships/image" Target="../media/image29.emf"/><Relationship Id="rId10" Type="http://schemas.openxmlformats.org/officeDocument/2006/relationships/hyperlink" Target="https://www.freepik.com/free-vector/cute-bakery-elements-flat-design_891743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young-women-spending-time-together_5107904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pack-people-sitting-cafe_5184633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women-together-coffee-shop_5286781.htm/?utm_source=slidesgo_template&amp;utm_medium=referral-link&amp;utm_campaign=sg_resources&amp;utm_content=freepik" TargetMode="Externa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emf"/><Relationship Id="rId7" Type="http://schemas.openxmlformats.org/officeDocument/2006/relationships/image" Target="../media/image34.emf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3.emf"/><Relationship Id="rId5" Type="http://schemas.openxmlformats.org/officeDocument/2006/relationships/image" Target="../media/image32.emf"/><Relationship Id="rId4" Type="http://schemas.openxmlformats.org/officeDocument/2006/relationships/image" Target="../media/image31.emf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emf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7.emf"/><Relationship Id="rId4" Type="http://schemas.openxmlformats.org/officeDocument/2006/relationships/image" Target="../media/image36.emf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emf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9.e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hyperlink" Target="https://fonts.google.com/specimen/Lato" TargetMode="Externa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9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9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hyperlink" Target="https://chrome.google.com/webstore/detail/flaticon-for-gsuit-gslide/haekgjfnhhdkgfgmldhfokhmfkgmciba" TargetMode="External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9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o 2"/>
          <p:cNvGrpSpPr/>
          <p:nvPr/>
        </p:nvGrpSpPr>
        <p:grpSpPr>
          <a:xfrm>
            <a:off x="2556130" y="22601"/>
            <a:ext cx="4074438" cy="4411633"/>
            <a:chOff x="940850" y="207876"/>
            <a:chExt cx="3427939" cy="3711631"/>
          </a:xfrm>
        </p:grpSpPr>
        <p:pic>
          <p:nvPicPr>
            <p:cNvPr id="4" name="Imagen 3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020509" y="1409345"/>
              <a:ext cx="1268619" cy="2017563"/>
            </a:xfrm>
            <a:prstGeom prst="rect">
              <a:avLst/>
            </a:prstGeom>
          </p:spPr>
        </p:pic>
        <p:pic>
          <p:nvPicPr>
            <p:cNvPr id="2" name="Imagen 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40850" y="207876"/>
              <a:ext cx="3427939" cy="3711631"/>
            </a:xfrm>
            <a:prstGeom prst="rect">
              <a:avLst/>
            </a:prstGeom>
          </p:spPr>
        </p:pic>
      </p:grpSp>
      <p:sp>
        <p:nvSpPr>
          <p:cNvPr id="6" name="Google Shape;459;p30"/>
          <p:cNvSpPr txBox="1">
            <a:spLocks/>
          </p:cNvSpPr>
          <p:nvPr/>
        </p:nvSpPr>
        <p:spPr>
          <a:xfrm>
            <a:off x="1570073" y="4276675"/>
            <a:ext cx="6046547" cy="7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500"/>
              <a:buFont typeface="Lato"/>
              <a:buNone/>
              <a:defRPr sz="45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Lato"/>
              <a:buNone/>
              <a:defRPr sz="4000" b="1" i="0" u="none" strike="noStrike" cap="none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r>
              <a:rPr lang="es-PE" sz="7200" dirty="0" smtClean="0">
                <a:solidFill>
                  <a:schemeClr val="bg1"/>
                </a:solidFill>
              </a:rPr>
              <a:t>Cake Shop</a:t>
            </a:r>
            <a:endParaRPr lang="es-PE" sz="7200" dirty="0">
              <a:solidFill>
                <a:schemeClr val="bg1"/>
              </a:solidFill>
            </a:endParaRPr>
          </a:p>
        </p:txBody>
      </p:sp>
      <p:sp>
        <p:nvSpPr>
          <p:cNvPr id="7" name="Google Shape;460;p30"/>
          <p:cNvSpPr txBox="1">
            <a:spLocks/>
          </p:cNvSpPr>
          <p:nvPr/>
        </p:nvSpPr>
        <p:spPr>
          <a:xfrm>
            <a:off x="-779673" y="2339911"/>
            <a:ext cx="4341600" cy="42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ato"/>
              <a:buNone/>
              <a:defRPr sz="17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/>
            <a:r>
              <a:rPr lang="en-US" sz="1200" dirty="0" smtClean="0"/>
              <a:t>Here is where your</a:t>
            </a:r>
          </a:p>
          <a:p>
            <a:pPr marL="0" indent="0"/>
            <a:r>
              <a:rPr lang="en-US" sz="1200" dirty="0" smtClean="0"/>
              <a:t> presentation begins</a:t>
            </a:r>
            <a:endParaRPr lang="en-US" sz="1200" dirty="0"/>
          </a:p>
        </p:txBody>
      </p:sp>
      <p:sp>
        <p:nvSpPr>
          <p:cNvPr id="8" name="Google Shape;460;p30"/>
          <p:cNvSpPr txBox="1">
            <a:spLocks/>
          </p:cNvSpPr>
          <p:nvPr/>
        </p:nvSpPr>
        <p:spPr>
          <a:xfrm>
            <a:off x="5624768" y="2404904"/>
            <a:ext cx="4341600" cy="42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Font typeface="Lato"/>
              <a:buNone/>
              <a:defRPr sz="17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Lato"/>
              <a:buNone/>
              <a:defRPr sz="28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/>
            <a:r>
              <a:rPr lang="en-US" sz="1200" dirty="0" smtClean="0"/>
              <a:t>Here is where your</a:t>
            </a:r>
          </a:p>
          <a:p>
            <a:pPr marL="0" indent="0"/>
            <a:r>
              <a:rPr lang="en-US" sz="1200" dirty="0" smtClean="0"/>
              <a:t> presentation begins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314571872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p3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1002" name="Google Shape;1002;p38"/>
          <p:cNvSpPr txBox="1"/>
          <p:nvPr/>
        </p:nvSpPr>
        <p:spPr>
          <a:xfrm>
            <a:off x="780682" y="2401191"/>
            <a:ext cx="3156900" cy="143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Despite being red, Mars is actually a cold place. It’s full of iron oxide dust, which gives the planet its reddish cast</a:t>
            </a:r>
            <a:endParaRPr sz="1600" dirty="0"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1003" name="Google Shape;1003;p38"/>
          <p:cNvGrpSpPr/>
          <p:nvPr/>
        </p:nvGrpSpPr>
        <p:grpSpPr>
          <a:xfrm>
            <a:off x="4338121" y="1655823"/>
            <a:ext cx="4128293" cy="3063882"/>
            <a:chOff x="4659450" y="1140013"/>
            <a:chExt cx="3611489" cy="2680327"/>
          </a:xfrm>
        </p:grpSpPr>
        <p:sp>
          <p:nvSpPr>
            <p:cNvPr id="1004" name="Google Shape;1004;p38"/>
            <p:cNvSpPr/>
            <p:nvPr/>
          </p:nvSpPr>
          <p:spPr>
            <a:xfrm>
              <a:off x="6258563" y="2218188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8"/>
            <p:cNvSpPr/>
            <p:nvPr/>
          </p:nvSpPr>
          <p:spPr>
            <a:xfrm>
              <a:off x="6290700" y="2329525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8"/>
            <p:cNvSpPr/>
            <p:nvPr/>
          </p:nvSpPr>
          <p:spPr>
            <a:xfrm>
              <a:off x="6220450" y="2425313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8"/>
            <p:cNvSpPr/>
            <p:nvPr/>
          </p:nvSpPr>
          <p:spPr>
            <a:xfrm rot="5400000">
              <a:off x="5995850" y="2288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8"/>
            <p:cNvSpPr/>
            <p:nvPr/>
          </p:nvSpPr>
          <p:spPr>
            <a:xfrm rot="5400000">
              <a:off x="5696538" y="2237325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8"/>
            <p:cNvSpPr/>
            <p:nvPr/>
          </p:nvSpPr>
          <p:spPr>
            <a:xfrm rot="5400000">
              <a:off x="5826363" y="23411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8"/>
            <p:cNvSpPr/>
            <p:nvPr/>
          </p:nvSpPr>
          <p:spPr>
            <a:xfrm rot="5400000">
              <a:off x="5560925" y="2288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8"/>
            <p:cNvSpPr/>
            <p:nvPr/>
          </p:nvSpPr>
          <p:spPr>
            <a:xfrm rot="5400000">
              <a:off x="5379925" y="231015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8"/>
            <p:cNvSpPr/>
            <p:nvPr/>
          </p:nvSpPr>
          <p:spPr>
            <a:xfrm rot="5400000">
              <a:off x="5288200" y="2393588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8"/>
            <p:cNvSpPr/>
            <p:nvPr/>
          </p:nvSpPr>
          <p:spPr>
            <a:xfrm rot="5400000">
              <a:off x="5508425" y="2393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8"/>
            <p:cNvSpPr/>
            <p:nvPr/>
          </p:nvSpPr>
          <p:spPr>
            <a:xfrm rot="5400000">
              <a:off x="5225125" y="225765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8"/>
            <p:cNvSpPr/>
            <p:nvPr/>
          </p:nvSpPr>
          <p:spPr>
            <a:xfrm rot="5400000">
              <a:off x="5113200" y="24104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8"/>
            <p:cNvSpPr/>
            <p:nvPr/>
          </p:nvSpPr>
          <p:spPr>
            <a:xfrm rot="5400000">
              <a:off x="4954825" y="2310138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8"/>
            <p:cNvSpPr/>
            <p:nvPr/>
          </p:nvSpPr>
          <p:spPr>
            <a:xfrm rot="5400000">
              <a:off x="5089988" y="2288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8"/>
            <p:cNvSpPr/>
            <p:nvPr/>
          </p:nvSpPr>
          <p:spPr>
            <a:xfrm rot="5400000">
              <a:off x="4858050" y="2374325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8"/>
            <p:cNvSpPr/>
            <p:nvPr/>
          </p:nvSpPr>
          <p:spPr>
            <a:xfrm rot="5400000">
              <a:off x="4747700" y="2272025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8"/>
            <p:cNvSpPr/>
            <p:nvPr/>
          </p:nvSpPr>
          <p:spPr>
            <a:xfrm rot="5400000">
              <a:off x="7899275" y="231015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8"/>
            <p:cNvSpPr/>
            <p:nvPr/>
          </p:nvSpPr>
          <p:spPr>
            <a:xfrm rot="5400000">
              <a:off x="7807550" y="2393588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8"/>
            <p:cNvSpPr/>
            <p:nvPr/>
          </p:nvSpPr>
          <p:spPr>
            <a:xfrm rot="5400000">
              <a:off x="7744475" y="225765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8"/>
            <p:cNvSpPr/>
            <p:nvPr/>
          </p:nvSpPr>
          <p:spPr>
            <a:xfrm rot="5400000">
              <a:off x="7632550" y="24104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8"/>
            <p:cNvSpPr/>
            <p:nvPr/>
          </p:nvSpPr>
          <p:spPr>
            <a:xfrm rot="5400000">
              <a:off x="7474175" y="2310138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8"/>
            <p:cNvSpPr/>
            <p:nvPr/>
          </p:nvSpPr>
          <p:spPr>
            <a:xfrm rot="5400000">
              <a:off x="7609338" y="2288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8"/>
            <p:cNvSpPr/>
            <p:nvPr/>
          </p:nvSpPr>
          <p:spPr>
            <a:xfrm rot="5400000">
              <a:off x="7377400" y="2374325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8"/>
            <p:cNvSpPr/>
            <p:nvPr/>
          </p:nvSpPr>
          <p:spPr>
            <a:xfrm rot="5400000">
              <a:off x="7267050" y="2272025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8"/>
            <p:cNvSpPr/>
            <p:nvPr/>
          </p:nvSpPr>
          <p:spPr>
            <a:xfrm rot="5400000">
              <a:off x="7186900" y="23411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8"/>
            <p:cNvSpPr/>
            <p:nvPr/>
          </p:nvSpPr>
          <p:spPr>
            <a:xfrm rot="5400000">
              <a:off x="6970625" y="2288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8"/>
            <p:cNvSpPr/>
            <p:nvPr/>
          </p:nvSpPr>
          <p:spPr>
            <a:xfrm rot="5400000">
              <a:off x="6789625" y="231015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8"/>
            <p:cNvSpPr/>
            <p:nvPr/>
          </p:nvSpPr>
          <p:spPr>
            <a:xfrm rot="5400000">
              <a:off x="6697900" y="2393588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8"/>
            <p:cNvSpPr/>
            <p:nvPr/>
          </p:nvSpPr>
          <p:spPr>
            <a:xfrm rot="5400000">
              <a:off x="6918125" y="2393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8"/>
            <p:cNvSpPr/>
            <p:nvPr/>
          </p:nvSpPr>
          <p:spPr>
            <a:xfrm rot="5400000">
              <a:off x="6634825" y="225765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8"/>
            <p:cNvSpPr/>
            <p:nvPr/>
          </p:nvSpPr>
          <p:spPr>
            <a:xfrm rot="5400000">
              <a:off x="6522900" y="24104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8"/>
            <p:cNvSpPr/>
            <p:nvPr/>
          </p:nvSpPr>
          <p:spPr>
            <a:xfrm rot="5400000">
              <a:off x="6391375" y="2358913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8"/>
            <p:cNvSpPr/>
            <p:nvPr/>
          </p:nvSpPr>
          <p:spPr>
            <a:xfrm rot="5400000">
              <a:off x="6499688" y="2288600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8"/>
            <p:cNvSpPr/>
            <p:nvPr/>
          </p:nvSpPr>
          <p:spPr>
            <a:xfrm rot="5400000">
              <a:off x="7079575" y="2272025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8"/>
            <p:cNvSpPr/>
            <p:nvPr/>
          </p:nvSpPr>
          <p:spPr>
            <a:xfrm rot="5400000">
              <a:off x="6119388" y="2306413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8"/>
            <p:cNvSpPr/>
            <p:nvPr/>
          </p:nvSpPr>
          <p:spPr>
            <a:xfrm rot="5400000">
              <a:off x="5949900" y="2358913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8"/>
            <p:cNvSpPr/>
            <p:nvPr/>
          </p:nvSpPr>
          <p:spPr>
            <a:xfrm rot="5400000">
              <a:off x="5690475" y="2374338"/>
              <a:ext cx="52500" cy="525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8"/>
            <p:cNvSpPr/>
            <p:nvPr/>
          </p:nvSpPr>
          <p:spPr>
            <a:xfrm>
              <a:off x="4829911" y="3371268"/>
              <a:ext cx="338826" cy="440265"/>
            </a:xfrm>
            <a:custGeom>
              <a:avLst/>
              <a:gdLst/>
              <a:ahLst/>
              <a:cxnLst/>
              <a:rect l="l" t="t" r="r" b="b"/>
              <a:pathLst>
                <a:path w="6814" h="8854" extrusionOk="0">
                  <a:moveTo>
                    <a:pt x="6814" y="0"/>
                  </a:moveTo>
                  <a:lnTo>
                    <a:pt x="4195" y="279"/>
                  </a:lnTo>
                  <a:cubicBezTo>
                    <a:pt x="4195" y="279"/>
                    <a:pt x="0" y="8853"/>
                    <a:pt x="1391" y="8853"/>
                  </a:cubicBezTo>
                  <a:cubicBezTo>
                    <a:pt x="2781" y="8853"/>
                    <a:pt x="6814" y="1"/>
                    <a:pt x="68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8"/>
            <p:cNvSpPr/>
            <p:nvPr/>
          </p:nvSpPr>
          <p:spPr>
            <a:xfrm>
              <a:off x="7760463" y="3371268"/>
              <a:ext cx="338876" cy="440265"/>
            </a:xfrm>
            <a:custGeom>
              <a:avLst/>
              <a:gdLst/>
              <a:ahLst/>
              <a:cxnLst/>
              <a:rect l="l" t="t" r="r" b="b"/>
              <a:pathLst>
                <a:path w="6815" h="8854" extrusionOk="0">
                  <a:moveTo>
                    <a:pt x="1" y="0"/>
                  </a:moveTo>
                  <a:cubicBezTo>
                    <a:pt x="1" y="1"/>
                    <a:pt x="4033" y="8853"/>
                    <a:pt x="5424" y="8853"/>
                  </a:cubicBezTo>
                  <a:cubicBezTo>
                    <a:pt x="6814" y="8853"/>
                    <a:pt x="2643" y="279"/>
                    <a:pt x="2643" y="27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8"/>
            <p:cNvSpPr/>
            <p:nvPr/>
          </p:nvSpPr>
          <p:spPr>
            <a:xfrm>
              <a:off x="4791870" y="1695651"/>
              <a:ext cx="3082701" cy="1086740"/>
            </a:xfrm>
            <a:custGeom>
              <a:avLst/>
              <a:gdLst/>
              <a:ahLst/>
              <a:cxnLst/>
              <a:rect l="l" t="t" r="r" b="b"/>
              <a:pathLst>
                <a:path w="61995" h="21855" extrusionOk="0">
                  <a:moveTo>
                    <a:pt x="30864" y="1"/>
                  </a:moveTo>
                  <a:cubicBezTo>
                    <a:pt x="20483" y="1"/>
                    <a:pt x="9142" y="1020"/>
                    <a:pt x="5099" y="3060"/>
                  </a:cubicBezTo>
                  <a:cubicBezTo>
                    <a:pt x="1" y="5656"/>
                    <a:pt x="7115" y="21577"/>
                    <a:pt x="7115" y="21577"/>
                  </a:cubicBezTo>
                  <a:lnTo>
                    <a:pt x="58912" y="21855"/>
                  </a:lnTo>
                  <a:cubicBezTo>
                    <a:pt x="58912" y="21855"/>
                    <a:pt x="61392" y="11913"/>
                    <a:pt x="61693" y="6467"/>
                  </a:cubicBezTo>
                  <a:cubicBezTo>
                    <a:pt x="61994" y="1021"/>
                    <a:pt x="50407" y="882"/>
                    <a:pt x="38657" y="209"/>
                  </a:cubicBezTo>
                  <a:cubicBezTo>
                    <a:pt x="36223" y="70"/>
                    <a:pt x="33576" y="1"/>
                    <a:pt x="30864" y="1"/>
                  </a:cubicBezTo>
                  <a:close/>
                </a:path>
              </a:pathLst>
            </a:custGeom>
            <a:solidFill>
              <a:srgbClr val="CE5A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8"/>
            <p:cNvSpPr/>
            <p:nvPr/>
          </p:nvSpPr>
          <p:spPr>
            <a:xfrm>
              <a:off x="5038511" y="2694795"/>
              <a:ext cx="2852176" cy="744483"/>
            </a:xfrm>
            <a:custGeom>
              <a:avLst/>
              <a:gdLst/>
              <a:ahLst/>
              <a:cxnLst/>
              <a:rect l="l" t="t" r="r" b="b"/>
              <a:pathLst>
                <a:path w="57359" h="14972" extrusionOk="0">
                  <a:moveTo>
                    <a:pt x="1391" y="1"/>
                  </a:moveTo>
                  <a:lnTo>
                    <a:pt x="0" y="14972"/>
                  </a:lnTo>
                  <a:lnTo>
                    <a:pt x="57359" y="14972"/>
                  </a:lnTo>
                  <a:lnTo>
                    <a:pt x="54717" y="1"/>
                  </a:ln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8"/>
            <p:cNvSpPr/>
            <p:nvPr/>
          </p:nvSpPr>
          <p:spPr>
            <a:xfrm>
              <a:off x="5183711" y="2687883"/>
              <a:ext cx="2583661" cy="330771"/>
            </a:xfrm>
            <a:custGeom>
              <a:avLst/>
              <a:gdLst/>
              <a:ahLst/>
              <a:cxnLst/>
              <a:rect l="l" t="t" r="r" b="b"/>
              <a:pathLst>
                <a:path w="51959" h="6652" extrusionOk="0">
                  <a:moveTo>
                    <a:pt x="626" y="1"/>
                  </a:moveTo>
                  <a:lnTo>
                    <a:pt x="0" y="6536"/>
                  </a:lnTo>
                  <a:lnTo>
                    <a:pt x="51959" y="6652"/>
                  </a:lnTo>
                  <a:lnTo>
                    <a:pt x="51797" y="140"/>
                  </a:lnTo>
                  <a:lnTo>
                    <a:pt x="626" y="1"/>
                  </a:lnTo>
                  <a:close/>
                </a:path>
              </a:pathLst>
            </a:custGeom>
            <a:solidFill>
              <a:srgbClr val="C455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8"/>
            <p:cNvSpPr/>
            <p:nvPr/>
          </p:nvSpPr>
          <p:spPr>
            <a:xfrm>
              <a:off x="4659450" y="2227868"/>
              <a:ext cx="555379" cy="1209710"/>
            </a:xfrm>
            <a:custGeom>
              <a:avLst/>
              <a:gdLst/>
              <a:ahLst/>
              <a:cxnLst/>
              <a:rect l="l" t="t" r="r" b="b"/>
              <a:pathLst>
                <a:path w="11169" h="24328" extrusionOk="0">
                  <a:moveTo>
                    <a:pt x="3855" y="0"/>
                  </a:moveTo>
                  <a:cubicBezTo>
                    <a:pt x="761" y="0"/>
                    <a:pt x="1" y="3099"/>
                    <a:pt x="2501" y="6517"/>
                  </a:cubicBezTo>
                  <a:cubicBezTo>
                    <a:pt x="5306" y="10341"/>
                    <a:pt x="1273" y="20677"/>
                    <a:pt x="4518" y="23134"/>
                  </a:cubicBezTo>
                  <a:cubicBezTo>
                    <a:pt x="5730" y="24043"/>
                    <a:pt x="6794" y="24328"/>
                    <a:pt x="7650" y="24328"/>
                  </a:cubicBezTo>
                  <a:cubicBezTo>
                    <a:pt x="9086" y="24328"/>
                    <a:pt x="9941" y="23528"/>
                    <a:pt x="9941" y="23528"/>
                  </a:cubicBezTo>
                  <a:lnTo>
                    <a:pt x="11169" y="9252"/>
                  </a:lnTo>
                  <a:cubicBezTo>
                    <a:pt x="11169" y="9252"/>
                    <a:pt x="9014" y="932"/>
                    <a:pt x="4981" y="121"/>
                  </a:cubicBezTo>
                  <a:cubicBezTo>
                    <a:pt x="4577" y="39"/>
                    <a:pt x="4201" y="0"/>
                    <a:pt x="3855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8"/>
            <p:cNvSpPr/>
            <p:nvPr/>
          </p:nvSpPr>
          <p:spPr>
            <a:xfrm>
              <a:off x="7715560" y="2227868"/>
              <a:ext cx="555379" cy="1209710"/>
            </a:xfrm>
            <a:custGeom>
              <a:avLst/>
              <a:gdLst/>
              <a:ahLst/>
              <a:cxnLst/>
              <a:rect l="l" t="t" r="r" b="b"/>
              <a:pathLst>
                <a:path w="11169" h="24328" extrusionOk="0">
                  <a:moveTo>
                    <a:pt x="7320" y="0"/>
                  </a:moveTo>
                  <a:cubicBezTo>
                    <a:pt x="6972" y="0"/>
                    <a:pt x="6594" y="39"/>
                    <a:pt x="6188" y="121"/>
                  </a:cubicBezTo>
                  <a:cubicBezTo>
                    <a:pt x="2179" y="932"/>
                    <a:pt x="0" y="9252"/>
                    <a:pt x="0" y="9252"/>
                  </a:cubicBezTo>
                  <a:lnTo>
                    <a:pt x="1252" y="23528"/>
                  </a:lnTo>
                  <a:cubicBezTo>
                    <a:pt x="1252" y="23528"/>
                    <a:pt x="2097" y="24328"/>
                    <a:pt x="3526" y="24328"/>
                  </a:cubicBezTo>
                  <a:cubicBezTo>
                    <a:pt x="4379" y="24328"/>
                    <a:pt x="5439" y="24043"/>
                    <a:pt x="6651" y="23134"/>
                  </a:cubicBezTo>
                  <a:cubicBezTo>
                    <a:pt x="9896" y="20677"/>
                    <a:pt x="5887" y="10341"/>
                    <a:pt x="8668" y="6517"/>
                  </a:cubicBezTo>
                  <a:cubicBezTo>
                    <a:pt x="11168" y="3099"/>
                    <a:pt x="10427" y="0"/>
                    <a:pt x="7320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8"/>
            <p:cNvSpPr/>
            <p:nvPr/>
          </p:nvSpPr>
          <p:spPr>
            <a:xfrm>
              <a:off x="7210792" y="1146278"/>
              <a:ext cx="410281" cy="514455"/>
            </a:xfrm>
            <a:custGeom>
              <a:avLst/>
              <a:gdLst/>
              <a:ahLst/>
              <a:cxnLst/>
              <a:rect l="l" t="t" r="r" b="b"/>
              <a:pathLst>
                <a:path w="8251" h="10346" extrusionOk="0">
                  <a:moveTo>
                    <a:pt x="5233" y="0"/>
                  </a:moveTo>
                  <a:cubicBezTo>
                    <a:pt x="4314" y="0"/>
                    <a:pt x="3153" y="261"/>
                    <a:pt x="2156" y="1292"/>
                  </a:cubicBezTo>
                  <a:cubicBezTo>
                    <a:pt x="904" y="2613"/>
                    <a:pt x="0" y="6066"/>
                    <a:pt x="1252" y="9450"/>
                  </a:cubicBezTo>
                  <a:lnTo>
                    <a:pt x="1345" y="8847"/>
                  </a:lnTo>
                  <a:cubicBezTo>
                    <a:pt x="1345" y="8847"/>
                    <a:pt x="1437" y="9311"/>
                    <a:pt x="1669" y="9728"/>
                  </a:cubicBezTo>
                  <a:cubicBezTo>
                    <a:pt x="1692" y="9751"/>
                    <a:pt x="1715" y="9797"/>
                    <a:pt x="1715" y="9821"/>
                  </a:cubicBezTo>
                  <a:cubicBezTo>
                    <a:pt x="1858" y="10046"/>
                    <a:pt x="3141" y="10345"/>
                    <a:pt x="4466" y="10345"/>
                  </a:cubicBezTo>
                  <a:cubicBezTo>
                    <a:pt x="5725" y="10345"/>
                    <a:pt x="7021" y="10076"/>
                    <a:pt x="7416" y="9218"/>
                  </a:cubicBezTo>
                  <a:cubicBezTo>
                    <a:pt x="8251" y="7457"/>
                    <a:pt x="6860" y="272"/>
                    <a:pt x="6860" y="272"/>
                  </a:cubicBezTo>
                  <a:cubicBezTo>
                    <a:pt x="6860" y="272"/>
                    <a:pt x="6173" y="0"/>
                    <a:pt x="5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8"/>
            <p:cNvSpPr/>
            <p:nvPr/>
          </p:nvSpPr>
          <p:spPr>
            <a:xfrm>
              <a:off x="7487368" y="1496797"/>
              <a:ext cx="214414" cy="327986"/>
            </a:xfrm>
            <a:custGeom>
              <a:avLst/>
              <a:gdLst/>
              <a:ahLst/>
              <a:cxnLst/>
              <a:rect l="l" t="t" r="r" b="b"/>
              <a:pathLst>
                <a:path w="4312" h="6596" extrusionOk="0">
                  <a:moveTo>
                    <a:pt x="2363" y="0"/>
                  </a:moveTo>
                  <a:cubicBezTo>
                    <a:pt x="1377" y="0"/>
                    <a:pt x="0" y="2262"/>
                    <a:pt x="0" y="2262"/>
                  </a:cubicBezTo>
                  <a:cubicBezTo>
                    <a:pt x="0" y="2262"/>
                    <a:pt x="719" y="2957"/>
                    <a:pt x="1553" y="6595"/>
                  </a:cubicBezTo>
                  <a:lnTo>
                    <a:pt x="4311" y="4765"/>
                  </a:lnTo>
                  <a:cubicBezTo>
                    <a:pt x="4311" y="4765"/>
                    <a:pt x="3824" y="3027"/>
                    <a:pt x="3106" y="755"/>
                  </a:cubicBezTo>
                  <a:cubicBezTo>
                    <a:pt x="2928" y="209"/>
                    <a:pt x="2663" y="0"/>
                    <a:pt x="2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8"/>
            <p:cNvSpPr/>
            <p:nvPr/>
          </p:nvSpPr>
          <p:spPr>
            <a:xfrm>
              <a:off x="7487368" y="1496797"/>
              <a:ext cx="176375" cy="208149"/>
            </a:xfrm>
            <a:custGeom>
              <a:avLst/>
              <a:gdLst/>
              <a:ahLst/>
              <a:cxnLst/>
              <a:rect l="l" t="t" r="r" b="b"/>
              <a:pathLst>
                <a:path w="3547" h="4186" extrusionOk="0">
                  <a:moveTo>
                    <a:pt x="2353" y="0"/>
                  </a:moveTo>
                  <a:cubicBezTo>
                    <a:pt x="1377" y="0"/>
                    <a:pt x="0" y="2262"/>
                    <a:pt x="0" y="2262"/>
                  </a:cubicBezTo>
                  <a:cubicBezTo>
                    <a:pt x="0" y="2262"/>
                    <a:pt x="371" y="2609"/>
                    <a:pt x="904" y="4185"/>
                  </a:cubicBezTo>
                  <a:cubicBezTo>
                    <a:pt x="1924" y="3699"/>
                    <a:pt x="2874" y="3096"/>
                    <a:pt x="3546" y="2215"/>
                  </a:cubicBezTo>
                  <a:cubicBezTo>
                    <a:pt x="3407" y="1752"/>
                    <a:pt x="3268" y="1265"/>
                    <a:pt x="3083" y="755"/>
                  </a:cubicBezTo>
                  <a:cubicBezTo>
                    <a:pt x="2910" y="209"/>
                    <a:pt x="2650" y="0"/>
                    <a:pt x="23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8"/>
            <p:cNvSpPr/>
            <p:nvPr/>
          </p:nvSpPr>
          <p:spPr>
            <a:xfrm>
              <a:off x="7318051" y="1214253"/>
              <a:ext cx="380247" cy="453293"/>
            </a:xfrm>
            <a:custGeom>
              <a:avLst/>
              <a:gdLst/>
              <a:ahLst/>
              <a:cxnLst/>
              <a:rect l="l" t="t" r="r" b="b"/>
              <a:pathLst>
                <a:path w="7647" h="9116" extrusionOk="0">
                  <a:moveTo>
                    <a:pt x="3944" y="1"/>
                  </a:moveTo>
                  <a:cubicBezTo>
                    <a:pt x="2191" y="1"/>
                    <a:pt x="495" y="723"/>
                    <a:pt x="277" y="3610"/>
                  </a:cubicBezTo>
                  <a:cubicBezTo>
                    <a:pt x="1" y="7155"/>
                    <a:pt x="1416" y="9115"/>
                    <a:pt x="3350" y="9115"/>
                  </a:cubicBezTo>
                  <a:cubicBezTo>
                    <a:pt x="4665" y="9115"/>
                    <a:pt x="6220" y="8208"/>
                    <a:pt x="7646" y="6275"/>
                  </a:cubicBezTo>
                  <a:cubicBezTo>
                    <a:pt x="7137" y="4073"/>
                    <a:pt x="6650" y="2776"/>
                    <a:pt x="6812" y="458"/>
                  </a:cubicBezTo>
                  <a:cubicBezTo>
                    <a:pt x="6030" y="252"/>
                    <a:pt x="4977" y="1"/>
                    <a:pt x="39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8"/>
            <p:cNvSpPr/>
            <p:nvPr/>
          </p:nvSpPr>
          <p:spPr>
            <a:xfrm>
              <a:off x="7487368" y="1140013"/>
              <a:ext cx="419530" cy="506151"/>
            </a:xfrm>
            <a:custGeom>
              <a:avLst/>
              <a:gdLst/>
              <a:ahLst/>
              <a:cxnLst/>
              <a:rect l="l" t="t" r="r" b="b"/>
              <a:pathLst>
                <a:path w="8437" h="10179" extrusionOk="0">
                  <a:moveTo>
                    <a:pt x="2773" y="0"/>
                  </a:moveTo>
                  <a:cubicBezTo>
                    <a:pt x="924" y="0"/>
                    <a:pt x="480" y="1468"/>
                    <a:pt x="232" y="2345"/>
                  </a:cubicBezTo>
                  <a:cubicBezTo>
                    <a:pt x="0" y="3133"/>
                    <a:pt x="24" y="6540"/>
                    <a:pt x="2503" y="9228"/>
                  </a:cubicBezTo>
                  <a:lnTo>
                    <a:pt x="1789" y="6978"/>
                  </a:lnTo>
                  <a:lnTo>
                    <a:pt x="1789" y="6978"/>
                  </a:lnTo>
                  <a:cubicBezTo>
                    <a:pt x="2122" y="8005"/>
                    <a:pt x="2688" y="9364"/>
                    <a:pt x="3546" y="10178"/>
                  </a:cubicBezTo>
                  <a:cubicBezTo>
                    <a:pt x="3569" y="10178"/>
                    <a:pt x="3940" y="10132"/>
                    <a:pt x="4520" y="9993"/>
                  </a:cubicBezTo>
                  <a:cubicBezTo>
                    <a:pt x="4265" y="9506"/>
                    <a:pt x="4079" y="8996"/>
                    <a:pt x="3940" y="8347"/>
                  </a:cubicBezTo>
                  <a:lnTo>
                    <a:pt x="3940" y="8347"/>
                  </a:lnTo>
                  <a:cubicBezTo>
                    <a:pt x="3940" y="8348"/>
                    <a:pt x="4195" y="9205"/>
                    <a:pt x="4705" y="9947"/>
                  </a:cubicBezTo>
                  <a:cubicBezTo>
                    <a:pt x="5261" y="9784"/>
                    <a:pt x="5956" y="9576"/>
                    <a:pt x="6629" y="9228"/>
                  </a:cubicBezTo>
                  <a:cubicBezTo>
                    <a:pt x="6489" y="8927"/>
                    <a:pt x="6374" y="8602"/>
                    <a:pt x="6304" y="8278"/>
                  </a:cubicBezTo>
                  <a:lnTo>
                    <a:pt x="6304" y="8278"/>
                  </a:lnTo>
                  <a:cubicBezTo>
                    <a:pt x="6304" y="8278"/>
                    <a:pt x="6466" y="8695"/>
                    <a:pt x="6698" y="9182"/>
                  </a:cubicBezTo>
                  <a:cubicBezTo>
                    <a:pt x="6883" y="9089"/>
                    <a:pt x="7069" y="8996"/>
                    <a:pt x="7231" y="8881"/>
                  </a:cubicBezTo>
                  <a:cubicBezTo>
                    <a:pt x="7138" y="8626"/>
                    <a:pt x="7046" y="8371"/>
                    <a:pt x="6999" y="8116"/>
                  </a:cubicBezTo>
                  <a:lnTo>
                    <a:pt x="6999" y="8116"/>
                  </a:lnTo>
                  <a:cubicBezTo>
                    <a:pt x="6999" y="8116"/>
                    <a:pt x="7115" y="8440"/>
                    <a:pt x="7301" y="8834"/>
                  </a:cubicBezTo>
                  <a:cubicBezTo>
                    <a:pt x="7787" y="8487"/>
                    <a:pt x="8181" y="8093"/>
                    <a:pt x="8436" y="7583"/>
                  </a:cubicBezTo>
                  <a:cubicBezTo>
                    <a:pt x="8436" y="7583"/>
                    <a:pt x="6860" y="4987"/>
                    <a:pt x="6652" y="3736"/>
                  </a:cubicBezTo>
                  <a:cubicBezTo>
                    <a:pt x="6420" y="2484"/>
                    <a:pt x="4960" y="120"/>
                    <a:pt x="2944" y="4"/>
                  </a:cubicBezTo>
                  <a:cubicBezTo>
                    <a:pt x="2886" y="2"/>
                    <a:pt x="2829" y="0"/>
                    <a:pt x="2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8"/>
            <p:cNvSpPr/>
            <p:nvPr/>
          </p:nvSpPr>
          <p:spPr>
            <a:xfrm>
              <a:off x="7467776" y="1341602"/>
              <a:ext cx="100295" cy="41819"/>
            </a:xfrm>
            <a:custGeom>
              <a:avLst/>
              <a:gdLst/>
              <a:ahLst/>
              <a:cxnLst/>
              <a:rect l="l" t="t" r="r" b="b"/>
              <a:pathLst>
                <a:path w="2017" h="841" extrusionOk="0">
                  <a:moveTo>
                    <a:pt x="1019" y="0"/>
                  </a:moveTo>
                  <a:cubicBezTo>
                    <a:pt x="833" y="0"/>
                    <a:pt x="664" y="45"/>
                    <a:pt x="510" y="122"/>
                  </a:cubicBezTo>
                  <a:cubicBezTo>
                    <a:pt x="302" y="192"/>
                    <a:pt x="140" y="331"/>
                    <a:pt x="0" y="493"/>
                  </a:cubicBezTo>
                  <a:cubicBezTo>
                    <a:pt x="353" y="410"/>
                    <a:pt x="687" y="327"/>
                    <a:pt x="985" y="327"/>
                  </a:cubicBezTo>
                  <a:cubicBezTo>
                    <a:pt x="1021" y="327"/>
                    <a:pt x="1055" y="328"/>
                    <a:pt x="1090" y="331"/>
                  </a:cubicBezTo>
                  <a:cubicBezTo>
                    <a:pt x="1252" y="354"/>
                    <a:pt x="1414" y="400"/>
                    <a:pt x="1576" y="493"/>
                  </a:cubicBezTo>
                  <a:cubicBezTo>
                    <a:pt x="1715" y="562"/>
                    <a:pt x="1854" y="701"/>
                    <a:pt x="2017" y="840"/>
                  </a:cubicBezTo>
                  <a:cubicBezTo>
                    <a:pt x="1970" y="632"/>
                    <a:pt x="1878" y="446"/>
                    <a:pt x="1715" y="284"/>
                  </a:cubicBezTo>
                  <a:cubicBezTo>
                    <a:pt x="1576" y="122"/>
                    <a:pt x="1345" y="29"/>
                    <a:pt x="1136" y="6"/>
                  </a:cubicBezTo>
                  <a:cubicBezTo>
                    <a:pt x="1096" y="2"/>
                    <a:pt x="1057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8"/>
            <p:cNvSpPr/>
            <p:nvPr/>
          </p:nvSpPr>
          <p:spPr>
            <a:xfrm>
              <a:off x="7337543" y="1330115"/>
              <a:ext cx="73792" cy="31426"/>
            </a:xfrm>
            <a:custGeom>
              <a:avLst/>
              <a:gdLst/>
              <a:ahLst/>
              <a:cxnLst/>
              <a:rect l="l" t="t" r="r" b="b"/>
              <a:pathLst>
                <a:path w="1484" h="632" extrusionOk="0">
                  <a:moveTo>
                    <a:pt x="815" y="1"/>
                  </a:moveTo>
                  <a:cubicBezTo>
                    <a:pt x="791" y="1"/>
                    <a:pt x="766" y="2"/>
                    <a:pt x="742" y="5"/>
                  </a:cubicBezTo>
                  <a:cubicBezTo>
                    <a:pt x="557" y="29"/>
                    <a:pt x="395" y="121"/>
                    <a:pt x="279" y="237"/>
                  </a:cubicBezTo>
                  <a:cubicBezTo>
                    <a:pt x="163" y="353"/>
                    <a:pt x="47" y="469"/>
                    <a:pt x="1" y="631"/>
                  </a:cubicBezTo>
                  <a:cubicBezTo>
                    <a:pt x="279" y="492"/>
                    <a:pt x="534" y="353"/>
                    <a:pt x="789" y="307"/>
                  </a:cubicBezTo>
                  <a:cubicBezTo>
                    <a:pt x="904" y="307"/>
                    <a:pt x="997" y="330"/>
                    <a:pt x="1113" y="376"/>
                  </a:cubicBezTo>
                  <a:cubicBezTo>
                    <a:pt x="1252" y="423"/>
                    <a:pt x="1345" y="515"/>
                    <a:pt x="1484" y="608"/>
                  </a:cubicBezTo>
                  <a:cubicBezTo>
                    <a:pt x="1461" y="446"/>
                    <a:pt x="1391" y="283"/>
                    <a:pt x="1252" y="168"/>
                  </a:cubicBezTo>
                  <a:cubicBezTo>
                    <a:pt x="1151" y="67"/>
                    <a:pt x="980" y="1"/>
                    <a:pt x="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8"/>
            <p:cNvSpPr/>
            <p:nvPr/>
          </p:nvSpPr>
          <p:spPr>
            <a:xfrm>
              <a:off x="7370959" y="1404107"/>
              <a:ext cx="36946" cy="111832"/>
            </a:xfrm>
            <a:custGeom>
              <a:avLst/>
              <a:gdLst/>
              <a:ahLst/>
              <a:cxnLst/>
              <a:rect l="l" t="t" r="r" b="b"/>
              <a:pathLst>
                <a:path w="743" h="2249" extrusionOk="0">
                  <a:moveTo>
                    <a:pt x="742" y="1"/>
                  </a:moveTo>
                  <a:lnTo>
                    <a:pt x="742" y="1"/>
                  </a:lnTo>
                  <a:cubicBezTo>
                    <a:pt x="580" y="232"/>
                    <a:pt x="464" y="487"/>
                    <a:pt x="348" y="765"/>
                  </a:cubicBezTo>
                  <a:cubicBezTo>
                    <a:pt x="209" y="1020"/>
                    <a:pt x="117" y="1298"/>
                    <a:pt x="24" y="1576"/>
                  </a:cubicBezTo>
                  <a:lnTo>
                    <a:pt x="1" y="1600"/>
                  </a:lnTo>
                  <a:lnTo>
                    <a:pt x="24" y="1623"/>
                  </a:lnTo>
                  <a:cubicBezTo>
                    <a:pt x="256" y="1831"/>
                    <a:pt x="487" y="2040"/>
                    <a:pt x="719" y="2249"/>
                  </a:cubicBezTo>
                  <a:cubicBezTo>
                    <a:pt x="516" y="2000"/>
                    <a:pt x="313" y="1796"/>
                    <a:pt x="132" y="1572"/>
                  </a:cubicBezTo>
                  <a:lnTo>
                    <a:pt x="132" y="1572"/>
                  </a:lnTo>
                  <a:cubicBezTo>
                    <a:pt x="264" y="1326"/>
                    <a:pt x="375" y="1080"/>
                    <a:pt x="464" y="812"/>
                  </a:cubicBezTo>
                  <a:cubicBezTo>
                    <a:pt x="580" y="557"/>
                    <a:pt x="673" y="279"/>
                    <a:pt x="742" y="1"/>
                  </a:cubicBezTo>
                  <a:close/>
                </a:path>
              </a:pathLst>
            </a:custGeom>
            <a:solidFill>
              <a:srgbClr val="E296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8"/>
            <p:cNvSpPr/>
            <p:nvPr/>
          </p:nvSpPr>
          <p:spPr>
            <a:xfrm rot="348861">
              <a:off x="7384010" y="1547966"/>
              <a:ext cx="78418" cy="23023"/>
            </a:xfrm>
            <a:custGeom>
              <a:avLst/>
              <a:gdLst/>
              <a:ahLst/>
              <a:cxnLst/>
              <a:rect l="l" t="t" r="r" b="b"/>
              <a:pathLst>
                <a:path w="1577" h="463" extrusionOk="0">
                  <a:moveTo>
                    <a:pt x="991" y="1"/>
                  </a:moveTo>
                  <a:cubicBezTo>
                    <a:pt x="877" y="1"/>
                    <a:pt x="754" y="14"/>
                    <a:pt x="626" y="46"/>
                  </a:cubicBezTo>
                  <a:cubicBezTo>
                    <a:pt x="418" y="92"/>
                    <a:pt x="209" y="185"/>
                    <a:pt x="24" y="324"/>
                  </a:cubicBezTo>
                  <a:cubicBezTo>
                    <a:pt x="1" y="347"/>
                    <a:pt x="1" y="393"/>
                    <a:pt x="24" y="440"/>
                  </a:cubicBezTo>
                  <a:cubicBezTo>
                    <a:pt x="47" y="463"/>
                    <a:pt x="70" y="463"/>
                    <a:pt x="70" y="463"/>
                  </a:cubicBezTo>
                  <a:cubicBezTo>
                    <a:pt x="93" y="463"/>
                    <a:pt x="116" y="463"/>
                    <a:pt x="116" y="440"/>
                  </a:cubicBezTo>
                  <a:cubicBezTo>
                    <a:pt x="279" y="324"/>
                    <a:pt x="464" y="231"/>
                    <a:pt x="650" y="185"/>
                  </a:cubicBezTo>
                  <a:cubicBezTo>
                    <a:pt x="770" y="153"/>
                    <a:pt x="884" y="140"/>
                    <a:pt x="990" y="140"/>
                  </a:cubicBezTo>
                  <a:cubicBezTo>
                    <a:pt x="1191" y="140"/>
                    <a:pt x="1362" y="185"/>
                    <a:pt x="1484" y="231"/>
                  </a:cubicBezTo>
                  <a:cubicBezTo>
                    <a:pt x="1507" y="231"/>
                    <a:pt x="1553" y="231"/>
                    <a:pt x="1577" y="185"/>
                  </a:cubicBezTo>
                  <a:cubicBezTo>
                    <a:pt x="1577" y="138"/>
                    <a:pt x="1577" y="115"/>
                    <a:pt x="1530" y="92"/>
                  </a:cubicBezTo>
                  <a:cubicBezTo>
                    <a:pt x="1394" y="46"/>
                    <a:pt x="1207" y="1"/>
                    <a:pt x="9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8"/>
            <p:cNvSpPr/>
            <p:nvPr/>
          </p:nvSpPr>
          <p:spPr>
            <a:xfrm>
              <a:off x="7012584" y="1764571"/>
              <a:ext cx="752538" cy="641403"/>
            </a:xfrm>
            <a:custGeom>
              <a:avLst/>
              <a:gdLst/>
              <a:ahLst/>
              <a:cxnLst/>
              <a:rect l="l" t="t" r="r" b="b"/>
              <a:pathLst>
                <a:path w="15134" h="12899" extrusionOk="0">
                  <a:moveTo>
                    <a:pt x="12133" y="0"/>
                  </a:moveTo>
                  <a:cubicBezTo>
                    <a:pt x="10308" y="0"/>
                    <a:pt x="8297" y="4061"/>
                    <a:pt x="8297" y="4061"/>
                  </a:cubicBezTo>
                  <a:lnTo>
                    <a:pt x="7022" y="9461"/>
                  </a:lnTo>
                  <a:cubicBezTo>
                    <a:pt x="7022" y="9461"/>
                    <a:pt x="2368" y="4194"/>
                    <a:pt x="1000" y="4194"/>
                  </a:cubicBezTo>
                  <a:cubicBezTo>
                    <a:pt x="863" y="4194"/>
                    <a:pt x="759" y="4246"/>
                    <a:pt x="696" y="4362"/>
                  </a:cubicBezTo>
                  <a:cubicBezTo>
                    <a:pt x="0" y="5637"/>
                    <a:pt x="5284" y="12288"/>
                    <a:pt x="6860" y="12844"/>
                  </a:cubicBezTo>
                  <a:cubicBezTo>
                    <a:pt x="6959" y="12881"/>
                    <a:pt x="7057" y="12898"/>
                    <a:pt x="7154" y="12898"/>
                  </a:cubicBezTo>
                  <a:cubicBezTo>
                    <a:pt x="8596" y="12898"/>
                    <a:pt x="9781" y="9055"/>
                    <a:pt x="10823" y="7491"/>
                  </a:cubicBezTo>
                  <a:cubicBezTo>
                    <a:pt x="11912" y="5799"/>
                    <a:pt x="15134" y="1442"/>
                    <a:pt x="12700" y="144"/>
                  </a:cubicBezTo>
                  <a:cubicBezTo>
                    <a:pt x="12515" y="45"/>
                    <a:pt x="12325" y="0"/>
                    <a:pt x="12133" y="0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8"/>
            <p:cNvSpPr/>
            <p:nvPr/>
          </p:nvSpPr>
          <p:spPr>
            <a:xfrm>
              <a:off x="6625367" y="2480476"/>
              <a:ext cx="1052181" cy="1153322"/>
            </a:xfrm>
            <a:custGeom>
              <a:avLst/>
              <a:gdLst/>
              <a:ahLst/>
              <a:cxnLst/>
              <a:rect l="l" t="t" r="r" b="b"/>
              <a:pathLst>
                <a:path w="21160" h="23194" extrusionOk="0">
                  <a:moveTo>
                    <a:pt x="10638" y="0"/>
                  </a:moveTo>
                  <a:cubicBezTo>
                    <a:pt x="7880" y="556"/>
                    <a:pt x="2967" y="1808"/>
                    <a:pt x="1159" y="4009"/>
                  </a:cubicBezTo>
                  <a:cubicBezTo>
                    <a:pt x="163" y="5238"/>
                    <a:pt x="0" y="5423"/>
                    <a:pt x="1970" y="10058"/>
                  </a:cubicBezTo>
                  <a:cubicBezTo>
                    <a:pt x="2978" y="12431"/>
                    <a:pt x="8677" y="23193"/>
                    <a:pt x="9294" y="23193"/>
                  </a:cubicBezTo>
                  <a:cubicBezTo>
                    <a:pt x="9316" y="23193"/>
                    <a:pt x="9331" y="23180"/>
                    <a:pt x="9340" y="23152"/>
                  </a:cubicBezTo>
                  <a:cubicBezTo>
                    <a:pt x="9410" y="22990"/>
                    <a:pt x="10545" y="22318"/>
                    <a:pt x="10522" y="21275"/>
                  </a:cubicBezTo>
                  <a:cubicBezTo>
                    <a:pt x="10429" y="17613"/>
                    <a:pt x="8807" y="10104"/>
                    <a:pt x="5192" y="7671"/>
                  </a:cubicBezTo>
                  <a:lnTo>
                    <a:pt x="5192" y="7671"/>
                  </a:lnTo>
                  <a:cubicBezTo>
                    <a:pt x="6503" y="7818"/>
                    <a:pt x="9310" y="8188"/>
                    <a:pt x="12207" y="8188"/>
                  </a:cubicBezTo>
                  <a:cubicBezTo>
                    <a:pt x="15710" y="8188"/>
                    <a:pt x="19345" y="7647"/>
                    <a:pt x="20626" y="5516"/>
                  </a:cubicBezTo>
                  <a:cubicBezTo>
                    <a:pt x="20997" y="4867"/>
                    <a:pt x="20951" y="3963"/>
                    <a:pt x="21159" y="3384"/>
                  </a:cubicBezTo>
                  <a:cubicBezTo>
                    <a:pt x="17590" y="2642"/>
                    <a:pt x="14091" y="1646"/>
                    <a:pt x="10777" y="70"/>
                  </a:cubicBezTo>
                  <a:cubicBezTo>
                    <a:pt x="10707" y="46"/>
                    <a:pt x="10684" y="23"/>
                    <a:pt x="10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8"/>
            <p:cNvSpPr/>
            <p:nvPr/>
          </p:nvSpPr>
          <p:spPr>
            <a:xfrm>
              <a:off x="6927304" y="3266644"/>
              <a:ext cx="230426" cy="542351"/>
            </a:xfrm>
            <a:custGeom>
              <a:avLst/>
              <a:gdLst/>
              <a:ahLst/>
              <a:cxnLst/>
              <a:rect l="l" t="t" r="r" b="b"/>
              <a:pathLst>
                <a:path w="4634" h="10907" extrusionOk="0">
                  <a:moveTo>
                    <a:pt x="2840" y="0"/>
                  </a:moveTo>
                  <a:cubicBezTo>
                    <a:pt x="2012" y="0"/>
                    <a:pt x="1252" y="2452"/>
                    <a:pt x="1252" y="2452"/>
                  </a:cubicBezTo>
                  <a:lnTo>
                    <a:pt x="2411" y="6322"/>
                  </a:lnTo>
                  <a:cubicBezTo>
                    <a:pt x="2411" y="6322"/>
                    <a:pt x="0" y="10401"/>
                    <a:pt x="163" y="10865"/>
                  </a:cubicBezTo>
                  <a:cubicBezTo>
                    <a:pt x="172" y="10893"/>
                    <a:pt x="198" y="10907"/>
                    <a:pt x="238" y="10907"/>
                  </a:cubicBezTo>
                  <a:cubicBezTo>
                    <a:pt x="838" y="10907"/>
                    <a:pt x="4634" y="7777"/>
                    <a:pt x="4612" y="7342"/>
                  </a:cubicBezTo>
                  <a:cubicBezTo>
                    <a:pt x="4219" y="1592"/>
                    <a:pt x="3508" y="0"/>
                    <a:pt x="28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8"/>
            <p:cNvSpPr/>
            <p:nvPr/>
          </p:nvSpPr>
          <p:spPr>
            <a:xfrm>
              <a:off x="6285639" y="2679828"/>
              <a:ext cx="461896" cy="277366"/>
            </a:xfrm>
            <a:custGeom>
              <a:avLst/>
              <a:gdLst/>
              <a:ahLst/>
              <a:cxnLst/>
              <a:rect l="l" t="t" r="r" b="b"/>
              <a:pathLst>
                <a:path w="9289" h="5578" extrusionOk="0">
                  <a:moveTo>
                    <a:pt x="9289" y="0"/>
                  </a:moveTo>
                  <a:lnTo>
                    <a:pt x="4561" y="3569"/>
                  </a:lnTo>
                  <a:cubicBezTo>
                    <a:pt x="4561" y="3569"/>
                    <a:pt x="2058" y="3801"/>
                    <a:pt x="251" y="5308"/>
                  </a:cubicBezTo>
                  <a:cubicBezTo>
                    <a:pt x="0" y="5511"/>
                    <a:pt x="2446" y="5577"/>
                    <a:pt x="4196" y="5577"/>
                  </a:cubicBezTo>
                  <a:cubicBezTo>
                    <a:pt x="5036" y="5577"/>
                    <a:pt x="5716" y="5562"/>
                    <a:pt x="5859" y="5539"/>
                  </a:cubicBezTo>
                  <a:cubicBezTo>
                    <a:pt x="6323" y="5470"/>
                    <a:pt x="9289" y="1"/>
                    <a:pt x="92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8"/>
            <p:cNvSpPr/>
            <p:nvPr/>
          </p:nvSpPr>
          <p:spPr>
            <a:xfrm>
              <a:off x="6469825" y="2028218"/>
              <a:ext cx="1267938" cy="915586"/>
            </a:xfrm>
            <a:custGeom>
              <a:avLst/>
              <a:gdLst/>
              <a:ahLst/>
              <a:cxnLst/>
              <a:rect l="l" t="t" r="r" b="b"/>
              <a:pathLst>
                <a:path w="25499" h="18413" extrusionOk="0">
                  <a:moveTo>
                    <a:pt x="8721" y="0"/>
                  </a:moveTo>
                  <a:cubicBezTo>
                    <a:pt x="6086" y="0"/>
                    <a:pt x="4997" y="3046"/>
                    <a:pt x="4287" y="5433"/>
                  </a:cubicBezTo>
                  <a:cubicBezTo>
                    <a:pt x="3527" y="8012"/>
                    <a:pt x="0" y="18413"/>
                    <a:pt x="772" y="18413"/>
                  </a:cubicBezTo>
                  <a:cubicBezTo>
                    <a:pt x="777" y="18413"/>
                    <a:pt x="782" y="18412"/>
                    <a:pt x="788" y="18412"/>
                  </a:cubicBezTo>
                  <a:cubicBezTo>
                    <a:pt x="1576" y="18272"/>
                    <a:pt x="8320" y="11876"/>
                    <a:pt x="8853" y="6314"/>
                  </a:cubicBezTo>
                  <a:cubicBezTo>
                    <a:pt x="9942" y="9002"/>
                    <a:pt x="13766" y="17531"/>
                    <a:pt x="18308" y="17716"/>
                  </a:cubicBezTo>
                  <a:cubicBezTo>
                    <a:pt x="18512" y="17726"/>
                    <a:pt x="18710" y="17731"/>
                    <a:pt x="18904" y="17731"/>
                  </a:cubicBezTo>
                  <a:cubicBezTo>
                    <a:pt x="23820" y="17731"/>
                    <a:pt x="25498" y="14634"/>
                    <a:pt x="25052" y="9327"/>
                  </a:cubicBezTo>
                  <a:cubicBezTo>
                    <a:pt x="24842" y="6685"/>
                    <a:pt x="23662" y="5994"/>
                    <a:pt x="22484" y="5994"/>
                  </a:cubicBezTo>
                  <a:cubicBezTo>
                    <a:pt x="21194" y="5994"/>
                    <a:pt x="19907" y="6824"/>
                    <a:pt x="19907" y="6824"/>
                  </a:cubicBezTo>
                  <a:lnTo>
                    <a:pt x="19513" y="8330"/>
                  </a:lnTo>
                  <a:cubicBezTo>
                    <a:pt x="19513" y="8330"/>
                    <a:pt x="13349" y="752"/>
                    <a:pt x="9363" y="57"/>
                  </a:cubicBezTo>
                  <a:cubicBezTo>
                    <a:pt x="9139" y="18"/>
                    <a:pt x="8925" y="0"/>
                    <a:pt x="87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8"/>
            <p:cNvSpPr/>
            <p:nvPr/>
          </p:nvSpPr>
          <p:spPr>
            <a:xfrm>
              <a:off x="7298359" y="2263074"/>
              <a:ext cx="543991" cy="660994"/>
            </a:xfrm>
            <a:custGeom>
              <a:avLst/>
              <a:gdLst/>
              <a:ahLst/>
              <a:cxnLst/>
              <a:rect l="l" t="t" r="r" b="b"/>
              <a:pathLst>
                <a:path w="10940" h="13293" extrusionOk="0">
                  <a:moveTo>
                    <a:pt x="5995" y="0"/>
                  </a:moveTo>
                  <a:cubicBezTo>
                    <a:pt x="4097" y="0"/>
                    <a:pt x="1924" y="548"/>
                    <a:pt x="1924" y="548"/>
                  </a:cubicBezTo>
                  <a:lnTo>
                    <a:pt x="1067" y="1614"/>
                  </a:lnTo>
                  <a:cubicBezTo>
                    <a:pt x="1368" y="1869"/>
                    <a:pt x="3500" y="4395"/>
                    <a:pt x="3500" y="4395"/>
                  </a:cubicBezTo>
                  <a:cubicBezTo>
                    <a:pt x="3037" y="8636"/>
                    <a:pt x="1" y="12622"/>
                    <a:pt x="1" y="12622"/>
                  </a:cubicBezTo>
                  <a:cubicBezTo>
                    <a:pt x="1368" y="13087"/>
                    <a:pt x="2546" y="13292"/>
                    <a:pt x="3558" y="13292"/>
                  </a:cubicBezTo>
                  <a:cubicBezTo>
                    <a:pt x="10940" y="13292"/>
                    <a:pt x="9536" y="2358"/>
                    <a:pt x="8599" y="849"/>
                  </a:cubicBezTo>
                  <a:cubicBezTo>
                    <a:pt x="8196" y="202"/>
                    <a:pt x="7146" y="0"/>
                    <a:pt x="59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8"/>
            <p:cNvSpPr/>
            <p:nvPr/>
          </p:nvSpPr>
          <p:spPr>
            <a:xfrm>
              <a:off x="7221135" y="2458547"/>
              <a:ext cx="266277" cy="437978"/>
            </a:xfrm>
            <a:custGeom>
              <a:avLst/>
              <a:gdLst/>
              <a:ahLst/>
              <a:cxnLst/>
              <a:rect l="l" t="t" r="r" b="b"/>
              <a:pathLst>
                <a:path w="5355" h="8808" extrusionOk="0">
                  <a:moveTo>
                    <a:pt x="4752" y="1"/>
                  </a:moveTo>
                  <a:cubicBezTo>
                    <a:pt x="4752" y="1"/>
                    <a:pt x="2759" y="5215"/>
                    <a:pt x="1" y="7649"/>
                  </a:cubicBezTo>
                  <a:cubicBezTo>
                    <a:pt x="1" y="7649"/>
                    <a:pt x="812" y="8645"/>
                    <a:pt x="1855" y="8807"/>
                  </a:cubicBezTo>
                  <a:cubicBezTo>
                    <a:pt x="1855" y="8807"/>
                    <a:pt x="5354" y="3338"/>
                    <a:pt x="5053" y="464"/>
                  </a:cubicBezTo>
                  <a:lnTo>
                    <a:pt x="47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8"/>
            <p:cNvSpPr/>
            <p:nvPr/>
          </p:nvSpPr>
          <p:spPr>
            <a:xfrm>
              <a:off x="6285739" y="2863068"/>
              <a:ext cx="320080" cy="104671"/>
            </a:xfrm>
            <a:custGeom>
              <a:avLst/>
              <a:gdLst/>
              <a:ahLst/>
              <a:cxnLst/>
              <a:rect l="l" t="t" r="r" b="b"/>
              <a:pathLst>
                <a:path w="6437" h="2105" extrusionOk="0">
                  <a:moveTo>
                    <a:pt x="3818" y="0"/>
                  </a:moveTo>
                  <a:cubicBezTo>
                    <a:pt x="3817" y="0"/>
                    <a:pt x="434" y="348"/>
                    <a:pt x="179" y="1321"/>
                  </a:cubicBezTo>
                  <a:cubicBezTo>
                    <a:pt x="1" y="2003"/>
                    <a:pt x="2900" y="2105"/>
                    <a:pt x="4655" y="2105"/>
                  </a:cubicBezTo>
                  <a:cubicBezTo>
                    <a:pt x="5407" y="2105"/>
                    <a:pt x="5950" y="2086"/>
                    <a:pt x="5950" y="2086"/>
                  </a:cubicBezTo>
                  <a:lnTo>
                    <a:pt x="6436" y="1159"/>
                  </a:lnTo>
                  <a:cubicBezTo>
                    <a:pt x="2265" y="811"/>
                    <a:pt x="3818" y="0"/>
                    <a:pt x="38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8"/>
            <p:cNvSpPr/>
            <p:nvPr/>
          </p:nvSpPr>
          <p:spPr>
            <a:xfrm>
              <a:off x="6280965" y="2924132"/>
              <a:ext cx="304118" cy="50570"/>
            </a:xfrm>
            <a:custGeom>
              <a:avLst/>
              <a:gdLst/>
              <a:ahLst/>
              <a:cxnLst/>
              <a:rect l="l" t="t" r="r" b="b"/>
              <a:pathLst>
                <a:path w="6116" h="1017" extrusionOk="0">
                  <a:moveTo>
                    <a:pt x="345" y="1"/>
                  </a:moveTo>
                  <a:lnTo>
                    <a:pt x="345" y="1"/>
                  </a:lnTo>
                  <a:cubicBezTo>
                    <a:pt x="252" y="93"/>
                    <a:pt x="182" y="186"/>
                    <a:pt x="159" y="279"/>
                  </a:cubicBezTo>
                  <a:cubicBezTo>
                    <a:pt x="0" y="900"/>
                    <a:pt x="2317" y="1017"/>
                    <a:pt x="4085" y="1017"/>
                  </a:cubicBezTo>
                  <a:cubicBezTo>
                    <a:pt x="5154" y="1017"/>
                    <a:pt x="6023" y="974"/>
                    <a:pt x="6023" y="974"/>
                  </a:cubicBezTo>
                  <a:lnTo>
                    <a:pt x="6115" y="673"/>
                  </a:lnTo>
                  <a:lnTo>
                    <a:pt x="6115" y="673"/>
                  </a:lnTo>
                  <a:cubicBezTo>
                    <a:pt x="5872" y="688"/>
                    <a:pt x="5110" y="720"/>
                    <a:pt x="4216" y="720"/>
                  </a:cubicBezTo>
                  <a:cubicBezTo>
                    <a:pt x="2465" y="720"/>
                    <a:pt x="207" y="599"/>
                    <a:pt x="3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8"/>
            <p:cNvSpPr/>
            <p:nvPr/>
          </p:nvSpPr>
          <p:spPr>
            <a:xfrm>
              <a:off x="6906568" y="3605229"/>
              <a:ext cx="261603" cy="204569"/>
            </a:xfrm>
            <a:custGeom>
              <a:avLst/>
              <a:gdLst/>
              <a:ahLst/>
              <a:cxnLst/>
              <a:rect l="l" t="t" r="r" b="b"/>
              <a:pathLst>
                <a:path w="5261" h="4114" extrusionOk="0">
                  <a:moveTo>
                    <a:pt x="4960" y="0"/>
                  </a:moveTo>
                  <a:cubicBezTo>
                    <a:pt x="3683" y="959"/>
                    <a:pt x="2992" y="1257"/>
                    <a:pt x="2626" y="1257"/>
                  </a:cubicBezTo>
                  <a:cubicBezTo>
                    <a:pt x="2027" y="1257"/>
                    <a:pt x="2294" y="464"/>
                    <a:pt x="2294" y="464"/>
                  </a:cubicBezTo>
                  <a:lnTo>
                    <a:pt x="2294" y="464"/>
                  </a:lnTo>
                  <a:cubicBezTo>
                    <a:pt x="2294" y="464"/>
                    <a:pt x="0" y="3106"/>
                    <a:pt x="464" y="3986"/>
                  </a:cubicBezTo>
                  <a:cubicBezTo>
                    <a:pt x="506" y="4074"/>
                    <a:pt x="586" y="4114"/>
                    <a:pt x="696" y="4114"/>
                  </a:cubicBezTo>
                  <a:cubicBezTo>
                    <a:pt x="1710" y="4114"/>
                    <a:pt x="5261" y="695"/>
                    <a:pt x="5261" y="695"/>
                  </a:cubicBezTo>
                  <a:lnTo>
                    <a:pt x="49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8"/>
            <p:cNvSpPr/>
            <p:nvPr/>
          </p:nvSpPr>
          <p:spPr>
            <a:xfrm>
              <a:off x="6927304" y="3631733"/>
              <a:ext cx="243205" cy="188607"/>
            </a:xfrm>
            <a:custGeom>
              <a:avLst/>
              <a:gdLst/>
              <a:ahLst/>
              <a:cxnLst/>
              <a:rect l="l" t="t" r="r" b="b"/>
              <a:pathLst>
                <a:path w="4891" h="3793" extrusionOk="0">
                  <a:moveTo>
                    <a:pt x="4774" y="0"/>
                  </a:moveTo>
                  <a:cubicBezTo>
                    <a:pt x="4315" y="439"/>
                    <a:pt x="1185" y="3454"/>
                    <a:pt x="230" y="3454"/>
                  </a:cubicBezTo>
                  <a:cubicBezTo>
                    <a:pt x="125" y="3454"/>
                    <a:pt x="46" y="3418"/>
                    <a:pt x="0" y="3337"/>
                  </a:cubicBezTo>
                  <a:lnTo>
                    <a:pt x="0" y="3337"/>
                  </a:lnTo>
                  <a:cubicBezTo>
                    <a:pt x="0" y="3453"/>
                    <a:pt x="23" y="3569"/>
                    <a:pt x="70" y="3662"/>
                  </a:cubicBezTo>
                  <a:cubicBezTo>
                    <a:pt x="117" y="3752"/>
                    <a:pt x="201" y="3792"/>
                    <a:pt x="313" y="3792"/>
                  </a:cubicBezTo>
                  <a:cubicBezTo>
                    <a:pt x="1357" y="3792"/>
                    <a:pt x="4890" y="278"/>
                    <a:pt x="4890" y="278"/>
                  </a:cubicBezTo>
                  <a:lnTo>
                    <a:pt x="47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8"/>
            <p:cNvSpPr/>
            <p:nvPr/>
          </p:nvSpPr>
          <p:spPr>
            <a:xfrm>
              <a:off x="7346792" y="1695651"/>
              <a:ext cx="474824" cy="658906"/>
            </a:xfrm>
            <a:custGeom>
              <a:avLst/>
              <a:gdLst/>
              <a:ahLst/>
              <a:cxnLst/>
              <a:rect l="l" t="t" r="r" b="b"/>
              <a:pathLst>
                <a:path w="9549" h="13251" extrusionOk="0">
                  <a:moveTo>
                    <a:pt x="6582" y="1"/>
                  </a:moveTo>
                  <a:cubicBezTo>
                    <a:pt x="3639" y="1"/>
                    <a:pt x="0" y="6142"/>
                    <a:pt x="371" y="7440"/>
                  </a:cubicBezTo>
                  <a:cubicBezTo>
                    <a:pt x="742" y="8715"/>
                    <a:pt x="1043" y="10175"/>
                    <a:pt x="1043" y="10175"/>
                  </a:cubicBezTo>
                  <a:lnTo>
                    <a:pt x="672" y="11843"/>
                  </a:lnTo>
                  <a:cubicBezTo>
                    <a:pt x="672" y="11843"/>
                    <a:pt x="2883" y="13251"/>
                    <a:pt x="6221" y="13251"/>
                  </a:cubicBezTo>
                  <a:cubicBezTo>
                    <a:pt x="7124" y="13251"/>
                    <a:pt x="8108" y="13148"/>
                    <a:pt x="9154" y="12886"/>
                  </a:cubicBezTo>
                  <a:cubicBezTo>
                    <a:pt x="9154" y="12886"/>
                    <a:pt x="9548" y="1"/>
                    <a:pt x="65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8"/>
            <p:cNvSpPr/>
            <p:nvPr/>
          </p:nvSpPr>
          <p:spPr>
            <a:xfrm>
              <a:off x="7379015" y="1991819"/>
              <a:ext cx="428779" cy="362744"/>
            </a:xfrm>
            <a:custGeom>
              <a:avLst/>
              <a:gdLst/>
              <a:ahLst/>
              <a:cxnLst/>
              <a:rect l="l" t="t" r="r" b="b"/>
              <a:pathLst>
                <a:path w="8623" h="7295" extrusionOk="0">
                  <a:moveTo>
                    <a:pt x="8298" y="1"/>
                  </a:moveTo>
                  <a:cubicBezTo>
                    <a:pt x="5818" y="1438"/>
                    <a:pt x="2898" y="2202"/>
                    <a:pt x="1" y="2550"/>
                  </a:cubicBezTo>
                  <a:cubicBezTo>
                    <a:pt x="256" y="3454"/>
                    <a:pt x="395" y="4219"/>
                    <a:pt x="395" y="4219"/>
                  </a:cubicBezTo>
                  <a:lnTo>
                    <a:pt x="24" y="5887"/>
                  </a:lnTo>
                  <a:cubicBezTo>
                    <a:pt x="24" y="5887"/>
                    <a:pt x="2235" y="7295"/>
                    <a:pt x="5573" y="7295"/>
                  </a:cubicBezTo>
                  <a:cubicBezTo>
                    <a:pt x="6476" y="7295"/>
                    <a:pt x="7460" y="7192"/>
                    <a:pt x="8506" y="6930"/>
                  </a:cubicBezTo>
                  <a:cubicBezTo>
                    <a:pt x="8506" y="6930"/>
                    <a:pt x="8622" y="3384"/>
                    <a:pt x="82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8"/>
            <p:cNvSpPr/>
            <p:nvPr/>
          </p:nvSpPr>
          <p:spPr>
            <a:xfrm>
              <a:off x="6975687" y="2060888"/>
              <a:ext cx="168319" cy="55742"/>
            </a:xfrm>
            <a:custGeom>
              <a:avLst/>
              <a:gdLst/>
              <a:ahLst/>
              <a:cxnLst/>
              <a:rect l="l" t="t" r="r" b="b"/>
              <a:pathLst>
                <a:path w="3385" h="1121" extrusionOk="0">
                  <a:moveTo>
                    <a:pt x="1565" y="1"/>
                  </a:moveTo>
                  <a:cubicBezTo>
                    <a:pt x="696" y="1"/>
                    <a:pt x="1" y="225"/>
                    <a:pt x="1" y="512"/>
                  </a:cubicBezTo>
                  <a:cubicBezTo>
                    <a:pt x="1" y="837"/>
                    <a:pt x="742" y="1092"/>
                    <a:pt x="1669" y="1115"/>
                  </a:cubicBezTo>
                  <a:cubicBezTo>
                    <a:pt x="1749" y="1119"/>
                    <a:pt x="1827" y="1121"/>
                    <a:pt x="1904" y="1121"/>
                  </a:cubicBezTo>
                  <a:cubicBezTo>
                    <a:pt x="2722" y="1121"/>
                    <a:pt x="3361" y="902"/>
                    <a:pt x="3361" y="605"/>
                  </a:cubicBezTo>
                  <a:cubicBezTo>
                    <a:pt x="3384" y="304"/>
                    <a:pt x="2643" y="26"/>
                    <a:pt x="1692" y="2"/>
                  </a:cubicBezTo>
                  <a:cubicBezTo>
                    <a:pt x="1650" y="1"/>
                    <a:pt x="1607" y="1"/>
                    <a:pt x="1565" y="1"/>
                  </a:cubicBezTo>
                  <a:close/>
                </a:path>
              </a:pathLst>
            </a:custGeom>
            <a:solidFill>
              <a:srgbClr val="0034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8"/>
            <p:cNvSpPr/>
            <p:nvPr/>
          </p:nvSpPr>
          <p:spPr>
            <a:xfrm>
              <a:off x="6967632" y="1910020"/>
              <a:ext cx="193629" cy="180949"/>
            </a:xfrm>
            <a:custGeom>
              <a:avLst/>
              <a:gdLst/>
              <a:ahLst/>
              <a:cxnLst/>
              <a:rect l="l" t="t" r="r" b="b"/>
              <a:pathLst>
                <a:path w="3894" h="3639" extrusionOk="0">
                  <a:moveTo>
                    <a:pt x="0" y="0"/>
                  </a:moveTo>
                  <a:lnTo>
                    <a:pt x="163" y="3546"/>
                  </a:lnTo>
                  <a:lnTo>
                    <a:pt x="3523" y="3639"/>
                  </a:lnTo>
                  <a:lnTo>
                    <a:pt x="3894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8"/>
            <p:cNvSpPr/>
            <p:nvPr/>
          </p:nvSpPr>
          <p:spPr>
            <a:xfrm>
              <a:off x="6966488" y="1884560"/>
              <a:ext cx="195966" cy="56687"/>
            </a:xfrm>
            <a:custGeom>
              <a:avLst/>
              <a:gdLst/>
              <a:ahLst/>
              <a:cxnLst/>
              <a:rect l="l" t="t" r="r" b="b"/>
              <a:pathLst>
                <a:path w="3941" h="1140" extrusionOk="0">
                  <a:moveTo>
                    <a:pt x="1864" y="1"/>
                  </a:moveTo>
                  <a:cubicBezTo>
                    <a:pt x="972" y="1"/>
                    <a:pt x="23" y="225"/>
                    <a:pt x="23" y="512"/>
                  </a:cubicBezTo>
                  <a:cubicBezTo>
                    <a:pt x="0" y="837"/>
                    <a:pt x="1020" y="1115"/>
                    <a:pt x="1947" y="1138"/>
                  </a:cubicBezTo>
                  <a:cubicBezTo>
                    <a:pt x="1990" y="1139"/>
                    <a:pt x="2033" y="1140"/>
                    <a:pt x="2076" y="1140"/>
                  </a:cubicBezTo>
                  <a:cubicBezTo>
                    <a:pt x="2968" y="1140"/>
                    <a:pt x="3917" y="916"/>
                    <a:pt x="3917" y="628"/>
                  </a:cubicBezTo>
                  <a:cubicBezTo>
                    <a:pt x="3940" y="304"/>
                    <a:pt x="2920" y="26"/>
                    <a:pt x="1993" y="3"/>
                  </a:cubicBezTo>
                  <a:cubicBezTo>
                    <a:pt x="1950" y="2"/>
                    <a:pt x="1907" y="1"/>
                    <a:pt x="1864" y="1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8"/>
            <p:cNvSpPr/>
            <p:nvPr/>
          </p:nvSpPr>
          <p:spPr>
            <a:xfrm>
              <a:off x="7078272" y="1948060"/>
              <a:ext cx="134854" cy="123318"/>
            </a:xfrm>
            <a:custGeom>
              <a:avLst/>
              <a:gdLst/>
              <a:ahLst/>
              <a:cxnLst/>
              <a:rect l="l" t="t" r="r" b="b"/>
              <a:pathLst>
                <a:path w="2712" h="2480" extrusionOk="0">
                  <a:moveTo>
                    <a:pt x="1391" y="325"/>
                  </a:moveTo>
                  <a:cubicBezTo>
                    <a:pt x="1947" y="348"/>
                    <a:pt x="2387" y="765"/>
                    <a:pt x="2364" y="1275"/>
                  </a:cubicBezTo>
                  <a:cubicBezTo>
                    <a:pt x="2364" y="1507"/>
                    <a:pt x="2248" y="1738"/>
                    <a:pt x="2063" y="1901"/>
                  </a:cubicBezTo>
                  <a:cubicBezTo>
                    <a:pt x="1893" y="2049"/>
                    <a:pt x="1646" y="2158"/>
                    <a:pt x="1410" y="2158"/>
                  </a:cubicBezTo>
                  <a:cubicBezTo>
                    <a:pt x="1388" y="2158"/>
                    <a:pt x="1366" y="2157"/>
                    <a:pt x="1344" y="2155"/>
                  </a:cubicBezTo>
                  <a:cubicBezTo>
                    <a:pt x="765" y="2132"/>
                    <a:pt x="325" y="1715"/>
                    <a:pt x="348" y="1205"/>
                  </a:cubicBezTo>
                  <a:cubicBezTo>
                    <a:pt x="348" y="719"/>
                    <a:pt x="811" y="325"/>
                    <a:pt x="1344" y="325"/>
                  </a:cubicBezTo>
                  <a:close/>
                  <a:moveTo>
                    <a:pt x="1391" y="0"/>
                  </a:moveTo>
                  <a:cubicBezTo>
                    <a:pt x="649" y="0"/>
                    <a:pt x="47" y="533"/>
                    <a:pt x="23" y="1205"/>
                  </a:cubicBezTo>
                  <a:cubicBezTo>
                    <a:pt x="0" y="1877"/>
                    <a:pt x="580" y="2457"/>
                    <a:pt x="1321" y="2480"/>
                  </a:cubicBezTo>
                  <a:lnTo>
                    <a:pt x="1368" y="2480"/>
                  </a:lnTo>
                  <a:cubicBezTo>
                    <a:pt x="1715" y="2480"/>
                    <a:pt x="2016" y="2364"/>
                    <a:pt x="2271" y="2155"/>
                  </a:cubicBezTo>
                  <a:cubicBezTo>
                    <a:pt x="2550" y="1924"/>
                    <a:pt x="2689" y="1622"/>
                    <a:pt x="2712" y="1275"/>
                  </a:cubicBezTo>
                  <a:cubicBezTo>
                    <a:pt x="2712" y="603"/>
                    <a:pt x="2132" y="23"/>
                    <a:pt x="1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8"/>
            <p:cNvSpPr/>
            <p:nvPr/>
          </p:nvSpPr>
          <p:spPr>
            <a:xfrm>
              <a:off x="7021783" y="1975708"/>
              <a:ext cx="51913" cy="62256"/>
            </a:xfrm>
            <a:custGeom>
              <a:avLst/>
              <a:gdLst/>
              <a:ahLst/>
              <a:cxnLst/>
              <a:rect l="l" t="t" r="r" b="b"/>
              <a:pathLst>
                <a:path w="1044" h="1252" extrusionOk="0">
                  <a:moveTo>
                    <a:pt x="511" y="0"/>
                  </a:moveTo>
                  <a:lnTo>
                    <a:pt x="1" y="325"/>
                  </a:lnTo>
                  <a:lnTo>
                    <a:pt x="1" y="1136"/>
                  </a:lnTo>
                  <a:lnTo>
                    <a:pt x="1044" y="1252"/>
                  </a:lnTo>
                  <a:lnTo>
                    <a:pt x="1044" y="348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8"/>
            <p:cNvSpPr/>
            <p:nvPr/>
          </p:nvSpPr>
          <p:spPr>
            <a:xfrm>
              <a:off x="7044856" y="1934236"/>
              <a:ext cx="4624" cy="73792"/>
            </a:xfrm>
            <a:custGeom>
              <a:avLst/>
              <a:gdLst/>
              <a:ahLst/>
              <a:cxnLst/>
              <a:rect l="l" t="t" r="r" b="b"/>
              <a:pathLst>
                <a:path w="93" h="1484" extrusionOk="0">
                  <a:moveTo>
                    <a:pt x="47" y="0"/>
                  </a:moveTo>
                  <a:cubicBezTo>
                    <a:pt x="23" y="0"/>
                    <a:pt x="0" y="23"/>
                    <a:pt x="0" y="46"/>
                  </a:cubicBezTo>
                  <a:lnTo>
                    <a:pt x="23" y="1437"/>
                  </a:lnTo>
                  <a:cubicBezTo>
                    <a:pt x="23" y="1460"/>
                    <a:pt x="47" y="1483"/>
                    <a:pt x="47" y="1483"/>
                  </a:cubicBezTo>
                  <a:cubicBezTo>
                    <a:pt x="70" y="1483"/>
                    <a:pt x="93" y="1460"/>
                    <a:pt x="93" y="1437"/>
                  </a:cubicBezTo>
                  <a:lnTo>
                    <a:pt x="70" y="46"/>
                  </a:lnTo>
                  <a:cubicBezTo>
                    <a:pt x="70" y="23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8"/>
            <p:cNvSpPr/>
            <p:nvPr/>
          </p:nvSpPr>
          <p:spPr>
            <a:xfrm>
              <a:off x="7154452" y="1992117"/>
              <a:ext cx="365230" cy="361600"/>
            </a:xfrm>
            <a:custGeom>
              <a:avLst/>
              <a:gdLst/>
              <a:ahLst/>
              <a:cxnLst/>
              <a:rect l="l" t="t" r="r" b="b"/>
              <a:pathLst>
                <a:path w="7345" h="7272" extrusionOk="0">
                  <a:moveTo>
                    <a:pt x="1072" y="0"/>
                  </a:moveTo>
                  <a:cubicBezTo>
                    <a:pt x="886" y="0"/>
                    <a:pt x="902" y="250"/>
                    <a:pt x="902" y="250"/>
                  </a:cubicBezTo>
                  <a:cubicBezTo>
                    <a:pt x="823" y="190"/>
                    <a:pt x="764" y="165"/>
                    <a:pt x="721" y="165"/>
                  </a:cubicBezTo>
                  <a:cubicBezTo>
                    <a:pt x="549" y="165"/>
                    <a:pt x="624" y="551"/>
                    <a:pt x="624" y="551"/>
                  </a:cubicBezTo>
                  <a:cubicBezTo>
                    <a:pt x="549" y="494"/>
                    <a:pt x="495" y="471"/>
                    <a:pt x="455" y="471"/>
                  </a:cubicBezTo>
                  <a:cubicBezTo>
                    <a:pt x="285" y="471"/>
                    <a:pt x="392" y="899"/>
                    <a:pt x="392" y="899"/>
                  </a:cubicBezTo>
                  <a:cubicBezTo>
                    <a:pt x="392" y="899"/>
                    <a:pt x="347" y="887"/>
                    <a:pt x="291" y="887"/>
                  </a:cubicBezTo>
                  <a:cubicBezTo>
                    <a:pt x="170" y="887"/>
                    <a:pt x="1" y="942"/>
                    <a:pt x="160" y="1293"/>
                  </a:cubicBezTo>
                  <a:cubicBezTo>
                    <a:pt x="322" y="1640"/>
                    <a:pt x="4355" y="6044"/>
                    <a:pt x="5676" y="7272"/>
                  </a:cubicBezTo>
                  <a:cubicBezTo>
                    <a:pt x="6278" y="6692"/>
                    <a:pt x="6765" y="5232"/>
                    <a:pt x="7344" y="4653"/>
                  </a:cubicBezTo>
                  <a:lnTo>
                    <a:pt x="1574" y="227"/>
                  </a:lnTo>
                  <a:lnTo>
                    <a:pt x="1226" y="41"/>
                  </a:lnTo>
                  <a:cubicBezTo>
                    <a:pt x="1164" y="12"/>
                    <a:pt x="1113" y="0"/>
                    <a:pt x="10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8"/>
            <p:cNvSpPr/>
            <p:nvPr/>
          </p:nvSpPr>
          <p:spPr>
            <a:xfrm>
              <a:off x="7229290" y="1994156"/>
              <a:ext cx="43758" cy="59968"/>
            </a:xfrm>
            <a:custGeom>
              <a:avLst/>
              <a:gdLst/>
              <a:ahLst/>
              <a:cxnLst/>
              <a:rect l="l" t="t" r="r" b="b"/>
              <a:pathLst>
                <a:path w="880" h="1206" extrusionOk="0">
                  <a:moveTo>
                    <a:pt x="155" y="1"/>
                  </a:moveTo>
                  <a:cubicBezTo>
                    <a:pt x="1" y="1"/>
                    <a:pt x="138" y="533"/>
                    <a:pt x="138" y="533"/>
                  </a:cubicBezTo>
                  <a:lnTo>
                    <a:pt x="880" y="1205"/>
                  </a:lnTo>
                  <a:cubicBezTo>
                    <a:pt x="880" y="1205"/>
                    <a:pt x="555" y="301"/>
                    <a:pt x="254" y="47"/>
                  </a:cubicBezTo>
                  <a:cubicBezTo>
                    <a:pt x="212" y="14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FFD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8"/>
            <p:cNvSpPr/>
            <p:nvPr/>
          </p:nvSpPr>
          <p:spPr>
            <a:xfrm>
              <a:off x="7172801" y="1718376"/>
              <a:ext cx="626883" cy="732201"/>
            </a:xfrm>
            <a:custGeom>
              <a:avLst/>
              <a:gdLst/>
              <a:ahLst/>
              <a:cxnLst/>
              <a:rect l="l" t="t" r="r" b="b"/>
              <a:pathLst>
                <a:path w="12607" h="14725" extrusionOk="0">
                  <a:moveTo>
                    <a:pt x="9717" y="0"/>
                  </a:moveTo>
                  <a:cubicBezTo>
                    <a:pt x="7655" y="0"/>
                    <a:pt x="7277" y="5314"/>
                    <a:pt x="7277" y="5314"/>
                  </a:cubicBezTo>
                  <a:lnTo>
                    <a:pt x="6674" y="10019"/>
                  </a:lnTo>
                  <a:cubicBezTo>
                    <a:pt x="6674" y="10019"/>
                    <a:pt x="1680" y="5679"/>
                    <a:pt x="437" y="5679"/>
                  </a:cubicBezTo>
                  <a:cubicBezTo>
                    <a:pt x="276" y="5679"/>
                    <a:pt x="178" y="5752"/>
                    <a:pt x="162" y="5917"/>
                  </a:cubicBezTo>
                  <a:cubicBezTo>
                    <a:pt x="0" y="7347"/>
                    <a:pt x="6451" y="14724"/>
                    <a:pt x="8157" y="14724"/>
                  </a:cubicBezTo>
                  <a:cubicBezTo>
                    <a:pt x="8165" y="14724"/>
                    <a:pt x="8173" y="14724"/>
                    <a:pt x="8180" y="14724"/>
                  </a:cubicBezTo>
                  <a:cubicBezTo>
                    <a:pt x="9849" y="14631"/>
                    <a:pt x="10544" y="9486"/>
                    <a:pt x="10915" y="7516"/>
                  </a:cubicBezTo>
                  <a:cubicBezTo>
                    <a:pt x="11309" y="5546"/>
                    <a:pt x="12607" y="285"/>
                    <a:pt x="9849" y="7"/>
                  </a:cubicBezTo>
                  <a:cubicBezTo>
                    <a:pt x="9804" y="3"/>
                    <a:pt x="9761" y="0"/>
                    <a:pt x="9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8"/>
            <p:cNvSpPr/>
            <p:nvPr/>
          </p:nvSpPr>
          <p:spPr>
            <a:xfrm>
              <a:off x="6914624" y="2028716"/>
              <a:ext cx="215558" cy="104920"/>
            </a:xfrm>
            <a:custGeom>
              <a:avLst/>
              <a:gdLst/>
              <a:ahLst/>
              <a:cxnLst/>
              <a:rect l="l" t="t" r="r" b="b"/>
              <a:pathLst>
                <a:path w="4335" h="2110" extrusionOk="0">
                  <a:moveTo>
                    <a:pt x="0" y="0"/>
                  </a:moveTo>
                  <a:lnTo>
                    <a:pt x="0" y="0"/>
                  </a:lnTo>
                  <a:cubicBezTo>
                    <a:pt x="47" y="719"/>
                    <a:pt x="163" y="1391"/>
                    <a:pt x="348" y="2063"/>
                  </a:cubicBezTo>
                  <a:cubicBezTo>
                    <a:pt x="1692" y="2086"/>
                    <a:pt x="3013" y="2109"/>
                    <a:pt x="4334" y="2109"/>
                  </a:cubicBezTo>
                  <a:cubicBezTo>
                    <a:pt x="2990" y="1067"/>
                    <a:pt x="1599" y="255"/>
                    <a:pt x="418" y="47"/>
                  </a:cubicBezTo>
                  <a:cubicBezTo>
                    <a:pt x="278" y="24"/>
                    <a:pt x="139" y="2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Rectángulo 96"/>
          <p:cNvSpPr/>
          <p:nvPr/>
        </p:nvSpPr>
        <p:spPr>
          <a:xfrm>
            <a:off x="3583479" y="2590158"/>
            <a:ext cx="5283769" cy="2208283"/>
          </a:xfrm>
          <a:prstGeom prst="rect">
            <a:avLst/>
          </a:prstGeom>
          <a:solidFill>
            <a:srgbClr val="FBFBFB"/>
          </a:soli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BFBFB"/>
              </a:solidFill>
            </a:endParaRPr>
          </a:p>
        </p:txBody>
      </p:sp>
      <p:sp>
        <p:nvSpPr>
          <p:cNvPr id="1423" name="Google Shape;1423;p48"/>
          <p:cNvSpPr txBox="1">
            <a:spLocks noGrp="1"/>
          </p:cNvSpPr>
          <p:nvPr>
            <p:ph type="ctrTitle"/>
          </p:nvPr>
        </p:nvSpPr>
        <p:spPr>
          <a:xfrm>
            <a:off x="534972" y="318112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 smtClean="0"/>
              <a:t>02</a:t>
            </a:r>
            <a:endParaRPr sz="6000" dirty="0"/>
          </a:p>
        </p:txBody>
      </p:sp>
      <p:sp>
        <p:nvSpPr>
          <p:cNvPr id="1424" name="Google Shape;1424;p48"/>
          <p:cNvSpPr txBox="1">
            <a:spLocks noGrp="1"/>
          </p:cNvSpPr>
          <p:nvPr>
            <p:ph type="subTitle" idx="1"/>
          </p:nvPr>
        </p:nvSpPr>
        <p:spPr>
          <a:xfrm>
            <a:off x="534972" y="1034512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 dirty="0"/>
              <a:t>Product</a:t>
            </a:r>
            <a:endParaRPr sz="3600" dirty="0"/>
          </a:p>
        </p:txBody>
      </p:sp>
      <p:sp>
        <p:nvSpPr>
          <p:cNvPr id="1425" name="Google Shape;1425;p48"/>
          <p:cNvSpPr txBox="1">
            <a:spLocks noGrp="1"/>
          </p:cNvSpPr>
          <p:nvPr>
            <p:ph type="subTitle" idx="4294967295"/>
          </p:nvPr>
        </p:nvSpPr>
        <p:spPr>
          <a:xfrm>
            <a:off x="4971319" y="3444269"/>
            <a:ext cx="2881312" cy="50006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You could enter a subtitle here if you need it</a:t>
            </a:r>
            <a:endParaRPr b="0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p39"/>
          <p:cNvSpPr txBox="1">
            <a:spLocks noGrp="1"/>
          </p:cNvSpPr>
          <p:nvPr>
            <p:ph type="title" idx="4294967295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Them vs. Us</a:t>
            </a:r>
            <a:endParaRPr/>
          </a:p>
        </p:txBody>
      </p:sp>
      <p:sp>
        <p:nvSpPr>
          <p:cNvPr id="1085" name="Google Shape;1085;p39"/>
          <p:cNvSpPr txBox="1">
            <a:spLocks noGrp="1"/>
          </p:cNvSpPr>
          <p:nvPr>
            <p:ph type="subTitle" idx="4294967295"/>
          </p:nvPr>
        </p:nvSpPr>
        <p:spPr>
          <a:xfrm>
            <a:off x="833239" y="3628283"/>
            <a:ext cx="3251200" cy="8413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dirty="0"/>
              <a:t>Jupiter is a gas giant, the biggest planet in the Solar System and the fourth-brightest object in the night sky</a:t>
            </a:r>
            <a:endParaRPr sz="1400" dirty="0"/>
          </a:p>
        </p:txBody>
      </p:sp>
      <p:sp>
        <p:nvSpPr>
          <p:cNvPr id="1093" name="Google Shape;1093;p39"/>
          <p:cNvSpPr txBox="1">
            <a:spLocks noGrp="1"/>
          </p:cNvSpPr>
          <p:nvPr>
            <p:ph type="subTitle" idx="4294967295"/>
          </p:nvPr>
        </p:nvSpPr>
        <p:spPr>
          <a:xfrm>
            <a:off x="4913397" y="3628283"/>
            <a:ext cx="3251200" cy="8366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 dirty="0"/>
              <a:t>Venus has a beautiful name and is the second planet from the Sun. It’s terribly hot, even hotter than Mercury</a:t>
            </a:r>
            <a:endParaRPr sz="1400" dirty="0"/>
          </a:p>
        </p:txBody>
      </p:sp>
      <p:sp>
        <p:nvSpPr>
          <p:cNvPr id="1094" name="Google Shape;1094;p39"/>
          <p:cNvSpPr txBox="1">
            <a:spLocks noGrp="1"/>
          </p:cNvSpPr>
          <p:nvPr>
            <p:ph type="subTitle" idx="4294967295"/>
          </p:nvPr>
        </p:nvSpPr>
        <p:spPr>
          <a:xfrm>
            <a:off x="1546786" y="3428195"/>
            <a:ext cx="1893888" cy="25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Them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095" name="Google Shape;1095;p39"/>
          <p:cNvSpPr txBox="1">
            <a:spLocks noGrp="1"/>
          </p:cNvSpPr>
          <p:nvPr>
            <p:ph type="subTitle" idx="4294967295"/>
          </p:nvPr>
        </p:nvSpPr>
        <p:spPr>
          <a:xfrm>
            <a:off x="5624513" y="3316288"/>
            <a:ext cx="1893887" cy="25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 dirty="0">
                <a:latin typeface="Lato"/>
                <a:ea typeface="Lato"/>
                <a:cs typeface="Lato"/>
                <a:sym typeface="Lato"/>
              </a:rPr>
              <a:t>Us</a:t>
            </a:r>
            <a:endParaRPr sz="1800" b="0" dirty="0"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1086" name="Google Shape;1086;p39"/>
          <p:cNvGrpSpPr/>
          <p:nvPr/>
        </p:nvGrpSpPr>
        <p:grpSpPr>
          <a:xfrm>
            <a:off x="6073380" y="1541809"/>
            <a:ext cx="959789" cy="1690324"/>
            <a:chOff x="2791677" y="2271376"/>
            <a:chExt cx="587350" cy="1034407"/>
          </a:xfrm>
        </p:grpSpPr>
        <p:sp>
          <p:nvSpPr>
            <p:cNvPr id="1087" name="Google Shape;1087;p39"/>
            <p:cNvSpPr/>
            <p:nvPr/>
          </p:nvSpPr>
          <p:spPr>
            <a:xfrm>
              <a:off x="2837213" y="2620923"/>
              <a:ext cx="441710" cy="684859"/>
            </a:xfrm>
            <a:custGeom>
              <a:avLst/>
              <a:gdLst/>
              <a:ahLst/>
              <a:cxnLst/>
              <a:rect l="l" t="t" r="r" b="b"/>
              <a:pathLst>
                <a:path w="22127" h="34303" extrusionOk="0">
                  <a:moveTo>
                    <a:pt x="1" y="1"/>
                  </a:moveTo>
                  <a:lnTo>
                    <a:pt x="1" y="1407"/>
                  </a:lnTo>
                  <a:lnTo>
                    <a:pt x="2256" y="34303"/>
                  </a:lnTo>
                  <a:lnTo>
                    <a:pt x="19872" y="34303"/>
                  </a:lnTo>
                  <a:lnTo>
                    <a:pt x="22127" y="1407"/>
                  </a:lnTo>
                  <a:lnTo>
                    <a:pt x="2212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4"/>
                </a:solidFill>
              </a:endParaRPr>
            </a:p>
          </p:txBody>
        </p:sp>
        <p:sp>
          <p:nvSpPr>
            <p:cNvPr id="1088" name="Google Shape;1088;p39"/>
            <p:cNvSpPr/>
            <p:nvPr/>
          </p:nvSpPr>
          <p:spPr>
            <a:xfrm>
              <a:off x="2837213" y="2536176"/>
              <a:ext cx="441710" cy="84771"/>
            </a:xfrm>
            <a:custGeom>
              <a:avLst/>
              <a:gdLst/>
              <a:ahLst/>
              <a:cxnLst/>
              <a:rect l="l" t="t" r="r" b="b"/>
              <a:pathLst>
                <a:path w="22127" h="4246" extrusionOk="0">
                  <a:moveTo>
                    <a:pt x="2813" y="1"/>
                  </a:moveTo>
                  <a:lnTo>
                    <a:pt x="1" y="2840"/>
                  </a:lnTo>
                  <a:lnTo>
                    <a:pt x="1" y="4246"/>
                  </a:lnTo>
                  <a:lnTo>
                    <a:pt x="22127" y="4246"/>
                  </a:lnTo>
                  <a:lnTo>
                    <a:pt x="22127" y="2840"/>
                  </a:lnTo>
                  <a:lnTo>
                    <a:pt x="193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9"/>
            <p:cNvSpPr/>
            <p:nvPr/>
          </p:nvSpPr>
          <p:spPr>
            <a:xfrm>
              <a:off x="2791677" y="2592854"/>
              <a:ext cx="532799" cy="56162"/>
            </a:xfrm>
            <a:custGeom>
              <a:avLst/>
              <a:gdLst/>
              <a:ahLst/>
              <a:cxnLst/>
              <a:rect l="l" t="t" r="r" b="b"/>
              <a:pathLst>
                <a:path w="26690" h="2813" extrusionOk="0">
                  <a:moveTo>
                    <a:pt x="1433" y="1"/>
                  </a:moveTo>
                  <a:cubicBezTo>
                    <a:pt x="637" y="1"/>
                    <a:pt x="0" y="611"/>
                    <a:pt x="0" y="1407"/>
                  </a:cubicBezTo>
                  <a:cubicBezTo>
                    <a:pt x="0" y="2176"/>
                    <a:pt x="637" y="2813"/>
                    <a:pt x="1433" y="2813"/>
                  </a:cubicBezTo>
                  <a:lnTo>
                    <a:pt x="25257" y="2813"/>
                  </a:lnTo>
                  <a:cubicBezTo>
                    <a:pt x="26052" y="2813"/>
                    <a:pt x="26689" y="2176"/>
                    <a:pt x="26689" y="1407"/>
                  </a:cubicBezTo>
                  <a:cubicBezTo>
                    <a:pt x="26689" y="637"/>
                    <a:pt x="26052" y="1"/>
                    <a:pt x="25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9"/>
            <p:cNvSpPr/>
            <p:nvPr/>
          </p:nvSpPr>
          <p:spPr>
            <a:xfrm>
              <a:off x="2833520" y="2844958"/>
              <a:ext cx="449116" cy="236785"/>
            </a:xfrm>
            <a:custGeom>
              <a:avLst/>
              <a:gdLst/>
              <a:ahLst/>
              <a:cxnLst/>
              <a:rect l="l" t="t" r="r" b="b"/>
              <a:pathLst>
                <a:path w="22498" h="11860" extrusionOk="0">
                  <a:moveTo>
                    <a:pt x="0" y="0"/>
                  </a:moveTo>
                  <a:lnTo>
                    <a:pt x="823" y="11859"/>
                  </a:lnTo>
                  <a:lnTo>
                    <a:pt x="21675" y="11859"/>
                  </a:lnTo>
                  <a:lnTo>
                    <a:pt x="224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9"/>
            <p:cNvSpPr/>
            <p:nvPr/>
          </p:nvSpPr>
          <p:spPr>
            <a:xfrm>
              <a:off x="2973344" y="2403776"/>
              <a:ext cx="169482" cy="66224"/>
            </a:xfrm>
            <a:custGeom>
              <a:avLst/>
              <a:gdLst/>
              <a:ahLst/>
              <a:cxnLst/>
              <a:rect l="l" t="t" r="r" b="b"/>
              <a:pathLst>
                <a:path w="8490" h="3317" extrusionOk="0">
                  <a:moveTo>
                    <a:pt x="1645" y="1"/>
                  </a:moveTo>
                  <a:cubicBezTo>
                    <a:pt x="743" y="1"/>
                    <a:pt x="0" y="743"/>
                    <a:pt x="0" y="1645"/>
                  </a:cubicBezTo>
                  <a:cubicBezTo>
                    <a:pt x="0" y="2574"/>
                    <a:pt x="743" y="3317"/>
                    <a:pt x="1645" y="3317"/>
                  </a:cubicBezTo>
                  <a:lnTo>
                    <a:pt x="6845" y="3317"/>
                  </a:lnTo>
                  <a:cubicBezTo>
                    <a:pt x="7747" y="3317"/>
                    <a:pt x="8490" y="2574"/>
                    <a:pt x="8490" y="1645"/>
                  </a:cubicBezTo>
                  <a:cubicBezTo>
                    <a:pt x="8490" y="743"/>
                    <a:pt x="7747" y="1"/>
                    <a:pt x="68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9"/>
            <p:cNvSpPr/>
            <p:nvPr/>
          </p:nvSpPr>
          <p:spPr>
            <a:xfrm>
              <a:off x="3076615" y="2271376"/>
              <a:ext cx="302412" cy="66224"/>
            </a:xfrm>
            <a:custGeom>
              <a:avLst/>
              <a:gdLst/>
              <a:ahLst/>
              <a:cxnLst/>
              <a:rect l="l" t="t" r="r" b="b"/>
              <a:pathLst>
                <a:path w="15149" h="3317" extrusionOk="0">
                  <a:moveTo>
                    <a:pt x="1672" y="0"/>
                  </a:moveTo>
                  <a:cubicBezTo>
                    <a:pt x="743" y="0"/>
                    <a:pt x="0" y="743"/>
                    <a:pt x="0" y="1645"/>
                  </a:cubicBezTo>
                  <a:cubicBezTo>
                    <a:pt x="0" y="2574"/>
                    <a:pt x="743" y="3316"/>
                    <a:pt x="1672" y="3316"/>
                  </a:cubicBezTo>
                  <a:lnTo>
                    <a:pt x="13504" y="3316"/>
                  </a:lnTo>
                  <a:cubicBezTo>
                    <a:pt x="14406" y="3316"/>
                    <a:pt x="15149" y="2574"/>
                    <a:pt x="15149" y="1645"/>
                  </a:cubicBezTo>
                  <a:cubicBezTo>
                    <a:pt x="15149" y="743"/>
                    <a:pt x="14406" y="0"/>
                    <a:pt x="135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6" name="Google Shape;1096;p39"/>
          <p:cNvGrpSpPr/>
          <p:nvPr/>
        </p:nvGrpSpPr>
        <p:grpSpPr>
          <a:xfrm>
            <a:off x="1964775" y="1522823"/>
            <a:ext cx="1251900" cy="1711345"/>
            <a:chOff x="2811475" y="2408800"/>
            <a:chExt cx="800550" cy="1094350"/>
          </a:xfrm>
        </p:grpSpPr>
        <p:sp>
          <p:nvSpPr>
            <p:cNvPr id="1097" name="Google Shape;1097;p39"/>
            <p:cNvSpPr/>
            <p:nvPr/>
          </p:nvSpPr>
          <p:spPr>
            <a:xfrm>
              <a:off x="2941475" y="3057450"/>
              <a:ext cx="535925" cy="445700"/>
            </a:xfrm>
            <a:custGeom>
              <a:avLst/>
              <a:gdLst/>
              <a:ahLst/>
              <a:cxnLst/>
              <a:rect l="l" t="t" r="r" b="b"/>
              <a:pathLst>
                <a:path w="21437" h="17828" extrusionOk="0">
                  <a:moveTo>
                    <a:pt x="2919" y="0"/>
                  </a:moveTo>
                  <a:lnTo>
                    <a:pt x="2919" y="1380"/>
                  </a:lnTo>
                  <a:lnTo>
                    <a:pt x="1" y="17828"/>
                  </a:lnTo>
                  <a:lnTo>
                    <a:pt x="21436" y="17828"/>
                  </a:lnTo>
                  <a:lnTo>
                    <a:pt x="18545" y="1380"/>
                  </a:lnTo>
                  <a:lnTo>
                    <a:pt x="1854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9"/>
            <p:cNvSpPr/>
            <p:nvPr/>
          </p:nvSpPr>
          <p:spPr>
            <a:xfrm>
              <a:off x="3387825" y="2664150"/>
              <a:ext cx="224200" cy="358825"/>
            </a:xfrm>
            <a:custGeom>
              <a:avLst/>
              <a:gdLst/>
              <a:ahLst/>
              <a:cxnLst/>
              <a:rect l="l" t="t" r="r" b="b"/>
              <a:pathLst>
                <a:path w="8968" h="14353" extrusionOk="0">
                  <a:moveTo>
                    <a:pt x="1" y="0"/>
                  </a:moveTo>
                  <a:lnTo>
                    <a:pt x="1" y="14353"/>
                  </a:lnTo>
                  <a:lnTo>
                    <a:pt x="691" y="14353"/>
                  </a:lnTo>
                  <a:lnTo>
                    <a:pt x="8968" y="0"/>
                  </a:ln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9"/>
            <p:cNvSpPr/>
            <p:nvPr/>
          </p:nvSpPr>
          <p:spPr>
            <a:xfrm>
              <a:off x="2811475" y="2644900"/>
              <a:ext cx="309100" cy="378075"/>
            </a:xfrm>
            <a:custGeom>
              <a:avLst/>
              <a:gdLst/>
              <a:ahLst/>
              <a:cxnLst/>
              <a:rect l="l" t="t" r="r" b="b"/>
              <a:pathLst>
                <a:path w="12364" h="15123" fill="none" extrusionOk="0">
                  <a:moveTo>
                    <a:pt x="12364" y="1"/>
                  </a:moveTo>
                  <a:lnTo>
                    <a:pt x="1" y="1"/>
                  </a:lnTo>
                  <a:lnTo>
                    <a:pt x="2654" y="15123"/>
                  </a:lnTo>
                </a:path>
              </a:pathLst>
            </a:custGeom>
            <a:solidFill>
              <a:schemeClr val="accent1"/>
            </a:solidFill>
            <a:ln w="663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9"/>
            <p:cNvSpPr/>
            <p:nvPr/>
          </p:nvSpPr>
          <p:spPr>
            <a:xfrm>
              <a:off x="3149725" y="2408800"/>
              <a:ext cx="116775" cy="147250"/>
            </a:xfrm>
            <a:custGeom>
              <a:avLst/>
              <a:gdLst/>
              <a:ahLst/>
              <a:cxnLst/>
              <a:rect l="l" t="t" r="r" b="b"/>
              <a:pathLst>
                <a:path w="4671" h="5890" extrusionOk="0">
                  <a:moveTo>
                    <a:pt x="1" y="0"/>
                  </a:moveTo>
                  <a:lnTo>
                    <a:pt x="1195" y="4484"/>
                  </a:lnTo>
                  <a:lnTo>
                    <a:pt x="1195" y="5890"/>
                  </a:lnTo>
                  <a:lnTo>
                    <a:pt x="3450" y="5890"/>
                  </a:lnTo>
                  <a:lnTo>
                    <a:pt x="3450" y="4484"/>
                  </a:lnTo>
                  <a:lnTo>
                    <a:pt x="467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9"/>
            <p:cNvSpPr/>
            <p:nvPr/>
          </p:nvSpPr>
          <p:spPr>
            <a:xfrm>
              <a:off x="2941475" y="2520875"/>
              <a:ext cx="535925" cy="124050"/>
            </a:xfrm>
            <a:custGeom>
              <a:avLst/>
              <a:gdLst/>
              <a:ahLst/>
              <a:cxnLst/>
              <a:rect l="l" t="t" r="r" b="b"/>
              <a:pathLst>
                <a:path w="21437" h="4962" extrusionOk="0">
                  <a:moveTo>
                    <a:pt x="8994" y="1"/>
                  </a:moveTo>
                  <a:lnTo>
                    <a:pt x="1" y="3635"/>
                  </a:lnTo>
                  <a:lnTo>
                    <a:pt x="1327" y="4962"/>
                  </a:lnTo>
                  <a:lnTo>
                    <a:pt x="20110" y="4962"/>
                  </a:lnTo>
                  <a:lnTo>
                    <a:pt x="21436" y="3635"/>
                  </a:lnTo>
                  <a:lnTo>
                    <a:pt x="1244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9"/>
            <p:cNvSpPr/>
            <p:nvPr/>
          </p:nvSpPr>
          <p:spPr>
            <a:xfrm>
              <a:off x="3120550" y="3091925"/>
              <a:ext cx="178425" cy="411225"/>
            </a:xfrm>
            <a:custGeom>
              <a:avLst/>
              <a:gdLst/>
              <a:ahLst/>
              <a:cxnLst/>
              <a:rect l="l" t="t" r="r" b="b"/>
              <a:pathLst>
                <a:path w="7137" h="16449" extrusionOk="0">
                  <a:moveTo>
                    <a:pt x="956" y="1"/>
                  </a:moveTo>
                  <a:lnTo>
                    <a:pt x="1" y="16449"/>
                  </a:lnTo>
                  <a:lnTo>
                    <a:pt x="7137" y="16449"/>
                  </a:lnTo>
                  <a:lnTo>
                    <a:pt x="615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9"/>
            <p:cNvSpPr/>
            <p:nvPr/>
          </p:nvSpPr>
          <p:spPr>
            <a:xfrm>
              <a:off x="2941475" y="2611750"/>
              <a:ext cx="535925" cy="445725"/>
            </a:xfrm>
            <a:custGeom>
              <a:avLst/>
              <a:gdLst/>
              <a:ahLst/>
              <a:cxnLst/>
              <a:rect l="l" t="t" r="r" b="b"/>
              <a:pathLst>
                <a:path w="21437" h="17829" extrusionOk="0">
                  <a:moveTo>
                    <a:pt x="1" y="0"/>
                  </a:moveTo>
                  <a:lnTo>
                    <a:pt x="2919" y="16449"/>
                  </a:lnTo>
                  <a:lnTo>
                    <a:pt x="2919" y="17828"/>
                  </a:lnTo>
                  <a:lnTo>
                    <a:pt x="18545" y="17828"/>
                  </a:lnTo>
                  <a:lnTo>
                    <a:pt x="18545" y="16449"/>
                  </a:lnTo>
                  <a:lnTo>
                    <a:pt x="214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9"/>
            <p:cNvSpPr/>
            <p:nvPr/>
          </p:nvSpPr>
          <p:spPr>
            <a:xfrm>
              <a:off x="3120550" y="2520875"/>
              <a:ext cx="178425" cy="90900"/>
            </a:xfrm>
            <a:custGeom>
              <a:avLst/>
              <a:gdLst/>
              <a:ahLst/>
              <a:cxnLst/>
              <a:rect l="l" t="t" r="r" b="b"/>
              <a:pathLst>
                <a:path w="7137" h="3636" extrusionOk="0">
                  <a:moveTo>
                    <a:pt x="2998" y="1"/>
                  </a:moveTo>
                  <a:lnTo>
                    <a:pt x="1" y="3635"/>
                  </a:lnTo>
                  <a:lnTo>
                    <a:pt x="7137" y="3635"/>
                  </a:lnTo>
                  <a:lnTo>
                    <a:pt x="413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9"/>
            <p:cNvSpPr/>
            <p:nvPr/>
          </p:nvSpPr>
          <p:spPr>
            <a:xfrm>
              <a:off x="3120550" y="2611750"/>
              <a:ext cx="178425" cy="411225"/>
            </a:xfrm>
            <a:custGeom>
              <a:avLst/>
              <a:gdLst/>
              <a:ahLst/>
              <a:cxnLst/>
              <a:rect l="l" t="t" r="r" b="b"/>
              <a:pathLst>
                <a:path w="7137" h="16449" extrusionOk="0">
                  <a:moveTo>
                    <a:pt x="1" y="0"/>
                  </a:moveTo>
                  <a:lnTo>
                    <a:pt x="956" y="16449"/>
                  </a:lnTo>
                  <a:lnTo>
                    <a:pt x="6155" y="16449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9"/>
            <p:cNvSpPr/>
            <p:nvPr/>
          </p:nvSpPr>
          <p:spPr>
            <a:xfrm>
              <a:off x="3014425" y="3022950"/>
              <a:ext cx="390025" cy="69000"/>
            </a:xfrm>
            <a:custGeom>
              <a:avLst/>
              <a:gdLst/>
              <a:ahLst/>
              <a:cxnLst/>
              <a:rect l="l" t="t" r="r" b="b"/>
              <a:pathLst>
                <a:path w="15601" h="2760" extrusionOk="0">
                  <a:moveTo>
                    <a:pt x="1" y="1"/>
                  </a:moveTo>
                  <a:lnTo>
                    <a:pt x="1" y="2760"/>
                  </a:lnTo>
                  <a:lnTo>
                    <a:pt x="15600" y="2760"/>
                  </a:lnTo>
                  <a:lnTo>
                    <a:pt x="156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40"/>
          <p:cNvSpPr txBox="1">
            <a:spLocks noGrp="1"/>
          </p:cNvSpPr>
          <p:nvPr>
            <p:ph type="title"/>
          </p:nvPr>
        </p:nvSpPr>
        <p:spPr>
          <a:xfrm>
            <a:off x="5448723" y="446728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BFBFB"/>
                </a:solidFill>
              </a:rPr>
              <a:t>Solution</a:t>
            </a:r>
            <a:endParaRPr dirty="0">
              <a:solidFill>
                <a:srgbClr val="FBFBFB"/>
              </a:solidFill>
            </a:endParaRPr>
          </a:p>
        </p:txBody>
      </p:sp>
      <p:sp>
        <p:nvSpPr>
          <p:cNvPr id="1112" name="Google Shape;1112;p40"/>
          <p:cNvSpPr txBox="1"/>
          <p:nvPr/>
        </p:nvSpPr>
        <p:spPr>
          <a:xfrm>
            <a:off x="5049142" y="2570038"/>
            <a:ext cx="3592142" cy="126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Neptune is the farthest planet from the Sun and the fourth-largest by diameter in the Solar System</a:t>
            </a:r>
            <a:endParaRPr sz="2000" dirty="0"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 dirty="0"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 dirty="0"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07808" y="643528"/>
            <a:ext cx="2543097" cy="4097212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" name="Google Shape;587;p35"/>
          <p:cNvSpPr txBox="1">
            <a:spLocks noGrp="1"/>
          </p:cNvSpPr>
          <p:nvPr>
            <p:ph type="title"/>
          </p:nvPr>
        </p:nvSpPr>
        <p:spPr>
          <a:xfrm>
            <a:off x="5490178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sp>
        <p:nvSpPr>
          <p:cNvPr id="588" name="Google Shape;588;p35"/>
          <p:cNvSpPr txBox="1">
            <a:spLocks noGrp="1"/>
          </p:cNvSpPr>
          <p:nvPr>
            <p:ph type="subTitle" idx="1"/>
          </p:nvPr>
        </p:nvSpPr>
        <p:spPr>
          <a:xfrm>
            <a:off x="6169375" y="2523608"/>
            <a:ext cx="2261400" cy="116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Jupiter is a gas giant and also the biggest planet in the entire Solar System</a:t>
            </a:r>
            <a:endParaRPr dirty="0"/>
          </a:p>
        </p:txBody>
      </p:sp>
      <p:grpSp>
        <p:nvGrpSpPr>
          <p:cNvPr id="589" name="Google Shape;589;p35"/>
          <p:cNvGrpSpPr/>
          <p:nvPr/>
        </p:nvGrpSpPr>
        <p:grpSpPr>
          <a:xfrm>
            <a:off x="320682" y="1326965"/>
            <a:ext cx="5850773" cy="3423733"/>
            <a:chOff x="1397225" y="1410350"/>
            <a:chExt cx="4786300" cy="2774500"/>
          </a:xfrm>
          <a:solidFill>
            <a:srgbClr val="AD4600"/>
          </a:solidFill>
        </p:grpSpPr>
        <p:grpSp>
          <p:nvGrpSpPr>
            <p:cNvPr id="590" name="Google Shape;590;p3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  <a:grpFill/>
          </p:grpSpPr>
          <p:sp>
            <p:nvSpPr>
              <p:cNvPr id="591" name="Google Shape;591;p3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810" extrusionOk="0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592" name="Google Shape;592;p3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596" extrusionOk="0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3" name="Google Shape;593;p3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  <a:grpFill/>
          </p:grpSpPr>
          <p:sp>
            <p:nvSpPr>
              <p:cNvPr id="594" name="Google Shape;594;p3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2607" extrusionOk="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grpSp>
            <p:nvGrpSpPr>
              <p:cNvPr id="595" name="Google Shape;595;p3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  <a:grpFill/>
            </p:grpSpPr>
            <p:sp>
              <p:nvSpPr>
                <p:cNvPr id="596" name="Google Shape;596;p3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35" h="20400" extrusionOk="0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</p:sp>
            <p:sp>
              <p:nvSpPr>
                <p:cNvPr id="597" name="Google Shape;597;p3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2951" extrusionOk="0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" name="Google Shape;598;p3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" h="4164" extrusionOk="0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" name="Google Shape;599;p3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2" h="9856" extrusionOk="0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" name="Google Shape;600;p3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79" h="40698" extrusionOk="0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1" name="Google Shape;601;p3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8350" extrusionOk="0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02" name="Google Shape;602;p3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  <a:grpFill/>
          </p:grpSpPr>
          <p:sp>
            <p:nvSpPr>
              <p:cNvPr id="603" name="Google Shape;603;p3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2048" extrusionOk="0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604" name="Google Shape;604;p3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3474" h="3809" extrusionOk="0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5" name="Google Shape;605;p3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  <a:grpFill/>
          </p:grpSpPr>
          <p:sp>
            <p:nvSpPr>
              <p:cNvPr id="606" name="Google Shape;606;p3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572" extrusionOk="0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607" name="Google Shape;607;p3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48" extrusionOk="0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608;p3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675" extrusionOk="0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3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8" extrusionOk="0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3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4" extrusionOk="0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3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avLst/>
                <a:gdLst/>
                <a:ahLst/>
                <a:cxnLst/>
                <a:rect l="l" t="t" r="r" b="b"/>
                <a:pathLst>
                  <a:path w="6571" h="7304" extrusionOk="0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" name="Google Shape;612;p3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  <a:grpFill/>
          </p:grpSpPr>
          <p:sp>
            <p:nvSpPr>
              <p:cNvPr id="613" name="Google Shape;613;p3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1466" extrusionOk="0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614;p3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072" extrusionOk="0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</p:grpSp>
        <p:grpSp>
          <p:nvGrpSpPr>
            <p:cNvPr id="615" name="Google Shape;615;p3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  <a:grpFill/>
          </p:grpSpPr>
          <p:sp>
            <p:nvSpPr>
              <p:cNvPr id="616" name="Google Shape;616;p3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6278" extrusionOk="0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3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1762" extrusionOk="0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618" name="Google Shape;618;p3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3596" extrusionOk="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</p:grpSp>
        <p:grpSp>
          <p:nvGrpSpPr>
            <p:cNvPr id="619" name="Google Shape;619;p3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  <a:grpFill/>
          </p:grpSpPr>
          <p:sp>
            <p:nvSpPr>
              <p:cNvPr id="620" name="Google Shape;620;p3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579" extrusionOk="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3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738" extrusionOk="0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</p:grpSp>
        <p:grpSp>
          <p:nvGrpSpPr>
            <p:cNvPr id="622" name="Google Shape;622;p3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  <a:grpFill/>
          </p:grpSpPr>
          <p:sp>
            <p:nvSpPr>
              <p:cNvPr id="623" name="Google Shape;623;p3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968" extrusionOk="0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624" name="Google Shape;624;p3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10295" extrusionOk="0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5" name="Google Shape;625;p3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  <a:grpFill/>
          </p:grpSpPr>
          <p:sp>
            <p:nvSpPr>
              <p:cNvPr id="626" name="Google Shape;626;p3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avLst/>
                <a:gdLst/>
                <a:ahLst/>
                <a:cxnLst/>
                <a:rect l="l" t="t" r="r" b="b"/>
                <a:pathLst>
                  <a:path w="29915" h="19889" extrusionOk="0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grpSp>
            <p:nvGrpSpPr>
              <p:cNvPr id="627" name="Google Shape;627;p3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  <a:grpFill/>
            </p:grpSpPr>
            <p:sp>
              <p:nvSpPr>
                <p:cNvPr id="628" name="Google Shape;628;p3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4" h="23770" extrusionOk="0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" name="Google Shape;629;p3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42" h="19251" extrusionOk="0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30" name="Google Shape;630;p3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  <a:grpFill/>
          </p:grpSpPr>
          <p:sp>
            <p:nvSpPr>
              <p:cNvPr id="631" name="Google Shape;631;p3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avLst/>
                <a:gdLst/>
                <a:ahLst/>
                <a:cxnLst/>
                <a:rect l="l" t="t" r="r" b="b"/>
                <a:pathLst>
                  <a:path w="15193" h="24650" extrusionOk="0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632" name="Google Shape;632;p3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avLst/>
                <a:gdLst/>
                <a:ahLst/>
                <a:cxnLst/>
                <a:rect l="l" t="t" r="r" b="b"/>
                <a:pathLst>
                  <a:path w="22682" h="23602" extrusionOk="0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3" name="Google Shape;633;p3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  <a:grpFill/>
          </p:grpSpPr>
          <p:sp>
            <p:nvSpPr>
              <p:cNvPr id="634" name="Google Shape;634;p3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avLst/>
                <a:gdLst/>
                <a:ahLst/>
                <a:cxnLst/>
                <a:rect l="l" t="t" r="r" b="b"/>
                <a:pathLst>
                  <a:path w="6588" h="28155" extrusionOk="0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635" name="Google Shape;635;p3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26992" extrusionOk="0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6" name="Google Shape;636;p3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  <a:grpFill/>
          </p:grpSpPr>
          <p:sp>
            <p:nvSpPr>
              <p:cNvPr id="637" name="Google Shape;637;p3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avLst/>
                <a:gdLst/>
                <a:ahLst/>
                <a:cxnLst/>
                <a:rect l="l" t="t" r="r" b="b"/>
                <a:pathLst>
                  <a:path w="9137" h="6800" extrusionOk="0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</p:sp>
          <p:sp>
            <p:nvSpPr>
              <p:cNvPr id="638" name="Google Shape;638;p3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avLst/>
                <a:gdLst/>
                <a:ahLst/>
                <a:cxnLst/>
                <a:rect l="l" t="t" r="r" b="b"/>
                <a:pathLst>
                  <a:path w="9166" h="7973" extrusionOk="0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39" name="Google Shape;639;p35"/>
            <p:cNvSpPr/>
            <p:nvPr/>
          </p:nvSpPr>
          <p:spPr>
            <a:xfrm>
              <a:off x="2736350" y="2969700"/>
              <a:ext cx="39250" cy="12050"/>
            </a:xfrm>
            <a:custGeom>
              <a:avLst/>
              <a:gdLst/>
              <a:ahLst/>
              <a:cxnLst/>
              <a:rect l="l" t="t" r="r" b="b"/>
              <a:pathLst>
                <a:path w="1570" h="482" extrusionOk="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5"/>
            <p:cNvSpPr/>
            <p:nvPr/>
          </p:nvSpPr>
          <p:spPr>
            <a:xfrm>
              <a:off x="2668350" y="2948250"/>
              <a:ext cx="55475" cy="36625"/>
            </a:xfrm>
            <a:custGeom>
              <a:avLst/>
              <a:gdLst/>
              <a:ahLst/>
              <a:cxnLst/>
              <a:rect l="l" t="t" r="r" b="b"/>
              <a:pathLst>
                <a:path w="2219" h="1465" extrusionOk="0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5"/>
            <p:cNvSpPr/>
            <p:nvPr/>
          </p:nvSpPr>
          <p:spPr>
            <a:xfrm>
              <a:off x="2980100" y="1451675"/>
              <a:ext cx="608375" cy="778925"/>
            </a:xfrm>
            <a:custGeom>
              <a:avLst/>
              <a:gdLst/>
              <a:ahLst/>
              <a:cxnLst/>
              <a:rect l="l" t="t" r="r" b="b"/>
              <a:pathLst>
                <a:path w="24335" h="31157" extrusionOk="0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2" name="Google Shape;642;p3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  <a:grpFill/>
          </p:grpSpPr>
          <p:sp>
            <p:nvSpPr>
              <p:cNvPr id="643" name="Google Shape;643;p3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37" extrusionOk="0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3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avLst/>
                <a:gdLst/>
                <a:ahLst/>
                <a:cxnLst/>
                <a:rect l="l" t="t" r="r" b="b"/>
                <a:pathLst>
                  <a:path w="922" h="2177" extrusionOk="0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3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947" extrusionOk="0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3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5357" extrusionOk="0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3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507" extrusionOk="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3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047" extrusionOk="0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3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4395" h="2428" extrusionOk="0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3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299" extrusionOk="0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3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3537" extrusionOk="0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3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700" extrusionOk="0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3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3516" extrusionOk="0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3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6341" extrusionOk="0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3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926" extrusionOk="0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3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15464" h="12095" extrusionOk="0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3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3663" h="3955" extrusionOk="0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3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avLst/>
                <a:gdLst/>
                <a:ahLst/>
                <a:cxnLst/>
                <a:rect l="l" t="t" r="r" b="b"/>
                <a:pathLst>
                  <a:path w="42036" h="36555" extrusionOk="0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59" name="Google Shape;659;p35"/>
            <p:cNvSpPr/>
            <p:nvPr/>
          </p:nvSpPr>
          <p:spPr>
            <a:xfrm>
              <a:off x="2577325" y="2970225"/>
              <a:ext cx="32450" cy="13100"/>
            </a:xfrm>
            <a:custGeom>
              <a:avLst/>
              <a:gdLst/>
              <a:ahLst/>
              <a:cxnLst/>
              <a:rect l="l" t="t" r="r" b="b"/>
              <a:pathLst>
                <a:path w="1298" h="524" extrusionOk="0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5"/>
            <p:cNvSpPr/>
            <p:nvPr/>
          </p:nvSpPr>
          <p:spPr>
            <a:xfrm>
              <a:off x="2632250" y="2947725"/>
              <a:ext cx="41350" cy="29325"/>
            </a:xfrm>
            <a:custGeom>
              <a:avLst/>
              <a:gdLst/>
              <a:ahLst/>
              <a:cxnLst/>
              <a:rect l="l" t="t" r="r" b="b"/>
              <a:pathLst>
                <a:path w="1654" h="1173" extrusionOk="0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5"/>
            <p:cNvSpPr/>
            <p:nvPr/>
          </p:nvSpPr>
          <p:spPr>
            <a:xfrm>
              <a:off x="2485775" y="2895925"/>
              <a:ext cx="153825" cy="54950"/>
            </a:xfrm>
            <a:custGeom>
              <a:avLst/>
              <a:gdLst/>
              <a:ahLst/>
              <a:cxnLst/>
              <a:rect l="l" t="t" r="r" b="b"/>
              <a:pathLst>
                <a:path w="6153" h="2198" extrusionOk="0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5"/>
            <p:cNvSpPr/>
            <p:nvPr/>
          </p:nvSpPr>
          <p:spPr>
            <a:xfrm>
              <a:off x="2901125" y="4083350"/>
              <a:ext cx="39250" cy="22525"/>
            </a:xfrm>
            <a:custGeom>
              <a:avLst/>
              <a:gdLst/>
              <a:ahLst/>
              <a:cxnLst/>
              <a:rect l="l" t="t" r="r" b="b"/>
              <a:pathLst>
                <a:path w="1570" h="901" extrusionOk="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5"/>
            <p:cNvSpPr/>
            <p:nvPr/>
          </p:nvSpPr>
          <p:spPr>
            <a:xfrm>
              <a:off x="2506700" y="3102550"/>
              <a:ext cx="80075" cy="36650"/>
            </a:xfrm>
            <a:custGeom>
              <a:avLst/>
              <a:gdLst/>
              <a:ahLst/>
              <a:cxnLst/>
              <a:rect l="l" t="t" r="r" b="b"/>
              <a:pathLst>
                <a:path w="3203" h="1466" extrusionOk="0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5"/>
            <p:cNvSpPr/>
            <p:nvPr/>
          </p:nvSpPr>
          <p:spPr>
            <a:xfrm>
              <a:off x="2464350" y="3080075"/>
              <a:ext cx="48650" cy="45525"/>
            </a:xfrm>
            <a:custGeom>
              <a:avLst/>
              <a:gdLst/>
              <a:ahLst/>
              <a:cxnLst/>
              <a:rect l="l" t="t" r="r" b="b"/>
              <a:pathLst>
                <a:path w="1946" h="1821" extrusionOk="0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5"/>
            <p:cNvSpPr/>
            <p:nvPr/>
          </p:nvSpPr>
          <p:spPr>
            <a:xfrm>
              <a:off x="2438700" y="3020425"/>
              <a:ext cx="67500" cy="66975"/>
            </a:xfrm>
            <a:custGeom>
              <a:avLst/>
              <a:gdLst/>
              <a:ahLst/>
              <a:cxnLst/>
              <a:rect l="l" t="t" r="r" b="b"/>
              <a:pathLst>
                <a:path w="2700" h="2679" extrusionOk="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5"/>
            <p:cNvSpPr/>
            <p:nvPr/>
          </p:nvSpPr>
          <p:spPr>
            <a:xfrm>
              <a:off x="2416725" y="3006825"/>
              <a:ext cx="91575" cy="46050"/>
            </a:xfrm>
            <a:custGeom>
              <a:avLst/>
              <a:gdLst/>
              <a:ahLst/>
              <a:cxnLst/>
              <a:rect l="l" t="t" r="r" b="b"/>
              <a:pathLst>
                <a:path w="3663" h="1842" extrusionOk="0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5"/>
            <p:cNvSpPr/>
            <p:nvPr/>
          </p:nvSpPr>
          <p:spPr>
            <a:xfrm>
              <a:off x="2404175" y="3031950"/>
              <a:ext cx="36125" cy="20925"/>
            </a:xfrm>
            <a:custGeom>
              <a:avLst/>
              <a:gdLst/>
              <a:ahLst/>
              <a:cxnLst/>
              <a:rect l="l" t="t" r="r" b="b"/>
              <a:pathLst>
                <a:path w="1445" h="837" extrusionOk="0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5"/>
            <p:cNvSpPr/>
            <p:nvPr/>
          </p:nvSpPr>
          <p:spPr>
            <a:xfrm>
              <a:off x="2420400" y="2972825"/>
              <a:ext cx="16750" cy="36650"/>
            </a:xfrm>
            <a:custGeom>
              <a:avLst/>
              <a:gdLst/>
              <a:ahLst/>
              <a:cxnLst/>
              <a:rect l="l" t="t" r="r" b="b"/>
              <a:pathLst>
                <a:path w="670" h="1466" extrusionOk="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5"/>
            <p:cNvSpPr/>
            <p:nvPr/>
          </p:nvSpPr>
          <p:spPr>
            <a:xfrm>
              <a:off x="2374900" y="2981200"/>
              <a:ext cx="59650" cy="62800"/>
            </a:xfrm>
            <a:custGeom>
              <a:avLst/>
              <a:gdLst/>
              <a:ahLst/>
              <a:cxnLst/>
              <a:rect l="l" t="t" r="r" b="b"/>
              <a:pathLst>
                <a:path w="2386" h="2512" extrusionOk="0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5"/>
            <p:cNvSpPr/>
            <p:nvPr/>
          </p:nvSpPr>
          <p:spPr>
            <a:xfrm>
              <a:off x="2050050" y="2725400"/>
              <a:ext cx="412225" cy="305525"/>
            </a:xfrm>
            <a:custGeom>
              <a:avLst/>
              <a:gdLst/>
              <a:ahLst/>
              <a:cxnLst/>
              <a:rect l="l" t="t" r="r" b="b"/>
              <a:pathLst>
                <a:path w="16489" h="12221" extrusionOk="0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5"/>
            <p:cNvSpPr/>
            <p:nvPr/>
          </p:nvSpPr>
          <p:spPr>
            <a:xfrm>
              <a:off x="2916800" y="3161675"/>
              <a:ext cx="40825" cy="58600"/>
            </a:xfrm>
            <a:custGeom>
              <a:avLst/>
              <a:gdLst/>
              <a:ahLst/>
              <a:cxnLst/>
              <a:rect l="l" t="t" r="r" b="b"/>
              <a:pathLst>
                <a:path w="1633" h="2344" extrusionOk="0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5"/>
            <p:cNvSpPr/>
            <p:nvPr/>
          </p:nvSpPr>
          <p:spPr>
            <a:xfrm>
              <a:off x="2866075" y="3155900"/>
              <a:ext cx="58075" cy="63325"/>
            </a:xfrm>
            <a:custGeom>
              <a:avLst/>
              <a:gdLst/>
              <a:ahLst/>
              <a:cxnLst/>
              <a:rect l="l" t="t" r="r" b="b"/>
              <a:pathLst>
                <a:path w="2323" h="2533" extrusionOk="0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5"/>
            <p:cNvSpPr/>
            <p:nvPr/>
          </p:nvSpPr>
          <p:spPr>
            <a:xfrm>
              <a:off x="2816900" y="3119825"/>
              <a:ext cx="72725" cy="109350"/>
            </a:xfrm>
            <a:custGeom>
              <a:avLst/>
              <a:gdLst/>
              <a:ahLst/>
              <a:cxnLst/>
              <a:rect l="l" t="t" r="r" b="b"/>
              <a:pathLst>
                <a:path w="2909" h="4374" extrusionOk="0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5"/>
            <p:cNvSpPr/>
            <p:nvPr/>
          </p:nvSpPr>
          <p:spPr>
            <a:xfrm>
              <a:off x="2646900" y="3064375"/>
              <a:ext cx="192000" cy="172650"/>
            </a:xfrm>
            <a:custGeom>
              <a:avLst/>
              <a:gdLst/>
              <a:ahLst/>
              <a:cxnLst/>
              <a:rect l="l" t="t" r="r" b="b"/>
              <a:pathLst>
                <a:path w="7680" h="6906" extrusionOk="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5"/>
            <p:cNvSpPr/>
            <p:nvPr/>
          </p:nvSpPr>
          <p:spPr>
            <a:xfrm>
              <a:off x="2561625" y="3060700"/>
              <a:ext cx="173700" cy="247450"/>
            </a:xfrm>
            <a:custGeom>
              <a:avLst/>
              <a:gdLst/>
              <a:ahLst/>
              <a:cxnLst/>
              <a:rect l="l" t="t" r="r" b="b"/>
              <a:pathLst>
                <a:path w="6948" h="9898" extrusionOk="0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5"/>
            <p:cNvSpPr/>
            <p:nvPr/>
          </p:nvSpPr>
          <p:spPr>
            <a:xfrm>
              <a:off x="2531825" y="3224950"/>
              <a:ext cx="85800" cy="94200"/>
            </a:xfrm>
            <a:custGeom>
              <a:avLst/>
              <a:gdLst/>
              <a:ahLst/>
              <a:cxnLst/>
              <a:rect l="l" t="t" r="r" b="b"/>
              <a:pathLst>
                <a:path w="3432" h="3768" extrusionOk="0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5"/>
            <p:cNvSpPr/>
            <p:nvPr/>
          </p:nvSpPr>
          <p:spPr>
            <a:xfrm>
              <a:off x="2527100" y="3246400"/>
              <a:ext cx="186250" cy="274650"/>
            </a:xfrm>
            <a:custGeom>
              <a:avLst/>
              <a:gdLst/>
              <a:ahLst/>
              <a:cxnLst/>
              <a:rect l="l" t="t" r="r" b="b"/>
              <a:pathLst>
                <a:path w="7450" h="10986" extrusionOk="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5"/>
            <p:cNvSpPr/>
            <p:nvPr/>
          </p:nvSpPr>
          <p:spPr>
            <a:xfrm>
              <a:off x="2700250" y="3389200"/>
              <a:ext cx="179975" cy="200900"/>
            </a:xfrm>
            <a:custGeom>
              <a:avLst/>
              <a:gdLst/>
              <a:ahLst/>
              <a:cxnLst/>
              <a:rect l="l" t="t" r="r" b="b"/>
              <a:pathLst>
                <a:path w="7199" h="8036" extrusionOk="0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5"/>
            <p:cNvSpPr/>
            <p:nvPr/>
          </p:nvSpPr>
          <p:spPr>
            <a:xfrm>
              <a:off x="2809050" y="3531500"/>
              <a:ext cx="123475" cy="130275"/>
            </a:xfrm>
            <a:custGeom>
              <a:avLst/>
              <a:gdLst/>
              <a:ahLst/>
              <a:cxnLst/>
              <a:rect l="l" t="t" r="r" b="b"/>
              <a:pathLst>
                <a:path w="4939" h="5211" extrusionOk="0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5"/>
            <p:cNvSpPr/>
            <p:nvPr/>
          </p:nvSpPr>
          <p:spPr>
            <a:xfrm>
              <a:off x="2884375" y="3700450"/>
              <a:ext cx="73250" cy="83200"/>
            </a:xfrm>
            <a:custGeom>
              <a:avLst/>
              <a:gdLst/>
              <a:ahLst/>
              <a:cxnLst/>
              <a:rect l="l" t="t" r="r" b="b"/>
              <a:pathLst>
                <a:path w="2930" h="3328" extrusionOk="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1" name="Google Shape;681;p3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  <a:grpFill/>
          </p:grpSpPr>
          <p:sp>
            <p:nvSpPr>
              <p:cNvPr id="682" name="Google Shape;682;p3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avLst/>
                <a:gdLst/>
                <a:ahLst/>
                <a:cxnLst/>
                <a:rect l="l" t="t" r="r" b="b"/>
                <a:pathLst>
                  <a:path w="9229" h="21552" extrusionOk="0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3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1444" extrusionOk="0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4" name="Google Shape;684;p35"/>
            <p:cNvSpPr/>
            <p:nvPr/>
          </p:nvSpPr>
          <p:spPr>
            <a:xfrm>
              <a:off x="5404100" y="2847275"/>
              <a:ext cx="26175" cy="61250"/>
            </a:xfrm>
            <a:custGeom>
              <a:avLst/>
              <a:gdLst/>
              <a:ahLst/>
              <a:cxnLst/>
              <a:rect l="l" t="t" r="r" b="b"/>
              <a:pathLst>
                <a:path w="1047" h="2450" extrusionOk="0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5" name="Google Shape;685;p3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  <a:grpFill/>
          </p:grpSpPr>
          <p:sp>
            <p:nvSpPr>
              <p:cNvPr id="686" name="Google Shape;686;p3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579" h="2428" extrusionOk="0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3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734" extrusionOk="0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3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37" extrusionOk="0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3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5651" extrusionOk="0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90" name="Google Shape;690;p35"/>
            <p:cNvSpPr/>
            <p:nvPr/>
          </p:nvSpPr>
          <p:spPr>
            <a:xfrm>
              <a:off x="5511350" y="2436650"/>
              <a:ext cx="175250" cy="307100"/>
            </a:xfrm>
            <a:custGeom>
              <a:avLst/>
              <a:gdLst/>
              <a:ahLst/>
              <a:cxnLst/>
              <a:rect l="l" t="t" r="r" b="b"/>
              <a:pathLst>
                <a:path w="7010" h="12284" extrusionOk="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5"/>
            <p:cNvSpPr/>
            <p:nvPr/>
          </p:nvSpPr>
          <p:spPr>
            <a:xfrm>
              <a:off x="5440200" y="2597250"/>
              <a:ext cx="60175" cy="83725"/>
            </a:xfrm>
            <a:custGeom>
              <a:avLst/>
              <a:gdLst/>
              <a:ahLst/>
              <a:cxnLst/>
              <a:rect l="l" t="t" r="r" b="b"/>
              <a:pathLst>
                <a:path w="2407" h="3349" extrusionOk="0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5"/>
            <p:cNvSpPr/>
            <p:nvPr/>
          </p:nvSpPr>
          <p:spPr>
            <a:xfrm>
              <a:off x="5410900" y="2501000"/>
              <a:ext cx="68550" cy="117725"/>
            </a:xfrm>
            <a:custGeom>
              <a:avLst/>
              <a:gdLst/>
              <a:ahLst/>
              <a:cxnLst/>
              <a:rect l="l" t="t" r="r" b="b"/>
              <a:pathLst>
                <a:path w="2742" h="4709" extrusionOk="0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5"/>
            <p:cNvSpPr/>
            <p:nvPr/>
          </p:nvSpPr>
          <p:spPr>
            <a:xfrm>
              <a:off x="4855375" y="2348250"/>
              <a:ext cx="444650" cy="209800"/>
            </a:xfrm>
            <a:custGeom>
              <a:avLst/>
              <a:gdLst/>
              <a:ahLst/>
              <a:cxnLst/>
              <a:rect l="l" t="t" r="r" b="b"/>
              <a:pathLst>
                <a:path w="17786" h="8392" extrusionOk="0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5"/>
            <p:cNvSpPr/>
            <p:nvPr/>
          </p:nvSpPr>
          <p:spPr>
            <a:xfrm>
              <a:off x="5730000" y="3287725"/>
              <a:ext cx="141250" cy="120875"/>
            </a:xfrm>
            <a:custGeom>
              <a:avLst/>
              <a:gdLst/>
              <a:ahLst/>
              <a:cxnLst/>
              <a:rect l="l" t="t" r="r" b="b"/>
              <a:pathLst>
                <a:path w="5650" h="4835" extrusionOk="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5"/>
            <p:cNvSpPr/>
            <p:nvPr/>
          </p:nvSpPr>
          <p:spPr>
            <a:xfrm>
              <a:off x="5413525" y="2961325"/>
              <a:ext cx="115100" cy="200900"/>
            </a:xfrm>
            <a:custGeom>
              <a:avLst/>
              <a:gdLst/>
              <a:ahLst/>
              <a:cxnLst/>
              <a:rect l="l" t="t" r="r" b="b"/>
              <a:pathLst>
                <a:path w="4604" h="8036" extrusionOk="0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5"/>
            <p:cNvSpPr/>
            <p:nvPr/>
          </p:nvSpPr>
          <p:spPr>
            <a:xfrm>
              <a:off x="5472625" y="3375600"/>
              <a:ext cx="56000" cy="29325"/>
            </a:xfrm>
            <a:custGeom>
              <a:avLst/>
              <a:gdLst/>
              <a:ahLst/>
              <a:cxnLst/>
              <a:rect l="l" t="t" r="r" b="b"/>
              <a:pathLst>
                <a:path w="2240" h="1173" extrusionOk="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7" name="Google Shape;697;p3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  <a:grpFill/>
          </p:grpSpPr>
          <p:sp>
            <p:nvSpPr>
              <p:cNvPr id="698" name="Google Shape;698;p3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312" extrusionOk="0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3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253" extrusionOk="0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3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5190" extrusionOk="0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3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avLst/>
                <a:gdLst/>
                <a:ahLst/>
                <a:cxnLst/>
                <a:rect l="l" t="t" r="r" b="b"/>
                <a:pathLst>
                  <a:path w="17242" h="8872" extrusionOk="0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02" name="Google Shape;702;p35"/>
            <p:cNvSpPr/>
            <p:nvPr/>
          </p:nvSpPr>
          <p:spPr>
            <a:xfrm>
              <a:off x="5139425" y="3145975"/>
              <a:ext cx="62800" cy="82150"/>
            </a:xfrm>
            <a:custGeom>
              <a:avLst/>
              <a:gdLst/>
              <a:ahLst/>
              <a:cxnLst/>
              <a:rect l="l" t="t" r="r" b="b"/>
              <a:pathLst>
                <a:path w="2512" h="3286" extrusionOk="0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5"/>
            <p:cNvSpPr/>
            <p:nvPr/>
          </p:nvSpPr>
          <p:spPr>
            <a:xfrm>
              <a:off x="5279075" y="3142825"/>
              <a:ext cx="137075" cy="92625"/>
            </a:xfrm>
            <a:custGeom>
              <a:avLst/>
              <a:gdLst/>
              <a:ahLst/>
              <a:cxnLst/>
              <a:rect l="l" t="t" r="r" b="b"/>
              <a:pathLst>
                <a:path w="5483" h="3705" extrusionOk="0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5"/>
            <p:cNvSpPr/>
            <p:nvPr/>
          </p:nvSpPr>
          <p:spPr>
            <a:xfrm>
              <a:off x="5150925" y="2887575"/>
              <a:ext cx="119300" cy="230700"/>
            </a:xfrm>
            <a:custGeom>
              <a:avLst/>
              <a:gdLst/>
              <a:ahLst/>
              <a:cxnLst/>
              <a:rect l="l" t="t" r="r" b="b"/>
              <a:pathLst>
                <a:path w="4772" h="9228" extrusionOk="0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5"/>
            <p:cNvSpPr/>
            <p:nvPr/>
          </p:nvSpPr>
          <p:spPr>
            <a:xfrm>
              <a:off x="5166625" y="3025150"/>
              <a:ext cx="75875" cy="65400"/>
            </a:xfrm>
            <a:custGeom>
              <a:avLst/>
              <a:gdLst/>
              <a:ahLst/>
              <a:cxnLst/>
              <a:rect l="l" t="t" r="r" b="b"/>
              <a:pathLst>
                <a:path w="3035" h="2616" extrusionOk="0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5"/>
            <p:cNvSpPr/>
            <p:nvPr/>
          </p:nvSpPr>
          <p:spPr>
            <a:xfrm>
              <a:off x="5123725" y="2903250"/>
              <a:ext cx="117200" cy="135525"/>
            </a:xfrm>
            <a:custGeom>
              <a:avLst/>
              <a:gdLst/>
              <a:ahLst/>
              <a:cxnLst/>
              <a:rect l="l" t="t" r="r" b="b"/>
              <a:pathLst>
                <a:path w="4688" h="5421" extrusionOk="0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5"/>
            <p:cNvSpPr/>
            <p:nvPr/>
          </p:nvSpPr>
          <p:spPr>
            <a:xfrm>
              <a:off x="5089200" y="2934650"/>
              <a:ext cx="121900" cy="227050"/>
            </a:xfrm>
            <a:custGeom>
              <a:avLst/>
              <a:gdLst/>
              <a:ahLst/>
              <a:cxnLst/>
              <a:rect l="l" t="t" r="r" b="b"/>
              <a:pathLst>
                <a:path w="4876" h="9082" extrusionOk="0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5"/>
            <p:cNvSpPr/>
            <p:nvPr/>
          </p:nvSpPr>
          <p:spPr>
            <a:xfrm>
              <a:off x="5009700" y="2810675"/>
              <a:ext cx="128175" cy="288250"/>
            </a:xfrm>
            <a:custGeom>
              <a:avLst/>
              <a:gdLst/>
              <a:ahLst/>
              <a:cxnLst/>
              <a:rect l="l" t="t" r="r" b="b"/>
              <a:pathLst>
                <a:path w="5127" h="11530" extrusionOk="0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5"/>
            <p:cNvSpPr/>
            <p:nvPr/>
          </p:nvSpPr>
          <p:spPr>
            <a:xfrm>
              <a:off x="4941700" y="2836825"/>
              <a:ext cx="74300" cy="95750"/>
            </a:xfrm>
            <a:custGeom>
              <a:avLst/>
              <a:gdLst/>
              <a:ahLst/>
              <a:cxnLst/>
              <a:rect l="l" t="t" r="r" b="b"/>
              <a:pathLst>
                <a:path w="2972" h="3830" extrusionOk="0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5"/>
            <p:cNvSpPr/>
            <p:nvPr/>
          </p:nvSpPr>
          <p:spPr>
            <a:xfrm>
              <a:off x="3787225" y="2293850"/>
              <a:ext cx="55475" cy="68025"/>
            </a:xfrm>
            <a:custGeom>
              <a:avLst/>
              <a:gdLst/>
              <a:ahLst/>
              <a:cxnLst/>
              <a:rect l="l" t="t" r="r" b="b"/>
              <a:pathLst>
                <a:path w="2219" h="2721" extrusionOk="0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5"/>
            <p:cNvSpPr/>
            <p:nvPr/>
          </p:nvSpPr>
          <p:spPr>
            <a:xfrm>
              <a:off x="3743300" y="1958025"/>
              <a:ext cx="290325" cy="337425"/>
            </a:xfrm>
            <a:custGeom>
              <a:avLst/>
              <a:gdLst/>
              <a:ahLst/>
              <a:cxnLst/>
              <a:rect l="l" t="t" r="r" b="b"/>
              <a:pathLst>
                <a:path w="11613" h="13497" extrusionOk="0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5"/>
            <p:cNvSpPr/>
            <p:nvPr/>
          </p:nvSpPr>
          <p:spPr>
            <a:xfrm>
              <a:off x="3823325" y="2021850"/>
              <a:ext cx="143875" cy="324875"/>
            </a:xfrm>
            <a:custGeom>
              <a:avLst/>
              <a:gdLst/>
              <a:ahLst/>
              <a:cxnLst/>
              <a:rect l="l" t="t" r="r" b="b"/>
              <a:pathLst>
                <a:path w="5755" h="12995" extrusionOk="0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5"/>
            <p:cNvSpPr/>
            <p:nvPr/>
          </p:nvSpPr>
          <p:spPr>
            <a:xfrm>
              <a:off x="3976075" y="2250975"/>
              <a:ext cx="57550" cy="52325"/>
            </a:xfrm>
            <a:custGeom>
              <a:avLst/>
              <a:gdLst/>
              <a:ahLst/>
              <a:cxnLst/>
              <a:rect l="l" t="t" r="r" b="b"/>
              <a:pathLst>
                <a:path w="2302" h="2093" extrusionOk="0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5"/>
            <p:cNvSpPr/>
            <p:nvPr/>
          </p:nvSpPr>
          <p:spPr>
            <a:xfrm>
              <a:off x="3949400" y="2288625"/>
              <a:ext cx="91550" cy="49725"/>
            </a:xfrm>
            <a:custGeom>
              <a:avLst/>
              <a:gdLst/>
              <a:ahLst/>
              <a:cxnLst/>
              <a:rect l="l" t="t" r="r" b="b"/>
              <a:pathLst>
                <a:path w="3662" h="1989" extrusionOk="0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5"/>
            <p:cNvSpPr/>
            <p:nvPr/>
          </p:nvSpPr>
          <p:spPr>
            <a:xfrm>
              <a:off x="3952525" y="2322625"/>
              <a:ext cx="71175" cy="52325"/>
            </a:xfrm>
            <a:custGeom>
              <a:avLst/>
              <a:gdLst/>
              <a:ahLst/>
              <a:cxnLst/>
              <a:rect l="l" t="t" r="r" b="b"/>
              <a:pathLst>
                <a:path w="2847" h="2093" extrusionOk="0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5"/>
            <p:cNvSpPr/>
            <p:nvPr/>
          </p:nvSpPr>
          <p:spPr>
            <a:xfrm>
              <a:off x="3986525" y="2326300"/>
              <a:ext cx="120875" cy="93650"/>
            </a:xfrm>
            <a:custGeom>
              <a:avLst/>
              <a:gdLst/>
              <a:ahLst/>
              <a:cxnLst/>
              <a:rect l="l" t="t" r="r" b="b"/>
              <a:pathLst>
                <a:path w="4835" h="3746" extrusionOk="0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5"/>
            <p:cNvSpPr/>
            <p:nvPr/>
          </p:nvSpPr>
          <p:spPr>
            <a:xfrm>
              <a:off x="3903350" y="2478500"/>
              <a:ext cx="83200" cy="53900"/>
            </a:xfrm>
            <a:custGeom>
              <a:avLst/>
              <a:gdLst/>
              <a:ahLst/>
              <a:cxnLst/>
              <a:rect l="l" t="t" r="r" b="b"/>
              <a:pathLst>
                <a:path w="3328" h="2156" extrusionOk="0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5"/>
            <p:cNvSpPr/>
            <p:nvPr/>
          </p:nvSpPr>
          <p:spPr>
            <a:xfrm>
              <a:off x="3910150" y="2462825"/>
              <a:ext cx="71700" cy="31400"/>
            </a:xfrm>
            <a:custGeom>
              <a:avLst/>
              <a:gdLst/>
              <a:ahLst/>
              <a:cxnLst/>
              <a:rect l="l" t="t" r="r" b="b"/>
              <a:pathLst>
                <a:path w="2868" h="1256" extrusionOk="0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5"/>
            <p:cNvSpPr/>
            <p:nvPr/>
          </p:nvSpPr>
          <p:spPr>
            <a:xfrm>
              <a:off x="3947825" y="2585750"/>
              <a:ext cx="27225" cy="52325"/>
            </a:xfrm>
            <a:custGeom>
              <a:avLst/>
              <a:gdLst/>
              <a:ahLst/>
              <a:cxnLst/>
              <a:rect l="l" t="t" r="r" b="b"/>
              <a:pathLst>
                <a:path w="1089" h="2093" extrusionOk="0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5"/>
            <p:cNvSpPr/>
            <p:nvPr/>
          </p:nvSpPr>
          <p:spPr>
            <a:xfrm>
              <a:off x="3934750" y="2566400"/>
              <a:ext cx="26175" cy="32975"/>
            </a:xfrm>
            <a:custGeom>
              <a:avLst/>
              <a:gdLst/>
              <a:ahLst/>
              <a:cxnLst/>
              <a:rect l="l" t="t" r="r" b="b"/>
              <a:pathLst>
                <a:path w="1047" h="1319" extrusionOk="0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5"/>
            <p:cNvSpPr/>
            <p:nvPr/>
          </p:nvSpPr>
          <p:spPr>
            <a:xfrm>
              <a:off x="3895525" y="2538675"/>
              <a:ext cx="54425" cy="47625"/>
            </a:xfrm>
            <a:custGeom>
              <a:avLst/>
              <a:gdLst/>
              <a:ahLst/>
              <a:cxnLst/>
              <a:rect l="l" t="t" r="r" b="b"/>
              <a:pathLst>
                <a:path w="2177" h="1905" extrusionOk="0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5"/>
            <p:cNvSpPr/>
            <p:nvPr/>
          </p:nvSpPr>
          <p:spPr>
            <a:xfrm>
              <a:off x="3865700" y="2510950"/>
              <a:ext cx="42400" cy="26700"/>
            </a:xfrm>
            <a:custGeom>
              <a:avLst/>
              <a:gdLst/>
              <a:ahLst/>
              <a:cxnLst/>
              <a:rect l="l" t="t" r="r" b="b"/>
              <a:pathLst>
                <a:path w="1696" h="1068" extrusionOk="0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5"/>
            <p:cNvSpPr/>
            <p:nvPr/>
          </p:nvSpPr>
          <p:spPr>
            <a:xfrm>
              <a:off x="3811300" y="2470650"/>
              <a:ext cx="99925" cy="48150"/>
            </a:xfrm>
            <a:custGeom>
              <a:avLst/>
              <a:gdLst/>
              <a:ahLst/>
              <a:cxnLst/>
              <a:rect l="l" t="t" r="r" b="b"/>
              <a:pathLst>
                <a:path w="3997" h="1926" extrusionOk="0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5"/>
            <p:cNvSpPr/>
            <p:nvPr/>
          </p:nvSpPr>
          <p:spPr>
            <a:xfrm>
              <a:off x="3867800" y="2355575"/>
              <a:ext cx="132350" cy="111450"/>
            </a:xfrm>
            <a:custGeom>
              <a:avLst/>
              <a:gdLst/>
              <a:ahLst/>
              <a:cxnLst/>
              <a:rect l="l" t="t" r="r" b="b"/>
              <a:pathLst>
                <a:path w="5294" h="4458" extrusionOk="0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5"/>
            <p:cNvSpPr/>
            <p:nvPr/>
          </p:nvSpPr>
          <p:spPr>
            <a:xfrm>
              <a:off x="3841625" y="2432475"/>
              <a:ext cx="105700" cy="46050"/>
            </a:xfrm>
            <a:custGeom>
              <a:avLst/>
              <a:gdLst/>
              <a:ahLst/>
              <a:cxnLst/>
              <a:rect l="l" t="t" r="r" b="b"/>
              <a:pathLst>
                <a:path w="4228" h="1842" extrusionOk="0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5"/>
            <p:cNvSpPr/>
            <p:nvPr/>
          </p:nvSpPr>
          <p:spPr>
            <a:xfrm>
              <a:off x="3759500" y="2356100"/>
              <a:ext cx="120350" cy="143875"/>
            </a:xfrm>
            <a:custGeom>
              <a:avLst/>
              <a:gdLst/>
              <a:ahLst/>
              <a:cxnLst/>
              <a:rect l="l" t="t" r="r" b="b"/>
              <a:pathLst>
                <a:path w="4814" h="5755" extrusionOk="0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5"/>
            <p:cNvSpPr/>
            <p:nvPr/>
          </p:nvSpPr>
          <p:spPr>
            <a:xfrm>
              <a:off x="3727600" y="2387500"/>
              <a:ext cx="51800" cy="47100"/>
            </a:xfrm>
            <a:custGeom>
              <a:avLst/>
              <a:gdLst/>
              <a:ahLst/>
              <a:cxnLst/>
              <a:rect l="l" t="t" r="r" b="b"/>
              <a:pathLst>
                <a:path w="2072" h="1884" extrusionOk="0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5"/>
            <p:cNvSpPr/>
            <p:nvPr/>
          </p:nvSpPr>
          <p:spPr>
            <a:xfrm>
              <a:off x="3722900" y="2426200"/>
              <a:ext cx="40825" cy="35075"/>
            </a:xfrm>
            <a:custGeom>
              <a:avLst/>
              <a:gdLst/>
              <a:ahLst/>
              <a:cxnLst/>
              <a:rect l="l" t="t" r="r" b="b"/>
              <a:pathLst>
                <a:path w="1633" h="1403" extrusionOk="0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5"/>
            <p:cNvSpPr/>
            <p:nvPr/>
          </p:nvSpPr>
          <p:spPr>
            <a:xfrm>
              <a:off x="3758475" y="2449750"/>
              <a:ext cx="9950" cy="14125"/>
            </a:xfrm>
            <a:custGeom>
              <a:avLst/>
              <a:gdLst/>
              <a:ahLst/>
              <a:cxnLst/>
              <a:rect l="l" t="t" r="r" b="b"/>
              <a:pathLst>
                <a:path w="398" h="565" extrusionOk="0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5"/>
            <p:cNvSpPr/>
            <p:nvPr/>
          </p:nvSpPr>
          <p:spPr>
            <a:xfrm>
              <a:off x="3552375" y="2346700"/>
              <a:ext cx="58075" cy="76900"/>
            </a:xfrm>
            <a:custGeom>
              <a:avLst/>
              <a:gdLst/>
              <a:ahLst/>
              <a:cxnLst/>
              <a:rect l="l" t="t" r="r" b="b"/>
              <a:pathLst>
                <a:path w="2323" h="3076" extrusionOk="0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31" name="Google Shape;731;p3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  <a:grpFill/>
          </p:grpSpPr>
          <p:sp>
            <p:nvSpPr>
              <p:cNvPr id="732" name="Google Shape;732;p3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7011" extrusionOk="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3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05" extrusionOk="0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34" name="Google Shape;734;p35"/>
            <p:cNvSpPr/>
            <p:nvPr/>
          </p:nvSpPr>
          <p:spPr>
            <a:xfrm>
              <a:off x="4300900" y="3419025"/>
              <a:ext cx="109875" cy="205600"/>
            </a:xfrm>
            <a:custGeom>
              <a:avLst/>
              <a:gdLst/>
              <a:ahLst/>
              <a:cxnLst/>
              <a:rect l="l" t="t" r="r" b="b"/>
              <a:pathLst>
                <a:path w="4395" h="8224" extrusionOk="0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35" name="Google Shape;735;p3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  <a:grpFill/>
          </p:grpSpPr>
          <p:sp>
            <p:nvSpPr>
              <p:cNvPr id="736" name="Google Shape;736;p3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avLst/>
                <a:gdLst/>
                <a:ahLst/>
                <a:cxnLst/>
                <a:rect l="l" t="t" r="r" b="b"/>
                <a:pathLst>
                  <a:path w="23058" h="20611" extrusionOk="0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3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847" extrusionOk="0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8" name="Google Shape;738;p3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  <a:grpFill/>
          </p:grpSpPr>
          <p:sp>
            <p:nvSpPr>
              <p:cNvPr id="739" name="Google Shape;739;p3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713" extrusionOk="0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3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6843" extrusionOk="0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41" name="Google Shape;741;p35"/>
            <p:cNvSpPr/>
            <p:nvPr/>
          </p:nvSpPr>
          <p:spPr>
            <a:xfrm>
              <a:off x="3399625" y="2088800"/>
              <a:ext cx="127125" cy="77450"/>
            </a:xfrm>
            <a:custGeom>
              <a:avLst/>
              <a:gdLst/>
              <a:ahLst/>
              <a:cxnLst/>
              <a:rect l="l" t="t" r="r" b="b"/>
              <a:pathLst>
                <a:path w="5085" h="3098" extrusionOk="0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5"/>
            <p:cNvSpPr/>
            <p:nvPr/>
          </p:nvSpPr>
          <p:spPr>
            <a:xfrm>
              <a:off x="4616850" y="2275025"/>
              <a:ext cx="885625" cy="661225"/>
            </a:xfrm>
            <a:custGeom>
              <a:avLst/>
              <a:gdLst/>
              <a:ahLst/>
              <a:cxnLst/>
              <a:rect l="l" t="t" r="r" b="b"/>
              <a:pathLst>
                <a:path w="35425" h="26449" extrusionOk="0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5"/>
            <p:cNvSpPr/>
            <p:nvPr/>
          </p:nvSpPr>
          <p:spPr>
            <a:xfrm>
              <a:off x="5150925" y="2903250"/>
              <a:ext cx="1600" cy="2125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5"/>
            <p:cNvSpPr/>
            <p:nvPr/>
          </p:nvSpPr>
          <p:spPr>
            <a:xfrm>
              <a:off x="5134200" y="2918425"/>
              <a:ext cx="2625" cy="2650"/>
            </a:xfrm>
            <a:custGeom>
              <a:avLst/>
              <a:gdLst/>
              <a:ahLst/>
              <a:cxnLst/>
              <a:rect l="l" t="t" r="r" b="b"/>
              <a:pathLst>
                <a:path w="105" h="106" extrusionOk="0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5"/>
            <p:cNvSpPr/>
            <p:nvPr/>
          </p:nvSpPr>
          <p:spPr>
            <a:xfrm>
              <a:off x="4608475" y="2660550"/>
              <a:ext cx="5275" cy="1600"/>
            </a:xfrm>
            <a:custGeom>
              <a:avLst/>
              <a:gdLst/>
              <a:ahLst/>
              <a:cxnLst/>
              <a:rect l="l" t="t" r="r" b="b"/>
              <a:pathLst>
                <a:path w="211" h="64" extrusionOk="0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5"/>
            <p:cNvSpPr/>
            <p:nvPr/>
          </p:nvSpPr>
          <p:spPr>
            <a:xfrm>
              <a:off x="4302475" y="2310075"/>
              <a:ext cx="547700" cy="287725"/>
            </a:xfrm>
            <a:custGeom>
              <a:avLst/>
              <a:gdLst/>
              <a:ahLst/>
              <a:cxnLst/>
              <a:rect l="l" t="t" r="r" b="b"/>
              <a:pathLst>
                <a:path w="21908" h="11509" extrusionOk="0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5"/>
            <p:cNvSpPr/>
            <p:nvPr/>
          </p:nvSpPr>
          <p:spPr>
            <a:xfrm>
              <a:off x="4443200" y="2520875"/>
              <a:ext cx="231750" cy="144400"/>
            </a:xfrm>
            <a:custGeom>
              <a:avLst/>
              <a:gdLst/>
              <a:ahLst/>
              <a:cxnLst/>
              <a:rect l="l" t="t" r="r" b="b"/>
              <a:pathLst>
                <a:path w="9270" h="5776" extrusionOk="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5"/>
            <p:cNvSpPr/>
            <p:nvPr/>
          </p:nvSpPr>
          <p:spPr>
            <a:xfrm>
              <a:off x="4401875" y="2571100"/>
              <a:ext cx="207150" cy="130275"/>
            </a:xfrm>
            <a:custGeom>
              <a:avLst/>
              <a:gdLst/>
              <a:ahLst/>
              <a:cxnLst/>
              <a:rect l="l" t="t" r="r" b="b"/>
              <a:pathLst>
                <a:path w="8286" h="5211" extrusionOk="0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49" name="Google Shape;749;p3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  <a:grpFill/>
          </p:grpSpPr>
          <p:sp>
            <p:nvSpPr>
              <p:cNvPr id="750" name="Google Shape;750;p3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85" h="273" extrusionOk="0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3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135" extrusionOk="0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3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89" extrusionOk="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3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2" extrusionOk="0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54" name="Google Shape;754;p35"/>
            <p:cNvSpPr/>
            <p:nvPr/>
          </p:nvSpPr>
          <p:spPr>
            <a:xfrm>
              <a:off x="4663400" y="2731150"/>
              <a:ext cx="405425" cy="396025"/>
            </a:xfrm>
            <a:custGeom>
              <a:avLst/>
              <a:gdLst/>
              <a:ahLst/>
              <a:cxnLst/>
              <a:rect l="l" t="t" r="r" b="b"/>
              <a:pathLst>
                <a:path w="16217" h="15841" extrusionOk="0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5"/>
            <p:cNvSpPr/>
            <p:nvPr/>
          </p:nvSpPr>
          <p:spPr>
            <a:xfrm>
              <a:off x="4822425" y="2778250"/>
              <a:ext cx="119300" cy="63825"/>
            </a:xfrm>
            <a:custGeom>
              <a:avLst/>
              <a:gdLst/>
              <a:ahLst/>
              <a:cxnLst/>
              <a:rect l="l" t="t" r="r" b="b"/>
              <a:pathLst>
                <a:path w="4772" h="2553" extrusionOk="0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5"/>
            <p:cNvSpPr/>
            <p:nvPr/>
          </p:nvSpPr>
          <p:spPr>
            <a:xfrm>
              <a:off x="4547800" y="2671000"/>
              <a:ext cx="200375" cy="220775"/>
            </a:xfrm>
            <a:custGeom>
              <a:avLst/>
              <a:gdLst/>
              <a:ahLst/>
              <a:cxnLst/>
              <a:rect l="l" t="t" r="r" b="b"/>
              <a:pathLst>
                <a:path w="8015" h="8831" extrusionOk="0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5"/>
            <p:cNvSpPr/>
            <p:nvPr/>
          </p:nvSpPr>
          <p:spPr>
            <a:xfrm>
              <a:off x="4533150" y="2640675"/>
              <a:ext cx="191475" cy="159550"/>
            </a:xfrm>
            <a:custGeom>
              <a:avLst/>
              <a:gdLst/>
              <a:ahLst/>
              <a:cxnLst/>
              <a:rect l="l" t="t" r="r" b="b"/>
              <a:pathLst>
                <a:path w="7659" h="6382" extrusionOk="0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5"/>
            <p:cNvSpPr/>
            <p:nvPr/>
          </p:nvSpPr>
          <p:spPr>
            <a:xfrm>
              <a:off x="3978150" y="2401100"/>
              <a:ext cx="237525" cy="148050"/>
            </a:xfrm>
            <a:custGeom>
              <a:avLst/>
              <a:gdLst/>
              <a:ahLst/>
              <a:cxnLst/>
              <a:rect l="l" t="t" r="r" b="b"/>
              <a:pathLst>
                <a:path w="9501" h="5922" extrusionOk="0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5"/>
            <p:cNvSpPr/>
            <p:nvPr/>
          </p:nvSpPr>
          <p:spPr>
            <a:xfrm>
              <a:off x="4036750" y="2474325"/>
              <a:ext cx="49725" cy="55475"/>
            </a:xfrm>
            <a:custGeom>
              <a:avLst/>
              <a:gdLst/>
              <a:ahLst/>
              <a:cxnLst/>
              <a:rect l="l" t="t" r="r" b="b"/>
              <a:pathLst>
                <a:path w="1989" h="2219" extrusionOk="0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5"/>
            <p:cNvSpPr/>
            <p:nvPr/>
          </p:nvSpPr>
          <p:spPr>
            <a:xfrm>
              <a:off x="3957250" y="2483750"/>
              <a:ext cx="127650" cy="81625"/>
            </a:xfrm>
            <a:custGeom>
              <a:avLst/>
              <a:gdLst/>
              <a:ahLst/>
              <a:cxnLst/>
              <a:rect l="l" t="t" r="r" b="b"/>
              <a:pathLst>
                <a:path w="5106" h="3265" extrusionOk="0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5"/>
            <p:cNvSpPr/>
            <p:nvPr/>
          </p:nvSpPr>
          <p:spPr>
            <a:xfrm>
              <a:off x="3989150" y="2555400"/>
              <a:ext cx="83725" cy="52850"/>
            </a:xfrm>
            <a:custGeom>
              <a:avLst/>
              <a:gdLst/>
              <a:ahLst/>
              <a:cxnLst/>
              <a:rect l="l" t="t" r="r" b="b"/>
              <a:pathLst>
                <a:path w="3349" h="2114" extrusionOk="0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62" name="Google Shape;762;p3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  <a:grpFill/>
          </p:grpSpPr>
          <p:sp>
            <p:nvSpPr>
              <p:cNvPr id="763" name="Google Shape;763;p3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52" extrusionOk="0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3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7" extrusionOk="0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3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428" extrusionOk="0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3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0" extrusionOk="0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67" name="Google Shape;767;p35"/>
            <p:cNvSpPr/>
            <p:nvPr/>
          </p:nvSpPr>
          <p:spPr>
            <a:xfrm>
              <a:off x="3799775" y="2577900"/>
              <a:ext cx="14675" cy="29325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5"/>
            <p:cNvSpPr/>
            <p:nvPr/>
          </p:nvSpPr>
          <p:spPr>
            <a:xfrm>
              <a:off x="3567525" y="2564825"/>
              <a:ext cx="160625" cy="134450"/>
            </a:xfrm>
            <a:custGeom>
              <a:avLst/>
              <a:gdLst/>
              <a:ahLst/>
              <a:cxnLst/>
              <a:rect l="l" t="t" r="r" b="b"/>
              <a:pathLst>
                <a:path w="6425" h="5378" extrusionOk="0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5"/>
            <p:cNvSpPr/>
            <p:nvPr/>
          </p:nvSpPr>
          <p:spPr>
            <a:xfrm>
              <a:off x="4298300" y="2628625"/>
              <a:ext cx="25125" cy="19925"/>
            </a:xfrm>
            <a:custGeom>
              <a:avLst/>
              <a:gdLst/>
              <a:ahLst/>
              <a:cxnLst/>
              <a:rect l="l" t="t" r="r" b="b"/>
              <a:pathLst>
                <a:path w="1005" h="797" extrusionOk="0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5"/>
            <p:cNvSpPr/>
            <p:nvPr/>
          </p:nvSpPr>
          <p:spPr>
            <a:xfrm>
              <a:off x="4292025" y="2631250"/>
              <a:ext cx="295050" cy="237500"/>
            </a:xfrm>
            <a:custGeom>
              <a:avLst/>
              <a:gdLst/>
              <a:ahLst/>
              <a:cxnLst/>
              <a:rect l="l" t="t" r="r" b="b"/>
              <a:pathLst>
                <a:path w="11802" h="9500" extrusionOk="0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5"/>
            <p:cNvSpPr/>
            <p:nvPr/>
          </p:nvSpPr>
          <p:spPr>
            <a:xfrm>
              <a:off x="4277375" y="2602475"/>
              <a:ext cx="51800" cy="43975"/>
            </a:xfrm>
            <a:custGeom>
              <a:avLst/>
              <a:gdLst/>
              <a:ahLst/>
              <a:cxnLst/>
              <a:rect l="l" t="t" r="r" b="b"/>
              <a:pathLst>
                <a:path w="2072" h="1759" extrusionOk="0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5"/>
            <p:cNvSpPr/>
            <p:nvPr/>
          </p:nvSpPr>
          <p:spPr>
            <a:xfrm>
              <a:off x="4044600" y="2592025"/>
              <a:ext cx="260525" cy="107250"/>
            </a:xfrm>
            <a:custGeom>
              <a:avLst/>
              <a:gdLst/>
              <a:ahLst/>
              <a:cxnLst/>
              <a:rect l="l" t="t" r="r" b="b"/>
              <a:pathLst>
                <a:path w="10421" h="4290" extrusionOk="0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5"/>
            <p:cNvSpPr/>
            <p:nvPr/>
          </p:nvSpPr>
          <p:spPr>
            <a:xfrm>
              <a:off x="4041450" y="2592550"/>
              <a:ext cx="39775" cy="35075"/>
            </a:xfrm>
            <a:custGeom>
              <a:avLst/>
              <a:gdLst/>
              <a:ahLst/>
              <a:cxnLst/>
              <a:rect l="l" t="t" r="r" b="b"/>
              <a:pathLst>
                <a:path w="1591" h="1403" extrusionOk="0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5"/>
            <p:cNvSpPr/>
            <p:nvPr/>
          </p:nvSpPr>
          <p:spPr>
            <a:xfrm>
              <a:off x="4231325" y="2673625"/>
              <a:ext cx="139700" cy="134450"/>
            </a:xfrm>
            <a:custGeom>
              <a:avLst/>
              <a:gdLst/>
              <a:ahLst/>
              <a:cxnLst/>
              <a:rect l="l" t="t" r="r" b="b"/>
              <a:pathLst>
                <a:path w="5588" h="5378" extrusionOk="0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5"/>
            <p:cNvSpPr/>
            <p:nvPr/>
          </p:nvSpPr>
          <p:spPr>
            <a:xfrm>
              <a:off x="4345375" y="2791325"/>
              <a:ext cx="25125" cy="25650"/>
            </a:xfrm>
            <a:custGeom>
              <a:avLst/>
              <a:gdLst/>
              <a:ahLst/>
              <a:cxnLst/>
              <a:rect l="l" t="t" r="r" b="b"/>
              <a:pathLst>
                <a:path w="1005" h="1026" extrusionOk="0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5"/>
            <p:cNvSpPr/>
            <p:nvPr/>
          </p:nvSpPr>
          <p:spPr>
            <a:xfrm>
              <a:off x="4136125" y="2704475"/>
              <a:ext cx="32475" cy="18350"/>
            </a:xfrm>
            <a:custGeom>
              <a:avLst/>
              <a:gdLst/>
              <a:ahLst/>
              <a:cxnLst/>
              <a:rect l="l" t="t" r="r" b="b"/>
              <a:pathLst>
                <a:path w="1299" h="734" extrusionOk="0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5"/>
            <p:cNvSpPr/>
            <p:nvPr/>
          </p:nvSpPr>
          <p:spPr>
            <a:xfrm>
              <a:off x="4184250" y="2677275"/>
              <a:ext cx="90000" cy="80075"/>
            </a:xfrm>
            <a:custGeom>
              <a:avLst/>
              <a:gdLst/>
              <a:ahLst/>
              <a:cxnLst/>
              <a:rect l="l" t="t" r="r" b="b"/>
              <a:pathLst>
                <a:path w="3600" h="3203" extrusionOk="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5"/>
            <p:cNvSpPr/>
            <p:nvPr/>
          </p:nvSpPr>
          <p:spPr>
            <a:xfrm>
              <a:off x="4165950" y="2741625"/>
              <a:ext cx="22000" cy="63850"/>
            </a:xfrm>
            <a:custGeom>
              <a:avLst/>
              <a:gdLst/>
              <a:ahLst/>
              <a:cxnLst/>
              <a:rect l="l" t="t" r="r" b="b"/>
              <a:pathLst>
                <a:path w="880" h="2554" extrusionOk="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5"/>
            <p:cNvSpPr/>
            <p:nvPr/>
          </p:nvSpPr>
          <p:spPr>
            <a:xfrm>
              <a:off x="4185300" y="2741625"/>
              <a:ext cx="5775" cy="13100"/>
            </a:xfrm>
            <a:custGeom>
              <a:avLst/>
              <a:gdLst/>
              <a:ahLst/>
              <a:cxnLst/>
              <a:rect l="l" t="t" r="r" b="b"/>
              <a:pathLst>
                <a:path w="231" h="524" extrusionOk="0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5"/>
            <p:cNvSpPr/>
            <p:nvPr/>
          </p:nvSpPr>
          <p:spPr>
            <a:xfrm>
              <a:off x="4179025" y="2755750"/>
              <a:ext cx="7875" cy="18325"/>
            </a:xfrm>
            <a:custGeom>
              <a:avLst/>
              <a:gdLst/>
              <a:ahLst/>
              <a:cxnLst/>
              <a:rect l="l" t="t" r="r" b="b"/>
              <a:pathLst>
                <a:path w="315" h="733" extrusionOk="0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5"/>
            <p:cNvSpPr/>
            <p:nvPr/>
          </p:nvSpPr>
          <p:spPr>
            <a:xfrm>
              <a:off x="4179025" y="2721750"/>
              <a:ext cx="18850" cy="23550"/>
            </a:xfrm>
            <a:custGeom>
              <a:avLst/>
              <a:gdLst/>
              <a:ahLst/>
              <a:cxnLst/>
              <a:rect l="l" t="t" r="r" b="b"/>
              <a:pathLst>
                <a:path w="754" h="942" extrusionOk="0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5"/>
            <p:cNvSpPr/>
            <p:nvPr/>
          </p:nvSpPr>
          <p:spPr>
            <a:xfrm>
              <a:off x="4180075" y="2740050"/>
              <a:ext cx="58075" cy="71700"/>
            </a:xfrm>
            <a:custGeom>
              <a:avLst/>
              <a:gdLst/>
              <a:ahLst/>
              <a:cxnLst/>
              <a:rect l="l" t="t" r="r" b="b"/>
              <a:pathLst>
                <a:path w="2323" h="2868" extrusionOk="0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5"/>
            <p:cNvSpPr/>
            <p:nvPr/>
          </p:nvSpPr>
          <p:spPr>
            <a:xfrm>
              <a:off x="4179025" y="2758875"/>
              <a:ext cx="299225" cy="252175"/>
            </a:xfrm>
            <a:custGeom>
              <a:avLst/>
              <a:gdLst/>
              <a:ahLst/>
              <a:cxnLst/>
              <a:rect l="l" t="t" r="r" b="b"/>
              <a:pathLst>
                <a:path w="11969" h="10087" extrusionOk="0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5"/>
            <p:cNvSpPr/>
            <p:nvPr/>
          </p:nvSpPr>
          <p:spPr>
            <a:xfrm>
              <a:off x="4409700" y="2852525"/>
              <a:ext cx="11025" cy="24075"/>
            </a:xfrm>
            <a:custGeom>
              <a:avLst/>
              <a:gdLst/>
              <a:ahLst/>
              <a:cxnLst/>
              <a:rect l="l" t="t" r="r" b="b"/>
              <a:pathLst>
                <a:path w="441" h="963" extrusionOk="0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5"/>
            <p:cNvSpPr/>
            <p:nvPr/>
          </p:nvSpPr>
          <p:spPr>
            <a:xfrm>
              <a:off x="4421225" y="2854100"/>
              <a:ext cx="69075" cy="54425"/>
            </a:xfrm>
            <a:custGeom>
              <a:avLst/>
              <a:gdLst/>
              <a:ahLst/>
              <a:cxnLst/>
              <a:rect l="l" t="t" r="r" b="b"/>
              <a:pathLst>
                <a:path w="2763" h="2177" extrusionOk="0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5"/>
            <p:cNvSpPr/>
            <p:nvPr/>
          </p:nvSpPr>
          <p:spPr>
            <a:xfrm>
              <a:off x="4434300" y="2866125"/>
              <a:ext cx="108300" cy="133400"/>
            </a:xfrm>
            <a:custGeom>
              <a:avLst/>
              <a:gdLst/>
              <a:ahLst/>
              <a:cxnLst/>
              <a:rect l="l" t="t" r="r" b="b"/>
              <a:pathLst>
                <a:path w="4332" h="5336" extrusionOk="0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5"/>
            <p:cNvSpPr/>
            <p:nvPr/>
          </p:nvSpPr>
          <p:spPr>
            <a:xfrm>
              <a:off x="4483475" y="2847275"/>
              <a:ext cx="5775" cy="13125"/>
            </a:xfrm>
            <a:custGeom>
              <a:avLst/>
              <a:gdLst/>
              <a:ahLst/>
              <a:cxnLst/>
              <a:rect l="l" t="t" r="r" b="b"/>
              <a:pathLst>
                <a:path w="231" h="525" extrusionOk="0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5"/>
            <p:cNvSpPr/>
            <p:nvPr/>
          </p:nvSpPr>
          <p:spPr>
            <a:xfrm>
              <a:off x="4300375" y="2959750"/>
              <a:ext cx="153825" cy="99925"/>
            </a:xfrm>
            <a:custGeom>
              <a:avLst/>
              <a:gdLst/>
              <a:ahLst/>
              <a:cxnLst/>
              <a:rect l="l" t="t" r="r" b="b"/>
              <a:pathLst>
                <a:path w="6153" h="3997" extrusionOk="0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5"/>
            <p:cNvSpPr/>
            <p:nvPr/>
          </p:nvSpPr>
          <p:spPr>
            <a:xfrm>
              <a:off x="4035700" y="2769350"/>
              <a:ext cx="180500" cy="151725"/>
            </a:xfrm>
            <a:custGeom>
              <a:avLst/>
              <a:gdLst/>
              <a:ahLst/>
              <a:cxnLst/>
              <a:rect l="l" t="t" r="r" b="b"/>
              <a:pathLst>
                <a:path w="7220" h="6069" extrusionOk="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5"/>
            <p:cNvSpPr/>
            <p:nvPr/>
          </p:nvSpPr>
          <p:spPr>
            <a:xfrm>
              <a:off x="4003800" y="2919475"/>
              <a:ext cx="238550" cy="273600"/>
            </a:xfrm>
            <a:custGeom>
              <a:avLst/>
              <a:gdLst/>
              <a:ahLst/>
              <a:cxnLst/>
              <a:rect l="l" t="t" r="r" b="b"/>
              <a:pathLst>
                <a:path w="9542" h="10944" extrusionOk="0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5"/>
            <p:cNvSpPr/>
            <p:nvPr/>
          </p:nvSpPr>
          <p:spPr>
            <a:xfrm>
              <a:off x="4166475" y="3025650"/>
              <a:ext cx="219725" cy="166900"/>
            </a:xfrm>
            <a:custGeom>
              <a:avLst/>
              <a:gdLst/>
              <a:ahLst/>
              <a:cxnLst/>
              <a:rect l="l" t="t" r="r" b="b"/>
              <a:pathLst>
                <a:path w="8789" h="6676" extrusionOk="0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5"/>
            <p:cNvSpPr/>
            <p:nvPr/>
          </p:nvSpPr>
          <p:spPr>
            <a:xfrm>
              <a:off x="4213550" y="2979100"/>
              <a:ext cx="96800" cy="85825"/>
            </a:xfrm>
            <a:custGeom>
              <a:avLst/>
              <a:gdLst/>
              <a:ahLst/>
              <a:cxnLst/>
              <a:rect l="l" t="t" r="r" b="b"/>
              <a:pathLst>
                <a:path w="3872" h="3433" extrusionOk="0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5"/>
            <p:cNvSpPr/>
            <p:nvPr/>
          </p:nvSpPr>
          <p:spPr>
            <a:xfrm>
              <a:off x="4292025" y="3059150"/>
              <a:ext cx="21975" cy="26175"/>
            </a:xfrm>
            <a:custGeom>
              <a:avLst/>
              <a:gdLst/>
              <a:ahLst/>
              <a:cxnLst/>
              <a:rect l="l" t="t" r="r" b="b"/>
              <a:pathLst>
                <a:path w="879" h="1047" extrusionOk="0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5"/>
            <p:cNvSpPr/>
            <p:nvPr/>
          </p:nvSpPr>
          <p:spPr>
            <a:xfrm>
              <a:off x="4282600" y="3069600"/>
              <a:ext cx="148050" cy="196175"/>
            </a:xfrm>
            <a:custGeom>
              <a:avLst/>
              <a:gdLst/>
              <a:ahLst/>
              <a:cxnLst/>
              <a:rect l="l" t="t" r="r" b="b"/>
              <a:pathLst>
                <a:path w="5922" h="7847" extrusionOk="0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5"/>
            <p:cNvSpPr/>
            <p:nvPr/>
          </p:nvSpPr>
          <p:spPr>
            <a:xfrm>
              <a:off x="4175375" y="3163750"/>
              <a:ext cx="121375" cy="147025"/>
            </a:xfrm>
            <a:custGeom>
              <a:avLst/>
              <a:gdLst/>
              <a:ahLst/>
              <a:cxnLst/>
              <a:rect l="l" t="t" r="r" b="b"/>
              <a:pathLst>
                <a:path w="4855" h="5881" extrusionOk="0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5"/>
            <p:cNvSpPr/>
            <p:nvPr/>
          </p:nvSpPr>
          <p:spPr>
            <a:xfrm>
              <a:off x="4145025" y="3258950"/>
              <a:ext cx="11000" cy="25"/>
            </a:xfrm>
            <a:custGeom>
              <a:avLst/>
              <a:gdLst/>
              <a:ahLst/>
              <a:cxnLst/>
              <a:rect l="l" t="t" r="r" b="b"/>
              <a:pathLst>
                <a:path w="440" h="1" extrusionOk="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5"/>
            <p:cNvSpPr/>
            <p:nvPr/>
          </p:nvSpPr>
          <p:spPr>
            <a:xfrm>
              <a:off x="4115200" y="3182075"/>
              <a:ext cx="83725" cy="82675"/>
            </a:xfrm>
            <a:custGeom>
              <a:avLst/>
              <a:gdLst/>
              <a:ahLst/>
              <a:cxnLst/>
              <a:rect l="l" t="t" r="r" b="b"/>
              <a:pathLst>
                <a:path w="3349" h="3307" extrusionOk="0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5"/>
            <p:cNvSpPr/>
            <p:nvPr/>
          </p:nvSpPr>
          <p:spPr>
            <a:xfrm>
              <a:off x="3898125" y="3081625"/>
              <a:ext cx="188350" cy="127150"/>
            </a:xfrm>
            <a:custGeom>
              <a:avLst/>
              <a:gdLst/>
              <a:ahLst/>
              <a:cxnLst/>
              <a:rect l="l" t="t" r="r" b="b"/>
              <a:pathLst>
                <a:path w="7534" h="5086" extrusionOk="0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5"/>
            <p:cNvSpPr/>
            <p:nvPr/>
          </p:nvSpPr>
          <p:spPr>
            <a:xfrm>
              <a:off x="3821225" y="2747900"/>
              <a:ext cx="223400" cy="207700"/>
            </a:xfrm>
            <a:custGeom>
              <a:avLst/>
              <a:gdLst/>
              <a:ahLst/>
              <a:cxnLst/>
              <a:rect l="l" t="t" r="r" b="b"/>
              <a:pathLst>
                <a:path w="8936" h="8308" extrusionOk="0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5"/>
            <p:cNvSpPr/>
            <p:nvPr/>
          </p:nvSpPr>
          <p:spPr>
            <a:xfrm>
              <a:off x="3792975" y="2679900"/>
              <a:ext cx="57050" cy="111450"/>
            </a:xfrm>
            <a:custGeom>
              <a:avLst/>
              <a:gdLst/>
              <a:ahLst/>
              <a:cxnLst/>
              <a:rect l="l" t="t" r="r" b="b"/>
              <a:pathLst>
                <a:path w="2282" h="4458" extrusionOk="0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5"/>
            <p:cNvSpPr/>
            <p:nvPr/>
          </p:nvSpPr>
          <p:spPr>
            <a:xfrm>
              <a:off x="3568575" y="2683550"/>
              <a:ext cx="289825" cy="280400"/>
            </a:xfrm>
            <a:custGeom>
              <a:avLst/>
              <a:gdLst/>
              <a:ahLst/>
              <a:cxnLst/>
              <a:rect l="l" t="t" r="r" b="b"/>
              <a:pathLst>
                <a:path w="11593" h="11216" extrusionOk="0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5"/>
            <p:cNvSpPr/>
            <p:nvPr/>
          </p:nvSpPr>
          <p:spPr>
            <a:xfrm>
              <a:off x="3511050" y="2702400"/>
              <a:ext cx="167400" cy="132350"/>
            </a:xfrm>
            <a:custGeom>
              <a:avLst/>
              <a:gdLst/>
              <a:ahLst/>
              <a:cxnLst/>
              <a:rect l="l" t="t" r="r" b="b"/>
              <a:pathLst>
                <a:path w="6696" h="5294" extrusionOk="0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5"/>
            <p:cNvSpPr/>
            <p:nvPr/>
          </p:nvSpPr>
          <p:spPr>
            <a:xfrm>
              <a:off x="3450875" y="2834200"/>
              <a:ext cx="118775" cy="95225"/>
            </a:xfrm>
            <a:custGeom>
              <a:avLst/>
              <a:gdLst/>
              <a:ahLst/>
              <a:cxnLst/>
              <a:rect l="l" t="t" r="r" b="b"/>
              <a:pathLst>
                <a:path w="4751" h="3809" extrusionOk="0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5"/>
            <p:cNvSpPr/>
            <p:nvPr/>
          </p:nvSpPr>
          <p:spPr>
            <a:xfrm>
              <a:off x="3450375" y="2838400"/>
              <a:ext cx="170550" cy="187800"/>
            </a:xfrm>
            <a:custGeom>
              <a:avLst/>
              <a:gdLst/>
              <a:ahLst/>
              <a:cxnLst/>
              <a:rect l="l" t="t" r="r" b="b"/>
              <a:pathLst>
                <a:path w="6822" h="7512" extrusionOk="0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5"/>
            <p:cNvSpPr/>
            <p:nvPr/>
          </p:nvSpPr>
          <p:spPr>
            <a:xfrm>
              <a:off x="3518375" y="2873975"/>
              <a:ext cx="235400" cy="218150"/>
            </a:xfrm>
            <a:custGeom>
              <a:avLst/>
              <a:gdLst/>
              <a:ahLst/>
              <a:cxnLst/>
              <a:rect l="l" t="t" r="r" b="b"/>
              <a:pathLst>
                <a:path w="9416" h="8726" extrusionOk="0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5"/>
            <p:cNvSpPr/>
            <p:nvPr/>
          </p:nvSpPr>
          <p:spPr>
            <a:xfrm>
              <a:off x="3617750" y="3020950"/>
              <a:ext cx="108825" cy="79025"/>
            </a:xfrm>
            <a:custGeom>
              <a:avLst/>
              <a:gdLst/>
              <a:ahLst/>
              <a:cxnLst/>
              <a:rect l="l" t="t" r="r" b="b"/>
              <a:pathLst>
                <a:path w="4353" h="3161" extrusionOk="0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5"/>
            <p:cNvSpPr/>
            <p:nvPr/>
          </p:nvSpPr>
          <p:spPr>
            <a:xfrm>
              <a:off x="3442525" y="2997925"/>
              <a:ext cx="93125" cy="68050"/>
            </a:xfrm>
            <a:custGeom>
              <a:avLst/>
              <a:gdLst/>
              <a:ahLst/>
              <a:cxnLst/>
              <a:rect l="l" t="t" r="r" b="b"/>
              <a:pathLst>
                <a:path w="3725" h="2722" extrusionOk="0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5"/>
            <p:cNvSpPr/>
            <p:nvPr/>
          </p:nvSpPr>
          <p:spPr>
            <a:xfrm>
              <a:off x="3452975" y="3056525"/>
              <a:ext cx="44500" cy="26700"/>
            </a:xfrm>
            <a:custGeom>
              <a:avLst/>
              <a:gdLst/>
              <a:ahLst/>
              <a:cxnLst/>
              <a:rect l="l" t="t" r="r" b="b"/>
              <a:pathLst>
                <a:path w="1780" h="1068" extrusionOk="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09" name="Google Shape;809;p3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  <a:grpFill/>
          </p:grpSpPr>
          <p:sp>
            <p:nvSpPr>
              <p:cNvPr id="810" name="Google Shape;810;p3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545" extrusionOk="0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3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3244" extrusionOk="0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12" name="Google Shape;812;p35"/>
            <p:cNvSpPr/>
            <p:nvPr/>
          </p:nvSpPr>
          <p:spPr>
            <a:xfrm>
              <a:off x="3503200" y="3095750"/>
              <a:ext cx="40300" cy="48150"/>
            </a:xfrm>
            <a:custGeom>
              <a:avLst/>
              <a:gdLst/>
              <a:ahLst/>
              <a:cxnLst/>
              <a:rect l="l" t="t" r="r" b="b"/>
              <a:pathLst>
                <a:path w="1612" h="1926" extrusionOk="0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5"/>
            <p:cNvSpPr/>
            <p:nvPr/>
          </p:nvSpPr>
          <p:spPr>
            <a:xfrm>
              <a:off x="3529350" y="3117725"/>
              <a:ext cx="58600" cy="62800"/>
            </a:xfrm>
            <a:custGeom>
              <a:avLst/>
              <a:gdLst/>
              <a:ahLst/>
              <a:cxnLst/>
              <a:rect l="l" t="t" r="r" b="b"/>
              <a:pathLst>
                <a:path w="2344" h="2512" extrusionOk="0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5"/>
            <p:cNvSpPr/>
            <p:nvPr/>
          </p:nvSpPr>
          <p:spPr>
            <a:xfrm>
              <a:off x="3570150" y="3086875"/>
              <a:ext cx="89475" cy="94175"/>
            </a:xfrm>
            <a:custGeom>
              <a:avLst/>
              <a:gdLst/>
              <a:ahLst/>
              <a:cxnLst/>
              <a:rect l="l" t="t" r="r" b="b"/>
              <a:pathLst>
                <a:path w="3579" h="3767" extrusionOk="0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5"/>
            <p:cNvSpPr/>
            <p:nvPr/>
          </p:nvSpPr>
          <p:spPr>
            <a:xfrm>
              <a:off x="3647050" y="3079025"/>
              <a:ext cx="61225" cy="95750"/>
            </a:xfrm>
            <a:custGeom>
              <a:avLst/>
              <a:gdLst/>
              <a:ahLst/>
              <a:cxnLst/>
              <a:rect l="l" t="t" r="r" b="b"/>
              <a:pathLst>
                <a:path w="2449" h="3830" extrusionOk="0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5"/>
            <p:cNvSpPr/>
            <p:nvPr/>
          </p:nvSpPr>
          <p:spPr>
            <a:xfrm>
              <a:off x="3689950" y="3079025"/>
              <a:ext cx="29300" cy="77950"/>
            </a:xfrm>
            <a:custGeom>
              <a:avLst/>
              <a:gdLst/>
              <a:ahLst/>
              <a:cxnLst/>
              <a:rect l="l" t="t" r="r" b="b"/>
              <a:pathLst>
                <a:path w="1172" h="3118" extrusionOk="0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5"/>
            <p:cNvSpPr/>
            <p:nvPr/>
          </p:nvSpPr>
          <p:spPr>
            <a:xfrm>
              <a:off x="3705625" y="3059150"/>
              <a:ext cx="45025" cy="94175"/>
            </a:xfrm>
            <a:custGeom>
              <a:avLst/>
              <a:gdLst/>
              <a:ahLst/>
              <a:cxnLst/>
              <a:rect l="l" t="t" r="r" b="b"/>
              <a:pathLst>
                <a:path w="1801" h="3767" extrusionOk="0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5"/>
            <p:cNvSpPr/>
            <p:nvPr/>
          </p:nvSpPr>
          <p:spPr>
            <a:xfrm>
              <a:off x="3881925" y="2896975"/>
              <a:ext cx="150650" cy="239600"/>
            </a:xfrm>
            <a:custGeom>
              <a:avLst/>
              <a:gdLst/>
              <a:ahLst/>
              <a:cxnLst/>
              <a:rect l="l" t="t" r="r" b="b"/>
              <a:pathLst>
                <a:path w="6026" h="9584" extrusionOk="0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5"/>
            <p:cNvSpPr/>
            <p:nvPr/>
          </p:nvSpPr>
          <p:spPr>
            <a:xfrm>
              <a:off x="3863600" y="3051825"/>
              <a:ext cx="4725" cy="2625"/>
            </a:xfrm>
            <a:custGeom>
              <a:avLst/>
              <a:gdLst/>
              <a:ahLst/>
              <a:cxnLst/>
              <a:rect l="l" t="t" r="r" b="b"/>
              <a:pathLst>
                <a:path w="189" h="105" extrusionOk="0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5"/>
            <p:cNvSpPr/>
            <p:nvPr/>
          </p:nvSpPr>
          <p:spPr>
            <a:xfrm>
              <a:off x="3695700" y="2900125"/>
              <a:ext cx="220250" cy="171075"/>
            </a:xfrm>
            <a:custGeom>
              <a:avLst/>
              <a:gdLst/>
              <a:ahLst/>
              <a:cxnLst/>
              <a:rect l="l" t="t" r="r" b="b"/>
              <a:pathLst>
                <a:path w="8810" h="6843" extrusionOk="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5"/>
            <p:cNvSpPr/>
            <p:nvPr/>
          </p:nvSpPr>
          <p:spPr>
            <a:xfrm>
              <a:off x="3732825" y="3041350"/>
              <a:ext cx="165325" cy="141775"/>
            </a:xfrm>
            <a:custGeom>
              <a:avLst/>
              <a:gdLst/>
              <a:ahLst/>
              <a:cxnLst/>
              <a:rect l="l" t="t" r="r" b="b"/>
              <a:pathLst>
                <a:path w="6613" h="5671" extrusionOk="0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5"/>
            <p:cNvSpPr/>
            <p:nvPr/>
          </p:nvSpPr>
          <p:spPr>
            <a:xfrm>
              <a:off x="3813400" y="3053900"/>
              <a:ext cx="109850" cy="164800"/>
            </a:xfrm>
            <a:custGeom>
              <a:avLst/>
              <a:gdLst/>
              <a:ahLst/>
              <a:cxnLst/>
              <a:rect l="l" t="t" r="r" b="b"/>
              <a:pathLst>
                <a:path w="4394" h="6592" extrusionOk="0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5"/>
            <p:cNvSpPr/>
            <p:nvPr/>
          </p:nvSpPr>
          <p:spPr>
            <a:xfrm>
              <a:off x="3813900" y="3211875"/>
              <a:ext cx="82675" cy="89475"/>
            </a:xfrm>
            <a:custGeom>
              <a:avLst/>
              <a:gdLst/>
              <a:ahLst/>
              <a:cxnLst/>
              <a:rect l="l" t="t" r="r" b="b"/>
              <a:pathLst>
                <a:path w="3307" h="3579" extrusionOk="0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5"/>
            <p:cNvSpPr/>
            <p:nvPr/>
          </p:nvSpPr>
          <p:spPr>
            <a:xfrm>
              <a:off x="3821750" y="3213450"/>
              <a:ext cx="29325" cy="18850"/>
            </a:xfrm>
            <a:custGeom>
              <a:avLst/>
              <a:gdLst/>
              <a:ahLst/>
              <a:cxnLst/>
              <a:rect l="l" t="t" r="r" b="b"/>
              <a:pathLst>
                <a:path w="1173" h="754" extrusionOk="0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5"/>
            <p:cNvSpPr/>
            <p:nvPr/>
          </p:nvSpPr>
          <p:spPr>
            <a:xfrm>
              <a:off x="3848425" y="3188875"/>
              <a:ext cx="110925" cy="129750"/>
            </a:xfrm>
            <a:custGeom>
              <a:avLst/>
              <a:gdLst/>
              <a:ahLst/>
              <a:cxnLst/>
              <a:rect l="l" t="t" r="r" b="b"/>
              <a:pathLst>
                <a:path w="4437" h="5190" extrusionOk="0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5"/>
            <p:cNvSpPr/>
            <p:nvPr/>
          </p:nvSpPr>
          <p:spPr>
            <a:xfrm>
              <a:off x="3860475" y="3308125"/>
              <a:ext cx="15700" cy="21475"/>
            </a:xfrm>
            <a:custGeom>
              <a:avLst/>
              <a:gdLst/>
              <a:ahLst/>
              <a:cxnLst/>
              <a:rect l="l" t="t" r="r" b="b"/>
              <a:pathLst>
                <a:path w="628" h="859" extrusionOk="0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5"/>
            <p:cNvSpPr/>
            <p:nvPr/>
          </p:nvSpPr>
          <p:spPr>
            <a:xfrm>
              <a:off x="4111550" y="3257925"/>
              <a:ext cx="161650" cy="164775"/>
            </a:xfrm>
            <a:custGeom>
              <a:avLst/>
              <a:gdLst/>
              <a:ahLst/>
              <a:cxnLst/>
              <a:rect l="l" t="t" r="r" b="b"/>
              <a:pathLst>
                <a:path w="6466" h="6591" extrusionOk="0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5"/>
            <p:cNvSpPr/>
            <p:nvPr/>
          </p:nvSpPr>
          <p:spPr>
            <a:xfrm>
              <a:off x="4106850" y="3261050"/>
              <a:ext cx="29300" cy="24100"/>
            </a:xfrm>
            <a:custGeom>
              <a:avLst/>
              <a:gdLst/>
              <a:ahLst/>
              <a:cxnLst/>
              <a:rect l="l" t="t" r="r" b="b"/>
              <a:pathLst>
                <a:path w="1172" h="964" extrusionOk="0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5"/>
            <p:cNvSpPr/>
            <p:nvPr/>
          </p:nvSpPr>
          <p:spPr>
            <a:xfrm>
              <a:off x="4106850" y="3275175"/>
              <a:ext cx="28775" cy="35075"/>
            </a:xfrm>
            <a:custGeom>
              <a:avLst/>
              <a:gdLst/>
              <a:ahLst/>
              <a:cxnLst/>
              <a:rect l="l" t="t" r="r" b="b"/>
              <a:pathLst>
                <a:path w="1151" h="1403" extrusionOk="0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5"/>
            <p:cNvSpPr/>
            <p:nvPr/>
          </p:nvSpPr>
          <p:spPr>
            <a:xfrm>
              <a:off x="3862550" y="3166900"/>
              <a:ext cx="275700" cy="273075"/>
            </a:xfrm>
            <a:custGeom>
              <a:avLst/>
              <a:gdLst/>
              <a:ahLst/>
              <a:cxnLst/>
              <a:rect l="l" t="t" r="r" b="b"/>
              <a:pathLst>
                <a:path w="11028" h="10923" extrusionOk="0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5"/>
            <p:cNvSpPr/>
            <p:nvPr/>
          </p:nvSpPr>
          <p:spPr>
            <a:xfrm>
              <a:off x="4159150" y="3380850"/>
              <a:ext cx="46050" cy="116150"/>
            </a:xfrm>
            <a:custGeom>
              <a:avLst/>
              <a:gdLst/>
              <a:ahLst/>
              <a:cxnLst/>
              <a:rect l="l" t="t" r="r" b="b"/>
              <a:pathLst>
                <a:path w="1842" h="4646" extrusionOk="0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5"/>
            <p:cNvSpPr/>
            <p:nvPr/>
          </p:nvSpPr>
          <p:spPr>
            <a:xfrm>
              <a:off x="4001175" y="3363575"/>
              <a:ext cx="170550" cy="145450"/>
            </a:xfrm>
            <a:custGeom>
              <a:avLst/>
              <a:gdLst/>
              <a:ahLst/>
              <a:cxnLst/>
              <a:rect l="l" t="t" r="r" b="b"/>
              <a:pathLst>
                <a:path w="6822" h="5818" extrusionOk="0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5"/>
            <p:cNvSpPr/>
            <p:nvPr/>
          </p:nvSpPr>
          <p:spPr>
            <a:xfrm>
              <a:off x="3852625" y="3330100"/>
              <a:ext cx="181000" cy="178925"/>
            </a:xfrm>
            <a:custGeom>
              <a:avLst/>
              <a:gdLst/>
              <a:ahLst/>
              <a:cxnLst/>
              <a:rect l="l" t="t" r="r" b="b"/>
              <a:pathLst>
                <a:path w="7240" h="7157" extrusionOk="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5"/>
            <p:cNvSpPr/>
            <p:nvPr/>
          </p:nvSpPr>
          <p:spPr>
            <a:xfrm>
              <a:off x="4046675" y="3472375"/>
              <a:ext cx="113025" cy="103075"/>
            </a:xfrm>
            <a:custGeom>
              <a:avLst/>
              <a:gdLst/>
              <a:ahLst/>
              <a:cxnLst/>
              <a:rect l="l" t="t" r="r" b="b"/>
              <a:pathLst>
                <a:path w="4521" h="4123" extrusionOk="0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5"/>
            <p:cNvSpPr/>
            <p:nvPr/>
          </p:nvSpPr>
          <p:spPr>
            <a:xfrm>
              <a:off x="3968750" y="3504300"/>
              <a:ext cx="135500" cy="135500"/>
            </a:xfrm>
            <a:custGeom>
              <a:avLst/>
              <a:gdLst/>
              <a:ahLst/>
              <a:cxnLst/>
              <a:rect l="l" t="t" r="r" b="b"/>
              <a:pathLst>
                <a:path w="5420" h="5420" extrusionOk="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5"/>
            <p:cNvSpPr/>
            <p:nvPr/>
          </p:nvSpPr>
          <p:spPr>
            <a:xfrm>
              <a:off x="3853150" y="3491725"/>
              <a:ext cx="193550" cy="182075"/>
            </a:xfrm>
            <a:custGeom>
              <a:avLst/>
              <a:gdLst/>
              <a:ahLst/>
              <a:cxnLst/>
              <a:rect l="l" t="t" r="r" b="b"/>
              <a:pathLst>
                <a:path w="7742" h="7283" extrusionOk="0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5"/>
            <p:cNvSpPr/>
            <p:nvPr/>
          </p:nvSpPr>
          <p:spPr>
            <a:xfrm>
              <a:off x="4123050" y="3397575"/>
              <a:ext cx="150675" cy="242750"/>
            </a:xfrm>
            <a:custGeom>
              <a:avLst/>
              <a:gdLst/>
              <a:ahLst/>
              <a:cxnLst/>
              <a:rect l="l" t="t" r="r" b="b"/>
              <a:pathLst>
                <a:path w="6027" h="9710" extrusionOk="0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5"/>
            <p:cNvSpPr/>
            <p:nvPr/>
          </p:nvSpPr>
          <p:spPr>
            <a:xfrm>
              <a:off x="4120450" y="3622500"/>
              <a:ext cx="20950" cy="23575"/>
            </a:xfrm>
            <a:custGeom>
              <a:avLst/>
              <a:gdLst/>
              <a:ahLst/>
              <a:cxnLst/>
              <a:rect l="l" t="t" r="r" b="b"/>
              <a:pathLst>
                <a:path w="838" h="943" extrusionOk="0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5"/>
            <p:cNvSpPr/>
            <p:nvPr/>
          </p:nvSpPr>
          <p:spPr>
            <a:xfrm>
              <a:off x="4064475" y="3669050"/>
              <a:ext cx="33500" cy="31425"/>
            </a:xfrm>
            <a:custGeom>
              <a:avLst/>
              <a:gdLst/>
              <a:ahLst/>
              <a:cxnLst/>
              <a:rect l="l" t="t" r="r" b="b"/>
              <a:pathLst>
                <a:path w="1340" h="1257" extrusionOk="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5"/>
            <p:cNvSpPr/>
            <p:nvPr/>
          </p:nvSpPr>
          <p:spPr>
            <a:xfrm>
              <a:off x="4697400" y="2660025"/>
              <a:ext cx="105175" cy="86850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5"/>
            <p:cNvSpPr/>
            <p:nvPr/>
          </p:nvSpPr>
          <p:spPr>
            <a:xfrm>
              <a:off x="4697400" y="2660025"/>
              <a:ext cx="105175" cy="86850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5"/>
            <p:cNvSpPr/>
            <p:nvPr/>
          </p:nvSpPr>
          <p:spPr>
            <a:xfrm>
              <a:off x="4252775" y="2586800"/>
              <a:ext cx="70650" cy="19900"/>
            </a:xfrm>
            <a:custGeom>
              <a:avLst/>
              <a:gdLst/>
              <a:ahLst/>
              <a:cxnLst/>
              <a:rect l="l" t="t" r="r" b="b"/>
              <a:pathLst>
                <a:path w="2826" h="796" extrusionOk="0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5"/>
            <p:cNvSpPr/>
            <p:nvPr/>
          </p:nvSpPr>
          <p:spPr>
            <a:xfrm>
              <a:off x="4298825" y="2603000"/>
              <a:ext cx="2625" cy="2650"/>
            </a:xfrm>
            <a:custGeom>
              <a:avLst/>
              <a:gdLst/>
              <a:ahLst/>
              <a:cxnLst/>
              <a:rect l="l" t="t" r="r" b="b"/>
              <a:pathLst>
                <a:path w="105" h="106" fill="none" extrusionOk="0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grpFill/>
            <a:ln w="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5"/>
            <p:cNvSpPr/>
            <p:nvPr/>
          </p:nvSpPr>
          <p:spPr>
            <a:xfrm>
              <a:off x="4949025" y="2811200"/>
              <a:ext cx="44475" cy="26175"/>
            </a:xfrm>
            <a:custGeom>
              <a:avLst/>
              <a:gdLst/>
              <a:ahLst/>
              <a:cxnLst/>
              <a:rect l="l" t="t" r="r" b="b"/>
              <a:pathLst>
                <a:path w="1779" h="1047" extrusionOk="0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5"/>
            <p:cNvSpPr/>
            <p:nvPr/>
          </p:nvSpPr>
          <p:spPr>
            <a:xfrm>
              <a:off x="3967175" y="2589925"/>
              <a:ext cx="35075" cy="29850"/>
            </a:xfrm>
            <a:custGeom>
              <a:avLst/>
              <a:gdLst/>
              <a:ahLst/>
              <a:cxnLst/>
              <a:rect l="l" t="t" r="r" b="b"/>
              <a:pathLst>
                <a:path w="1403" h="1194" extrusionOk="0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5"/>
            <p:cNvSpPr/>
            <p:nvPr/>
          </p:nvSpPr>
          <p:spPr>
            <a:xfrm>
              <a:off x="3938400" y="2522975"/>
              <a:ext cx="58625" cy="76925"/>
            </a:xfrm>
            <a:custGeom>
              <a:avLst/>
              <a:gdLst/>
              <a:ahLst/>
              <a:cxnLst/>
              <a:rect l="l" t="t" r="r" b="b"/>
              <a:pathLst>
                <a:path w="2345" h="3077" extrusionOk="0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7" name="Google Shape;847;p35"/>
          <p:cNvGrpSpPr/>
          <p:nvPr/>
        </p:nvGrpSpPr>
        <p:grpSpPr>
          <a:xfrm>
            <a:off x="4740972" y="2518723"/>
            <a:ext cx="435282" cy="514076"/>
            <a:chOff x="2660925" y="1387175"/>
            <a:chExt cx="2404875" cy="2840200"/>
          </a:xfrm>
        </p:grpSpPr>
        <p:sp>
          <p:nvSpPr>
            <p:cNvPr id="848" name="Google Shape;848;p35"/>
            <p:cNvSpPr/>
            <p:nvPr/>
          </p:nvSpPr>
          <p:spPr>
            <a:xfrm>
              <a:off x="3056500" y="3815025"/>
              <a:ext cx="1563475" cy="412350"/>
            </a:xfrm>
            <a:custGeom>
              <a:avLst/>
              <a:gdLst/>
              <a:ahLst/>
              <a:cxnLst/>
              <a:rect l="l" t="t" r="r" b="b"/>
              <a:pathLst>
                <a:path w="62539" h="16494" extrusionOk="0">
                  <a:moveTo>
                    <a:pt x="31312" y="1"/>
                  </a:moveTo>
                  <a:cubicBezTo>
                    <a:pt x="13982" y="1"/>
                    <a:pt x="0" y="3684"/>
                    <a:pt x="0" y="8205"/>
                  </a:cubicBezTo>
                  <a:cubicBezTo>
                    <a:pt x="0" y="12810"/>
                    <a:pt x="13982" y="16493"/>
                    <a:pt x="31312" y="16493"/>
                  </a:cubicBezTo>
                  <a:cubicBezTo>
                    <a:pt x="48558" y="16493"/>
                    <a:pt x="62539" y="12810"/>
                    <a:pt x="62539" y="8205"/>
                  </a:cubicBezTo>
                  <a:cubicBezTo>
                    <a:pt x="62539" y="3684"/>
                    <a:pt x="48558" y="1"/>
                    <a:pt x="31312" y="1"/>
                  </a:cubicBezTo>
                  <a:close/>
                </a:path>
              </a:pathLst>
            </a:custGeom>
            <a:solidFill>
              <a:srgbClr val="E4E3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5"/>
            <p:cNvSpPr/>
            <p:nvPr/>
          </p:nvSpPr>
          <p:spPr>
            <a:xfrm>
              <a:off x="2713250" y="1439500"/>
              <a:ext cx="2300225" cy="2589050"/>
            </a:xfrm>
            <a:custGeom>
              <a:avLst/>
              <a:gdLst/>
              <a:ahLst/>
              <a:cxnLst/>
              <a:rect l="l" t="t" r="r" b="b"/>
              <a:pathLst>
                <a:path w="92009" h="103562" extrusionOk="0">
                  <a:moveTo>
                    <a:pt x="46046" y="0"/>
                  </a:moveTo>
                  <a:cubicBezTo>
                    <a:pt x="20595" y="0"/>
                    <a:pt x="1" y="20595"/>
                    <a:pt x="1" y="45962"/>
                  </a:cubicBezTo>
                  <a:cubicBezTo>
                    <a:pt x="1" y="57599"/>
                    <a:pt x="4354" y="68148"/>
                    <a:pt x="11386" y="76269"/>
                  </a:cubicBezTo>
                  <a:lnTo>
                    <a:pt x="11470" y="76352"/>
                  </a:lnTo>
                  <a:cubicBezTo>
                    <a:pt x="15154" y="80538"/>
                    <a:pt x="19591" y="83971"/>
                    <a:pt x="24530" y="86650"/>
                  </a:cubicBezTo>
                  <a:lnTo>
                    <a:pt x="45962" y="103561"/>
                  </a:lnTo>
                  <a:lnTo>
                    <a:pt x="67311" y="86733"/>
                  </a:lnTo>
                  <a:cubicBezTo>
                    <a:pt x="81962" y="79031"/>
                    <a:pt x="92008" y="63627"/>
                    <a:pt x="92008" y="45962"/>
                  </a:cubicBezTo>
                  <a:cubicBezTo>
                    <a:pt x="92008" y="20595"/>
                    <a:pt x="71413" y="0"/>
                    <a:pt x="460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5"/>
            <p:cNvSpPr/>
            <p:nvPr/>
          </p:nvSpPr>
          <p:spPr>
            <a:xfrm>
              <a:off x="2660925" y="1387175"/>
              <a:ext cx="2404875" cy="2708350"/>
            </a:xfrm>
            <a:custGeom>
              <a:avLst/>
              <a:gdLst/>
              <a:ahLst/>
              <a:cxnLst/>
              <a:rect l="l" t="t" r="r" b="b"/>
              <a:pathLst>
                <a:path w="96195" h="108334" extrusionOk="0">
                  <a:moveTo>
                    <a:pt x="48139" y="4186"/>
                  </a:moveTo>
                  <a:cubicBezTo>
                    <a:pt x="72334" y="4186"/>
                    <a:pt x="92008" y="23860"/>
                    <a:pt x="92008" y="48055"/>
                  </a:cubicBezTo>
                  <a:cubicBezTo>
                    <a:pt x="92008" y="64464"/>
                    <a:pt x="82967" y="79366"/>
                    <a:pt x="68483" y="86985"/>
                  </a:cubicBezTo>
                  <a:lnTo>
                    <a:pt x="48055" y="102975"/>
                  </a:lnTo>
                  <a:lnTo>
                    <a:pt x="27963" y="87068"/>
                  </a:lnTo>
                  <a:lnTo>
                    <a:pt x="27628" y="86901"/>
                  </a:lnTo>
                  <a:cubicBezTo>
                    <a:pt x="22940" y="84389"/>
                    <a:pt x="18754" y="81124"/>
                    <a:pt x="15237" y="77106"/>
                  </a:cubicBezTo>
                  <a:lnTo>
                    <a:pt x="15070" y="76938"/>
                  </a:lnTo>
                  <a:cubicBezTo>
                    <a:pt x="8038" y="68985"/>
                    <a:pt x="4186" y="58687"/>
                    <a:pt x="4186" y="48055"/>
                  </a:cubicBezTo>
                  <a:cubicBezTo>
                    <a:pt x="4186" y="23860"/>
                    <a:pt x="23944" y="4186"/>
                    <a:pt x="48139" y="4186"/>
                  </a:cubicBezTo>
                  <a:close/>
                  <a:moveTo>
                    <a:pt x="48139" y="0"/>
                  </a:moveTo>
                  <a:cubicBezTo>
                    <a:pt x="21600" y="0"/>
                    <a:pt x="1" y="21516"/>
                    <a:pt x="1" y="48055"/>
                  </a:cubicBezTo>
                  <a:cubicBezTo>
                    <a:pt x="1" y="59106"/>
                    <a:pt x="3768" y="69738"/>
                    <a:pt x="10717" y="78278"/>
                  </a:cubicBezTo>
                  <a:lnTo>
                    <a:pt x="10382" y="78613"/>
                  </a:lnTo>
                  <a:lnTo>
                    <a:pt x="12140" y="79952"/>
                  </a:lnTo>
                  <a:cubicBezTo>
                    <a:pt x="15907" y="84222"/>
                    <a:pt x="20428" y="87822"/>
                    <a:pt x="25451" y="90501"/>
                  </a:cubicBezTo>
                  <a:lnTo>
                    <a:pt x="48055" y="108333"/>
                  </a:lnTo>
                  <a:lnTo>
                    <a:pt x="70576" y="90585"/>
                  </a:lnTo>
                  <a:cubicBezTo>
                    <a:pt x="86399" y="82213"/>
                    <a:pt x="96194" y="65971"/>
                    <a:pt x="96194" y="48055"/>
                  </a:cubicBezTo>
                  <a:cubicBezTo>
                    <a:pt x="96194" y="21516"/>
                    <a:pt x="74595" y="0"/>
                    <a:pt x="4813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5"/>
            <p:cNvSpPr/>
            <p:nvPr/>
          </p:nvSpPr>
          <p:spPr>
            <a:xfrm>
              <a:off x="3159050" y="1950700"/>
              <a:ext cx="749325" cy="951800"/>
            </a:xfrm>
            <a:custGeom>
              <a:avLst/>
              <a:gdLst/>
              <a:ahLst/>
              <a:cxnLst/>
              <a:rect l="l" t="t" r="r" b="b"/>
              <a:pathLst>
                <a:path w="29973" h="38072" extrusionOk="0">
                  <a:moveTo>
                    <a:pt x="11774" y="0"/>
                  </a:moveTo>
                  <a:cubicBezTo>
                    <a:pt x="8482" y="0"/>
                    <a:pt x="5432" y="2047"/>
                    <a:pt x="4270" y="5338"/>
                  </a:cubicBezTo>
                  <a:lnTo>
                    <a:pt x="3936" y="6510"/>
                  </a:lnTo>
                  <a:cubicBezTo>
                    <a:pt x="1" y="18900"/>
                    <a:pt x="6447" y="32798"/>
                    <a:pt x="18252" y="37653"/>
                  </a:cubicBezTo>
                  <a:cubicBezTo>
                    <a:pt x="18754" y="37821"/>
                    <a:pt x="19256" y="37988"/>
                    <a:pt x="19759" y="38072"/>
                  </a:cubicBezTo>
                  <a:cubicBezTo>
                    <a:pt x="19675" y="29951"/>
                    <a:pt x="23693" y="22668"/>
                    <a:pt x="29972" y="18230"/>
                  </a:cubicBezTo>
                  <a:cubicBezTo>
                    <a:pt x="28382" y="10277"/>
                    <a:pt x="22856" y="3412"/>
                    <a:pt x="14735" y="566"/>
                  </a:cubicBezTo>
                  <a:cubicBezTo>
                    <a:pt x="13756" y="182"/>
                    <a:pt x="12754" y="0"/>
                    <a:pt x="11774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5"/>
            <p:cNvSpPr/>
            <p:nvPr/>
          </p:nvSpPr>
          <p:spPr>
            <a:xfrm>
              <a:off x="3642525" y="2293100"/>
              <a:ext cx="841425" cy="825275"/>
            </a:xfrm>
            <a:custGeom>
              <a:avLst/>
              <a:gdLst/>
              <a:ahLst/>
              <a:cxnLst/>
              <a:rect l="l" t="t" r="r" b="b"/>
              <a:pathLst>
                <a:path w="33657" h="33011" extrusionOk="0">
                  <a:moveTo>
                    <a:pt x="25747" y="1"/>
                  </a:moveTo>
                  <a:cubicBezTo>
                    <a:pt x="25594" y="1"/>
                    <a:pt x="25440" y="5"/>
                    <a:pt x="25284" y="14"/>
                  </a:cubicBezTo>
                  <a:lnTo>
                    <a:pt x="24112" y="14"/>
                  </a:lnTo>
                  <a:cubicBezTo>
                    <a:pt x="10550" y="516"/>
                    <a:pt x="1" y="11651"/>
                    <a:pt x="420" y="24878"/>
                  </a:cubicBezTo>
                  <a:cubicBezTo>
                    <a:pt x="501" y="29337"/>
                    <a:pt x="3957" y="33011"/>
                    <a:pt x="8357" y="33011"/>
                  </a:cubicBezTo>
                  <a:cubicBezTo>
                    <a:pt x="8501" y="33011"/>
                    <a:pt x="8646" y="33007"/>
                    <a:pt x="8791" y="32999"/>
                  </a:cubicBezTo>
                  <a:lnTo>
                    <a:pt x="9964" y="32999"/>
                  </a:lnTo>
                  <a:cubicBezTo>
                    <a:pt x="22940" y="31994"/>
                    <a:pt x="33572" y="20692"/>
                    <a:pt x="33656" y="7883"/>
                  </a:cubicBezTo>
                  <a:cubicBezTo>
                    <a:pt x="33656" y="3434"/>
                    <a:pt x="30139" y="1"/>
                    <a:pt x="25747" y="1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5"/>
            <p:cNvSpPr/>
            <p:nvPr/>
          </p:nvSpPr>
          <p:spPr>
            <a:xfrm>
              <a:off x="3694850" y="2333200"/>
              <a:ext cx="749325" cy="738850"/>
            </a:xfrm>
            <a:custGeom>
              <a:avLst/>
              <a:gdLst/>
              <a:ahLst/>
              <a:cxnLst/>
              <a:rect l="l" t="t" r="r" b="b"/>
              <a:pathLst>
                <a:path w="29973" h="29554" extrusionOk="0">
                  <a:moveTo>
                    <a:pt x="28549" y="0"/>
                  </a:moveTo>
                  <a:cubicBezTo>
                    <a:pt x="28382" y="168"/>
                    <a:pt x="28298" y="335"/>
                    <a:pt x="28298" y="586"/>
                  </a:cubicBezTo>
                  <a:cubicBezTo>
                    <a:pt x="28214" y="8791"/>
                    <a:pt x="23442" y="13312"/>
                    <a:pt x="14987" y="13312"/>
                  </a:cubicBezTo>
                  <a:cubicBezTo>
                    <a:pt x="6029" y="13312"/>
                    <a:pt x="671" y="18586"/>
                    <a:pt x="1" y="28130"/>
                  </a:cubicBezTo>
                  <a:cubicBezTo>
                    <a:pt x="336" y="28632"/>
                    <a:pt x="838" y="29135"/>
                    <a:pt x="1340" y="29553"/>
                  </a:cubicBezTo>
                  <a:cubicBezTo>
                    <a:pt x="1508" y="29470"/>
                    <a:pt x="1592" y="29218"/>
                    <a:pt x="1592" y="28967"/>
                  </a:cubicBezTo>
                  <a:cubicBezTo>
                    <a:pt x="2094" y="19842"/>
                    <a:pt x="6698" y="15070"/>
                    <a:pt x="14987" y="15070"/>
                  </a:cubicBezTo>
                  <a:cubicBezTo>
                    <a:pt x="24112" y="15070"/>
                    <a:pt x="29470" y="10130"/>
                    <a:pt x="29973" y="1507"/>
                  </a:cubicBezTo>
                  <a:cubicBezTo>
                    <a:pt x="29554" y="1005"/>
                    <a:pt x="29135" y="503"/>
                    <a:pt x="2854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5"/>
            <p:cNvSpPr/>
            <p:nvPr/>
          </p:nvSpPr>
          <p:spPr>
            <a:xfrm>
              <a:off x="3353700" y="1956450"/>
              <a:ext cx="334900" cy="889550"/>
            </a:xfrm>
            <a:custGeom>
              <a:avLst/>
              <a:gdLst/>
              <a:ahLst/>
              <a:cxnLst/>
              <a:rect l="l" t="t" r="r" b="b"/>
              <a:pathLst>
                <a:path w="13396" h="35582" extrusionOk="0">
                  <a:moveTo>
                    <a:pt x="1926" y="1"/>
                  </a:moveTo>
                  <a:cubicBezTo>
                    <a:pt x="1256" y="168"/>
                    <a:pt x="587" y="419"/>
                    <a:pt x="1" y="838"/>
                  </a:cubicBezTo>
                  <a:cubicBezTo>
                    <a:pt x="84" y="1005"/>
                    <a:pt x="252" y="1089"/>
                    <a:pt x="419" y="1173"/>
                  </a:cubicBezTo>
                  <a:cubicBezTo>
                    <a:pt x="8707" y="5024"/>
                    <a:pt x="11470" y="11052"/>
                    <a:pt x="8456" y="18754"/>
                  </a:cubicBezTo>
                  <a:cubicBezTo>
                    <a:pt x="5777" y="25451"/>
                    <a:pt x="6866" y="31396"/>
                    <a:pt x="11638" y="35330"/>
                  </a:cubicBezTo>
                  <a:cubicBezTo>
                    <a:pt x="11721" y="35498"/>
                    <a:pt x="11889" y="35582"/>
                    <a:pt x="12056" y="35582"/>
                  </a:cubicBezTo>
                  <a:cubicBezTo>
                    <a:pt x="12140" y="34912"/>
                    <a:pt x="12224" y="34326"/>
                    <a:pt x="12307" y="33656"/>
                  </a:cubicBezTo>
                  <a:cubicBezTo>
                    <a:pt x="8540" y="30223"/>
                    <a:pt x="7787" y="25200"/>
                    <a:pt x="10047" y="19424"/>
                  </a:cubicBezTo>
                  <a:cubicBezTo>
                    <a:pt x="13396" y="11135"/>
                    <a:pt x="10466" y="4270"/>
                    <a:pt x="1926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" name="Google Shape;855;p35"/>
          <p:cNvGrpSpPr/>
          <p:nvPr/>
        </p:nvGrpSpPr>
        <p:grpSpPr>
          <a:xfrm>
            <a:off x="1078176" y="2436769"/>
            <a:ext cx="435282" cy="514076"/>
            <a:chOff x="2660925" y="1387175"/>
            <a:chExt cx="2404875" cy="2840200"/>
          </a:xfrm>
        </p:grpSpPr>
        <p:sp>
          <p:nvSpPr>
            <p:cNvPr id="856" name="Google Shape;856;p35"/>
            <p:cNvSpPr/>
            <p:nvPr/>
          </p:nvSpPr>
          <p:spPr>
            <a:xfrm>
              <a:off x="3056500" y="3815025"/>
              <a:ext cx="1563475" cy="412350"/>
            </a:xfrm>
            <a:custGeom>
              <a:avLst/>
              <a:gdLst/>
              <a:ahLst/>
              <a:cxnLst/>
              <a:rect l="l" t="t" r="r" b="b"/>
              <a:pathLst>
                <a:path w="62539" h="16494" extrusionOk="0">
                  <a:moveTo>
                    <a:pt x="31312" y="1"/>
                  </a:moveTo>
                  <a:cubicBezTo>
                    <a:pt x="13982" y="1"/>
                    <a:pt x="0" y="3684"/>
                    <a:pt x="0" y="8205"/>
                  </a:cubicBezTo>
                  <a:cubicBezTo>
                    <a:pt x="0" y="12810"/>
                    <a:pt x="13982" y="16493"/>
                    <a:pt x="31312" y="16493"/>
                  </a:cubicBezTo>
                  <a:cubicBezTo>
                    <a:pt x="48558" y="16493"/>
                    <a:pt x="62539" y="12810"/>
                    <a:pt x="62539" y="8205"/>
                  </a:cubicBezTo>
                  <a:cubicBezTo>
                    <a:pt x="62539" y="3684"/>
                    <a:pt x="48558" y="1"/>
                    <a:pt x="31312" y="1"/>
                  </a:cubicBezTo>
                  <a:close/>
                </a:path>
              </a:pathLst>
            </a:custGeom>
            <a:solidFill>
              <a:srgbClr val="E4E3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5"/>
            <p:cNvSpPr/>
            <p:nvPr/>
          </p:nvSpPr>
          <p:spPr>
            <a:xfrm>
              <a:off x="2713250" y="1439500"/>
              <a:ext cx="2300225" cy="2589050"/>
            </a:xfrm>
            <a:custGeom>
              <a:avLst/>
              <a:gdLst/>
              <a:ahLst/>
              <a:cxnLst/>
              <a:rect l="l" t="t" r="r" b="b"/>
              <a:pathLst>
                <a:path w="92009" h="103562" extrusionOk="0">
                  <a:moveTo>
                    <a:pt x="46046" y="0"/>
                  </a:moveTo>
                  <a:cubicBezTo>
                    <a:pt x="20595" y="0"/>
                    <a:pt x="1" y="20595"/>
                    <a:pt x="1" y="45962"/>
                  </a:cubicBezTo>
                  <a:cubicBezTo>
                    <a:pt x="1" y="57599"/>
                    <a:pt x="4354" y="68148"/>
                    <a:pt x="11386" y="76269"/>
                  </a:cubicBezTo>
                  <a:lnTo>
                    <a:pt x="11470" y="76352"/>
                  </a:lnTo>
                  <a:cubicBezTo>
                    <a:pt x="15154" y="80538"/>
                    <a:pt x="19591" y="83971"/>
                    <a:pt x="24530" y="86650"/>
                  </a:cubicBezTo>
                  <a:lnTo>
                    <a:pt x="45962" y="103561"/>
                  </a:lnTo>
                  <a:lnTo>
                    <a:pt x="67311" y="86733"/>
                  </a:lnTo>
                  <a:cubicBezTo>
                    <a:pt x="81962" y="79031"/>
                    <a:pt x="92008" y="63627"/>
                    <a:pt x="92008" y="45962"/>
                  </a:cubicBezTo>
                  <a:cubicBezTo>
                    <a:pt x="92008" y="20595"/>
                    <a:pt x="71413" y="0"/>
                    <a:pt x="460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5"/>
            <p:cNvSpPr/>
            <p:nvPr/>
          </p:nvSpPr>
          <p:spPr>
            <a:xfrm>
              <a:off x="2660925" y="1387175"/>
              <a:ext cx="2404875" cy="2708350"/>
            </a:xfrm>
            <a:custGeom>
              <a:avLst/>
              <a:gdLst/>
              <a:ahLst/>
              <a:cxnLst/>
              <a:rect l="l" t="t" r="r" b="b"/>
              <a:pathLst>
                <a:path w="96195" h="108334" extrusionOk="0">
                  <a:moveTo>
                    <a:pt x="48139" y="4186"/>
                  </a:moveTo>
                  <a:cubicBezTo>
                    <a:pt x="72334" y="4186"/>
                    <a:pt x="92008" y="23860"/>
                    <a:pt x="92008" y="48055"/>
                  </a:cubicBezTo>
                  <a:cubicBezTo>
                    <a:pt x="92008" y="64464"/>
                    <a:pt x="82967" y="79366"/>
                    <a:pt x="68483" y="86985"/>
                  </a:cubicBezTo>
                  <a:lnTo>
                    <a:pt x="48055" y="102975"/>
                  </a:lnTo>
                  <a:lnTo>
                    <a:pt x="27963" y="87068"/>
                  </a:lnTo>
                  <a:lnTo>
                    <a:pt x="27628" y="86901"/>
                  </a:lnTo>
                  <a:cubicBezTo>
                    <a:pt x="22940" y="84389"/>
                    <a:pt x="18754" y="81124"/>
                    <a:pt x="15237" y="77106"/>
                  </a:cubicBezTo>
                  <a:lnTo>
                    <a:pt x="15070" y="76938"/>
                  </a:lnTo>
                  <a:cubicBezTo>
                    <a:pt x="8038" y="68985"/>
                    <a:pt x="4186" y="58687"/>
                    <a:pt x="4186" y="48055"/>
                  </a:cubicBezTo>
                  <a:cubicBezTo>
                    <a:pt x="4186" y="23860"/>
                    <a:pt x="23944" y="4186"/>
                    <a:pt x="48139" y="4186"/>
                  </a:cubicBezTo>
                  <a:close/>
                  <a:moveTo>
                    <a:pt x="48139" y="0"/>
                  </a:moveTo>
                  <a:cubicBezTo>
                    <a:pt x="21600" y="0"/>
                    <a:pt x="1" y="21516"/>
                    <a:pt x="1" y="48055"/>
                  </a:cubicBezTo>
                  <a:cubicBezTo>
                    <a:pt x="1" y="59106"/>
                    <a:pt x="3768" y="69738"/>
                    <a:pt x="10717" y="78278"/>
                  </a:cubicBezTo>
                  <a:lnTo>
                    <a:pt x="10382" y="78613"/>
                  </a:lnTo>
                  <a:lnTo>
                    <a:pt x="12140" y="79952"/>
                  </a:lnTo>
                  <a:cubicBezTo>
                    <a:pt x="15907" y="84222"/>
                    <a:pt x="20428" y="87822"/>
                    <a:pt x="25451" y="90501"/>
                  </a:cubicBezTo>
                  <a:lnTo>
                    <a:pt x="48055" y="108333"/>
                  </a:lnTo>
                  <a:lnTo>
                    <a:pt x="70576" y="90585"/>
                  </a:lnTo>
                  <a:cubicBezTo>
                    <a:pt x="86399" y="82213"/>
                    <a:pt x="96194" y="65971"/>
                    <a:pt x="96194" y="48055"/>
                  </a:cubicBezTo>
                  <a:cubicBezTo>
                    <a:pt x="96194" y="21516"/>
                    <a:pt x="74595" y="0"/>
                    <a:pt x="4813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5"/>
            <p:cNvSpPr/>
            <p:nvPr/>
          </p:nvSpPr>
          <p:spPr>
            <a:xfrm>
              <a:off x="3159050" y="1950700"/>
              <a:ext cx="749325" cy="951800"/>
            </a:xfrm>
            <a:custGeom>
              <a:avLst/>
              <a:gdLst/>
              <a:ahLst/>
              <a:cxnLst/>
              <a:rect l="l" t="t" r="r" b="b"/>
              <a:pathLst>
                <a:path w="29973" h="38072" extrusionOk="0">
                  <a:moveTo>
                    <a:pt x="11774" y="0"/>
                  </a:moveTo>
                  <a:cubicBezTo>
                    <a:pt x="8482" y="0"/>
                    <a:pt x="5432" y="2047"/>
                    <a:pt x="4270" y="5338"/>
                  </a:cubicBezTo>
                  <a:lnTo>
                    <a:pt x="3936" y="6510"/>
                  </a:lnTo>
                  <a:cubicBezTo>
                    <a:pt x="1" y="18900"/>
                    <a:pt x="6447" y="32798"/>
                    <a:pt x="18252" y="37653"/>
                  </a:cubicBezTo>
                  <a:cubicBezTo>
                    <a:pt x="18754" y="37821"/>
                    <a:pt x="19256" y="37988"/>
                    <a:pt x="19759" y="38072"/>
                  </a:cubicBezTo>
                  <a:cubicBezTo>
                    <a:pt x="19675" y="29951"/>
                    <a:pt x="23693" y="22668"/>
                    <a:pt x="29972" y="18230"/>
                  </a:cubicBezTo>
                  <a:cubicBezTo>
                    <a:pt x="28382" y="10277"/>
                    <a:pt x="22856" y="3412"/>
                    <a:pt x="14735" y="566"/>
                  </a:cubicBezTo>
                  <a:cubicBezTo>
                    <a:pt x="13756" y="182"/>
                    <a:pt x="12754" y="0"/>
                    <a:pt x="11774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5"/>
            <p:cNvSpPr/>
            <p:nvPr/>
          </p:nvSpPr>
          <p:spPr>
            <a:xfrm>
              <a:off x="3642525" y="2293100"/>
              <a:ext cx="841425" cy="825275"/>
            </a:xfrm>
            <a:custGeom>
              <a:avLst/>
              <a:gdLst/>
              <a:ahLst/>
              <a:cxnLst/>
              <a:rect l="l" t="t" r="r" b="b"/>
              <a:pathLst>
                <a:path w="33657" h="33011" extrusionOk="0">
                  <a:moveTo>
                    <a:pt x="25747" y="1"/>
                  </a:moveTo>
                  <a:cubicBezTo>
                    <a:pt x="25594" y="1"/>
                    <a:pt x="25440" y="5"/>
                    <a:pt x="25284" y="14"/>
                  </a:cubicBezTo>
                  <a:lnTo>
                    <a:pt x="24112" y="14"/>
                  </a:lnTo>
                  <a:cubicBezTo>
                    <a:pt x="10550" y="516"/>
                    <a:pt x="1" y="11651"/>
                    <a:pt x="420" y="24878"/>
                  </a:cubicBezTo>
                  <a:cubicBezTo>
                    <a:pt x="501" y="29337"/>
                    <a:pt x="3957" y="33011"/>
                    <a:pt x="8357" y="33011"/>
                  </a:cubicBezTo>
                  <a:cubicBezTo>
                    <a:pt x="8501" y="33011"/>
                    <a:pt x="8646" y="33007"/>
                    <a:pt x="8791" y="32999"/>
                  </a:cubicBezTo>
                  <a:lnTo>
                    <a:pt x="9964" y="32999"/>
                  </a:lnTo>
                  <a:cubicBezTo>
                    <a:pt x="22940" y="31994"/>
                    <a:pt x="33572" y="20692"/>
                    <a:pt x="33656" y="7883"/>
                  </a:cubicBezTo>
                  <a:cubicBezTo>
                    <a:pt x="33656" y="3434"/>
                    <a:pt x="30139" y="1"/>
                    <a:pt x="25747" y="1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5"/>
            <p:cNvSpPr/>
            <p:nvPr/>
          </p:nvSpPr>
          <p:spPr>
            <a:xfrm>
              <a:off x="3694850" y="2333200"/>
              <a:ext cx="749325" cy="738850"/>
            </a:xfrm>
            <a:custGeom>
              <a:avLst/>
              <a:gdLst/>
              <a:ahLst/>
              <a:cxnLst/>
              <a:rect l="l" t="t" r="r" b="b"/>
              <a:pathLst>
                <a:path w="29973" h="29554" extrusionOk="0">
                  <a:moveTo>
                    <a:pt x="28549" y="0"/>
                  </a:moveTo>
                  <a:cubicBezTo>
                    <a:pt x="28382" y="168"/>
                    <a:pt x="28298" y="335"/>
                    <a:pt x="28298" y="586"/>
                  </a:cubicBezTo>
                  <a:cubicBezTo>
                    <a:pt x="28214" y="8791"/>
                    <a:pt x="23442" y="13312"/>
                    <a:pt x="14987" y="13312"/>
                  </a:cubicBezTo>
                  <a:cubicBezTo>
                    <a:pt x="6029" y="13312"/>
                    <a:pt x="671" y="18586"/>
                    <a:pt x="1" y="28130"/>
                  </a:cubicBezTo>
                  <a:cubicBezTo>
                    <a:pt x="336" y="28632"/>
                    <a:pt x="838" y="29135"/>
                    <a:pt x="1340" y="29553"/>
                  </a:cubicBezTo>
                  <a:cubicBezTo>
                    <a:pt x="1508" y="29470"/>
                    <a:pt x="1592" y="29218"/>
                    <a:pt x="1592" y="28967"/>
                  </a:cubicBezTo>
                  <a:cubicBezTo>
                    <a:pt x="2094" y="19842"/>
                    <a:pt x="6698" y="15070"/>
                    <a:pt x="14987" y="15070"/>
                  </a:cubicBezTo>
                  <a:cubicBezTo>
                    <a:pt x="24112" y="15070"/>
                    <a:pt x="29470" y="10130"/>
                    <a:pt x="29973" y="1507"/>
                  </a:cubicBezTo>
                  <a:cubicBezTo>
                    <a:pt x="29554" y="1005"/>
                    <a:pt x="29135" y="503"/>
                    <a:pt x="2854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5"/>
            <p:cNvSpPr/>
            <p:nvPr/>
          </p:nvSpPr>
          <p:spPr>
            <a:xfrm>
              <a:off x="3353700" y="1956450"/>
              <a:ext cx="334900" cy="889550"/>
            </a:xfrm>
            <a:custGeom>
              <a:avLst/>
              <a:gdLst/>
              <a:ahLst/>
              <a:cxnLst/>
              <a:rect l="l" t="t" r="r" b="b"/>
              <a:pathLst>
                <a:path w="13396" h="35582" extrusionOk="0">
                  <a:moveTo>
                    <a:pt x="1926" y="1"/>
                  </a:moveTo>
                  <a:cubicBezTo>
                    <a:pt x="1256" y="168"/>
                    <a:pt x="587" y="419"/>
                    <a:pt x="1" y="838"/>
                  </a:cubicBezTo>
                  <a:cubicBezTo>
                    <a:pt x="84" y="1005"/>
                    <a:pt x="252" y="1089"/>
                    <a:pt x="419" y="1173"/>
                  </a:cubicBezTo>
                  <a:cubicBezTo>
                    <a:pt x="8707" y="5024"/>
                    <a:pt x="11470" y="11052"/>
                    <a:pt x="8456" y="18754"/>
                  </a:cubicBezTo>
                  <a:cubicBezTo>
                    <a:pt x="5777" y="25451"/>
                    <a:pt x="6866" y="31396"/>
                    <a:pt x="11638" y="35330"/>
                  </a:cubicBezTo>
                  <a:cubicBezTo>
                    <a:pt x="11721" y="35498"/>
                    <a:pt x="11889" y="35582"/>
                    <a:pt x="12056" y="35582"/>
                  </a:cubicBezTo>
                  <a:cubicBezTo>
                    <a:pt x="12140" y="34912"/>
                    <a:pt x="12224" y="34326"/>
                    <a:pt x="12307" y="33656"/>
                  </a:cubicBezTo>
                  <a:cubicBezTo>
                    <a:pt x="8540" y="30223"/>
                    <a:pt x="7787" y="25200"/>
                    <a:pt x="10047" y="19424"/>
                  </a:cubicBezTo>
                  <a:cubicBezTo>
                    <a:pt x="13396" y="11135"/>
                    <a:pt x="10466" y="4270"/>
                    <a:pt x="1926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3" name="Google Shape;863;p35"/>
          <p:cNvGrpSpPr/>
          <p:nvPr/>
        </p:nvGrpSpPr>
        <p:grpSpPr>
          <a:xfrm>
            <a:off x="3137546" y="2166798"/>
            <a:ext cx="435282" cy="514076"/>
            <a:chOff x="2660925" y="1387175"/>
            <a:chExt cx="2404875" cy="2840200"/>
          </a:xfrm>
        </p:grpSpPr>
        <p:sp>
          <p:nvSpPr>
            <p:cNvPr id="864" name="Google Shape;864;p35"/>
            <p:cNvSpPr/>
            <p:nvPr/>
          </p:nvSpPr>
          <p:spPr>
            <a:xfrm>
              <a:off x="3056500" y="3815025"/>
              <a:ext cx="1563475" cy="412350"/>
            </a:xfrm>
            <a:custGeom>
              <a:avLst/>
              <a:gdLst/>
              <a:ahLst/>
              <a:cxnLst/>
              <a:rect l="l" t="t" r="r" b="b"/>
              <a:pathLst>
                <a:path w="62539" h="16494" extrusionOk="0">
                  <a:moveTo>
                    <a:pt x="31312" y="1"/>
                  </a:moveTo>
                  <a:cubicBezTo>
                    <a:pt x="13982" y="1"/>
                    <a:pt x="0" y="3684"/>
                    <a:pt x="0" y="8205"/>
                  </a:cubicBezTo>
                  <a:cubicBezTo>
                    <a:pt x="0" y="12810"/>
                    <a:pt x="13982" y="16493"/>
                    <a:pt x="31312" y="16493"/>
                  </a:cubicBezTo>
                  <a:cubicBezTo>
                    <a:pt x="48558" y="16493"/>
                    <a:pt x="62539" y="12810"/>
                    <a:pt x="62539" y="8205"/>
                  </a:cubicBezTo>
                  <a:cubicBezTo>
                    <a:pt x="62539" y="3684"/>
                    <a:pt x="48558" y="1"/>
                    <a:pt x="31312" y="1"/>
                  </a:cubicBezTo>
                  <a:close/>
                </a:path>
              </a:pathLst>
            </a:custGeom>
            <a:solidFill>
              <a:srgbClr val="E4E3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5"/>
            <p:cNvSpPr/>
            <p:nvPr/>
          </p:nvSpPr>
          <p:spPr>
            <a:xfrm>
              <a:off x="2713250" y="1439500"/>
              <a:ext cx="2300225" cy="2589050"/>
            </a:xfrm>
            <a:custGeom>
              <a:avLst/>
              <a:gdLst/>
              <a:ahLst/>
              <a:cxnLst/>
              <a:rect l="l" t="t" r="r" b="b"/>
              <a:pathLst>
                <a:path w="92009" h="103562" extrusionOk="0">
                  <a:moveTo>
                    <a:pt x="46046" y="0"/>
                  </a:moveTo>
                  <a:cubicBezTo>
                    <a:pt x="20595" y="0"/>
                    <a:pt x="1" y="20595"/>
                    <a:pt x="1" y="45962"/>
                  </a:cubicBezTo>
                  <a:cubicBezTo>
                    <a:pt x="1" y="57599"/>
                    <a:pt x="4354" y="68148"/>
                    <a:pt x="11386" y="76269"/>
                  </a:cubicBezTo>
                  <a:lnTo>
                    <a:pt x="11470" y="76352"/>
                  </a:lnTo>
                  <a:cubicBezTo>
                    <a:pt x="15154" y="80538"/>
                    <a:pt x="19591" y="83971"/>
                    <a:pt x="24530" y="86650"/>
                  </a:cubicBezTo>
                  <a:lnTo>
                    <a:pt x="45962" y="103561"/>
                  </a:lnTo>
                  <a:lnTo>
                    <a:pt x="67311" y="86733"/>
                  </a:lnTo>
                  <a:cubicBezTo>
                    <a:pt x="81962" y="79031"/>
                    <a:pt x="92008" y="63627"/>
                    <a:pt x="92008" y="45962"/>
                  </a:cubicBezTo>
                  <a:cubicBezTo>
                    <a:pt x="92008" y="20595"/>
                    <a:pt x="71413" y="0"/>
                    <a:pt x="460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5"/>
            <p:cNvSpPr/>
            <p:nvPr/>
          </p:nvSpPr>
          <p:spPr>
            <a:xfrm>
              <a:off x="2660925" y="1387175"/>
              <a:ext cx="2404875" cy="2708350"/>
            </a:xfrm>
            <a:custGeom>
              <a:avLst/>
              <a:gdLst/>
              <a:ahLst/>
              <a:cxnLst/>
              <a:rect l="l" t="t" r="r" b="b"/>
              <a:pathLst>
                <a:path w="96195" h="108334" extrusionOk="0">
                  <a:moveTo>
                    <a:pt x="48139" y="4186"/>
                  </a:moveTo>
                  <a:cubicBezTo>
                    <a:pt x="72334" y="4186"/>
                    <a:pt x="92008" y="23860"/>
                    <a:pt x="92008" y="48055"/>
                  </a:cubicBezTo>
                  <a:cubicBezTo>
                    <a:pt x="92008" y="64464"/>
                    <a:pt x="82967" y="79366"/>
                    <a:pt x="68483" y="86985"/>
                  </a:cubicBezTo>
                  <a:lnTo>
                    <a:pt x="48055" y="102975"/>
                  </a:lnTo>
                  <a:lnTo>
                    <a:pt x="27963" y="87068"/>
                  </a:lnTo>
                  <a:lnTo>
                    <a:pt x="27628" y="86901"/>
                  </a:lnTo>
                  <a:cubicBezTo>
                    <a:pt x="22940" y="84389"/>
                    <a:pt x="18754" y="81124"/>
                    <a:pt x="15237" y="77106"/>
                  </a:cubicBezTo>
                  <a:lnTo>
                    <a:pt x="15070" y="76938"/>
                  </a:lnTo>
                  <a:cubicBezTo>
                    <a:pt x="8038" y="68985"/>
                    <a:pt x="4186" y="58687"/>
                    <a:pt x="4186" y="48055"/>
                  </a:cubicBezTo>
                  <a:cubicBezTo>
                    <a:pt x="4186" y="23860"/>
                    <a:pt x="23944" y="4186"/>
                    <a:pt x="48139" y="4186"/>
                  </a:cubicBezTo>
                  <a:close/>
                  <a:moveTo>
                    <a:pt x="48139" y="0"/>
                  </a:moveTo>
                  <a:cubicBezTo>
                    <a:pt x="21600" y="0"/>
                    <a:pt x="1" y="21516"/>
                    <a:pt x="1" y="48055"/>
                  </a:cubicBezTo>
                  <a:cubicBezTo>
                    <a:pt x="1" y="59106"/>
                    <a:pt x="3768" y="69738"/>
                    <a:pt x="10717" y="78278"/>
                  </a:cubicBezTo>
                  <a:lnTo>
                    <a:pt x="10382" y="78613"/>
                  </a:lnTo>
                  <a:lnTo>
                    <a:pt x="12140" y="79952"/>
                  </a:lnTo>
                  <a:cubicBezTo>
                    <a:pt x="15907" y="84222"/>
                    <a:pt x="20428" y="87822"/>
                    <a:pt x="25451" y="90501"/>
                  </a:cubicBezTo>
                  <a:lnTo>
                    <a:pt x="48055" y="108333"/>
                  </a:lnTo>
                  <a:lnTo>
                    <a:pt x="70576" y="90585"/>
                  </a:lnTo>
                  <a:cubicBezTo>
                    <a:pt x="86399" y="82213"/>
                    <a:pt x="96194" y="65971"/>
                    <a:pt x="96194" y="48055"/>
                  </a:cubicBezTo>
                  <a:cubicBezTo>
                    <a:pt x="96194" y="21516"/>
                    <a:pt x="74595" y="0"/>
                    <a:pt x="4813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5"/>
            <p:cNvSpPr/>
            <p:nvPr/>
          </p:nvSpPr>
          <p:spPr>
            <a:xfrm>
              <a:off x="3159050" y="1950700"/>
              <a:ext cx="749325" cy="951800"/>
            </a:xfrm>
            <a:custGeom>
              <a:avLst/>
              <a:gdLst/>
              <a:ahLst/>
              <a:cxnLst/>
              <a:rect l="l" t="t" r="r" b="b"/>
              <a:pathLst>
                <a:path w="29973" h="38072" extrusionOk="0">
                  <a:moveTo>
                    <a:pt x="11774" y="0"/>
                  </a:moveTo>
                  <a:cubicBezTo>
                    <a:pt x="8482" y="0"/>
                    <a:pt x="5432" y="2047"/>
                    <a:pt x="4270" y="5338"/>
                  </a:cubicBezTo>
                  <a:lnTo>
                    <a:pt x="3936" y="6510"/>
                  </a:lnTo>
                  <a:cubicBezTo>
                    <a:pt x="1" y="18900"/>
                    <a:pt x="6447" y="32798"/>
                    <a:pt x="18252" y="37653"/>
                  </a:cubicBezTo>
                  <a:cubicBezTo>
                    <a:pt x="18754" y="37821"/>
                    <a:pt x="19256" y="37988"/>
                    <a:pt x="19759" y="38072"/>
                  </a:cubicBezTo>
                  <a:cubicBezTo>
                    <a:pt x="19675" y="29951"/>
                    <a:pt x="23693" y="22668"/>
                    <a:pt x="29972" y="18230"/>
                  </a:cubicBezTo>
                  <a:cubicBezTo>
                    <a:pt x="28382" y="10277"/>
                    <a:pt x="22856" y="3412"/>
                    <a:pt x="14735" y="566"/>
                  </a:cubicBezTo>
                  <a:cubicBezTo>
                    <a:pt x="13756" y="182"/>
                    <a:pt x="12754" y="0"/>
                    <a:pt x="11774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5"/>
            <p:cNvSpPr/>
            <p:nvPr/>
          </p:nvSpPr>
          <p:spPr>
            <a:xfrm>
              <a:off x="3642525" y="2293100"/>
              <a:ext cx="841425" cy="825275"/>
            </a:xfrm>
            <a:custGeom>
              <a:avLst/>
              <a:gdLst/>
              <a:ahLst/>
              <a:cxnLst/>
              <a:rect l="l" t="t" r="r" b="b"/>
              <a:pathLst>
                <a:path w="33657" h="33011" extrusionOk="0">
                  <a:moveTo>
                    <a:pt x="25747" y="1"/>
                  </a:moveTo>
                  <a:cubicBezTo>
                    <a:pt x="25594" y="1"/>
                    <a:pt x="25440" y="5"/>
                    <a:pt x="25284" y="14"/>
                  </a:cubicBezTo>
                  <a:lnTo>
                    <a:pt x="24112" y="14"/>
                  </a:lnTo>
                  <a:cubicBezTo>
                    <a:pt x="10550" y="516"/>
                    <a:pt x="1" y="11651"/>
                    <a:pt x="420" y="24878"/>
                  </a:cubicBezTo>
                  <a:cubicBezTo>
                    <a:pt x="501" y="29337"/>
                    <a:pt x="3957" y="33011"/>
                    <a:pt x="8357" y="33011"/>
                  </a:cubicBezTo>
                  <a:cubicBezTo>
                    <a:pt x="8501" y="33011"/>
                    <a:pt x="8646" y="33007"/>
                    <a:pt x="8791" y="32999"/>
                  </a:cubicBezTo>
                  <a:lnTo>
                    <a:pt x="9964" y="32999"/>
                  </a:lnTo>
                  <a:cubicBezTo>
                    <a:pt x="22940" y="31994"/>
                    <a:pt x="33572" y="20692"/>
                    <a:pt x="33656" y="7883"/>
                  </a:cubicBezTo>
                  <a:cubicBezTo>
                    <a:pt x="33656" y="3434"/>
                    <a:pt x="30139" y="1"/>
                    <a:pt x="25747" y="1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5"/>
            <p:cNvSpPr/>
            <p:nvPr/>
          </p:nvSpPr>
          <p:spPr>
            <a:xfrm>
              <a:off x="3694850" y="2333200"/>
              <a:ext cx="749325" cy="738850"/>
            </a:xfrm>
            <a:custGeom>
              <a:avLst/>
              <a:gdLst/>
              <a:ahLst/>
              <a:cxnLst/>
              <a:rect l="l" t="t" r="r" b="b"/>
              <a:pathLst>
                <a:path w="29973" h="29554" extrusionOk="0">
                  <a:moveTo>
                    <a:pt x="28549" y="0"/>
                  </a:moveTo>
                  <a:cubicBezTo>
                    <a:pt x="28382" y="168"/>
                    <a:pt x="28298" y="335"/>
                    <a:pt x="28298" y="586"/>
                  </a:cubicBezTo>
                  <a:cubicBezTo>
                    <a:pt x="28214" y="8791"/>
                    <a:pt x="23442" y="13312"/>
                    <a:pt x="14987" y="13312"/>
                  </a:cubicBezTo>
                  <a:cubicBezTo>
                    <a:pt x="6029" y="13312"/>
                    <a:pt x="671" y="18586"/>
                    <a:pt x="1" y="28130"/>
                  </a:cubicBezTo>
                  <a:cubicBezTo>
                    <a:pt x="336" y="28632"/>
                    <a:pt x="838" y="29135"/>
                    <a:pt x="1340" y="29553"/>
                  </a:cubicBezTo>
                  <a:cubicBezTo>
                    <a:pt x="1508" y="29470"/>
                    <a:pt x="1592" y="29218"/>
                    <a:pt x="1592" y="28967"/>
                  </a:cubicBezTo>
                  <a:cubicBezTo>
                    <a:pt x="2094" y="19842"/>
                    <a:pt x="6698" y="15070"/>
                    <a:pt x="14987" y="15070"/>
                  </a:cubicBezTo>
                  <a:cubicBezTo>
                    <a:pt x="24112" y="15070"/>
                    <a:pt x="29470" y="10130"/>
                    <a:pt x="29973" y="1507"/>
                  </a:cubicBezTo>
                  <a:cubicBezTo>
                    <a:pt x="29554" y="1005"/>
                    <a:pt x="29135" y="503"/>
                    <a:pt x="2854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5"/>
            <p:cNvSpPr/>
            <p:nvPr/>
          </p:nvSpPr>
          <p:spPr>
            <a:xfrm>
              <a:off x="3353700" y="1956450"/>
              <a:ext cx="334900" cy="889550"/>
            </a:xfrm>
            <a:custGeom>
              <a:avLst/>
              <a:gdLst/>
              <a:ahLst/>
              <a:cxnLst/>
              <a:rect l="l" t="t" r="r" b="b"/>
              <a:pathLst>
                <a:path w="13396" h="35582" extrusionOk="0">
                  <a:moveTo>
                    <a:pt x="1926" y="1"/>
                  </a:moveTo>
                  <a:cubicBezTo>
                    <a:pt x="1256" y="168"/>
                    <a:pt x="587" y="419"/>
                    <a:pt x="1" y="838"/>
                  </a:cubicBezTo>
                  <a:cubicBezTo>
                    <a:pt x="84" y="1005"/>
                    <a:pt x="252" y="1089"/>
                    <a:pt x="419" y="1173"/>
                  </a:cubicBezTo>
                  <a:cubicBezTo>
                    <a:pt x="8707" y="5024"/>
                    <a:pt x="11470" y="11052"/>
                    <a:pt x="8456" y="18754"/>
                  </a:cubicBezTo>
                  <a:cubicBezTo>
                    <a:pt x="5777" y="25451"/>
                    <a:pt x="6866" y="31396"/>
                    <a:pt x="11638" y="35330"/>
                  </a:cubicBezTo>
                  <a:cubicBezTo>
                    <a:pt x="11721" y="35498"/>
                    <a:pt x="11889" y="35582"/>
                    <a:pt x="12056" y="35582"/>
                  </a:cubicBezTo>
                  <a:cubicBezTo>
                    <a:pt x="12140" y="34912"/>
                    <a:pt x="12224" y="34326"/>
                    <a:pt x="12307" y="33656"/>
                  </a:cubicBezTo>
                  <a:cubicBezTo>
                    <a:pt x="8540" y="30223"/>
                    <a:pt x="7787" y="25200"/>
                    <a:pt x="10047" y="19424"/>
                  </a:cubicBezTo>
                  <a:cubicBezTo>
                    <a:pt x="13396" y="11135"/>
                    <a:pt x="10466" y="4270"/>
                    <a:pt x="1926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1" name="Google Shape;871;p35"/>
          <p:cNvGrpSpPr/>
          <p:nvPr/>
        </p:nvGrpSpPr>
        <p:grpSpPr>
          <a:xfrm>
            <a:off x="3970446" y="1878158"/>
            <a:ext cx="435282" cy="514076"/>
            <a:chOff x="2660925" y="1387175"/>
            <a:chExt cx="2404875" cy="2840200"/>
          </a:xfrm>
        </p:grpSpPr>
        <p:sp>
          <p:nvSpPr>
            <p:cNvPr id="872" name="Google Shape;872;p35"/>
            <p:cNvSpPr/>
            <p:nvPr/>
          </p:nvSpPr>
          <p:spPr>
            <a:xfrm>
              <a:off x="3056500" y="3815025"/>
              <a:ext cx="1563475" cy="412350"/>
            </a:xfrm>
            <a:custGeom>
              <a:avLst/>
              <a:gdLst/>
              <a:ahLst/>
              <a:cxnLst/>
              <a:rect l="l" t="t" r="r" b="b"/>
              <a:pathLst>
                <a:path w="62539" h="16494" extrusionOk="0">
                  <a:moveTo>
                    <a:pt x="31312" y="1"/>
                  </a:moveTo>
                  <a:cubicBezTo>
                    <a:pt x="13982" y="1"/>
                    <a:pt x="0" y="3684"/>
                    <a:pt x="0" y="8205"/>
                  </a:cubicBezTo>
                  <a:cubicBezTo>
                    <a:pt x="0" y="12810"/>
                    <a:pt x="13982" y="16493"/>
                    <a:pt x="31312" y="16493"/>
                  </a:cubicBezTo>
                  <a:cubicBezTo>
                    <a:pt x="48558" y="16493"/>
                    <a:pt x="62539" y="12810"/>
                    <a:pt x="62539" y="8205"/>
                  </a:cubicBezTo>
                  <a:cubicBezTo>
                    <a:pt x="62539" y="3684"/>
                    <a:pt x="48558" y="1"/>
                    <a:pt x="31312" y="1"/>
                  </a:cubicBezTo>
                  <a:close/>
                </a:path>
              </a:pathLst>
            </a:custGeom>
            <a:solidFill>
              <a:srgbClr val="E4E3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5"/>
            <p:cNvSpPr/>
            <p:nvPr/>
          </p:nvSpPr>
          <p:spPr>
            <a:xfrm>
              <a:off x="2713250" y="1439500"/>
              <a:ext cx="2300225" cy="2589050"/>
            </a:xfrm>
            <a:custGeom>
              <a:avLst/>
              <a:gdLst/>
              <a:ahLst/>
              <a:cxnLst/>
              <a:rect l="l" t="t" r="r" b="b"/>
              <a:pathLst>
                <a:path w="92009" h="103562" extrusionOk="0">
                  <a:moveTo>
                    <a:pt x="46046" y="0"/>
                  </a:moveTo>
                  <a:cubicBezTo>
                    <a:pt x="20595" y="0"/>
                    <a:pt x="1" y="20595"/>
                    <a:pt x="1" y="45962"/>
                  </a:cubicBezTo>
                  <a:cubicBezTo>
                    <a:pt x="1" y="57599"/>
                    <a:pt x="4354" y="68148"/>
                    <a:pt x="11386" y="76269"/>
                  </a:cubicBezTo>
                  <a:lnTo>
                    <a:pt x="11470" y="76352"/>
                  </a:lnTo>
                  <a:cubicBezTo>
                    <a:pt x="15154" y="80538"/>
                    <a:pt x="19591" y="83971"/>
                    <a:pt x="24530" y="86650"/>
                  </a:cubicBezTo>
                  <a:lnTo>
                    <a:pt x="45962" y="103561"/>
                  </a:lnTo>
                  <a:lnTo>
                    <a:pt x="67311" y="86733"/>
                  </a:lnTo>
                  <a:cubicBezTo>
                    <a:pt x="81962" y="79031"/>
                    <a:pt x="92008" y="63627"/>
                    <a:pt x="92008" y="45962"/>
                  </a:cubicBezTo>
                  <a:cubicBezTo>
                    <a:pt x="92008" y="20595"/>
                    <a:pt x="71413" y="0"/>
                    <a:pt x="460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5"/>
            <p:cNvSpPr/>
            <p:nvPr/>
          </p:nvSpPr>
          <p:spPr>
            <a:xfrm>
              <a:off x="2660925" y="1387175"/>
              <a:ext cx="2404875" cy="2708350"/>
            </a:xfrm>
            <a:custGeom>
              <a:avLst/>
              <a:gdLst/>
              <a:ahLst/>
              <a:cxnLst/>
              <a:rect l="l" t="t" r="r" b="b"/>
              <a:pathLst>
                <a:path w="96195" h="108334" extrusionOk="0">
                  <a:moveTo>
                    <a:pt x="48139" y="4186"/>
                  </a:moveTo>
                  <a:cubicBezTo>
                    <a:pt x="72334" y="4186"/>
                    <a:pt x="92008" y="23860"/>
                    <a:pt x="92008" y="48055"/>
                  </a:cubicBezTo>
                  <a:cubicBezTo>
                    <a:pt x="92008" y="64464"/>
                    <a:pt x="82967" y="79366"/>
                    <a:pt x="68483" y="86985"/>
                  </a:cubicBezTo>
                  <a:lnTo>
                    <a:pt x="48055" y="102975"/>
                  </a:lnTo>
                  <a:lnTo>
                    <a:pt x="27963" y="87068"/>
                  </a:lnTo>
                  <a:lnTo>
                    <a:pt x="27628" y="86901"/>
                  </a:lnTo>
                  <a:cubicBezTo>
                    <a:pt x="22940" y="84389"/>
                    <a:pt x="18754" y="81124"/>
                    <a:pt x="15237" y="77106"/>
                  </a:cubicBezTo>
                  <a:lnTo>
                    <a:pt x="15070" y="76938"/>
                  </a:lnTo>
                  <a:cubicBezTo>
                    <a:pt x="8038" y="68985"/>
                    <a:pt x="4186" y="58687"/>
                    <a:pt x="4186" y="48055"/>
                  </a:cubicBezTo>
                  <a:cubicBezTo>
                    <a:pt x="4186" y="23860"/>
                    <a:pt x="23944" y="4186"/>
                    <a:pt x="48139" y="4186"/>
                  </a:cubicBezTo>
                  <a:close/>
                  <a:moveTo>
                    <a:pt x="48139" y="0"/>
                  </a:moveTo>
                  <a:cubicBezTo>
                    <a:pt x="21600" y="0"/>
                    <a:pt x="1" y="21516"/>
                    <a:pt x="1" y="48055"/>
                  </a:cubicBezTo>
                  <a:cubicBezTo>
                    <a:pt x="1" y="59106"/>
                    <a:pt x="3768" y="69738"/>
                    <a:pt x="10717" y="78278"/>
                  </a:cubicBezTo>
                  <a:lnTo>
                    <a:pt x="10382" y="78613"/>
                  </a:lnTo>
                  <a:lnTo>
                    <a:pt x="12140" y="79952"/>
                  </a:lnTo>
                  <a:cubicBezTo>
                    <a:pt x="15907" y="84222"/>
                    <a:pt x="20428" y="87822"/>
                    <a:pt x="25451" y="90501"/>
                  </a:cubicBezTo>
                  <a:lnTo>
                    <a:pt x="48055" y="108333"/>
                  </a:lnTo>
                  <a:lnTo>
                    <a:pt x="70576" y="90585"/>
                  </a:lnTo>
                  <a:cubicBezTo>
                    <a:pt x="86399" y="82213"/>
                    <a:pt x="96194" y="65971"/>
                    <a:pt x="96194" y="48055"/>
                  </a:cubicBezTo>
                  <a:cubicBezTo>
                    <a:pt x="96194" y="21516"/>
                    <a:pt x="74595" y="0"/>
                    <a:pt x="4813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5"/>
            <p:cNvSpPr/>
            <p:nvPr/>
          </p:nvSpPr>
          <p:spPr>
            <a:xfrm>
              <a:off x="3159050" y="1950700"/>
              <a:ext cx="749325" cy="951800"/>
            </a:xfrm>
            <a:custGeom>
              <a:avLst/>
              <a:gdLst/>
              <a:ahLst/>
              <a:cxnLst/>
              <a:rect l="l" t="t" r="r" b="b"/>
              <a:pathLst>
                <a:path w="29973" h="38072" extrusionOk="0">
                  <a:moveTo>
                    <a:pt x="11774" y="0"/>
                  </a:moveTo>
                  <a:cubicBezTo>
                    <a:pt x="8482" y="0"/>
                    <a:pt x="5432" y="2047"/>
                    <a:pt x="4270" y="5338"/>
                  </a:cubicBezTo>
                  <a:lnTo>
                    <a:pt x="3936" y="6510"/>
                  </a:lnTo>
                  <a:cubicBezTo>
                    <a:pt x="1" y="18900"/>
                    <a:pt x="6447" y="32798"/>
                    <a:pt x="18252" y="37653"/>
                  </a:cubicBezTo>
                  <a:cubicBezTo>
                    <a:pt x="18754" y="37821"/>
                    <a:pt x="19256" y="37988"/>
                    <a:pt x="19759" y="38072"/>
                  </a:cubicBezTo>
                  <a:cubicBezTo>
                    <a:pt x="19675" y="29951"/>
                    <a:pt x="23693" y="22668"/>
                    <a:pt x="29972" y="18230"/>
                  </a:cubicBezTo>
                  <a:cubicBezTo>
                    <a:pt x="28382" y="10277"/>
                    <a:pt x="22856" y="3412"/>
                    <a:pt x="14735" y="566"/>
                  </a:cubicBezTo>
                  <a:cubicBezTo>
                    <a:pt x="13756" y="182"/>
                    <a:pt x="12754" y="0"/>
                    <a:pt x="11774" y="0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5"/>
            <p:cNvSpPr/>
            <p:nvPr/>
          </p:nvSpPr>
          <p:spPr>
            <a:xfrm>
              <a:off x="3642525" y="2293100"/>
              <a:ext cx="841425" cy="825275"/>
            </a:xfrm>
            <a:custGeom>
              <a:avLst/>
              <a:gdLst/>
              <a:ahLst/>
              <a:cxnLst/>
              <a:rect l="l" t="t" r="r" b="b"/>
              <a:pathLst>
                <a:path w="33657" h="33011" extrusionOk="0">
                  <a:moveTo>
                    <a:pt x="25747" y="1"/>
                  </a:moveTo>
                  <a:cubicBezTo>
                    <a:pt x="25594" y="1"/>
                    <a:pt x="25440" y="5"/>
                    <a:pt x="25284" y="14"/>
                  </a:cubicBezTo>
                  <a:lnTo>
                    <a:pt x="24112" y="14"/>
                  </a:lnTo>
                  <a:cubicBezTo>
                    <a:pt x="10550" y="516"/>
                    <a:pt x="1" y="11651"/>
                    <a:pt x="420" y="24878"/>
                  </a:cubicBezTo>
                  <a:cubicBezTo>
                    <a:pt x="501" y="29337"/>
                    <a:pt x="3957" y="33011"/>
                    <a:pt x="8357" y="33011"/>
                  </a:cubicBezTo>
                  <a:cubicBezTo>
                    <a:pt x="8501" y="33011"/>
                    <a:pt x="8646" y="33007"/>
                    <a:pt x="8791" y="32999"/>
                  </a:cubicBezTo>
                  <a:lnTo>
                    <a:pt x="9964" y="32999"/>
                  </a:lnTo>
                  <a:cubicBezTo>
                    <a:pt x="22940" y="31994"/>
                    <a:pt x="33572" y="20692"/>
                    <a:pt x="33656" y="7883"/>
                  </a:cubicBezTo>
                  <a:cubicBezTo>
                    <a:pt x="33656" y="3434"/>
                    <a:pt x="30139" y="1"/>
                    <a:pt x="25747" y="1"/>
                  </a:cubicBezTo>
                  <a:close/>
                </a:path>
              </a:pathLst>
            </a:custGeom>
            <a:solidFill>
              <a:srgbClr val="E75E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5"/>
            <p:cNvSpPr/>
            <p:nvPr/>
          </p:nvSpPr>
          <p:spPr>
            <a:xfrm>
              <a:off x="3694850" y="2333200"/>
              <a:ext cx="749325" cy="738850"/>
            </a:xfrm>
            <a:custGeom>
              <a:avLst/>
              <a:gdLst/>
              <a:ahLst/>
              <a:cxnLst/>
              <a:rect l="l" t="t" r="r" b="b"/>
              <a:pathLst>
                <a:path w="29973" h="29554" extrusionOk="0">
                  <a:moveTo>
                    <a:pt x="28549" y="0"/>
                  </a:moveTo>
                  <a:cubicBezTo>
                    <a:pt x="28382" y="168"/>
                    <a:pt x="28298" y="335"/>
                    <a:pt x="28298" y="586"/>
                  </a:cubicBezTo>
                  <a:cubicBezTo>
                    <a:pt x="28214" y="8791"/>
                    <a:pt x="23442" y="13312"/>
                    <a:pt x="14987" y="13312"/>
                  </a:cubicBezTo>
                  <a:cubicBezTo>
                    <a:pt x="6029" y="13312"/>
                    <a:pt x="671" y="18586"/>
                    <a:pt x="1" y="28130"/>
                  </a:cubicBezTo>
                  <a:cubicBezTo>
                    <a:pt x="336" y="28632"/>
                    <a:pt x="838" y="29135"/>
                    <a:pt x="1340" y="29553"/>
                  </a:cubicBezTo>
                  <a:cubicBezTo>
                    <a:pt x="1508" y="29470"/>
                    <a:pt x="1592" y="29218"/>
                    <a:pt x="1592" y="28967"/>
                  </a:cubicBezTo>
                  <a:cubicBezTo>
                    <a:pt x="2094" y="19842"/>
                    <a:pt x="6698" y="15070"/>
                    <a:pt x="14987" y="15070"/>
                  </a:cubicBezTo>
                  <a:cubicBezTo>
                    <a:pt x="24112" y="15070"/>
                    <a:pt x="29470" y="10130"/>
                    <a:pt x="29973" y="1507"/>
                  </a:cubicBezTo>
                  <a:cubicBezTo>
                    <a:pt x="29554" y="1005"/>
                    <a:pt x="29135" y="503"/>
                    <a:pt x="28549" y="0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5"/>
            <p:cNvSpPr/>
            <p:nvPr/>
          </p:nvSpPr>
          <p:spPr>
            <a:xfrm>
              <a:off x="3353700" y="1956450"/>
              <a:ext cx="334900" cy="889550"/>
            </a:xfrm>
            <a:custGeom>
              <a:avLst/>
              <a:gdLst/>
              <a:ahLst/>
              <a:cxnLst/>
              <a:rect l="l" t="t" r="r" b="b"/>
              <a:pathLst>
                <a:path w="13396" h="35582" extrusionOk="0">
                  <a:moveTo>
                    <a:pt x="1926" y="1"/>
                  </a:moveTo>
                  <a:cubicBezTo>
                    <a:pt x="1256" y="168"/>
                    <a:pt x="587" y="419"/>
                    <a:pt x="1" y="838"/>
                  </a:cubicBezTo>
                  <a:cubicBezTo>
                    <a:pt x="84" y="1005"/>
                    <a:pt x="252" y="1089"/>
                    <a:pt x="419" y="1173"/>
                  </a:cubicBezTo>
                  <a:cubicBezTo>
                    <a:pt x="8707" y="5024"/>
                    <a:pt x="11470" y="11052"/>
                    <a:pt x="8456" y="18754"/>
                  </a:cubicBezTo>
                  <a:cubicBezTo>
                    <a:pt x="5777" y="25451"/>
                    <a:pt x="6866" y="31396"/>
                    <a:pt x="11638" y="35330"/>
                  </a:cubicBezTo>
                  <a:cubicBezTo>
                    <a:pt x="11721" y="35498"/>
                    <a:pt x="11889" y="35582"/>
                    <a:pt x="12056" y="35582"/>
                  </a:cubicBezTo>
                  <a:cubicBezTo>
                    <a:pt x="12140" y="34912"/>
                    <a:pt x="12224" y="34326"/>
                    <a:pt x="12307" y="33656"/>
                  </a:cubicBezTo>
                  <a:cubicBezTo>
                    <a:pt x="8540" y="30223"/>
                    <a:pt x="7787" y="25200"/>
                    <a:pt x="10047" y="19424"/>
                  </a:cubicBezTo>
                  <a:cubicBezTo>
                    <a:pt x="13396" y="11135"/>
                    <a:pt x="10466" y="4270"/>
                    <a:pt x="1926" y="1"/>
                  </a:cubicBezTo>
                  <a:close/>
                </a:path>
              </a:pathLst>
            </a:custGeom>
            <a:solidFill>
              <a:srgbClr val="FBB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9" name="Google Shape;879;p35"/>
          <p:cNvSpPr txBox="1">
            <a:spLocks noGrp="1"/>
          </p:cNvSpPr>
          <p:nvPr>
            <p:ph type="subTitle" idx="2"/>
          </p:nvPr>
        </p:nvSpPr>
        <p:spPr>
          <a:xfrm>
            <a:off x="6169375" y="2210725"/>
            <a:ext cx="1777500" cy="258000"/>
          </a:xfrm>
          <a:prstGeom prst="rect">
            <a:avLst/>
          </a:prstGeom>
        </p:spPr>
        <p:txBody>
          <a:bodyPr spcFirstLastPara="1" wrap="square" lIns="91425" tIns="0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1" name="Google Shape;1201;p41"/>
          <p:cNvGrpSpPr/>
          <p:nvPr/>
        </p:nvGrpSpPr>
        <p:grpSpPr>
          <a:xfrm rot="1638987">
            <a:off x="1104947" y="2060986"/>
            <a:ext cx="833382" cy="828007"/>
            <a:chOff x="1055950" y="1390275"/>
            <a:chExt cx="696237" cy="688777"/>
          </a:xfrm>
        </p:grpSpPr>
        <p:sp>
          <p:nvSpPr>
            <p:cNvPr id="1202" name="Google Shape;1202;p41"/>
            <p:cNvSpPr/>
            <p:nvPr/>
          </p:nvSpPr>
          <p:spPr>
            <a:xfrm>
              <a:off x="1055950" y="1414552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41"/>
            <p:cNvSpPr/>
            <p:nvPr/>
          </p:nvSpPr>
          <p:spPr>
            <a:xfrm>
              <a:off x="1087687" y="1390275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4" name="Google Shape;1204;p41"/>
          <p:cNvGrpSpPr/>
          <p:nvPr/>
        </p:nvGrpSpPr>
        <p:grpSpPr>
          <a:xfrm rot="1638987">
            <a:off x="3142883" y="2060986"/>
            <a:ext cx="833382" cy="828007"/>
            <a:chOff x="1055950" y="1390275"/>
            <a:chExt cx="696237" cy="688777"/>
          </a:xfrm>
        </p:grpSpPr>
        <p:sp>
          <p:nvSpPr>
            <p:cNvPr id="1205" name="Google Shape;1205;p41"/>
            <p:cNvSpPr/>
            <p:nvPr/>
          </p:nvSpPr>
          <p:spPr>
            <a:xfrm>
              <a:off x="1055950" y="1414552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1"/>
            <p:cNvSpPr/>
            <p:nvPr/>
          </p:nvSpPr>
          <p:spPr>
            <a:xfrm>
              <a:off x="1087687" y="1390275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7" name="Google Shape;1207;p41"/>
          <p:cNvGrpSpPr/>
          <p:nvPr/>
        </p:nvGrpSpPr>
        <p:grpSpPr>
          <a:xfrm rot="1638987">
            <a:off x="5135285" y="2060986"/>
            <a:ext cx="833382" cy="828007"/>
            <a:chOff x="1055950" y="1390275"/>
            <a:chExt cx="696237" cy="688777"/>
          </a:xfrm>
        </p:grpSpPr>
        <p:sp>
          <p:nvSpPr>
            <p:cNvPr id="1208" name="Google Shape;1208;p41"/>
            <p:cNvSpPr/>
            <p:nvPr/>
          </p:nvSpPr>
          <p:spPr>
            <a:xfrm>
              <a:off x="1055950" y="1414552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1"/>
            <p:cNvSpPr/>
            <p:nvPr/>
          </p:nvSpPr>
          <p:spPr>
            <a:xfrm>
              <a:off x="1087687" y="1390275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0" name="Google Shape;1210;p41"/>
          <p:cNvGrpSpPr/>
          <p:nvPr/>
        </p:nvGrpSpPr>
        <p:grpSpPr>
          <a:xfrm rot="1638987">
            <a:off x="7211180" y="2068836"/>
            <a:ext cx="833382" cy="828007"/>
            <a:chOff x="1055950" y="1390275"/>
            <a:chExt cx="696237" cy="688777"/>
          </a:xfrm>
        </p:grpSpPr>
        <p:sp>
          <p:nvSpPr>
            <p:cNvPr id="1211" name="Google Shape;1211;p41"/>
            <p:cNvSpPr/>
            <p:nvPr/>
          </p:nvSpPr>
          <p:spPr>
            <a:xfrm>
              <a:off x="1055950" y="1414552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41"/>
            <p:cNvSpPr/>
            <p:nvPr/>
          </p:nvSpPr>
          <p:spPr>
            <a:xfrm>
              <a:off x="1087687" y="1390275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3" name="Google Shape;1213;p41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SWOT Analysis</a:t>
            </a:r>
            <a:endParaRPr/>
          </a:p>
        </p:txBody>
      </p:sp>
      <p:sp>
        <p:nvSpPr>
          <p:cNvPr id="1214" name="Google Shape;1214;p41"/>
          <p:cNvSpPr txBox="1">
            <a:spLocks noGrp="1"/>
          </p:cNvSpPr>
          <p:nvPr>
            <p:ph type="subTitle" idx="1"/>
          </p:nvPr>
        </p:nvSpPr>
        <p:spPr>
          <a:xfrm>
            <a:off x="2574099" y="3267650"/>
            <a:ext cx="1967700" cy="7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Saturn is composed mostly of hydrogen and helium</a:t>
            </a:r>
            <a:endParaRPr sz="1400"/>
          </a:p>
        </p:txBody>
      </p:sp>
      <p:sp>
        <p:nvSpPr>
          <p:cNvPr id="1215" name="Google Shape;1215;p41"/>
          <p:cNvSpPr txBox="1">
            <a:spLocks noGrp="1"/>
          </p:cNvSpPr>
          <p:nvPr>
            <p:ph type="subTitle" idx="2"/>
          </p:nvPr>
        </p:nvSpPr>
        <p:spPr>
          <a:xfrm>
            <a:off x="6644920" y="3267650"/>
            <a:ext cx="1965900" cy="7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Venus has a beautiful name, but also a poisonous atmosphere</a:t>
            </a:r>
            <a:endParaRPr sz="1400"/>
          </a:p>
        </p:txBody>
      </p:sp>
      <p:sp>
        <p:nvSpPr>
          <p:cNvPr id="1216" name="Google Shape;1216;p41"/>
          <p:cNvSpPr txBox="1">
            <a:spLocks noGrp="1"/>
          </p:cNvSpPr>
          <p:nvPr>
            <p:ph type="subTitle" idx="3"/>
          </p:nvPr>
        </p:nvSpPr>
        <p:spPr>
          <a:xfrm>
            <a:off x="537788" y="3267650"/>
            <a:ext cx="1967700" cy="7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 cold place full of iron oxide dust</a:t>
            </a:r>
            <a:endParaRPr sz="1400"/>
          </a:p>
        </p:txBody>
      </p:sp>
      <p:sp>
        <p:nvSpPr>
          <p:cNvPr id="1217" name="Google Shape;1217;p41"/>
          <p:cNvSpPr txBox="1">
            <a:spLocks noGrp="1"/>
          </p:cNvSpPr>
          <p:nvPr>
            <p:ph type="subTitle" idx="4"/>
          </p:nvPr>
        </p:nvSpPr>
        <p:spPr>
          <a:xfrm>
            <a:off x="4610410" y="3267650"/>
            <a:ext cx="1965900" cy="7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Jupiter is a gas giant and the biggest planet in the Solar System</a:t>
            </a:r>
            <a:endParaRPr sz="1400"/>
          </a:p>
        </p:txBody>
      </p:sp>
      <p:sp>
        <p:nvSpPr>
          <p:cNvPr id="1218" name="Google Shape;1218;p41"/>
          <p:cNvSpPr txBox="1">
            <a:spLocks noGrp="1"/>
          </p:cNvSpPr>
          <p:nvPr>
            <p:ph type="subTitle" idx="5"/>
          </p:nvPr>
        </p:nvSpPr>
        <p:spPr>
          <a:xfrm>
            <a:off x="2574804" y="3060931"/>
            <a:ext cx="1965900" cy="2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Weakness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19" name="Google Shape;1219;p41"/>
          <p:cNvSpPr txBox="1">
            <a:spLocks noGrp="1"/>
          </p:cNvSpPr>
          <p:nvPr>
            <p:ph type="subTitle" idx="6"/>
          </p:nvPr>
        </p:nvSpPr>
        <p:spPr>
          <a:xfrm>
            <a:off x="538695" y="3060931"/>
            <a:ext cx="1965900" cy="2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Strengths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20" name="Google Shape;1220;p41"/>
          <p:cNvSpPr txBox="1">
            <a:spLocks noGrp="1"/>
          </p:cNvSpPr>
          <p:nvPr>
            <p:ph type="subTitle" idx="7"/>
          </p:nvPr>
        </p:nvSpPr>
        <p:spPr>
          <a:xfrm>
            <a:off x="6644920" y="3060931"/>
            <a:ext cx="1965900" cy="2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Threats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21" name="Google Shape;1221;p41"/>
          <p:cNvSpPr txBox="1">
            <a:spLocks noGrp="1"/>
          </p:cNvSpPr>
          <p:nvPr>
            <p:ph type="subTitle" idx="8"/>
          </p:nvPr>
        </p:nvSpPr>
        <p:spPr>
          <a:xfrm flipH="1">
            <a:off x="4610912" y="3060931"/>
            <a:ext cx="1963800" cy="24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Opportunities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1222" name="Google Shape;1222;p41"/>
          <p:cNvGrpSpPr/>
          <p:nvPr/>
        </p:nvGrpSpPr>
        <p:grpSpPr>
          <a:xfrm>
            <a:off x="1194693" y="2145995"/>
            <a:ext cx="678432" cy="673677"/>
            <a:chOff x="-64781025" y="3361050"/>
            <a:chExt cx="317425" cy="315200"/>
          </a:xfrm>
        </p:grpSpPr>
        <p:sp>
          <p:nvSpPr>
            <p:cNvPr id="1223" name="Google Shape;1223;p41"/>
            <p:cNvSpPr/>
            <p:nvPr/>
          </p:nvSpPr>
          <p:spPr>
            <a:xfrm>
              <a:off x="-64764500" y="3388725"/>
              <a:ext cx="272550" cy="272550"/>
            </a:xfrm>
            <a:custGeom>
              <a:avLst/>
              <a:gdLst/>
              <a:ahLst/>
              <a:cxnLst/>
              <a:rect l="l" t="t" r="r" b="b"/>
              <a:pathLst>
                <a:path w="10902" h="10902" extrusionOk="0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24" name="Google Shape;1224;p41"/>
            <p:cNvSpPr/>
            <p:nvPr/>
          </p:nvSpPr>
          <p:spPr>
            <a:xfrm>
              <a:off x="-64568375" y="3361050"/>
              <a:ext cx="104775" cy="105675"/>
            </a:xfrm>
            <a:custGeom>
              <a:avLst/>
              <a:gdLst/>
              <a:ahLst/>
              <a:cxnLst/>
              <a:rect l="l" t="t" r="r" b="b"/>
              <a:pathLst>
                <a:path w="4191" h="4227" extrusionOk="0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25" name="Google Shape;1225;p41"/>
            <p:cNvSpPr/>
            <p:nvPr/>
          </p:nvSpPr>
          <p:spPr>
            <a:xfrm>
              <a:off x="-64645575" y="3596675"/>
              <a:ext cx="85100" cy="79575"/>
            </a:xfrm>
            <a:custGeom>
              <a:avLst/>
              <a:gdLst/>
              <a:ahLst/>
              <a:cxnLst/>
              <a:rect l="l" t="t" r="r" b="b"/>
              <a:pathLst>
                <a:path w="3404" h="3183" extrusionOk="0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26" name="Google Shape;1226;p41"/>
            <p:cNvSpPr/>
            <p:nvPr/>
          </p:nvSpPr>
          <p:spPr>
            <a:xfrm>
              <a:off x="-64781025" y="3456475"/>
              <a:ext cx="80350" cy="85075"/>
            </a:xfrm>
            <a:custGeom>
              <a:avLst/>
              <a:gdLst/>
              <a:ahLst/>
              <a:cxnLst/>
              <a:rect l="l" t="t" r="r" b="b"/>
              <a:pathLst>
                <a:path w="3214" h="3403" extrusionOk="0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</p:grpSp>
      <p:grpSp>
        <p:nvGrpSpPr>
          <p:cNvPr id="1227" name="Google Shape;1227;p41"/>
          <p:cNvGrpSpPr/>
          <p:nvPr/>
        </p:nvGrpSpPr>
        <p:grpSpPr>
          <a:xfrm>
            <a:off x="5228727" y="2161653"/>
            <a:ext cx="646498" cy="641989"/>
            <a:chOff x="-63250675" y="3744075"/>
            <a:chExt cx="320350" cy="318100"/>
          </a:xfrm>
        </p:grpSpPr>
        <p:sp>
          <p:nvSpPr>
            <p:cNvPr id="1228" name="Google Shape;1228;p41"/>
            <p:cNvSpPr/>
            <p:nvPr/>
          </p:nvSpPr>
          <p:spPr>
            <a:xfrm>
              <a:off x="-63126250" y="3744075"/>
              <a:ext cx="195925" cy="192875"/>
            </a:xfrm>
            <a:custGeom>
              <a:avLst/>
              <a:gdLst/>
              <a:ahLst/>
              <a:cxnLst/>
              <a:rect l="l" t="t" r="r" b="b"/>
              <a:pathLst>
                <a:path w="7837" h="7715" extrusionOk="0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29" name="Google Shape;1229;p41"/>
            <p:cNvSpPr/>
            <p:nvPr/>
          </p:nvSpPr>
          <p:spPr>
            <a:xfrm>
              <a:off x="-63190025" y="381405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30" name="Google Shape;1230;p41"/>
            <p:cNvSpPr/>
            <p:nvPr/>
          </p:nvSpPr>
          <p:spPr>
            <a:xfrm>
              <a:off x="-63250675" y="3751050"/>
              <a:ext cx="311125" cy="311125"/>
            </a:xfrm>
            <a:custGeom>
              <a:avLst/>
              <a:gdLst/>
              <a:ahLst/>
              <a:cxnLst/>
              <a:rect l="l" t="t" r="r" b="b"/>
              <a:pathLst>
                <a:path w="12445" h="12445" extrusionOk="0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</p:grpSp>
      <p:grpSp>
        <p:nvGrpSpPr>
          <p:cNvPr id="1231" name="Google Shape;1231;p41"/>
          <p:cNvGrpSpPr/>
          <p:nvPr/>
        </p:nvGrpSpPr>
        <p:grpSpPr>
          <a:xfrm>
            <a:off x="7326201" y="2170867"/>
            <a:ext cx="627881" cy="639265"/>
            <a:chOff x="-62148800" y="3377700"/>
            <a:chExt cx="311125" cy="316750"/>
          </a:xfrm>
        </p:grpSpPr>
        <p:sp>
          <p:nvSpPr>
            <p:cNvPr id="1232" name="Google Shape;1232;p41"/>
            <p:cNvSpPr/>
            <p:nvPr/>
          </p:nvSpPr>
          <p:spPr>
            <a:xfrm>
              <a:off x="-62085775" y="3653375"/>
              <a:ext cx="185875" cy="41075"/>
            </a:xfrm>
            <a:custGeom>
              <a:avLst/>
              <a:gdLst/>
              <a:ahLst/>
              <a:cxnLst/>
              <a:rect l="l" t="t" r="r" b="b"/>
              <a:pathLst>
                <a:path w="7435" h="1643" extrusionOk="0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33" name="Google Shape;1233;p41"/>
            <p:cNvSpPr/>
            <p:nvPr/>
          </p:nvSpPr>
          <p:spPr>
            <a:xfrm>
              <a:off x="-62148800" y="3377700"/>
              <a:ext cx="311125" cy="254425"/>
            </a:xfrm>
            <a:custGeom>
              <a:avLst/>
              <a:gdLst/>
              <a:ahLst/>
              <a:cxnLst/>
              <a:rect l="l" t="t" r="r" b="b"/>
              <a:pathLst>
                <a:path w="12445" h="10177" extrusionOk="0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</p:grpSp>
      <p:grpSp>
        <p:nvGrpSpPr>
          <p:cNvPr id="1234" name="Google Shape;1234;p41"/>
          <p:cNvGrpSpPr/>
          <p:nvPr/>
        </p:nvGrpSpPr>
        <p:grpSpPr>
          <a:xfrm>
            <a:off x="3250740" y="2163118"/>
            <a:ext cx="642210" cy="639063"/>
            <a:chOff x="-63679950" y="3360375"/>
            <a:chExt cx="318225" cy="316650"/>
          </a:xfrm>
        </p:grpSpPr>
        <p:sp>
          <p:nvSpPr>
            <p:cNvPr id="1235" name="Google Shape;1235;p41"/>
            <p:cNvSpPr/>
            <p:nvPr/>
          </p:nvSpPr>
          <p:spPr>
            <a:xfrm>
              <a:off x="-63497200" y="3423400"/>
              <a:ext cx="40975" cy="40975"/>
            </a:xfrm>
            <a:custGeom>
              <a:avLst/>
              <a:gdLst/>
              <a:ahLst/>
              <a:cxnLst/>
              <a:rect l="l" t="t" r="r" b="b"/>
              <a:pathLst>
                <a:path w="1639" h="1639" extrusionOk="0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36" name="Google Shape;1236;p41"/>
            <p:cNvSpPr/>
            <p:nvPr/>
          </p:nvSpPr>
          <p:spPr>
            <a:xfrm>
              <a:off x="-63516900" y="3485625"/>
              <a:ext cx="79575" cy="29950"/>
            </a:xfrm>
            <a:custGeom>
              <a:avLst/>
              <a:gdLst/>
              <a:ahLst/>
              <a:cxnLst/>
              <a:rect l="l" t="t" r="r" b="b"/>
              <a:pathLst>
                <a:path w="3183" h="1198" extrusionOk="0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37" name="Google Shape;1237;p41"/>
            <p:cNvSpPr/>
            <p:nvPr/>
          </p:nvSpPr>
          <p:spPr>
            <a:xfrm>
              <a:off x="-63618500" y="3360375"/>
              <a:ext cx="256775" cy="256600"/>
            </a:xfrm>
            <a:custGeom>
              <a:avLst/>
              <a:gdLst/>
              <a:ahLst/>
              <a:cxnLst/>
              <a:rect l="l" t="t" r="r" b="b"/>
              <a:pathLst>
                <a:path w="10271" h="10264" extrusionOk="0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  <p:sp>
          <p:nvSpPr>
            <p:cNvPr id="1238" name="Google Shape;1238;p41"/>
            <p:cNvSpPr/>
            <p:nvPr/>
          </p:nvSpPr>
          <p:spPr>
            <a:xfrm>
              <a:off x="-63679950" y="3576200"/>
              <a:ext cx="102425" cy="100825"/>
            </a:xfrm>
            <a:custGeom>
              <a:avLst/>
              <a:gdLst/>
              <a:ahLst/>
              <a:cxnLst/>
              <a:rect l="l" t="t" r="r" b="b"/>
              <a:pathLst>
                <a:path w="4097" h="4033" extrusionOk="0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1"/>
                </a:solidFill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" name="Google Shape;1243;p42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Product Overview</a:t>
            </a:r>
            <a:endParaRPr dirty="0"/>
          </a:p>
        </p:txBody>
      </p:sp>
      <p:sp>
        <p:nvSpPr>
          <p:cNvPr id="1244" name="Google Shape;1244;p42"/>
          <p:cNvSpPr txBox="1"/>
          <p:nvPr/>
        </p:nvSpPr>
        <p:spPr>
          <a:xfrm>
            <a:off x="680999" y="2544802"/>
            <a:ext cx="1911000" cy="115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Saturn is a gas giant and is composed mostly of hydrogen and helium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45" name="Google Shape;1245;p42"/>
          <p:cNvSpPr txBox="1"/>
          <p:nvPr/>
        </p:nvSpPr>
        <p:spPr>
          <a:xfrm>
            <a:off x="6548245" y="2544802"/>
            <a:ext cx="1911000" cy="115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Venus has a beautiful name and is the second planet from the Sun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46" name="Google Shape;1246;p42"/>
          <p:cNvSpPr txBox="1"/>
          <p:nvPr/>
        </p:nvSpPr>
        <p:spPr>
          <a:xfrm>
            <a:off x="1462429" y="2317100"/>
            <a:ext cx="1161300" cy="2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Saturn</a:t>
            </a:r>
            <a:endParaRPr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247" name="Google Shape;1247;p42"/>
          <p:cNvSpPr txBox="1"/>
          <p:nvPr/>
        </p:nvSpPr>
        <p:spPr>
          <a:xfrm>
            <a:off x="6548245" y="2317100"/>
            <a:ext cx="1160100" cy="2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Venus</a:t>
            </a:r>
            <a:endParaRPr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23653" y="2159338"/>
            <a:ext cx="3461208" cy="2375339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33"/>
          <p:cNvSpPr txBox="1">
            <a:spLocks noGrp="1"/>
          </p:cNvSpPr>
          <p:nvPr>
            <p:ph type="ctrTitle"/>
          </p:nvPr>
        </p:nvSpPr>
        <p:spPr>
          <a:xfrm>
            <a:off x="497650" y="601626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 smtClean="0">
                <a:solidFill>
                  <a:schemeClr val="accent1">
                    <a:lumMod val="75000"/>
                  </a:schemeClr>
                </a:solidFill>
              </a:rPr>
              <a:t>03</a:t>
            </a:r>
            <a:endParaRPr sz="6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00" name="Google Shape;500;p33"/>
          <p:cNvSpPr txBox="1">
            <a:spLocks noGrp="1"/>
          </p:cNvSpPr>
          <p:nvPr>
            <p:ph type="subTitle" idx="1"/>
          </p:nvPr>
        </p:nvSpPr>
        <p:spPr>
          <a:xfrm>
            <a:off x="497650" y="1325346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rgbClr val="FBFBFB"/>
                </a:solidFill>
              </a:rPr>
              <a:t>Introduction</a:t>
            </a:r>
            <a:endParaRPr sz="3200" dirty="0">
              <a:solidFill>
                <a:srgbClr val="FBFBFB"/>
              </a:solidFill>
            </a:endParaRPr>
          </a:p>
        </p:txBody>
      </p:sp>
      <p:sp>
        <p:nvSpPr>
          <p:cNvPr id="2" name="Rectángulo 1"/>
          <p:cNvSpPr/>
          <p:nvPr/>
        </p:nvSpPr>
        <p:spPr>
          <a:xfrm>
            <a:off x="312836" y="2678116"/>
            <a:ext cx="5283769" cy="2208283"/>
          </a:xfrm>
          <a:prstGeom prst="rect">
            <a:avLst/>
          </a:prstGeom>
          <a:solidFill>
            <a:srgbClr val="FBFBFB"/>
          </a:soli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BFBFB"/>
              </a:solidFill>
            </a:endParaRPr>
          </a:p>
        </p:txBody>
      </p:sp>
      <p:sp>
        <p:nvSpPr>
          <p:cNvPr id="59" name="Google Shape;588;p35"/>
          <p:cNvSpPr txBox="1">
            <a:spLocks/>
          </p:cNvSpPr>
          <p:nvPr/>
        </p:nvSpPr>
        <p:spPr>
          <a:xfrm>
            <a:off x="921051" y="3226550"/>
            <a:ext cx="4172020" cy="116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/>
            <a:r>
              <a:rPr lang="en-US" sz="2000" dirty="0" smtClean="0">
                <a:solidFill>
                  <a:srgbClr val="AD4600"/>
                </a:solidFill>
              </a:rPr>
              <a:t>Jupiter is a gas giant and also the biggest planet in the entire Solar System</a:t>
            </a:r>
            <a:endParaRPr lang="en-US" sz="2000" dirty="0">
              <a:solidFill>
                <a:srgbClr val="AD4600"/>
              </a:solidFill>
            </a:endParaRPr>
          </a:p>
        </p:txBody>
      </p:sp>
      <p:pic>
        <p:nvPicPr>
          <p:cNvPr id="56" name="Imagen 5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27232" y="2752760"/>
            <a:ext cx="2860967" cy="2108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38372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6" name="Google Shape;1266;p43" title="Chart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7259867" flipH="1">
            <a:off x="4718099" y="1493549"/>
            <a:ext cx="4153924" cy="2568517"/>
          </a:xfrm>
          <a:prstGeom prst="rect">
            <a:avLst/>
          </a:prstGeom>
          <a:noFill/>
          <a:ln>
            <a:noFill/>
          </a:ln>
        </p:spPr>
      </p:pic>
      <p:sp>
        <p:nvSpPr>
          <p:cNvPr id="1267" name="Google Shape;1267;p43"/>
          <p:cNvSpPr txBox="1">
            <a:spLocks noGrp="1"/>
          </p:cNvSpPr>
          <p:nvPr>
            <p:ph type="title" idx="6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Traction</a:t>
            </a:r>
            <a:endParaRPr/>
          </a:p>
        </p:txBody>
      </p:sp>
      <p:sp>
        <p:nvSpPr>
          <p:cNvPr id="1268" name="Google Shape;1268;p43"/>
          <p:cNvSpPr txBox="1">
            <a:spLocks noGrp="1"/>
          </p:cNvSpPr>
          <p:nvPr>
            <p:ph type="title"/>
          </p:nvPr>
        </p:nvSpPr>
        <p:spPr>
          <a:xfrm flipH="1">
            <a:off x="1695763" y="1741047"/>
            <a:ext cx="1843500" cy="4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$1,400</a:t>
            </a:r>
            <a:endParaRPr/>
          </a:p>
        </p:txBody>
      </p:sp>
      <p:sp>
        <p:nvSpPr>
          <p:cNvPr id="1269" name="Google Shape;1269;p43"/>
          <p:cNvSpPr txBox="1">
            <a:spLocks noGrp="1"/>
          </p:cNvSpPr>
          <p:nvPr>
            <p:ph type="subTitle" idx="1"/>
          </p:nvPr>
        </p:nvSpPr>
        <p:spPr>
          <a:xfrm flipH="1">
            <a:off x="881563" y="2193872"/>
            <a:ext cx="2657700" cy="27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Average user savings per deal</a:t>
            </a:r>
            <a:endParaRPr/>
          </a:p>
        </p:txBody>
      </p:sp>
      <p:sp>
        <p:nvSpPr>
          <p:cNvPr id="1270" name="Google Shape;1270;p43"/>
          <p:cNvSpPr txBox="1">
            <a:spLocks noGrp="1"/>
          </p:cNvSpPr>
          <p:nvPr>
            <p:ph type="title" idx="2"/>
          </p:nvPr>
        </p:nvSpPr>
        <p:spPr>
          <a:xfrm flipH="1">
            <a:off x="1695763" y="2872511"/>
            <a:ext cx="18435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12,000</a:t>
            </a:r>
            <a:endParaRPr/>
          </a:p>
        </p:txBody>
      </p:sp>
      <p:sp>
        <p:nvSpPr>
          <p:cNvPr id="1271" name="Google Shape;1271;p43"/>
          <p:cNvSpPr txBox="1">
            <a:spLocks noGrp="1"/>
          </p:cNvSpPr>
          <p:nvPr>
            <p:ph type="subTitle" idx="3"/>
          </p:nvPr>
        </p:nvSpPr>
        <p:spPr>
          <a:xfrm flipH="1">
            <a:off x="881563" y="3263035"/>
            <a:ext cx="2657700" cy="27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Registered businesses</a:t>
            </a:r>
            <a:endParaRPr/>
          </a:p>
        </p:txBody>
      </p:sp>
      <p:sp>
        <p:nvSpPr>
          <p:cNvPr id="1272" name="Google Shape;1272;p43"/>
          <p:cNvSpPr txBox="1">
            <a:spLocks noGrp="1"/>
          </p:cNvSpPr>
          <p:nvPr>
            <p:ph type="title" idx="4"/>
          </p:nvPr>
        </p:nvSpPr>
        <p:spPr>
          <a:xfrm flipH="1">
            <a:off x="1695763" y="3941696"/>
            <a:ext cx="1843500" cy="3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10,000</a:t>
            </a:r>
            <a:endParaRPr/>
          </a:p>
        </p:txBody>
      </p:sp>
      <p:sp>
        <p:nvSpPr>
          <p:cNvPr id="1273" name="Google Shape;1273;p43"/>
          <p:cNvSpPr txBox="1">
            <a:spLocks noGrp="1"/>
          </p:cNvSpPr>
          <p:nvPr>
            <p:ph type="subTitle" idx="5"/>
          </p:nvPr>
        </p:nvSpPr>
        <p:spPr>
          <a:xfrm flipH="1">
            <a:off x="881563" y="4324733"/>
            <a:ext cx="2657700" cy="27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Total app downloads</a:t>
            </a:r>
            <a:endParaRPr/>
          </a:p>
        </p:txBody>
      </p:sp>
      <p:sp>
        <p:nvSpPr>
          <p:cNvPr id="1274" name="Google Shape;1274;p43"/>
          <p:cNvSpPr txBox="1">
            <a:spLocks noGrp="1"/>
          </p:cNvSpPr>
          <p:nvPr>
            <p:ph type="subTitle" idx="4294967295"/>
          </p:nvPr>
        </p:nvSpPr>
        <p:spPr>
          <a:xfrm flipH="1">
            <a:off x="4523625" y="4036975"/>
            <a:ext cx="3769500" cy="47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/>
              <a:t>To modify this graph, click on it, follow the link, change the data and paste the new graph here</a:t>
            </a:r>
            <a:endParaRPr sz="1400" b="0"/>
          </a:p>
        </p:txBody>
      </p:sp>
      <p:sp>
        <p:nvSpPr>
          <p:cNvPr id="1275" name="Google Shape;1275;p43"/>
          <p:cNvSpPr/>
          <p:nvPr/>
        </p:nvSpPr>
        <p:spPr>
          <a:xfrm flipH="1">
            <a:off x="4635963" y="2545200"/>
            <a:ext cx="722400" cy="427200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6" name="Google Shape;1276;p43"/>
          <p:cNvSpPr/>
          <p:nvPr/>
        </p:nvSpPr>
        <p:spPr>
          <a:xfrm flipH="1">
            <a:off x="4635963" y="3067450"/>
            <a:ext cx="722400" cy="427200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7" name="Google Shape;1277;p43"/>
          <p:cNvSpPr/>
          <p:nvPr/>
        </p:nvSpPr>
        <p:spPr>
          <a:xfrm flipH="1">
            <a:off x="4635963" y="2022963"/>
            <a:ext cx="722400" cy="427200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8" name="Google Shape;1278;p43"/>
          <p:cNvSpPr/>
          <p:nvPr/>
        </p:nvSpPr>
        <p:spPr>
          <a:xfrm flipH="1">
            <a:off x="4654863" y="2051063"/>
            <a:ext cx="722400" cy="427200"/>
          </a:xfrm>
          <a:prstGeom prst="roundRect">
            <a:avLst>
              <a:gd name="adj" fmla="val 16667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9" name="Google Shape;1279;p43"/>
          <p:cNvSpPr/>
          <p:nvPr/>
        </p:nvSpPr>
        <p:spPr>
          <a:xfrm flipH="1">
            <a:off x="4654863" y="2578238"/>
            <a:ext cx="722400" cy="4272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0" name="Google Shape;1280;p43"/>
          <p:cNvSpPr/>
          <p:nvPr/>
        </p:nvSpPr>
        <p:spPr>
          <a:xfrm flipH="1">
            <a:off x="4654863" y="3105438"/>
            <a:ext cx="722400" cy="427200"/>
          </a:xfrm>
          <a:prstGeom prst="roundRect">
            <a:avLst>
              <a:gd name="adj" fmla="val 16667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1" name="Google Shape;1281;p43"/>
          <p:cNvSpPr txBox="1">
            <a:spLocks noGrp="1"/>
          </p:cNvSpPr>
          <p:nvPr>
            <p:ph type="subTitle" idx="4294967295"/>
          </p:nvPr>
        </p:nvSpPr>
        <p:spPr>
          <a:xfrm flipH="1">
            <a:off x="6491163" y="2345099"/>
            <a:ext cx="607800" cy="20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70</a:t>
            </a:r>
            <a:endParaRPr/>
          </a:p>
        </p:txBody>
      </p:sp>
      <p:sp>
        <p:nvSpPr>
          <p:cNvPr id="1282" name="Google Shape;1282;p43"/>
          <p:cNvSpPr txBox="1">
            <a:spLocks noGrp="1"/>
          </p:cNvSpPr>
          <p:nvPr>
            <p:ph type="subTitle" idx="4294967295"/>
          </p:nvPr>
        </p:nvSpPr>
        <p:spPr>
          <a:xfrm flipH="1">
            <a:off x="6787563" y="3299024"/>
            <a:ext cx="607800" cy="20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10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283" name="Google Shape;1283;p43"/>
          <p:cNvSpPr txBox="1">
            <a:spLocks noGrp="1"/>
          </p:cNvSpPr>
          <p:nvPr>
            <p:ph type="subTitle" idx="4294967295"/>
          </p:nvPr>
        </p:nvSpPr>
        <p:spPr>
          <a:xfrm flipH="1">
            <a:off x="5926664" y="3299035"/>
            <a:ext cx="607800" cy="20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grpSp>
        <p:nvGrpSpPr>
          <p:cNvPr id="1284" name="Google Shape;1284;p43"/>
          <p:cNvGrpSpPr/>
          <p:nvPr/>
        </p:nvGrpSpPr>
        <p:grpSpPr>
          <a:xfrm>
            <a:off x="4860265" y="3155906"/>
            <a:ext cx="311595" cy="311248"/>
            <a:chOff x="5702063" y="726700"/>
            <a:chExt cx="598300" cy="597750"/>
          </a:xfrm>
        </p:grpSpPr>
        <p:sp>
          <p:nvSpPr>
            <p:cNvPr id="1285" name="Google Shape;1285;p43"/>
            <p:cNvSpPr/>
            <p:nvPr/>
          </p:nvSpPr>
          <p:spPr>
            <a:xfrm>
              <a:off x="5702063" y="726700"/>
              <a:ext cx="598300" cy="597750"/>
            </a:xfrm>
            <a:custGeom>
              <a:avLst/>
              <a:gdLst/>
              <a:ahLst/>
              <a:cxnLst/>
              <a:rect l="l" t="t" r="r" b="b"/>
              <a:pathLst>
                <a:path w="23932" h="23910" extrusionOk="0">
                  <a:moveTo>
                    <a:pt x="11966" y="8021"/>
                  </a:moveTo>
                  <a:cubicBezTo>
                    <a:pt x="14136" y="8021"/>
                    <a:pt x="15911" y="9774"/>
                    <a:pt x="15911" y="11966"/>
                  </a:cubicBezTo>
                  <a:cubicBezTo>
                    <a:pt x="15911" y="14135"/>
                    <a:pt x="14136" y="15888"/>
                    <a:pt x="11966" y="15888"/>
                  </a:cubicBezTo>
                  <a:cubicBezTo>
                    <a:pt x="9796" y="15888"/>
                    <a:pt x="8021" y="14135"/>
                    <a:pt x="8021" y="11966"/>
                  </a:cubicBezTo>
                  <a:cubicBezTo>
                    <a:pt x="8021" y="9774"/>
                    <a:pt x="9796" y="8021"/>
                    <a:pt x="11966" y="8021"/>
                  </a:cubicBezTo>
                  <a:close/>
                  <a:moveTo>
                    <a:pt x="11966" y="0"/>
                  </a:moveTo>
                  <a:cubicBezTo>
                    <a:pt x="5370" y="0"/>
                    <a:pt x="0" y="5347"/>
                    <a:pt x="0" y="11966"/>
                  </a:cubicBezTo>
                  <a:cubicBezTo>
                    <a:pt x="0" y="18562"/>
                    <a:pt x="5370" y="23909"/>
                    <a:pt x="11966" y="23909"/>
                  </a:cubicBezTo>
                  <a:cubicBezTo>
                    <a:pt x="18562" y="23909"/>
                    <a:pt x="23910" y="18562"/>
                    <a:pt x="23910" y="11966"/>
                  </a:cubicBezTo>
                  <a:cubicBezTo>
                    <a:pt x="23932" y="5347"/>
                    <a:pt x="18562" y="0"/>
                    <a:pt x="119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43"/>
            <p:cNvSpPr/>
            <p:nvPr/>
          </p:nvSpPr>
          <p:spPr>
            <a:xfrm>
              <a:off x="5728913" y="758200"/>
              <a:ext cx="544600" cy="535275"/>
            </a:xfrm>
            <a:custGeom>
              <a:avLst/>
              <a:gdLst/>
              <a:ahLst/>
              <a:cxnLst/>
              <a:rect l="l" t="t" r="r" b="b"/>
              <a:pathLst>
                <a:path w="21784" h="21411" extrusionOk="0">
                  <a:moveTo>
                    <a:pt x="10892" y="7287"/>
                  </a:moveTo>
                  <a:cubicBezTo>
                    <a:pt x="12777" y="7287"/>
                    <a:pt x="14311" y="8821"/>
                    <a:pt x="14311" y="10706"/>
                  </a:cubicBezTo>
                  <a:cubicBezTo>
                    <a:pt x="14311" y="12590"/>
                    <a:pt x="12777" y="14103"/>
                    <a:pt x="10892" y="14103"/>
                  </a:cubicBezTo>
                  <a:cubicBezTo>
                    <a:pt x="9007" y="14103"/>
                    <a:pt x="7473" y="12590"/>
                    <a:pt x="7473" y="10706"/>
                  </a:cubicBezTo>
                  <a:cubicBezTo>
                    <a:pt x="7473" y="8821"/>
                    <a:pt x="9007" y="7287"/>
                    <a:pt x="10892" y="7287"/>
                  </a:cubicBezTo>
                  <a:close/>
                  <a:moveTo>
                    <a:pt x="8482" y="0"/>
                  </a:moveTo>
                  <a:cubicBezTo>
                    <a:pt x="8333" y="0"/>
                    <a:pt x="8186" y="17"/>
                    <a:pt x="8043" y="55"/>
                  </a:cubicBezTo>
                  <a:cubicBezTo>
                    <a:pt x="7145" y="274"/>
                    <a:pt x="6575" y="1348"/>
                    <a:pt x="5764" y="1808"/>
                  </a:cubicBezTo>
                  <a:cubicBezTo>
                    <a:pt x="4975" y="2268"/>
                    <a:pt x="3770" y="2225"/>
                    <a:pt x="3090" y="2904"/>
                  </a:cubicBezTo>
                  <a:cubicBezTo>
                    <a:pt x="2411" y="3583"/>
                    <a:pt x="2455" y="4789"/>
                    <a:pt x="2016" y="5578"/>
                  </a:cubicBezTo>
                  <a:cubicBezTo>
                    <a:pt x="1534" y="6388"/>
                    <a:pt x="482" y="6958"/>
                    <a:pt x="241" y="7835"/>
                  </a:cubicBezTo>
                  <a:cubicBezTo>
                    <a:pt x="0" y="8755"/>
                    <a:pt x="636" y="9763"/>
                    <a:pt x="636" y="10706"/>
                  </a:cubicBezTo>
                  <a:cubicBezTo>
                    <a:pt x="636" y="11626"/>
                    <a:pt x="0" y="12656"/>
                    <a:pt x="241" y="13555"/>
                  </a:cubicBezTo>
                  <a:cubicBezTo>
                    <a:pt x="482" y="14431"/>
                    <a:pt x="1534" y="15023"/>
                    <a:pt x="2016" y="15834"/>
                  </a:cubicBezTo>
                  <a:cubicBezTo>
                    <a:pt x="2455" y="16623"/>
                    <a:pt x="2411" y="17828"/>
                    <a:pt x="3090" y="18486"/>
                  </a:cubicBezTo>
                  <a:cubicBezTo>
                    <a:pt x="3770" y="19165"/>
                    <a:pt x="4975" y="19121"/>
                    <a:pt x="5764" y="19581"/>
                  </a:cubicBezTo>
                  <a:cubicBezTo>
                    <a:pt x="6575" y="20063"/>
                    <a:pt x="7145" y="21115"/>
                    <a:pt x="8043" y="21356"/>
                  </a:cubicBezTo>
                  <a:cubicBezTo>
                    <a:pt x="8186" y="21395"/>
                    <a:pt x="8333" y="21411"/>
                    <a:pt x="8482" y="21411"/>
                  </a:cubicBezTo>
                  <a:cubicBezTo>
                    <a:pt x="9267" y="21411"/>
                    <a:pt x="10118" y="20962"/>
                    <a:pt x="10892" y="20962"/>
                  </a:cubicBezTo>
                  <a:cubicBezTo>
                    <a:pt x="11666" y="20962"/>
                    <a:pt x="12517" y="21411"/>
                    <a:pt x="13302" y="21411"/>
                  </a:cubicBezTo>
                  <a:cubicBezTo>
                    <a:pt x="13451" y="21411"/>
                    <a:pt x="13598" y="21395"/>
                    <a:pt x="13741" y="21356"/>
                  </a:cubicBezTo>
                  <a:cubicBezTo>
                    <a:pt x="14639" y="21115"/>
                    <a:pt x="15209" y="20063"/>
                    <a:pt x="16020" y="19581"/>
                  </a:cubicBezTo>
                  <a:cubicBezTo>
                    <a:pt x="16809" y="19121"/>
                    <a:pt x="18014" y="19165"/>
                    <a:pt x="18694" y="18486"/>
                  </a:cubicBezTo>
                  <a:cubicBezTo>
                    <a:pt x="19373" y="17828"/>
                    <a:pt x="19329" y="16623"/>
                    <a:pt x="19768" y="15834"/>
                  </a:cubicBezTo>
                  <a:cubicBezTo>
                    <a:pt x="20250" y="15023"/>
                    <a:pt x="21302" y="14453"/>
                    <a:pt x="21543" y="13555"/>
                  </a:cubicBezTo>
                  <a:cubicBezTo>
                    <a:pt x="21784" y="12656"/>
                    <a:pt x="21148" y="11626"/>
                    <a:pt x="21148" y="10706"/>
                  </a:cubicBezTo>
                  <a:cubicBezTo>
                    <a:pt x="21148" y="9763"/>
                    <a:pt x="21784" y="8755"/>
                    <a:pt x="21543" y="7835"/>
                  </a:cubicBezTo>
                  <a:cubicBezTo>
                    <a:pt x="21302" y="6958"/>
                    <a:pt x="20250" y="6388"/>
                    <a:pt x="19768" y="5578"/>
                  </a:cubicBezTo>
                  <a:cubicBezTo>
                    <a:pt x="19329" y="4789"/>
                    <a:pt x="19351" y="3583"/>
                    <a:pt x="18694" y="2904"/>
                  </a:cubicBezTo>
                  <a:cubicBezTo>
                    <a:pt x="18014" y="2225"/>
                    <a:pt x="16809" y="2268"/>
                    <a:pt x="16020" y="1808"/>
                  </a:cubicBezTo>
                  <a:cubicBezTo>
                    <a:pt x="15209" y="1348"/>
                    <a:pt x="14639" y="274"/>
                    <a:pt x="13741" y="55"/>
                  </a:cubicBezTo>
                  <a:cubicBezTo>
                    <a:pt x="13598" y="17"/>
                    <a:pt x="13451" y="0"/>
                    <a:pt x="13302" y="0"/>
                  </a:cubicBezTo>
                  <a:cubicBezTo>
                    <a:pt x="12517" y="0"/>
                    <a:pt x="11666" y="449"/>
                    <a:pt x="10892" y="449"/>
                  </a:cubicBezTo>
                  <a:cubicBezTo>
                    <a:pt x="10118" y="449"/>
                    <a:pt x="9267" y="0"/>
                    <a:pt x="84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43"/>
            <p:cNvSpPr/>
            <p:nvPr/>
          </p:nvSpPr>
          <p:spPr>
            <a:xfrm>
              <a:off x="5793563" y="9058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25" y="1"/>
                  </a:moveTo>
                  <a:cubicBezTo>
                    <a:pt x="1875" y="1"/>
                    <a:pt x="1825" y="8"/>
                    <a:pt x="1775" y="23"/>
                  </a:cubicBezTo>
                  <a:lnTo>
                    <a:pt x="460" y="374"/>
                  </a:lnTo>
                  <a:cubicBezTo>
                    <a:pt x="176" y="440"/>
                    <a:pt x="0" y="746"/>
                    <a:pt x="88" y="1053"/>
                  </a:cubicBezTo>
                  <a:cubicBezTo>
                    <a:pt x="154" y="1294"/>
                    <a:pt x="373" y="1448"/>
                    <a:pt x="614" y="1448"/>
                  </a:cubicBezTo>
                  <a:cubicBezTo>
                    <a:pt x="658" y="1448"/>
                    <a:pt x="702" y="1448"/>
                    <a:pt x="745" y="1426"/>
                  </a:cubicBezTo>
                  <a:lnTo>
                    <a:pt x="2060" y="1075"/>
                  </a:lnTo>
                  <a:cubicBezTo>
                    <a:pt x="2345" y="1009"/>
                    <a:pt x="2520" y="703"/>
                    <a:pt x="2433" y="418"/>
                  </a:cubicBezTo>
                  <a:cubicBezTo>
                    <a:pt x="2379" y="164"/>
                    <a:pt x="2160" y="1"/>
                    <a:pt x="192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43"/>
            <p:cNvSpPr/>
            <p:nvPr/>
          </p:nvSpPr>
          <p:spPr>
            <a:xfrm>
              <a:off x="5805613" y="1097575"/>
              <a:ext cx="38925" cy="59775"/>
            </a:xfrm>
            <a:custGeom>
              <a:avLst/>
              <a:gdLst/>
              <a:ahLst/>
              <a:cxnLst/>
              <a:rect l="l" t="t" r="r" b="b"/>
              <a:pathLst>
                <a:path w="1557" h="2391" extrusionOk="0">
                  <a:moveTo>
                    <a:pt x="945" y="1"/>
                  </a:moveTo>
                  <a:cubicBezTo>
                    <a:pt x="710" y="1"/>
                    <a:pt x="489" y="161"/>
                    <a:pt x="417" y="396"/>
                  </a:cubicBezTo>
                  <a:lnTo>
                    <a:pt x="66" y="1689"/>
                  </a:lnTo>
                  <a:cubicBezTo>
                    <a:pt x="0" y="1996"/>
                    <a:pt x="176" y="2281"/>
                    <a:pt x="461" y="2368"/>
                  </a:cubicBezTo>
                  <a:cubicBezTo>
                    <a:pt x="504" y="2390"/>
                    <a:pt x="548" y="2390"/>
                    <a:pt x="614" y="2390"/>
                  </a:cubicBezTo>
                  <a:cubicBezTo>
                    <a:pt x="855" y="2390"/>
                    <a:pt x="1074" y="2237"/>
                    <a:pt x="1140" y="1974"/>
                  </a:cubicBezTo>
                  <a:lnTo>
                    <a:pt x="1491" y="681"/>
                  </a:lnTo>
                  <a:cubicBezTo>
                    <a:pt x="1556" y="396"/>
                    <a:pt x="1381" y="89"/>
                    <a:pt x="1096" y="23"/>
                  </a:cubicBezTo>
                  <a:cubicBezTo>
                    <a:pt x="1046" y="8"/>
                    <a:pt x="995" y="1"/>
                    <a:pt x="94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43"/>
            <p:cNvSpPr/>
            <p:nvPr/>
          </p:nvSpPr>
          <p:spPr>
            <a:xfrm>
              <a:off x="5974363" y="1203475"/>
              <a:ext cx="53700" cy="51400"/>
            </a:xfrm>
            <a:custGeom>
              <a:avLst/>
              <a:gdLst/>
              <a:ahLst/>
              <a:cxnLst/>
              <a:rect l="l" t="t" r="r" b="b"/>
              <a:pathLst>
                <a:path w="2148" h="2056" extrusionOk="0">
                  <a:moveTo>
                    <a:pt x="595" y="1"/>
                  </a:moveTo>
                  <a:cubicBezTo>
                    <a:pt x="455" y="1"/>
                    <a:pt x="318" y="50"/>
                    <a:pt x="219" y="149"/>
                  </a:cubicBezTo>
                  <a:cubicBezTo>
                    <a:pt x="0" y="368"/>
                    <a:pt x="0" y="718"/>
                    <a:pt x="219" y="937"/>
                  </a:cubicBezTo>
                  <a:lnTo>
                    <a:pt x="1162" y="1880"/>
                  </a:lnTo>
                  <a:cubicBezTo>
                    <a:pt x="1271" y="1989"/>
                    <a:pt x="1403" y="2055"/>
                    <a:pt x="1556" y="2055"/>
                  </a:cubicBezTo>
                  <a:cubicBezTo>
                    <a:pt x="1688" y="2055"/>
                    <a:pt x="1819" y="1989"/>
                    <a:pt x="1929" y="1880"/>
                  </a:cubicBezTo>
                  <a:cubicBezTo>
                    <a:pt x="2148" y="1661"/>
                    <a:pt x="2148" y="1332"/>
                    <a:pt x="1929" y="1113"/>
                  </a:cubicBezTo>
                  <a:lnTo>
                    <a:pt x="986" y="149"/>
                  </a:lnTo>
                  <a:cubicBezTo>
                    <a:pt x="877" y="50"/>
                    <a:pt x="734" y="1"/>
                    <a:pt x="59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43"/>
            <p:cNvSpPr/>
            <p:nvPr/>
          </p:nvSpPr>
          <p:spPr>
            <a:xfrm>
              <a:off x="6145838" y="1109300"/>
              <a:ext cx="63025" cy="36000"/>
            </a:xfrm>
            <a:custGeom>
              <a:avLst/>
              <a:gdLst/>
              <a:ahLst/>
              <a:cxnLst/>
              <a:rect l="l" t="t" r="r" b="b"/>
              <a:pathLst>
                <a:path w="2521" h="1440" extrusionOk="0">
                  <a:moveTo>
                    <a:pt x="1883" y="1"/>
                  </a:moveTo>
                  <a:cubicBezTo>
                    <a:pt x="1840" y="1"/>
                    <a:pt x="1797" y="5"/>
                    <a:pt x="1754" y="15"/>
                  </a:cubicBezTo>
                  <a:lnTo>
                    <a:pt x="461" y="365"/>
                  </a:lnTo>
                  <a:cubicBezTo>
                    <a:pt x="176" y="453"/>
                    <a:pt x="1" y="738"/>
                    <a:pt x="88" y="1045"/>
                  </a:cubicBezTo>
                  <a:cubicBezTo>
                    <a:pt x="154" y="1286"/>
                    <a:pt x="373" y="1439"/>
                    <a:pt x="614" y="1439"/>
                  </a:cubicBezTo>
                  <a:cubicBezTo>
                    <a:pt x="658" y="1439"/>
                    <a:pt x="702" y="1439"/>
                    <a:pt x="746" y="1417"/>
                  </a:cubicBezTo>
                  <a:lnTo>
                    <a:pt x="2039" y="1067"/>
                  </a:lnTo>
                  <a:cubicBezTo>
                    <a:pt x="2345" y="1001"/>
                    <a:pt x="2521" y="694"/>
                    <a:pt x="2433" y="409"/>
                  </a:cubicBezTo>
                  <a:cubicBezTo>
                    <a:pt x="2358" y="165"/>
                    <a:pt x="2137" y="1"/>
                    <a:pt x="188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43"/>
            <p:cNvSpPr/>
            <p:nvPr/>
          </p:nvSpPr>
          <p:spPr>
            <a:xfrm>
              <a:off x="6157888" y="894000"/>
              <a:ext cx="38925" cy="60075"/>
            </a:xfrm>
            <a:custGeom>
              <a:avLst/>
              <a:gdLst/>
              <a:ahLst/>
              <a:cxnLst/>
              <a:rect l="l" t="t" r="r" b="b"/>
              <a:pathLst>
                <a:path w="1557" h="2403" extrusionOk="0">
                  <a:moveTo>
                    <a:pt x="975" y="0"/>
                  </a:moveTo>
                  <a:cubicBezTo>
                    <a:pt x="729" y="0"/>
                    <a:pt x="492" y="164"/>
                    <a:pt x="417" y="409"/>
                  </a:cubicBezTo>
                  <a:lnTo>
                    <a:pt x="66" y="1702"/>
                  </a:lnTo>
                  <a:cubicBezTo>
                    <a:pt x="1" y="2008"/>
                    <a:pt x="176" y="2293"/>
                    <a:pt x="461" y="2381"/>
                  </a:cubicBezTo>
                  <a:cubicBezTo>
                    <a:pt x="505" y="2381"/>
                    <a:pt x="549" y="2403"/>
                    <a:pt x="614" y="2403"/>
                  </a:cubicBezTo>
                  <a:cubicBezTo>
                    <a:pt x="855" y="2403"/>
                    <a:pt x="1075" y="2228"/>
                    <a:pt x="1140" y="1986"/>
                  </a:cubicBezTo>
                  <a:lnTo>
                    <a:pt x="1491" y="693"/>
                  </a:lnTo>
                  <a:cubicBezTo>
                    <a:pt x="1557" y="409"/>
                    <a:pt x="1381" y="102"/>
                    <a:pt x="1096" y="14"/>
                  </a:cubicBezTo>
                  <a:cubicBezTo>
                    <a:pt x="1056" y="5"/>
                    <a:pt x="1015" y="0"/>
                    <a:pt x="975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43"/>
            <p:cNvSpPr/>
            <p:nvPr/>
          </p:nvSpPr>
          <p:spPr>
            <a:xfrm>
              <a:off x="6051613" y="8658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26" y="1"/>
                  </a:moveTo>
                  <a:cubicBezTo>
                    <a:pt x="1876" y="1"/>
                    <a:pt x="1825" y="8"/>
                    <a:pt x="1775" y="23"/>
                  </a:cubicBezTo>
                  <a:lnTo>
                    <a:pt x="460" y="352"/>
                  </a:lnTo>
                  <a:cubicBezTo>
                    <a:pt x="176" y="440"/>
                    <a:pt x="0" y="747"/>
                    <a:pt x="88" y="1032"/>
                  </a:cubicBezTo>
                  <a:cubicBezTo>
                    <a:pt x="154" y="1273"/>
                    <a:pt x="373" y="1448"/>
                    <a:pt x="614" y="1448"/>
                  </a:cubicBezTo>
                  <a:cubicBezTo>
                    <a:pt x="658" y="1448"/>
                    <a:pt x="701" y="1426"/>
                    <a:pt x="745" y="1426"/>
                  </a:cubicBezTo>
                  <a:lnTo>
                    <a:pt x="2060" y="1075"/>
                  </a:lnTo>
                  <a:cubicBezTo>
                    <a:pt x="2345" y="988"/>
                    <a:pt x="2520" y="703"/>
                    <a:pt x="2433" y="396"/>
                  </a:cubicBezTo>
                  <a:cubicBezTo>
                    <a:pt x="2379" y="161"/>
                    <a:pt x="2161" y="1"/>
                    <a:pt x="1926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43"/>
            <p:cNvSpPr/>
            <p:nvPr/>
          </p:nvSpPr>
          <p:spPr>
            <a:xfrm>
              <a:off x="6138163" y="999800"/>
              <a:ext cx="53725" cy="51250"/>
            </a:xfrm>
            <a:custGeom>
              <a:avLst/>
              <a:gdLst/>
              <a:ahLst/>
              <a:cxnLst/>
              <a:rect l="l" t="t" r="r" b="b"/>
              <a:pathLst>
                <a:path w="2149" h="2050" extrusionOk="0">
                  <a:moveTo>
                    <a:pt x="603" y="1"/>
                  </a:moveTo>
                  <a:cubicBezTo>
                    <a:pt x="466" y="1"/>
                    <a:pt x="330" y="56"/>
                    <a:pt x="220" y="165"/>
                  </a:cubicBezTo>
                  <a:cubicBezTo>
                    <a:pt x="1" y="384"/>
                    <a:pt x="1" y="735"/>
                    <a:pt x="220" y="954"/>
                  </a:cubicBezTo>
                  <a:lnTo>
                    <a:pt x="1162" y="1896"/>
                  </a:lnTo>
                  <a:cubicBezTo>
                    <a:pt x="1272" y="2006"/>
                    <a:pt x="1403" y="2050"/>
                    <a:pt x="1557" y="2050"/>
                  </a:cubicBezTo>
                  <a:cubicBezTo>
                    <a:pt x="1688" y="2050"/>
                    <a:pt x="1842" y="2006"/>
                    <a:pt x="1951" y="1896"/>
                  </a:cubicBezTo>
                  <a:cubicBezTo>
                    <a:pt x="2148" y="1677"/>
                    <a:pt x="2148" y="1327"/>
                    <a:pt x="1951" y="1129"/>
                  </a:cubicBezTo>
                  <a:lnTo>
                    <a:pt x="987" y="165"/>
                  </a:lnTo>
                  <a:cubicBezTo>
                    <a:pt x="877" y="56"/>
                    <a:pt x="740" y="1"/>
                    <a:pt x="60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43"/>
            <p:cNvSpPr/>
            <p:nvPr/>
          </p:nvSpPr>
          <p:spPr>
            <a:xfrm>
              <a:off x="6063663" y="1137575"/>
              <a:ext cx="38925" cy="59775"/>
            </a:xfrm>
            <a:custGeom>
              <a:avLst/>
              <a:gdLst/>
              <a:ahLst/>
              <a:cxnLst/>
              <a:rect l="l" t="t" r="r" b="b"/>
              <a:pathLst>
                <a:path w="1557" h="2391" extrusionOk="0">
                  <a:moveTo>
                    <a:pt x="946" y="1"/>
                  </a:moveTo>
                  <a:cubicBezTo>
                    <a:pt x="711" y="1"/>
                    <a:pt x="489" y="164"/>
                    <a:pt x="417" y="418"/>
                  </a:cubicBezTo>
                  <a:lnTo>
                    <a:pt x="88" y="1711"/>
                  </a:lnTo>
                  <a:cubicBezTo>
                    <a:pt x="0" y="1996"/>
                    <a:pt x="176" y="2302"/>
                    <a:pt x="461" y="2390"/>
                  </a:cubicBezTo>
                  <a:lnTo>
                    <a:pt x="614" y="2390"/>
                  </a:lnTo>
                  <a:cubicBezTo>
                    <a:pt x="855" y="2390"/>
                    <a:pt x="1074" y="2237"/>
                    <a:pt x="1140" y="1996"/>
                  </a:cubicBezTo>
                  <a:lnTo>
                    <a:pt x="1491" y="703"/>
                  </a:lnTo>
                  <a:cubicBezTo>
                    <a:pt x="1556" y="396"/>
                    <a:pt x="1381" y="111"/>
                    <a:pt x="1096" y="23"/>
                  </a:cubicBezTo>
                  <a:cubicBezTo>
                    <a:pt x="1046" y="8"/>
                    <a:pt x="996" y="1"/>
                    <a:pt x="946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43"/>
            <p:cNvSpPr/>
            <p:nvPr/>
          </p:nvSpPr>
          <p:spPr>
            <a:xfrm>
              <a:off x="5887788" y="11496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13" y="1"/>
                  </a:moveTo>
                  <a:cubicBezTo>
                    <a:pt x="1861" y="1"/>
                    <a:pt x="1808" y="8"/>
                    <a:pt x="1754" y="23"/>
                  </a:cubicBezTo>
                  <a:lnTo>
                    <a:pt x="461" y="374"/>
                  </a:lnTo>
                  <a:cubicBezTo>
                    <a:pt x="176" y="440"/>
                    <a:pt x="1" y="747"/>
                    <a:pt x="88" y="1031"/>
                  </a:cubicBezTo>
                  <a:cubicBezTo>
                    <a:pt x="154" y="1273"/>
                    <a:pt x="373" y="1448"/>
                    <a:pt x="614" y="1448"/>
                  </a:cubicBezTo>
                  <a:cubicBezTo>
                    <a:pt x="658" y="1448"/>
                    <a:pt x="702" y="1426"/>
                    <a:pt x="746" y="1426"/>
                  </a:cubicBezTo>
                  <a:lnTo>
                    <a:pt x="2061" y="1075"/>
                  </a:lnTo>
                  <a:cubicBezTo>
                    <a:pt x="2346" y="988"/>
                    <a:pt x="2521" y="703"/>
                    <a:pt x="2433" y="396"/>
                  </a:cubicBezTo>
                  <a:cubicBezTo>
                    <a:pt x="2361" y="161"/>
                    <a:pt x="2155" y="1"/>
                    <a:pt x="191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43"/>
            <p:cNvSpPr/>
            <p:nvPr/>
          </p:nvSpPr>
          <p:spPr>
            <a:xfrm>
              <a:off x="5810538" y="999800"/>
              <a:ext cx="53725" cy="51250"/>
            </a:xfrm>
            <a:custGeom>
              <a:avLst/>
              <a:gdLst/>
              <a:ahLst/>
              <a:cxnLst/>
              <a:rect l="l" t="t" r="r" b="b"/>
              <a:pathLst>
                <a:path w="2149" h="2050" extrusionOk="0">
                  <a:moveTo>
                    <a:pt x="592" y="1"/>
                  </a:moveTo>
                  <a:cubicBezTo>
                    <a:pt x="450" y="1"/>
                    <a:pt x="307" y="56"/>
                    <a:pt x="198" y="165"/>
                  </a:cubicBezTo>
                  <a:cubicBezTo>
                    <a:pt x="1" y="384"/>
                    <a:pt x="1" y="735"/>
                    <a:pt x="198" y="954"/>
                  </a:cubicBezTo>
                  <a:lnTo>
                    <a:pt x="1162" y="1896"/>
                  </a:lnTo>
                  <a:cubicBezTo>
                    <a:pt x="1272" y="2006"/>
                    <a:pt x="1403" y="2050"/>
                    <a:pt x="1535" y="2050"/>
                  </a:cubicBezTo>
                  <a:cubicBezTo>
                    <a:pt x="1688" y="2050"/>
                    <a:pt x="1820" y="2006"/>
                    <a:pt x="1929" y="1896"/>
                  </a:cubicBezTo>
                  <a:cubicBezTo>
                    <a:pt x="2148" y="1677"/>
                    <a:pt x="2148" y="1327"/>
                    <a:pt x="1929" y="1129"/>
                  </a:cubicBezTo>
                  <a:lnTo>
                    <a:pt x="987" y="165"/>
                  </a:lnTo>
                  <a:cubicBezTo>
                    <a:pt x="877" y="56"/>
                    <a:pt x="735" y="1"/>
                    <a:pt x="592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43"/>
            <p:cNvSpPr/>
            <p:nvPr/>
          </p:nvSpPr>
          <p:spPr>
            <a:xfrm>
              <a:off x="5899838" y="853775"/>
              <a:ext cx="38925" cy="59775"/>
            </a:xfrm>
            <a:custGeom>
              <a:avLst/>
              <a:gdLst/>
              <a:ahLst/>
              <a:cxnLst/>
              <a:rect l="l" t="t" r="r" b="b"/>
              <a:pathLst>
                <a:path w="1557" h="2391" extrusionOk="0">
                  <a:moveTo>
                    <a:pt x="946" y="1"/>
                  </a:moveTo>
                  <a:cubicBezTo>
                    <a:pt x="711" y="1"/>
                    <a:pt x="489" y="161"/>
                    <a:pt x="417" y="396"/>
                  </a:cubicBezTo>
                  <a:lnTo>
                    <a:pt x="66" y="1711"/>
                  </a:lnTo>
                  <a:cubicBezTo>
                    <a:pt x="1" y="1996"/>
                    <a:pt x="176" y="2302"/>
                    <a:pt x="461" y="2368"/>
                  </a:cubicBezTo>
                  <a:cubicBezTo>
                    <a:pt x="505" y="2390"/>
                    <a:pt x="549" y="2390"/>
                    <a:pt x="592" y="2390"/>
                  </a:cubicBezTo>
                  <a:cubicBezTo>
                    <a:pt x="834" y="2390"/>
                    <a:pt x="1053" y="2237"/>
                    <a:pt x="1140" y="1996"/>
                  </a:cubicBezTo>
                  <a:lnTo>
                    <a:pt x="1469" y="681"/>
                  </a:lnTo>
                  <a:cubicBezTo>
                    <a:pt x="1557" y="396"/>
                    <a:pt x="1381" y="89"/>
                    <a:pt x="1096" y="23"/>
                  </a:cubicBezTo>
                  <a:cubicBezTo>
                    <a:pt x="1046" y="8"/>
                    <a:pt x="996" y="1"/>
                    <a:pt x="946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43"/>
            <p:cNvSpPr/>
            <p:nvPr/>
          </p:nvSpPr>
          <p:spPr>
            <a:xfrm>
              <a:off x="5862588" y="9458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12" y="0"/>
                  </a:moveTo>
                  <a:cubicBezTo>
                    <a:pt x="1861" y="0"/>
                    <a:pt x="1808" y="8"/>
                    <a:pt x="1754" y="23"/>
                  </a:cubicBezTo>
                  <a:lnTo>
                    <a:pt x="461" y="352"/>
                  </a:lnTo>
                  <a:cubicBezTo>
                    <a:pt x="176" y="439"/>
                    <a:pt x="1" y="746"/>
                    <a:pt x="66" y="1031"/>
                  </a:cubicBezTo>
                  <a:cubicBezTo>
                    <a:pt x="132" y="1272"/>
                    <a:pt x="373" y="1447"/>
                    <a:pt x="614" y="1447"/>
                  </a:cubicBezTo>
                  <a:cubicBezTo>
                    <a:pt x="658" y="1447"/>
                    <a:pt x="702" y="1426"/>
                    <a:pt x="746" y="1426"/>
                  </a:cubicBezTo>
                  <a:lnTo>
                    <a:pt x="2039" y="1075"/>
                  </a:lnTo>
                  <a:cubicBezTo>
                    <a:pt x="2345" y="987"/>
                    <a:pt x="2521" y="702"/>
                    <a:pt x="2433" y="396"/>
                  </a:cubicBezTo>
                  <a:cubicBezTo>
                    <a:pt x="2361" y="161"/>
                    <a:pt x="2155" y="0"/>
                    <a:pt x="1912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43"/>
            <p:cNvSpPr/>
            <p:nvPr/>
          </p:nvSpPr>
          <p:spPr>
            <a:xfrm>
              <a:off x="5874088" y="1057600"/>
              <a:ext cx="39475" cy="59750"/>
            </a:xfrm>
            <a:custGeom>
              <a:avLst/>
              <a:gdLst/>
              <a:ahLst/>
              <a:cxnLst/>
              <a:rect l="l" t="t" r="r" b="b"/>
              <a:pathLst>
                <a:path w="1579" h="2390" extrusionOk="0">
                  <a:moveTo>
                    <a:pt x="961" y="0"/>
                  </a:moveTo>
                  <a:cubicBezTo>
                    <a:pt x="718" y="0"/>
                    <a:pt x="511" y="164"/>
                    <a:pt x="439" y="417"/>
                  </a:cubicBezTo>
                  <a:lnTo>
                    <a:pt x="88" y="1710"/>
                  </a:lnTo>
                  <a:cubicBezTo>
                    <a:pt x="1" y="1995"/>
                    <a:pt x="176" y="2302"/>
                    <a:pt x="483" y="2368"/>
                  </a:cubicBezTo>
                  <a:cubicBezTo>
                    <a:pt x="527" y="2389"/>
                    <a:pt x="571" y="2389"/>
                    <a:pt x="614" y="2389"/>
                  </a:cubicBezTo>
                  <a:cubicBezTo>
                    <a:pt x="855" y="2389"/>
                    <a:pt x="1075" y="2236"/>
                    <a:pt x="1140" y="1995"/>
                  </a:cubicBezTo>
                  <a:lnTo>
                    <a:pt x="1491" y="702"/>
                  </a:lnTo>
                  <a:cubicBezTo>
                    <a:pt x="1579" y="395"/>
                    <a:pt x="1403" y="110"/>
                    <a:pt x="1118" y="23"/>
                  </a:cubicBezTo>
                  <a:cubicBezTo>
                    <a:pt x="1065" y="7"/>
                    <a:pt x="1012" y="0"/>
                    <a:pt x="961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43"/>
            <p:cNvSpPr/>
            <p:nvPr/>
          </p:nvSpPr>
          <p:spPr>
            <a:xfrm>
              <a:off x="5974363" y="1124025"/>
              <a:ext cx="53700" cy="50850"/>
            </a:xfrm>
            <a:custGeom>
              <a:avLst/>
              <a:gdLst/>
              <a:ahLst/>
              <a:cxnLst/>
              <a:rect l="l" t="t" r="r" b="b"/>
              <a:pathLst>
                <a:path w="2148" h="2034" extrusionOk="0">
                  <a:moveTo>
                    <a:pt x="595" y="1"/>
                  </a:moveTo>
                  <a:cubicBezTo>
                    <a:pt x="455" y="1"/>
                    <a:pt x="318" y="50"/>
                    <a:pt x="219" y="149"/>
                  </a:cubicBezTo>
                  <a:cubicBezTo>
                    <a:pt x="0" y="368"/>
                    <a:pt x="0" y="719"/>
                    <a:pt x="219" y="938"/>
                  </a:cubicBezTo>
                  <a:lnTo>
                    <a:pt x="1162" y="1880"/>
                  </a:lnTo>
                  <a:cubicBezTo>
                    <a:pt x="1271" y="1990"/>
                    <a:pt x="1403" y="2034"/>
                    <a:pt x="1556" y="2034"/>
                  </a:cubicBezTo>
                  <a:cubicBezTo>
                    <a:pt x="1688" y="2034"/>
                    <a:pt x="1819" y="1990"/>
                    <a:pt x="1929" y="1880"/>
                  </a:cubicBezTo>
                  <a:cubicBezTo>
                    <a:pt x="2148" y="1661"/>
                    <a:pt x="2148" y="1310"/>
                    <a:pt x="1929" y="1113"/>
                  </a:cubicBezTo>
                  <a:lnTo>
                    <a:pt x="986" y="149"/>
                  </a:lnTo>
                  <a:cubicBezTo>
                    <a:pt x="877" y="50"/>
                    <a:pt x="734" y="1"/>
                    <a:pt x="59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43"/>
            <p:cNvSpPr/>
            <p:nvPr/>
          </p:nvSpPr>
          <p:spPr>
            <a:xfrm>
              <a:off x="6076813" y="1069650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26" y="0"/>
                  </a:moveTo>
                  <a:cubicBezTo>
                    <a:pt x="1876" y="0"/>
                    <a:pt x="1825" y="7"/>
                    <a:pt x="1775" y="23"/>
                  </a:cubicBezTo>
                  <a:lnTo>
                    <a:pt x="482" y="373"/>
                  </a:lnTo>
                  <a:cubicBezTo>
                    <a:pt x="176" y="439"/>
                    <a:pt x="0" y="746"/>
                    <a:pt x="88" y="1031"/>
                  </a:cubicBezTo>
                  <a:cubicBezTo>
                    <a:pt x="154" y="1272"/>
                    <a:pt x="373" y="1447"/>
                    <a:pt x="614" y="1447"/>
                  </a:cubicBezTo>
                  <a:cubicBezTo>
                    <a:pt x="658" y="1447"/>
                    <a:pt x="702" y="1425"/>
                    <a:pt x="767" y="1425"/>
                  </a:cubicBezTo>
                  <a:lnTo>
                    <a:pt x="2060" y="1075"/>
                  </a:lnTo>
                  <a:cubicBezTo>
                    <a:pt x="2345" y="987"/>
                    <a:pt x="2521" y="702"/>
                    <a:pt x="2433" y="395"/>
                  </a:cubicBezTo>
                  <a:cubicBezTo>
                    <a:pt x="2379" y="161"/>
                    <a:pt x="2161" y="0"/>
                    <a:pt x="1926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43"/>
            <p:cNvSpPr/>
            <p:nvPr/>
          </p:nvSpPr>
          <p:spPr>
            <a:xfrm>
              <a:off x="6088863" y="933775"/>
              <a:ext cx="38925" cy="59750"/>
            </a:xfrm>
            <a:custGeom>
              <a:avLst/>
              <a:gdLst/>
              <a:ahLst/>
              <a:cxnLst/>
              <a:rect l="l" t="t" r="r" b="b"/>
              <a:pathLst>
                <a:path w="1557" h="2390" extrusionOk="0">
                  <a:moveTo>
                    <a:pt x="945" y="0"/>
                  </a:moveTo>
                  <a:cubicBezTo>
                    <a:pt x="711" y="0"/>
                    <a:pt x="493" y="161"/>
                    <a:pt x="439" y="395"/>
                  </a:cubicBezTo>
                  <a:lnTo>
                    <a:pt x="88" y="1710"/>
                  </a:lnTo>
                  <a:cubicBezTo>
                    <a:pt x="0" y="1995"/>
                    <a:pt x="176" y="2302"/>
                    <a:pt x="461" y="2368"/>
                  </a:cubicBezTo>
                  <a:cubicBezTo>
                    <a:pt x="526" y="2390"/>
                    <a:pt x="570" y="2390"/>
                    <a:pt x="614" y="2390"/>
                  </a:cubicBezTo>
                  <a:cubicBezTo>
                    <a:pt x="855" y="2390"/>
                    <a:pt x="1074" y="2236"/>
                    <a:pt x="1140" y="1995"/>
                  </a:cubicBezTo>
                  <a:lnTo>
                    <a:pt x="1491" y="680"/>
                  </a:lnTo>
                  <a:cubicBezTo>
                    <a:pt x="1556" y="395"/>
                    <a:pt x="1403" y="89"/>
                    <a:pt x="1096" y="23"/>
                  </a:cubicBezTo>
                  <a:cubicBezTo>
                    <a:pt x="1046" y="7"/>
                    <a:pt x="995" y="0"/>
                    <a:pt x="945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43"/>
            <p:cNvSpPr/>
            <p:nvPr/>
          </p:nvSpPr>
          <p:spPr>
            <a:xfrm>
              <a:off x="5974363" y="796550"/>
              <a:ext cx="53700" cy="51250"/>
            </a:xfrm>
            <a:custGeom>
              <a:avLst/>
              <a:gdLst/>
              <a:ahLst/>
              <a:cxnLst/>
              <a:rect l="l" t="t" r="r" b="b"/>
              <a:pathLst>
                <a:path w="2148" h="2050" extrusionOk="0">
                  <a:moveTo>
                    <a:pt x="1553" y="0"/>
                  </a:moveTo>
                  <a:cubicBezTo>
                    <a:pt x="1414" y="0"/>
                    <a:pt x="1271" y="55"/>
                    <a:pt x="1162" y="165"/>
                  </a:cubicBezTo>
                  <a:lnTo>
                    <a:pt x="219" y="1107"/>
                  </a:lnTo>
                  <a:cubicBezTo>
                    <a:pt x="0" y="1326"/>
                    <a:pt x="0" y="1677"/>
                    <a:pt x="219" y="1896"/>
                  </a:cubicBezTo>
                  <a:cubicBezTo>
                    <a:pt x="329" y="2005"/>
                    <a:pt x="460" y="2049"/>
                    <a:pt x="592" y="2049"/>
                  </a:cubicBezTo>
                  <a:cubicBezTo>
                    <a:pt x="745" y="2049"/>
                    <a:pt x="877" y="2005"/>
                    <a:pt x="986" y="1896"/>
                  </a:cubicBezTo>
                  <a:lnTo>
                    <a:pt x="1929" y="932"/>
                  </a:lnTo>
                  <a:cubicBezTo>
                    <a:pt x="2148" y="734"/>
                    <a:pt x="2148" y="384"/>
                    <a:pt x="1929" y="165"/>
                  </a:cubicBezTo>
                  <a:cubicBezTo>
                    <a:pt x="1830" y="55"/>
                    <a:pt x="1693" y="0"/>
                    <a:pt x="1553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43"/>
            <p:cNvSpPr/>
            <p:nvPr/>
          </p:nvSpPr>
          <p:spPr>
            <a:xfrm>
              <a:off x="5974363" y="875975"/>
              <a:ext cx="53700" cy="51250"/>
            </a:xfrm>
            <a:custGeom>
              <a:avLst/>
              <a:gdLst/>
              <a:ahLst/>
              <a:cxnLst/>
              <a:rect l="l" t="t" r="r" b="b"/>
              <a:pathLst>
                <a:path w="2148" h="2050" extrusionOk="0">
                  <a:moveTo>
                    <a:pt x="1553" y="1"/>
                  </a:moveTo>
                  <a:cubicBezTo>
                    <a:pt x="1414" y="1"/>
                    <a:pt x="1271" y="56"/>
                    <a:pt x="1162" y="165"/>
                  </a:cubicBezTo>
                  <a:lnTo>
                    <a:pt x="219" y="1130"/>
                  </a:lnTo>
                  <a:cubicBezTo>
                    <a:pt x="0" y="1327"/>
                    <a:pt x="0" y="1677"/>
                    <a:pt x="219" y="1897"/>
                  </a:cubicBezTo>
                  <a:cubicBezTo>
                    <a:pt x="329" y="2006"/>
                    <a:pt x="460" y="2050"/>
                    <a:pt x="592" y="2050"/>
                  </a:cubicBezTo>
                  <a:cubicBezTo>
                    <a:pt x="745" y="2050"/>
                    <a:pt x="877" y="2006"/>
                    <a:pt x="986" y="1897"/>
                  </a:cubicBezTo>
                  <a:lnTo>
                    <a:pt x="1929" y="954"/>
                  </a:lnTo>
                  <a:cubicBezTo>
                    <a:pt x="2148" y="735"/>
                    <a:pt x="2148" y="384"/>
                    <a:pt x="1929" y="165"/>
                  </a:cubicBezTo>
                  <a:cubicBezTo>
                    <a:pt x="1830" y="56"/>
                    <a:pt x="1693" y="1"/>
                    <a:pt x="155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5" name="Google Shape;1305;p43"/>
          <p:cNvGrpSpPr/>
          <p:nvPr/>
        </p:nvGrpSpPr>
        <p:grpSpPr>
          <a:xfrm>
            <a:off x="4845223" y="2114197"/>
            <a:ext cx="341678" cy="308396"/>
            <a:chOff x="5684050" y="1723700"/>
            <a:chExt cx="720233" cy="650350"/>
          </a:xfrm>
        </p:grpSpPr>
        <p:sp>
          <p:nvSpPr>
            <p:cNvPr id="1306" name="Google Shape;1306;p43"/>
            <p:cNvSpPr/>
            <p:nvPr/>
          </p:nvSpPr>
          <p:spPr>
            <a:xfrm>
              <a:off x="5758440" y="1964198"/>
              <a:ext cx="485536" cy="361745"/>
            </a:xfrm>
            <a:custGeom>
              <a:avLst/>
              <a:gdLst/>
              <a:ahLst/>
              <a:cxnLst/>
              <a:rect l="l" t="t" r="r" b="b"/>
              <a:pathLst>
                <a:path w="16591" h="12361" extrusionOk="0">
                  <a:moveTo>
                    <a:pt x="0" y="1"/>
                  </a:moveTo>
                  <a:lnTo>
                    <a:pt x="0" y="4077"/>
                  </a:lnTo>
                  <a:cubicBezTo>
                    <a:pt x="0" y="8657"/>
                    <a:pt x="3704" y="12361"/>
                    <a:pt x="8284" y="12361"/>
                  </a:cubicBezTo>
                  <a:cubicBezTo>
                    <a:pt x="12865" y="12361"/>
                    <a:pt x="16590" y="8657"/>
                    <a:pt x="16590" y="4077"/>
                  </a:cubicBezTo>
                  <a:lnTo>
                    <a:pt x="165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43"/>
            <p:cNvSpPr/>
            <p:nvPr/>
          </p:nvSpPr>
          <p:spPr>
            <a:xfrm>
              <a:off x="5684050" y="2325910"/>
              <a:ext cx="634319" cy="48141"/>
            </a:xfrm>
            <a:custGeom>
              <a:avLst/>
              <a:gdLst/>
              <a:ahLst/>
              <a:cxnLst/>
              <a:rect l="l" t="t" r="r" b="b"/>
              <a:pathLst>
                <a:path w="21675" h="1645" extrusionOk="0">
                  <a:moveTo>
                    <a:pt x="811" y="1"/>
                  </a:moveTo>
                  <a:cubicBezTo>
                    <a:pt x="351" y="1"/>
                    <a:pt x="0" y="374"/>
                    <a:pt x="0" y="834"/>
                  </a:cubicBezTo>
                  <a:cubicBezTo>
                    <a:pt x="0" y="1294"/>
                    <a:pt x="351" y="1645"/>
                    <a:pt x="811" y="1645"/>
                  </a:cubicBezTo>
                  <a:lnTo>
                    <a:pt x="20863" y="1645"/>
                  </a:lnTo>
                  <a:cubicBezTo>
                    <a:pt x="21302" y="1645"/>
                    <a:pt x="21674" y="1294"/>
                    <a:pt x="21674" y="834"/>
                  </a:cubicBezTo>
                  <a:cubicBezTo>
                    <a:pt x="21674" y="374"/>
                    <a:pt x="21302" y="1"/>
                    <a:pt x="20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43"/>
            <p:cNvSpPr/>
            <p:nvPr/>
          </p:nvSpPr>
          <p:spPr>
            <a:xfrm>
              <a:off x="5758440" y="1964198"/>
              <a:ext cx="242461" cy="361745"/>
            </a:xfrm>
            <a:custGeom>
              <a:avLst/>
              <a:gdLst/>
              <a:ahLst/>
              <a:cxnLst/>
              <a:rect l="l" t="t" r="r" b="b"/>
              <a:pathLst>
                <a:path w="8285" h="12361" extrusionOk="0">
                  <a:moveTo>
                    <a:pt x="0" y="1"/>
                  </a:moveTo>
                  <a:lnTo>
                    <a:pt x="0" y="4077"/>
                  </a:lnTo>
                  <a:cubicBezTo>
                    <a:pt x="0" y="8657"/>
                    <a:pt x="3704" y="12361"/>
                    <a:pt x="8284" y="12361"/>
                  </a:cubicBezTo>
                  <a:lnTo>
                    <a:pt x="828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43"/>
            <p:cNvSpPr/>
            <p:nvPr/>
          </p:nvSpPr>
          <p:spPr>
            <a:xfrm>
              <a:off x="6187485" y="1992438"/>
              <a:ext cx="212961" cy="212932"/>
            </a:xfrm>
            <a:custGeom>
              <a:avLst/>
              <a:gdLst/>
              <a:ahLst/>
              <a:cxnLst/>
              <a:rect l="l" t="t" r="r" b="b"/>
              <a:pathLst>
                <a:path w="7277" h="7276" extrusionOk="0">
                  <a:moveTo>
                    <a:pt x="3638" y="2192"/>
                  </a:moveTo>
                  <a:cubicBezTo>
                    <a:pt x="4449" y="2192"/>
                    <a:pt x="5085" y="2849"/>
                    <a:pt x="5085" y="3638"/>
                  </a:cubicBezTo>
                  <a:cubicBezTo>
                    <a:pt x="5085" y="4427"/>
                    <a:pt x="4427" y="5084"/>
                    <a:pt x="3638" y="5084"/>
                  </a:cubicBezTo>
                  <a:cubicBezTo>
                    <a:pt x="2850" y="5084"/>
                    <a:pt x="2192" y="4427"/>
                    <a:pt x="2192" y="3638"/>
                  </a:cubicBezTo>
                  <a:cubicBezTo>
                    <a:pt x="2192" y="2849"/>
                    <a:pt x="2850" y="2192"/>
                    <a:pt x="3638" y="2192"/>
                  </a:cubicBezTo>
                  <a:close/>
                  <a:moveTo>
                    <a:pt x="3638" y="0"/>
                  </a:moveTo>
                  <a:cubicBezTo>
                    <a:pt x="1644" y="0"/>
                    <a:pt x="1" y="1622"/>
                    <a:pt x="1" y="3638"/>
                  </a:cubicBezTo>
                  <a:cubicBezTo>
                    <a:pt x="1" y="5632"/>
                    <a:pt x="1644" y="7276"/>
                    <a:pt x="3638" y="7276"/>
                  </a:cubicBezTo>
                  <a:cubicBezTo>
                    <a:pt x="5655" y="7276"/>
                    <a:pt x="7276" y="5632"/>
                    <a:pt x="7276" y="3638"/>
                  </a:cubicBezTo>
                  <a:cubicBezTo>
                    <a:pt x="7276" y="1622"/>
                    <a:pt x="5655" y="0"/>
                    <a:pt x="3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43"/>
            <p:cNvSpPr/>
            <p:nvPr/>
          </p:nvSpPr>
          <p:spPr>
            <a:xfrm>
              <a:off x="6061150" y="1723700"/>
              <a:ext cx="343132" cy="60315"/>
            </a:xfrm>
            <a:custGeom>
              <a:avLst/>
              <a:gdLst/>
              <a:ahLst/>
              <a:cxnLst/>
              <a:rect l="l" t="t" r="r" b="b"/>
              <a:pathLst>
                <a:path w="11725" h="2061" extrusionOk="0">
                  <a:moveTo>
                    <a:pt x="1030" y="1"/>
                  </a:moveTo>
                  <a:cubicBezTo>
                    <a:pt x="461" y="1"/>
                    <a:pt x="0" y="461"/>
                    <a:pt x="0" y="1031"/>
                  </a:cubicBezTo>
                  <a:cubicBezTo>
                    <a:pt x="0" y="1601"/>
                    <a:pt x="461" y="2061"/>
                    <a:pt x="1030" y="2061"/>
                  </a:cubicBezTo>
                  <a:lnTo>
                    <a:pt x="10695" y="2061"/>
                  </a:lnTo>
                  <a:cubicBezTo>
                    <a:pt x="11265" y="2061"/>
                    <a:pt x="11725" y="1601"/>
                    <a:pt x="11725" y="1031"/>
                  </a:cubicBezTo>
                  <a:cubicBezTo>
                    <a:pt x="11725" y="461"/>
                    <a:pt x="11265" y="1"/>
                    <a:pt x="106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43"/>
            <p:cNvSpPr/>
            <p:nvPr/>
          </p:nvSpPr>
          <p:spPr>
            <a:xfrm>
              <a:off x="6000866" y="1843627"/>
              <a:ext cx="275150" cy="60315"/>
            </a:xfrm>
            <a:custGeom>
              <a:avLst/>
              <a:gdLst/>
              <a:ahLst/>
              <a:cxnLst/>
              <a:rect l="l" t="t" r="r" b="b"/>
              <a:pathLst>
                <a:path w="9402" h="2061" extrusionOk="0">
                  <a:moveTo>
                    <a:pt x="1030" y="1"/>
                  </a:moveTo>
                  <a:cubicBezTo>
                    <a:pt x="461" y="1"/>
                    <a:pt x="0" y="461"/>
                    <a:pt x="0" y="1031"/>
                  </a:cubicBezTo>
                  <a:cubicBezTo>
                    <a:pt x="0" y="1601"/>
                    <a:pt x="461" y="2061"/>
                    <a:pt x="1030" y="2061"/>
                  </a:cubicBezTo>
                  <a:lnTo>
                    <a:pt x="8372" y="2061"/>
                  </a:lnTo>
                  <a:cubicBezTo>
                    <a:pt x="8942" y="2061"/>
                    <a:pt x="9402" y="1601"/>
                    <a:pt x="9402" y="1031"/>
                  </a:cubicBezTo>
                  <a:cubicBezTo>
                    <a:pt x="9402" y="461"/>
                    <a:pt x="8942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43"/>
            <p:cNvSpPr/>
            <p:nvPr/>
          </p:nvSpPr>
          <p:spPr>
            <a:xfrm>
              <a:off x="6108617" y="1768592"/>
              <a:ext cx="119957" cy="90458"/>
            </a:xfrm>
            <a:custGeom>
              <a:avLst/>
              <a:gdLst/>
              <a:ahLst/>
              <a:cxnLst/>
              <a:rect l="l" t="t" r="r" b="b"/>
              <a:pathLst>
                <a:path w="4099" h="3091" extrusionOk="0">
                  <a:moveTo>
                    <a:pt x="0" y="1"/>
                  </a:moveTo>
                  <a:lnTo>
                    <a:pt x="0" y="527"/>
                  </a:lnTo>
                  <a:cubicBezTo>
                    <a:pt x="570" y="527"/>
                    <a:pt x="1030" y="987"/>
                    <a:pt x="1030" y="1557"/>
                  </a:cubicBezTo>
                  <a:cubicBezTo>
                    <a:pt x="1030" y="2105"/>
                    <a:pt x="570" y="2565"/>
                    <a:pt x="0" y="2565"/>
                  </a:cubicBezTo>
                  <a:lnTo>
                    <a:pt x="0" y="3091"/>
                  </a:lnTo>
                  <a:lnTo>
                    <a:pt x="4098" y="3091"/>
                  </a:lnTo>
                  <a:lnTo>
                    <a:pt x="4098" y="2565"/>
                  </a:lnTo>
                  <a:cubicBezTo>
                    <a:pt x="3550" y="2565"/>
                    <a:pt x="3090" y="2105"/>
                    <a:pt x="3090" y="1557"/>
                  </a:cubicBezTo>
                  <a:cubicBezTo>
                    <a:pt x="3090" y="987"/>
                    <a:pt x="3550" y="527"/>
                    <a:pt x="4098" y="527"/>
                  </a:cubicBezTo>
                  <a:lnTo>
                    <a:pt x="40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3" name="Google Shape;1313;p43"/>
          <p:cNvGrpSpPr/>
          <p:nvPr/>
        </p:nvGrpSpPr>
        <p:grpSpPr>
          <a:xfrm>
            <a:off x="4918214" y="2651833"/>
            <a:ext cx="195697" cy="282676"/>
            <a:chOff x="2791677" y="2536176"/>
            <a:chExt cx="532799" cy="769606"/>
          </a:xfrm>
        </p:grpSpPr>
        <p:sp>
          <p:nvSpPr>
            <p:cNvPr id="1314" name="Google Shape;1314;p43"/>
            <p:cNvSpPr/>
            <p:nvPr/>
          </p:nvSpPr>
          <p:spPr>
            <a:xfrm>
              <a:off x="2837213" y="2620923"/>
              <a:ext cx="441710" cy="684859"/>
            </a:xfrm>
            <a:custGeom>
              <a:avLst/>
              <a:gdLst/>
              <a:ahLst/>
              <a:cxnLst/>
              <a:rect l="l" t="t" r="r" b="b"/>
              <a:pathLst>
                <a:path w="22127" h="34303" extrusionOk="0">
                  <a:moveTo>
                    <a:pt x="1" y="1"/>
                  </a:moveTo>
                  <a:lnTo>
                    <a:pt x="1" y="1407"/>
                  </a:lnTo>
                  <a:lnTo>
                    <a:pt x="2256" y="34303"/>
                  </a:lnTo>
                  <a:lnTo>
                    <a:pt x="19872" y="34303"/>
                  </a:lnTo>
                  <a:lnTo>
                    <a:pt x="22127" y="1407"/>
                  </a:lnTo>
                  <a:lnTo>
                    <a:pt x="2212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accent4"/>
                </a:solidFill>
              </a:endParaRPr>
            </a:p>
          </p:txBody>
        </p:sp>
        <p:sp>
          <p:nvSpPr>
            <p:cNvPr id="1315" name="Google Shape;1315;p43"/>
            <p:cNvSpPr/>
            <p:nvPr/>
          </p:nvSpPr>
          <p:spPr>
            <a:xfrm>
              <a:off x="2837213" y="2536176"/>
              <a:ext cx="441710" cy="84771"/>
            </a:xfrm>
            <a:custGeom>
              <a:avLst/>
              <a:gdLst/>
              <a:ahLst/>
              <a:cxnLst/>
              <a:rect l="l" t="t" r="r" b="b"/>
              <a:pathLst>
                <a:path w="22127" h="4246" extrusionOk="0">
                  <a:moveTo>
                    <a:pt x="2813" y="1"/>
                  </a:moveTo>
                  <a:lnTo>
                    <a:pt x="1" y="2840"/>
                  </a:lnTo>
                  <a:lnTo>
                    <a:pt x="1" y="4246"/>
                  </a:lnTo>
                  <a:lnTo>
                    <a:pt x="22127" y="4246"/>
                  </a:lnTo>
                  <a:lnTo>
                    <a:pt x="22127" y="2840"/>
                  </a:lnTo>
                  <a:lnTo>
                    <a:pt x="193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43"/>
            <p:cNvSpPr/>
            <p:nvPr/>
          </p:nvSpPr>
          <p:spPr>
            <a:xfrm>
              <a:off x="2791677" y="2592854"/>
              <a:ext cx="532799" cy="56162"/>
            </a:xfrm>
            <a:custGeom>
              <a:avLst/>
              <a:gdLst/>
              <a:ahLst/>
              <a:cxnLst/>
              <a:rect l="l" t="t" r="r" b="b"/>
              <a:pathLst>
                <a:path w="26690" h="2813" extrusionOk="0">
                  <a:moveTo>
                    <a:pt x="1433" y="1"/>
                  </a:moveTo>
                  <a:cubicBezTo>
                    <a:pt x="637" y="1"/>
                    <a:pt x="0" y="611"/>
                    <a:pt x="0" y="1407"/>
                  </a:cubicBezTo>
                  <a:cubicBezTo>
                    <a:pt x="0" y="2176"/>
                    <a:pt x="637" y="2813"/>
                    <a:pt x="1433" y="2813"/>
                  </a:cubicBezTo>
                  <a:lnTo>
                    <a:pt x="25257" y="2813"/>
                  </a:lnTo>
                  <a:cubicBezTo>
                    <a:pt x="26052" y="2813"/>
                    <a:pt x="26689" y="2176"/>
                    <a:pt x="26689" y="1407"/>
                  </a:cubicBezTo>
                  <a:cubicBezTo>
                    <a:pt x="26689" y="637"/>
                    <a:pt x="26052" y="1"/>
                    <a:pt x="25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43"/>
            <p:cNvSpPr/>
            <p:nvPr/>
          </p:nvSpPr>
          <p:spPr>
            <a:xfrm>
              <a:off x="2833520" y="2844958"/>
              <a:ext cx="449116" cy="236785"/>
            </a:xfrm>
            <a:custGeom>
              <a:avLst/>
              <a:gdLst/>
              <a:ahLst/>
              <a:cxnLst/>
              <a:rect l="l" t="t" r="r" b="b"/>
              <a:pathLst>
                <a:path w="22498" h="11860" extrusionOk="0">
                  <a:moveTo>
                    <a:pt x="0" y="0"/>
                  </a:moveTo>
                  <a:lnTo>
                    <a:pt x="823" y="11859"/>
                  </a:lnTo>
                  <a:lnTo>
                    <a:pt x="21675" y="11859"/>
                  </a:lnTo>
                  <a:lnTo>
                    <a:pt x="224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" name="Google Shape;1322;p44"/>
          <p:cNvSpPr/>
          <p:nvPr/>
        </p:nvSpPr>
        <p:spPr>
          <a:xfrm>
            <a:off x="863100" y="2023100"/>
            <a:ext cx="7415400" cy="1662900"/>
          </a:xfrm>
          <a:prstGeom prst="roundRect">
            <a:avLst>
              <a:gd name="adj" fmla="val 16667"/>
            </a:avLst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aphicFrame>
        <p:nvGraphicFramePr>
          <p:cNvPr id="1323" name="Google Shape;1323;p44"/>
          <p:cNvGraphicFramePr/>
          <p:nvPr/>
        </p:nvGraphicFramePr>
        <p:xfrm>
          <a:off x="863090" y="2023108"/>
          <a:ext cx="7417800" cy="1631580"/>
        </p:xfrm>
        <a:graphic>
          <a:graphicData uri="http://schemas.openxmlformats.org/drawingml/2006/table">
            <a:tbl>
              <a:tblPr>
                <a:noFill/>
                <a:tableStyleId>{BC294F83-E6F9-476D-B4D0-1C10C659ACA9}</a:tableStyleId>
              </a:tblPr>
              <a:tblGrid>
                <a:gridCol w="2472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72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72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312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Premium</a:t>
                      </a:r>
                      <a:endParaRPr sz="1800">
                        <a:solidFill>
                          <a:schemeClr val="accent2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Pro</a:t>
                      </a:r>
                      <a:endParaRPr/>
                    </a:p>
                  </a:txBody>
                  <a:tcPr marL="91425" marR="91425" marT="91425" marB="91425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Basic</a:t>
                      </a:r>
                      <a:endParaRPr/>
                    </a:p>
                  </a:txBody>
                  <a:tcPr marL="91425" marR="91425" marT="91425" marB="91425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78200">
                <a:tc>
                  <a:txBody>
                    <a:bodyPr/>
                    <a:lstStyle/>
                    <a:p>
                      <a:pPr marL="548640" lvl="0" indent="-31750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1"/>
                        </a:buClr>
                        <a:buSzPts val="1400"/>
                        <a:buFont typeface="Lato"/>
                        <a:buChar char="●"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List your features</a:t>
                      </a:r>
                      <a:endParaRPr>
                        <a:solidFill>
                          <a:schemeClr val="accent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  <a:p>
                      <a:pPr marL="548640" lvl="0" indent="-31750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1"/>
                        </a:buClr>
                        <a:buSzPts val="1400"/>
                        <a:buFont typeface="Lato"/>
                        <a:buChar char="●"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List your features</a:t>
                      </a:r>
                      <a:endParaRPr/>
                    </a:p>
                  </a:txBody>
                  <a:tcPr marL="91425" marR="91425" marT="182875" marB="0" anchor="ctr">
                    <a:lnL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548640" lvl="0" indent="-31750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1"/>
                        </a:buClr>
                        <a:buSzPts val="1400"/>
                        <a:buFont typeface="Lato"/>
                        <a:buChar char="●"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List your features</a:t>
                      </a:r>
                      <a:endParaRPr>
                        <a:solidFill>
                          <a:schemeClr val="accent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  <a:p>
                      <a:pPr marL="548640" lvl="0" indent="-31750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1"/>
                        </a:buClr>
                        <a:buSzPts val="1400"/>
                        <a:buFont typeface="Lato"/>
                        <a:buChar char="●"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List your features</a:t>
                      </a:r>
                      <a:endParaRPr>
                        <a:solidFill>
                          <a:schemeClr val="accent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L="91425" marR="91425" marT="182875" marB="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548640" lvl="0" indent="-31750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1"/>
                        </a:buClr>
                        <a:buSzPts val="1400"/>
                        <a:buFont typeface="Lato"/>
                        <a:buChar char="●"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List your features</a:t>
                      </a:r>
                      <a:endParaRPr>
                        <a:solidFill>
                          <a:schemeClr val="accent1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  <a:p>
                      <a:pPr marL="548640" lvl="0" indent="-31750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accent1"/>
                        </a:buClr>
                        <a:buSzPts val="1400"/>
                        <a:buFont typeface="Lato"/>
                        <a:buChar char="●"/>
                      </a:pPr>
                      <a:r>
                        <a:rPr lang="en">
                          <a:solidFill>
                            <a:schemeClr val="accent1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List your features</a:t>
                      </a:r>
                      <a:endParaRPr/>
                    </a:p>
                  </a:txBody>
                  <a:tcPr marL="91425" marR="91425" marT="182875" marB="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63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Coffee + two muffins</a:t>
                      </a:r>
                      <a:endParaRPr b="1">
                        <a:solidFill>
                          <a:schemeClr val="accent1"/>
                        </a:solidFill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accent1"/>
                          </a:solidFill>
                        </a:rPr>
                        <a:t>Coffee + muffin </a:t>
                      </a:r>
                      <a:endParaRPr/>
                    </a:p>
                  </a:txBody>
                  <a:tcPr marL="91425" marR="91425" marT="91425" marB="91425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 dirty="0">
                          <a:solidFill>
                            <a:schemeClr val="accent1"/>
                          </a:solidFill>
                        </a:rPr>
                        <a:t>Coffee </a:t>
                      </a:r>
                      <a:endParaRPr dirty="0"/>
                    </a:p>
                  </a:txBody>
                  <a:tcPr marL="91425" marR="91425" marT="91425" marB="91425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24" name="Google Shape;1324;p44"/>
          <p:cNvSpPr txBox="1">
            <a:spLocks noGrp="1"/>
          </p:cNvSpPr>
          <p:nvPr>
            <p:ph type="title"/>
          </p:nvPr>
        </p:nvSpPr>
        <p:spPr>
          <a:xfrm>
            <a:off x="5486045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BFBFB"/>
                </a:solidFill>
              </a:rPr>
              <a:t>Our Plans</a:t>
            </a:r>
            <a:endParaRPr>
              <a:solidFill>
                <a:srgbClr val="FBFBFB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43328" y="4130084"/>
            <a:ext cx="1254944" cy="412071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63100" y="3975750"/>
            <a:ext cx="2376437" cy="566405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764768" y="3733215"/>
            <a:ext cx="483654" cy="769184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" name="Google Shape;465;p31"/>
          <p:cNvSpPr txBox="1">
            <a:spLocks noGrp="1"/>
          </p:cNvSpPr>
          <p:nvPr>
            <p:ph type="title" idx="4294967295"/>
          </p:nvPr>
        </p:nvSpPr>
        <p:spPr>
          <a:xfrm>
            <a:off x="1268963" y="503238"/>
            <a:ext cx="3040063" cy="39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Contents of This Template</a:t>
            </a:r>
            <a:endParaRPr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6" name="Google Shape;466;p31"/>
          <p:cNvSpPr txBox="1">
            <a:spLocks noGrp="1"/>
          </p:cNvSpPr>
          <p:nvPr>
            <p:ph type="subTitle" idx="4294967295"/>
          </p:nvPr>
        </p:nvSpPr>
        <p:spPr>
          <a:xfrm>
            <a:off x="1268963" y="1349375"/>
            <a:ext cx="6699250" cy="3382963"/>
          </a:xfrm>
          <a:prstGeom prst="rect">
            <a:avLst/>
          </a:prstGeom>
        </p:spPr>
        <p:txBody>
          <a:bodyPr spcFirstLastPara="1" wrap="square" lIns="857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00" b="0" dirty="0">
                <a:solidFill>
                  <a:schemeClr val="accent2"/>
                </a:solidFill>
              </a:rPr>
              <a:t>Here’s what you’ll find in </a:t>
            </a:r>
            <a:r>
              <a:rPr lang="en" sz="1100" b="0" dirty="0" smtClean="0">
                <a:solidFill>
                  <a:schemeClr val="accent2"/>
                </a:solidFill>
              </a:rPr>
              <a:t>this template</a:t>
            </a:r>
            <a:r>
              <a:rPr lang="en" sz="1100" b="0" dirty="0">
                <a:solidFill>
                  <a:schemeClr val="accent2"/>
                </a:solidFill>
              </a:rPr>
              <a:t>: </a:t>
            </a:r>
            <a:endParaRPr sz="1100" b="0" dirty="0">
              <a:solidFill>
                <a:schemeClr val="accent2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100" b="0" dirty="0">
              <a:solidFill>
                <a:schemeClr val="accent2"/>
              </a:solidFill>
            </a:endParaRPr>
          </a:p>
          <a:p>
            <a:pPr marL="4572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>
                <a:solidFill>
                  <a:schemeClr val="accent2"/>
                </a:solidFill>
              </a:rPr>
              <a:t>A slide structure based on a pitch deck, which you can easily adapt to your needs. For more info on how to edit the template, please visit </a:t>
            </a:r>
            <a:r>
              <a:rPr lang="en" sz="1100" b="1" dirty="0" smtClean="0">
                <a:solidFill>
                  <a:schemeClr val="accent2"/>
                </a:solidFill>
                <a:uFill>
                  <a:noFill/>
                </a:uFill>
              </a:rPr>
              <a:t>plantillaspowerpoint.org</a:t>
            </a:r>
            <a:r>
              <a:rPr lang="en" sz="1100" dirty="0" smtClean="0"/>
              <a:t>.</a:t>
            </a:r>
          </a:p>
          <a:p>
            <a:pPr marL="4572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 smtClean="0">
                <a:solidFill>
                  <a:schemeClr val="accent2"/>
                </a:solidFill>
              </a:rPr>
              <a:t>An </a:t>
            </a:r>
            <a:r>
              <a:rPr lang="en" sz="1100" b="0" dirty="0">
                <a:solidFill>
                  <a:schemeClr val="accent2"/>
                </a:solidFill>
              </a:rPr>
              <a:t>assortment of illustrations that are suitable for use in the presentation can be found in the 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alternative resources slide</a:t>
            </a:r>
            <a:r>
              <a:rPr lang="en" sz="1100" b="1" dirty="0">
                <a:solidFill>
                  <a:schemeClr val="accent2"/>
                </a:solidFill>
              </a:rPr>
              <a:t>.</a:t>
            </a:r>
            <a:endParaRPr sz="1100" b="1" dirty="0">
              <a:solidFill>
                <a:schemeClr val="accent2"/>
              </a:solidFill>
            </a:endParaRPr>
          </a:p>
          <a:p>
            <a:pPr marL="4572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>
                <a:solidFill>
                  <a:schemeClr val="accent2"/>
                </a:solidFill>
              </a:rPr>
              <a:t>A 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thanks slide</a:t>
            </a:r>
            <a:r>
              <a:rPr lang="en" sz="1100" b="0" dirty="0">
                <a:solidFill>
                  <a:schemeClr val="accent2"/>
                </a:solidFill>
              </a:rPr>
              <a:t>, which you must keep so that proper credits for our design are given.</a:t>
            </a:r>
            <a:endParaRPr sz="1100" b="0" dirty="0">
              <a:solidFill>
                <a:schemeClr val="accent2"/>
              </a:solidFill>
            </a:endParaRPr>
          </a:p>
          <a:p>
            <a:pPr marL="4572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>
                <a:solidFill>
                  <a:schemeClr val="accent2"/>
                </a:solidFill>
              </a:rPr>
              <a:t>A 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resources slide</a:t>
            </a:r>
            <a:r>
              <a:rPr lang="en" sz="1100" b="0" dirty="0">
                <a:solidFill>
                  <a:schemeClr val="accent2"/>
                </a:solidFill>
              </a:rPr>
              <a:t>, where you’ll find links to all the elements used in the template.</a:t>
            </a:r>
            <a:endParaRPr sz="1100" b="0" dirty="0">
              <a:solidFill>
                <a:schemeClr val="accent2"/>
              </a:solidFill>
            </a:endParaRPr>
          </a:p>
          <a:p>
            <a:pPr marL="4572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>
                <a:solidFill>
                  <a:schemeClr val="accent2"/>
                </a:solidFill>
                <a:uFill>
                  <a:noFill/>
                </a:uFill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I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6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nstructions for use</a:t>
            </a:r>
            <a:r>
              <a:rPr lang="en" sz="1100" b="1" dirty="0">
                <a:solidFill>
                  <a:schemeClr val="accent2"/>
                </a:solidFill>
              </a:rPr>
              <a:t>.</a:t>
            </a:r>
            <a:endParaRPr sz="1100" b="1" dirty="0">
              <a:solidFill>
                <a:schemeClr val="accent2"/>
              </a:solidFill>
            </a:endParaRPr>
          </a:p>
          <a:p>
            <a:pPr marL="4572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>
                <a:solidFill>
                  <a:schemeClr val="accent2"/>
                </a:solidFill>
              </a:rPr>
              <a:t>Final slides with:</a:t>
            </a:r>
            <a:endParaRPr sz="1100" b="0" dirty="0">
              <a:solidFill>
                <a:schemeClr val="accent2"/>
              </a:solidFill>
            </a:endParaRPr>
          </a:p>
          <a:p>
            <a:pPr marL="9144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>
                <a:solidFill>
                  <a:schemeClr val="accent2"/>
                </a:solidFill>
              </a:rPr>
              <a:t>The</a:t>
            </a:r>
            <a:r>
              <a:rPr lang="en" sz="1100" b="0" dirty="0">
                <a:solidFill>
                  <a:schemeClr val="accent2"/>
                </a:solidFill>
                <a:uFill>
                  <a:noFill/>
                </a:uFill>
                <a:hlinkClick r:id="rId7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 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7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fonts and colors used</a:t>
            </a:r>
            <a:r>
              <a:rPr lang="en" sz="1100" b="0" dirty="0">
                <a:solidFill>
                  <a:schemeClr val="accent2"/>
                </a:solidFill>
              </a:rPr>
              <a:t> in the template.</a:t>
            </a:r>
            <a:endParaRPr sz="1100" b="0" dirty="0">
              <a:solidFill>
                <a:schemeClr val="accent2"/>
              </a:solidFill>
            </a:endParaRPr>
          </a:p>
          <a:p>
            <a:pPr marL="914400" lvl="0" indent="-292100" algn="l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000"/>
              <a:buAutoNum type="arabicPeriod"/>
            </a:pPr>
            <a:r>
              <a:rPr lang="en" sz="1100" dirty="0">
                <a:solidFill>
                  <a:schemeClr val="accent2"/>
                </a:solidFill>
              </a:rPr>
              <a:t>A selection of 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5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illustrations</a:t>
            </a:r>
            <a:r>
              <a:rPr lang="en" sz="1100" b="1" dirty="0">
                <a:solidFill>
                  <a:schemeClr val="accent2"/>
                </a:solidFill>
              </a:rPr>
              <a:t>.</a:t>
            </a:r>
            <a:r>
              <a:rPr lang="en" sz="1100" dirty="0">
                <a:solidFill>
                  <a:schemeClr val="accent2"/>
                </a:solidFill>
              </a:rPr>
              <a:t> You can also customize and animate them as you wish with the online editor. Visit 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Stories by Freepik</a:t>
            </a:r>
            <a:r>
              <a:rPr lang="en" sz="1100" dirty="0">
                <a:solidFill>
                  <a:schemeClr val="accent2"/>
                </a:solidFill>
              </a:rPr>
              <a:t> to find more. </a:t>
            </a:r>
            <a:endParaRPr sz="1100" dirty="0">
              <a:solidFill>
                <a:schemeClr val="accent2"/>
              </a:solidFill>
            </a:endParaRPr>
          </a:p>
          <a:p>
            <a:pPr marL="9144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0" dirty="0">
                <a:solidFill>
                  <a:schemeClr val="accent2"/>
                </a:solidFill>
              </a:rPr>
              <a:t>More</a:t>
            </a:r>
            <a:r>
              <a:rPr lang="en" sz="1100" b="0" dirty="0">
                <a:solidFill>
                  <a:schemeClr val="accent2"/>
                </a:solidFill>
                <a:uFill>
                  <a:noFill/>
                </a:uFill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 </a:t>
            </a: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9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infographic resources</a:t>
            </a:r>
            <a:r>
              <a:rPr lang="en" sz="1100" b="0" dirty="0">
                <a:solidFill>
                  <a:schemeClr val="accent2"/>
                </a:solidFill>
              </a:rPr>
              <a:t>, whose size and color can be edited. </a:t>
            </a:r>
            <a:endParaRPr sz="1100" b="0" dirty="0">
              <a:solidFill>
                <a:schemeClr val="accent2"/>
              </a:solidFill>
            </a:endParaRPr>
          </a:p>
          <a:p>
            <a:pPr marL="91440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AutoNum type="arabicPeriod"/>
            </a:pPr>
            <a:r>
              <a:rPr lang="en" sz="1100" b="1" dirty="0">
                <a:solidFill>
                  <a:schemeClr val="accent2"/>
                </a:solidFill>
                <a:uFill>
                  <a:noFill/>
                </a:uFill>
                <a:hlinkClick r:id="rId10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Sets of customizable icons</a:t>
            </a:r>
            <a:r>
              <a:rPr lang="en" sz="1100" b="0" dirty="0">
                <a:solidFill>
                  <a:schemeClr val="accent2"/>
                </a:solidFill>
                <a:uFill>
                  <a:noFill/>
                </a:uFill>
                <a:hlinkClick r:id="rId10" action="ppaction://hlinksldjump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 </a:t>
            </a:r>
            <a:r>
              <a:rPr lang="en" sz="1100" b="0" dirty="0">
                <a:solidFill>
                  <a:schemeClr val="accent2"/>
                </a:solidFill>
              </a:rPr>
              <a:t>of the following themes: general, business, avatar, creative process, education, help &amp; support, medical, nature, performing arts, SEO &amp; marketing, and teamwork.</a:t>
            </a:r>
            <a:endParaRPr sz="1100" b="0" dirty="0">
              <a:solidFill>
                <a:schemeClr val="accent2"/>
              </a:solidFill>
            </a:endParaRPr>
          </a:p>
          <a:p>
            <a:pPr marL="13716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100" dirty="0">
              <a:solidFill>
                <a:schemeClr val="accent2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 dirty="0">
                <a:solidFill>
                  <a:schemeClr val="accent2"/>
                </a:solidFill>
              </a:rPr>
              <a:t>You can delete this slide when you’re done editing the presentation.</a:t>
            </a:r>
            <a:endParaRPr sz="1100" dirty="0">
              <a:solidFill>
                <a:schemeClr val="accent2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sz="1100" b="0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45"/>
          <p:cNvSpPr txBox="1">
            <a:spLocks noGrp="1"/>
          </p:cNvSpPr>
          <p:nvPr>
            <p:ph type="title"/>
          </p:nvPr>
        </p:nvSpPr>
        <p:spPr>
          <a:xfrm>
            <a:off x="6119475" y="636875"/>
            <a:ext cx="2389500" cy="181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With Coffee, Everything Is Better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1" name="Google Shape;1371;p46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Case Study</a:t>
            </a:r>
            <a:endParaRPr/>
          </a:p>
        </p:txBody>
      </p:sp>
      <p:grpSp>
        <p:nvGrpSpPr>
          <p:cNvPr id="1372" name="Google Shape;1372;p46"/>
          <p:cNvGrpSpPr/>
          <p:nvPr/>
        </p:nvGrpSpPr>
        <p:grpSpPr>
          <a:xfrm>
            <a:off x="1270041" y="1673398"/>
            <a:ext cx="1255899" cy="1233596"/>
            <a:chOff x="4463950" y="2307750"/>
            <a:chExt cx="1686450" cy="1656500"/>
          </a:xfrm>
        </p:grpSpPr>
        <p:sp>
          <p:nvSpPr>
            <p:cNvPr id="1373" name="Google Shape;1373;p46"/>
            <p:cNvSpPr/>
            <p:nvPr/>
          </p:nvSpPr>
          <p:spPr>
            <a:xfrm>
              <a:off x="5763925" y="2307750"/>
              <a:ext cx="386475" cy="385125"/>
            </a:xfrm>
            <a:custGeom>
              <a:avLst/>
              <a:gdLst/>
              <a:ahLst/>
              <a:cxnLst/>
              <a:rect l="l" t="t" r="r" b="b"/>
              <a:pathLst>
                <a:path w="15459" h="15405" extrusionOk="0">
                  <a:moveTo>
                    <a:pt x="13125" y="1"/>
                  </a:moveTo>
                  <a:cubicBezTo>
                    <a:pt x="12513" y="1"/>
                    <a:pt x="11913" y="245"/>
                    <a:pt x="11480" y="678"/>
                  </a:cubicBezTo>
                  <a:lnTo>
                    <a:pt x="1" y="12112"/>
                  </a:lnTo>
                  <a:lnTo>
                    <a:pt x="3293" y="15404"/>
                  </a:lnTo>
                  <a:lnTo>
                    <a:pt x="14772" y="3971"/>
                  </a:lnTo>
                  <a:cubicBezTo>
                    <a:pt x="15184" y="3514"/>
                    <a:pt x="15458" y="2919"/>
                    <a:pt x="15458" y="2325"/>
                  </a:cubicBezTo>
                  <a:cubicBezTo>
                    <a:pt x="15413" y="1364"/>
                    <a:pt x="14864" y="541"/>
                    <a:pt x="13995" y="175"/>
                  </a:cubicBezTo>
                  <a:cubicBezTo>
                    <a:pt x="13714" y="57"/>
                    <a:pt x="13418" y="1"/>
                    <a:pt x="13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46"/>
            <p:cNvSpPr/>
            <p:nvPr/>
          </p:nvSpPr>
          <p:spPr>
            <a:xfrm>
              <a:off x="5044775" y="3806450"/>
              <a:ext cx="523675" cy="157800"/>
            </a:xfrm>
            <a:custGeom>
              <a:avLst/>
              <a:gdLst/>
              <a:ahLst/>
              <a:cxnLst/>
              <a:rect l="l" t="t" r="r" b="b"/>
              <a:pathLst>
                <a:path w="20947" h="6312" extrusionOk="0">
                  <a:moveTo>
                    <a:pt x="0" y="1"/>
                  </a:moveTo>
                  <a:lnTo>
                    <a:pt x="0" y="3979"/>
                  </a:lnTo>
                  <a:cubicBezTo>
                    <a:pt x="0" y="5306"/>
                    <a:pt x="1052" y="6312"/>
                    <a:pt x="2333" y="6312"/>
                  </a:cubicBezTo>
                  <a:lnTo>
                    <a:pt x="18614" y="6312"/>
                  </a:lnTo>
                  <a:cubicBezTo>
                    <a:pt x="19894" y="6312"/>
                    <a:pt x="20946" y="5306"/>
                    <a:pt x="20946" y="3979"/>
                  </a:cubicBezTo>
                  <a:lnTo>
                    <a:pt x="209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46"/>
            <p:cNvSpPr/>
            <p:nvPr/>
          </p:nvSpPr>
          <p:spPr>
            <a:xfrm>
              <a:off x="5479250" y="2622525"/>
              <a:ext cx="357875" cy="353900"/>
            </a:xfrm>
            <a:custGeom>
              <a:avLst/>
              <a:gdLst/>
              <a:ahLst/>
              <a:cxnLst/>
              <a:rect l="l" t="t" r="r" b="b"/>
              <a:pathLst>
                <a:path w="14315" h="14156" extrusionOk="0">
                  <a:moveTo>
                    <a:pt x="13034" y="1"/>
                  </a:moveTo>
                  <a:cubicBezTo>
                    <a:pt x="12737" y="1"/>
                    <a:pt x="12439" y="115"/>
                    <a:pt x="12211" y="344"/>
                  </a:cubicBezTo>
                  <a:lnTo>
                    <a:pt x="412" y="12143"/>
                  </a:lnTo>
                  <a:cubicBezTo>
                    <a:pt x="92" y="12509"/>
                    <a:pt x="0" y="13012"/>
                    <a:pt x="183" y="13424"/>
                  </a:cubicBezTo>
                  <a:cubicBezTo>
                    <a:pt x="366" y="13881"/>
                    <a:pt x="778" y="14155"/>
                    <a:pt x="1235" y="14155"/>
                  </a:cubicBezTo>
                  <a:cubicBezTo>
                    <a:pt x="1555" y="14155"/>
                    <a:pt x="1829" y="14018"/>
                    <a:pt x="2058" y="13835"/>
                  </a:cubicBezTo>
                  <a:lnTo>
                    <a:pt x="13857" y="1990"/>
                  </a:lnTo>
                  <a:cubicBezTo>
                    <a:pt x="14315" y="1533"/>
                    <a:pt x="14315" y="801"/>
                    <a:pt x="13857" y="344"/>
                  </a:cubicBezTo>
                  <a:cubicBezTo>
                    <a:pt x="13629" y="115"/>
                    <a:pt x="13331" y="1"/>
                    <a:pt x="130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46"/>
            <p:cNvSpPr/>
            <p:nvPr/>
          </p:nvSpPr>
          <p:spPr>
            <a:xfrm>
              <a:off x="4463950" y="2918075"/>
              <a:ext cx="1686450" cy="930700"/>
            </a:xfrm>
            <a:custGeom>
              <a:avLst/>
              <a:gdLst/>
              <a:ahLst/>
              <a:cxnLst/>
              <a:rect l="l" t="t" r="r" b="b"/>
              <a:pathLst>
                <a:path w="67458" h="37228" extrusionOk="0">
                  <a:moveTo>
                    <a:pt x="2333" y="1"/>
                  </a:moveTo>
                  <a:cubicBezTo>
                    <a:pt x="1007" y="1"/>
                    <a:pt x="1" y="1053"/>
                    <a:pt x="1" y="2333"/>
                  </a:cubicBezTo>
                  <a:lnTo>
                    <a:pt x="1" y="3477"/>
                  </a:lnTo>
                  <a:cubicBezTo>
                    <a:pt x="1" y="22090"/>
                    <a:pt x="15093" y="37228"/>
                    <a:pt x="33706" y="37228"/>
                  </a:cubicBezTo>
                  <a:cubicBezTo>
                    <a:pt x="52320" y="37228"/>
                    <a:pt x="67457" y="22090"/>
                    <a:pt x="67412" y="3477"/>
                  </a:cubicBezTo>
                  <a:lnTo>
                    <a:pt x="67412" y="2333"/>
                  </a:lnTo>
                  <a:cubicBezTo>
                    <a:pt x="67412" y="1053"/>
                    <a:pt x="66406" y="1"/>
                    <a:pt x="65125" y="1"/>
                  </a:cubicBez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46"/>
            <p:cNvSpPr/>
            <p:nvPr/>
          </p:nvSpPr>
          <p:spPr>
            <a:xfrm>
              <a:off x="4521125" y="2918075"/>
              <a:ext cx="1570975" cy="930700"/>
            </a:xfrm>
            <a:custGeom>
              <a:avLst/>
              <a:gdLst/>
              <a:ahLst/>
              <a:cxnLst/>
              <a:rect l="l" t="t" r="r" b="b"/>
              <a:pathLst>
                <a:path w="62839" h="37228" extrusionOk="0">
                  <a:moveTo>
                    <a:pt x="2196" y="1"/>
                  </a:moveTo>
                  <a:cubicBezTo>
                    <a:pt x="1601" y="1"/>
                    <a:pt x="1052" y="275"/>
                    <a:pt x="641" y="733"/>
                  </a:cubicBezTo>
                  <a:cubicBezTo>
                    <a:pt x="229" y="1144"/>
                    <a:pt x="1" y="1739"/>
                    <a:pt x="46" y="2333"/>
                  </a:cubicBezTo>
                  <a:lnTo>
                    <a:pt x="46" y="3477"/>
                  </a:lnTo>
                  <a:cubicBezTo>
                    <a:pt x="46" y="21999"/>
                    <a:pt x="14086" y="37228"/>
                    <a:pt x="31419" y="37228"/>
                  </a:cubicBezTo>
                  <a:cubicBezTo>
                    <a:pt x="48752" y="37228"/>
                    <a:pt x="62838" y="22090"/>
                    <a:pt x="62838" y="3477"/>
                  </a:cubicBezTo>
                  <a:lnTo>
                    <a:pt x="62838" y="2333"/>
                  </a:lnTo>
                  <a:cubicBezTo>
                    <a:pt x="62838" y="1739"/>
                    <a:pt x="62655" y="1144"/>
                    <a:pt x="62244" y="733"/>
                  </a:cubicBezTo>
                  <a:cubicBezTo>
                    <a:pt x="61832" y="275"/>
                    <a:pt x="61237" y="1"/>
                    <a:pt x="606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46"/>
            <p:cNvSpPr/>
            <p:nvPr/>
          </p:nvSpPr>
          <p:spPr>
            <a:xfrm>
              <a:off x="5238000" y="2580600"/>
              <a:ext cx="638000" cy="395825"/>
            </a:xfrm>
            <a:custGeom>
              <a:avLst/>
              <a:gdLst/>
              <a:ahLst/>
              <a:cxnLst/>
              <a:rect l="l" t="t" r="r" b="b"/>
              <a:pathLst>
                <a:path w="25520" h="15833" extrusionOk="0">
                  <a:moveTo>
                    <a:pt x="20763" y="2570"/>
                  </a:moveTo>
                  <a:lnTo>
                    <a:pt x="23004" y="4811"/>
                  </a:lnTo>
                  <a:cubicBezTo>
                    <a:pt x="21769" y="7829"/>
                    <a:pt x="20260" y="10756"/>
                    <a:pt x="18477" y="13500"/>
                  </a:cubicBezTo>
                  <a:lnTo>
                    <a:pt x="3933" y="13500"/>
                  </a:lnTo>
                  <a:cubicBezTo>
                    <a:pt x="8781" y="8835"/>
                    <a:pt x="14498" y="5131"/>
                    <a:pt x="20763" y="2570"/>
                  </a:cubicBezTo>
                  <a:close/>
                  <a:moveTo>
                    <a:pt x="21009" y="0"/>
                  </a:moveTo>
                  <a:cubicBezTo>
                    <a:pt x="20896" y="0"/>
                    <a:pt x="20782" y="18"/>
                    <a:pt x="20672" y="54"/>
                  </a:cubicBezTo>
                  <a:cubicBezTo>
                    <a:pt x="12668" y="2798"/>
                    <a:pt x="2378" y="10756"/>
                    <a:pt x="275" y="14003"/>
                  </a:cubicBezTo>
                  <a:cubicBezTo>
                    <a:pt x="46" y="14369"/>
                    <a:pt x="0" y="14826"/>
                    <a:pt x="229" y="15238"/>
                  </a:cubicBezTo>
                  <a:cubicBezTo>
                    <a:pt x="412" y="15604"/>
                    <a:pt x="824" y="15832"/>
                    <a:pt x="1235" y="15832"/>
                  </a:cubicBezTo>
                  <a:lnTo>
                    <a:pt x="19117" y="15832"/>
                  </a:lnTo>
                  <a:cubicBezTo>
                    <a:pt x="19483" y="15832"/>
                    <a:pt x="19849" y="15604"/>
                    <a:pt x="20077" y="15283"/>
                  </a:cubicBezTo>
                  <a:cubicBezTo>
                    <a:pt x="22227" y="11991"/>
                    <a:pt x="24056" y="8469"/>
                    <a:pt x="25428" y="4811"/>
                  </a:cubicBezTo>
                  <a:cubicBezTo>
                    <a:pt x="25519" y="4399"/>
                    <a:pt x="25428" y="3942"/>
                    <a:pt x="25154" y="3621"/>
                  </a:cubicBezTo>
                  <a:lnTo>
                    <a:pt x="21861" y="329"/>
                  </a:lnTo>
                  <a:cubicBezTo>
                    <a:pt x="21626" y="128"/>
                    <a:pt x="21319" y="0"/>
                    <a:pt x="210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46"/>
            <p:cNvSpPr/>
            <p:nvPr/>
          </p:nvSpPr>
          <p:spPr>
            <a:xfrm>
              <a:off x="4929300" y="2918075"/>
              <a:ext cx="987850" cy="580850"/>
            </a:xfrm>
            <a:custGeom>
              <a:avLst/>
              <a:gdLst/>
              <a:ahLst/>
              <a:cxnLst/>
              <a:rect l="l" t="t" r="r" b="b"/>
              <a:pathLst>
                <a:path w="39514" h="23234" extrusionOk="0">
                  <a:moveTo>
                    <a:pt x="0" y="1"/>
                  </a:moveTo>
                  <a:lnTo>
                    <a:pt x="0" y="2333"/>
                  </a:lnTo>
                  <a:cubicBezTo>
                    <a:pt x="0" y="3614"/>
                    <a:pt x="1006" y="4666"/>
                    <a:pt x="2333" y="4666"/>
                  </a:cubicBezTo>
                  <a:lnTo>
                    <a:pt x="18614" y="4666"/>
                  </a:lnTo>
                  <a:cubicBezTo>
                    <a:pt x="19894" y="4666"/>
                    <a:pt x="20900" y="5672"/>
                    <a:pt x="20900" y="6952"/>
                  </a:cubicBezTo>
                  <a:lnTo>
                    <a:pt x="20900" y="20947"/>
                  </a:lnTo>
                  <a:cubicBezTo>
                    <a:pt x="20900" y="22227"/>
                    <a:pt x="21952" y="23233"/>
                    <a:pt x="23233" y="23233"/>
                  </a:cubicBezTo>
                  <a:cubicBezTo>
                    <a:pt x="24513" y="23233"/>
                    <a:pt x="25565" y="22227"/>
                    <a:pt x="25565" y="20947"/>
                  </a:cubicBezTo>
                  <a:lnTo>
                    <a:pt x="25565" y="6952"/>
                  </a:lnTo>
                  <a:cubicBezTo>
                    <a:pt x="25565" y="5672"/>
                    <a:pt x="26617" y="4666"/>
                    <a:pt x="27898" y="4666"/>
                  </a:cubicBezTo>
                  <a:cubicBezTo>
                    <a:pt x="29178" y="4666"/>
                    <a:pt x="30230" y="5672"/>
                    <a:pt x="30230" y="6952"/>
                  </a:cubicBezTo>
                  <a:lnTo>
                    <a:pt x="30230" y="13950"/>
                  </a:lnTo>
                  <a:cubicBezTo>
                    <a:pt x="30230" y="15230"/>
                    <a:pt x="31282" y="16282"/>
                    <a:pt x="32562" y="16282"/>
                  </a:cubicBezTo>
                  <a:cubicBezTo>
                    <a:pt x="33843" y="16282"/>
                    <a:pt x="34895" y="15230"/>
                    <a:pt x="34895" y="13950"/>
                  </a:cubicBezTo>
                  <a:lnTo>
                    <a:pt x="34895" y="6952"/>
                  </a:lnTo>
                  <a:cubicBezTo>
                    <a:pt x="34895" y="5672"/>
                    <a:pt x="35901" y="4666"/>
                    <a:pt x="37181" y="4666"/>
                  </a:cubicBezTo>
                  <a:cubicBezTo>
                    <a:pt x="38508" y="4666"/>
                    <a:pt x="39514" y="3614"/>
                    <a:pt x="39514" y="2333"/>
                  </a:cubicBezTo>
                  <a:lnTo>
                    <a:pt x="395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0" name="Google Shape;1380;p46"/>
          <p:cNvGrpSpPr/>
          <p:nvPr/>
        </p:nvGrpSpPr>
        <p:grpSpPr>
          <a:xfrm>
            <a:off x="3712429" y="2094602"/>
            <a:ext cx="1649597" cy="799191"/>
            <a:chOff x="2989325" y="1196225"/>
            <a:chExt cx="1711200" cy="828950"/>
          </a:xfrm>
        </p:grpSpPr>
        <p:sp>
          <p:nvSpPr>
            <p:cNvPr id="1381" name="Google Shape;1381;p46"/>
            <p:cNvSpPr/>
            <p:nvPr/>
          </p:nvSpPr>
          <p:spPr>
            <a:xfrm>
              <a:off x="3560725" y="1196225"/>
              <a:ext cx="538550" cy="828950"/>
            </a:xfrm>
            <a:custGeom>
              <a:avLst/>
              <a:gdLst/>
              <a:ahLst/>
              <a:cxnLst/>
              <a:rect l="l" t="t" r="r" b="b"/>
              <a:pathLst>
                <a:path w="21542" h="33158" extrusionOk="0">
                  <a:moveTo>
                    <a:pt x="5260" y="1"/>
                  </a:moveTo>
                  <a:cubicBezTo>
                    <a:pt x="2287" y="1"/>
                    <a:pt x="1" y="2699"/>
                    <a:pt x="549" y="5626"/>
                  </a:cubicBezTo>
                  <a:lnTo>
                    <a:pt x="7044" y="30276"/>
                  </a:lnTo>
                  <a:cubicBezTo>
                    <a:pt x="7501" y="31968"/>
                    <a:pt x="9056" y="33157"/>
                    <a:pt x="10794" y="33157"/>
                  </a:cubicBezTo>
                  <a:cubicBezTo>
                    <a:pt x="12532" y="33157"/>
                    <a:pt x="14041" y="31968"/>
                    <a:pt x="14498" y="30276"/>
                  </a:cubicBezTo>
                  <a:lnTo>
                    <a:pt x="21038" y="5626"/>
                  </a:lnTo>
                  <a:cubicBezTo>
                    <a:pt x="21541" y="2699"/>
                    <a:pt x="19300" y="1"/>
                    <a:pt x="16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46"/>
            <p:cNvSpPr/>
            <p:nvPr/>
          </p:nvSpPr>
          <p:spPr>
            <a:xfrm>
              <a:off x="3911725" y="1259450"/>
              <a:ext cx="578550" cy="739750"/>
            </a:xfrm>
            <a:custGeom>
              <a:avLst/>
              <a:gdLst/>
              <a:ahLst/>
              <a:cxnLst/>
              <a:rect l="l" t="t" r="r" b="b"/>
              <a:pathLst>
                <a:path w="23142" h="29590" extrusionOk="0">
                  <a:moveTo>
                    <a:pt x="7724" y="1"/>
                  </a:moveTo>
                  <a:cubicBezTo>
                    <a:pt x="7306" y="1"/>
                    <a:pt x="6909" y="26"/>
                    <a:pt x="6541" y="78"/>
                  </a:cubicBezTo>
                  <a:cubicBezTo>
                    <a:pt x="6998" y="993"/>
                    <a:pt x="7181" y="1999"/>
                    <a:pt x="6998" y="3097"/>
                  </a:cubicBezTo>
                  <a:lnTo>
                    <a:pt x="458" y="27747"/>
                  </a:lnTo>
                  <a:cubicBezTo>
                    <a:pt x="367" y="28159"/>
                    <a:pt x="184" y="28479"/>
                    <a:pt x="1" y="28799"/>
                  </a:cubicBezTo>
                  <a:cubicBezTo>
                    <a:pt x="550" y="29119"/>
                    <a:pt x="1144" y="29348"/>
                    <a:pt x="1830" y="29393"/>
                  </a:cubicBezTo>
                  <a:cubicBezTo>
                    <a:pt x="2240" y="29527"/>
                    <a:pt x="2666" y="29590"/>
                    <a:pt x="3107" y="29590"/>
                  </a:cubicBezTo>
                  <a:cubicBezTo>
                    <a:pt x="8718" y="29590"/>
                    <a:pt x="16612" y="19359"/>
                    <a:pt x="20809" y="13295"/>
                  </a:cubicBezTo>
                  <a:cubicBezTo>
                    <a:pt x="23142" y="9911"/>
                    <a:pt x="22410" y="6481"/>
                    <a:pt x="19072" y="4103"/>
                  </a:cubicBezTo>
                  <a:cubicBezTo>
                    <a:pt x="15626" y="1549"/>
                    <a:pt x="10994" y="1"/>
                    <a:pt x="77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46"/>
            <p:cNvSpPr/>
            <p:nvPr/>
          </p:nvSpPr>
          <p:spPr>
            <a:xfrm>
              <a:off x="3174275" y="1259800"/>
              <a:ext cx="576275" cy="739400"/>
            </a:xfrm>
            <a:custGeom>
              <a:avLst/>
              <a:gdLst/>
              <a:ahLst/>
              <a:cxnLst/>
              <a:rect l="l" t="t" r="r" b="b"/>
              <a:pathLst>
                <a:path w="23051" h="29576" extrusionOk="0">
                  <a:moveTo>
                    <a:pt x="15373" y="0"/>
                  </a:moveTo>
                  <a:cubicBezTo>
                    <a:pt x="12090" y="0"/>
                    <a:pt x="7512" y="1549"/>
                    <a:pt x="4071" y="4089"/>
                  </a:cubicBezTo>
                  <a:cubicBezTo>
                    <a:pt x="733" y="6467"/>
                    <a:pt x="1" y="9897"/>
                    <a:pt x="2333" y="13281"/>
                  </a:cubicBezTo>
                  <a:cubicBezTo>
                    <a:pt x="6531" y="19345"/>
                    <a:pt x="14424" y="29576"/>
                    <a:pt x="20035" y="29576"/>
                  </a:cubicBezTo>
                  <a:cubicBezTo>
                    <a:pt x="20476" y="29576"/>
                    <a:pt x="20903" y="29513"/>
                    <a:pt x="21313" y="29379"/>
                  </a:cubicBezTo>
                  <a:cubicBezTo>
                    <a:pt x="21953" y="29334"/>
                    <a:pt x="22547" y="29151"/>
                    <a:pt x="23050" y="28876"/>
                  </a:cubicBezTo>
                  <a:cubicBezTo>
                    <a:pt x="22822" y="28510"/>
                    <a:pt x="22639" y="28145"/>
                    <a:pt x="22502" y="27733"/>
                  </a:cubicBezTo>
                  <a:lnTo>
                    <a:pt x="16007" y="3083"/>
                  </a:lnTo>
                  <a:cubicBezTo>
                    <a:pt x="15825" y="1985"/>
                    <a:pt x="16007" y="933"/>
                    <a:pt x="16465" y="64"/>
                  </a:cubicBezTo>
                  <a:cubicBezTo>
                    <a:pt x="16121" y="21"/>
                    <a:pt x="15756" y="0"/>
                    <a:pt x="1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46"/>
            <p:cNvSpPr/>
            <p:nvPr/>
          </p:nvSpPr>
          <p:spPr>
            <a:xfrm>
              <a:off x="2989325" y="1542650"/>
              <a:ext cx="526850" cy="482175"/>
            </a:xfrm>
            <a:custGeom>
              <a:avLst/>
              <a:gdLst/>
              <a:ahLst/>
              <a:cxnLst/>
              <a:rect l="l" t="t" r="r" b="b"/>
              <a:pathLst>
                <a:path w="21074" h="19287" extrusionOk="0">
                  <a:moveTo>
                    <a:pt x="8725" y="1"/>
                  </a:moveTo>
                  <a:cubicBezTo>
                    <a:pt x="5524" y="3202"/>
                    <a:pt x="3054" y="6998"/>
                    <a:pt x="1499" y="11160"/>
                  </a:cubicBezTo>
                  <a:cubicBezTo>
                    <a:pt x="1" y="15169"/>
                    <a:pt x="2806" y="19287"/>
                    <a:pt x="6486" y="19287"/>
                  </a:cubicBezTo>
                  <a:cubicBezTo>
                    <a:pt x="6961" y="19287"/>
                    <a:pt x="7451" y="19218"/>
                    <a:pt x="7948" y="19071"/>
                  </a:cubicBezTo>
                  <a:lnTo>
                    <a:pt x="21073" y="15230"/>
                  </a:lnTo>
                  <a:cubicBezTo>
                    <a:pt x="16820" y="11708"/>
                    <a:pt x="12475" y="5946"/>
                    <a:pt x="9731" y="1967"/>
                  </a:cubicBezTo>
                  <a:cubicBezTo>
                    <a:pt x="9274" y="1327"/>
                    <a:pt x="8954" y="641"/>
                    <a:pt x="87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46"/>
            <p:cNvSpPr/>
            <p:nvPr/>
          </p:nvSpPr>
          <p:spPr>
            <a:xfrm>
              <a:off x="4155250" y="1523225"/>
              <a:ext cx="545275" cy="501600"/>
            </a:xfrm>
            <a:custGeom>
              <a:avLst/>
              <a:gdLst/>
              <a:ahLst/>
              <a:cxnLst/>
              <a:rect l="l" t="t" r="r" b="b"/>
              <a:pathLst>
                <a:path w="21811" h="20064" extrusionOk="0">
                  <a:moveTo>
                    <a:pt x="12303" y="0"/>
                  </a:moveTo>
                  <a:cubicBezTo>
                    <a:pt x="12120" y="915"/>
                    <a:pt x="11709" y="1830"/>
                    <a:pt x="11068" y="2744"/>
                  </a:cubicBezTo>
                  <a:cubicBezTo>
                    <a:pt x="8370" y="6632"/>
                    <a:pt x="4163" y="12257"/>
                    <a:pt x="1" y="15778"/>
                  </a:cubicBezTo>
                  <a:lnTo>
                    <a:pt x="13858" y="19848"/>
                  </a:lnTo>
                  <a:cubicBezTo>
                    <a:pt x="14355" y="19995"/>
                    <a:pt x="14845" y="20064"/>
                    <a:pt x="15320" y="20064"/>
                  </a:cubicBezTo>
                  <a:cubicBezTo>
                    <a:pt x="19000" y="20064"/>
                    <a:pt x="21810" y="15946"/>
                    <a:pt x="20352" y="11937"/>
                  </a:cubicBezTo>
                  <a:cubicBezTo>
                    <a:pt x="18660" y="7409"/>
                    <a:pt x="15870" y="3339"/>
                    <a:pt x="12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46"/>
            <p:cNvSpPr/>
            <p:nvPr/>
          </p:nvSpPr>
          <p:spPr>
            <a:xfrm>
              <a:off x="3688775" y="1196225"/>
              <a:ext cx="282425" cy="255000"/>
            </a:xfrm>
            <a:custGeom>
              <a:avLst/>
              <a:gdLst/>
              <a:ahLst/>
              <a:cxnLst/>
              <a:rect l="l" t="t" r="r" b="b"/>
              <a:pathLst>
                <a:path w="11297" h="10200" extrusionOk="0">
                  <a:moveTo>
                    <a:pt x="1" y="1"/>
                  </a:moveTo>
                  <a:lnTo>
                    <a:pt x="1922" y="7318"/>
                  </a:lnTo>
                  <a:cubicBezTo>
                    <a:pt x="2379" y="9010"/>
                    <a:pt x="3934" y="10199"/>
                    <a:pt x="5672" y="10199"/>
                  </a:cubicBezTo>
                  <a:cubicBezTo>
                    <a:pt x="7410" y="10199"/>
                    <a:pt x="8919" y="9010"/>
                    <a:pt x="9376" y="7318"/>
                  </a:cubicBezTo>
                  <a:lnTo>
                    <a:pt x="112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7" name="Google Shape;1387;p46"/>
          <p:cNvSpPr txBox="1">
            <a:spLocks noGrp="1"/>
          </p:cNvSpPr>
          <p:nvPr>
            <p:ph type="subTitle" idx="2"/>
          </p:nvPr>
        </p:nvSpPr>
        <p:spPr>
          <a:xfrm>
            <a:off x="872200" y="32745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Challenge</a:t>
            </a:r>
            <a:endParaRPr/>
          </a:p>
        </p:txBody>
      </p:sp>
      <p:sp>
        <p:nvSpPr>
          <p:cNvPr id="1388" name="Google Shape;1388;p46"/>
          <p:cNvSpPr txBox="1">
            <a:spLocks noGrp="1"/>
          </p:cNvSpPr>
          <p:nvPr>
            <p:ph type="subTitle" idx="1"/>
          </p:nvPr>
        </p:nvSpPr>
        <p:spPr>
          <a:xfrm>
            <a:off x="577625" y="36259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389" name="Google Shape;1389;p46"/>
          <p:cNvSpPr txBox="1">
            <a:spLocks noGrp="1"/>
          </p:cNvSpPr>
          <p:nvPr>
            <p:ph type="subTitle" idx="3"/>
          </p:nvPr>
        </p:nvSpPr>
        <p:spPr>
          <a:xfrm>
            <a:off x="3333979" y="36250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1390" name="Google Shape;1390;p46"/>
          <p:cNvSpPr txBox="1">
            <a:spLocks noGrp="1"/>
          </p:cNvSpPr>
          <p:nvPr>
            <p:ph type="subTitle" idx="4"/>
          </p:nvPr>
        </p:nvSpPr>
        <p:spPr>
          <a:xfrm>
            <a:off x="3631579" y="32736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sp>
        <p:nvSpPr>
          <p:cNvPr id="1391" name="Google Shape;1391;p46"/>
          <p:cNvSpPr txBox="1">
            <a:spLocks noGrp="1"/>
          </p:cNvSpPr>
          <p:nvPr>
            <p:ph type="subTitle" idx="5"/>
          </p:nvPr>
        </p:nvSpPr>
        <p:spPr>
          <a:xfrm>
            <a:off x="6145762" y="36250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392" name="Google Shape;1392;p46"/>
          <p:cNvSpPr txBox="1">
            <a:spLocks noGrp="1"/>
          </p:cNvSpPr>
          <p:nvPr>
            <p:ph type="subTitle" idx="6"/>
          </p:nvPr>
        </p:nvSpPr>
        <p:spPr>
          <a:xfrm>
            <a:off x="6443362" y="32736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grpSp>
        <p:nvGrpSpPr>
          <p:cNvPr id="1393" name="Google Shape;1393;p46"/>
          <p:cNvGrpSpPr/>
          <p:nvPr/>
        </p:nvGrpSpPr>
        <p:grpSpPr>
          <a:xfrm>
            <a:off x="6199568" y="1653112"/>
            <a:ext cx="2306175" cy="1257452"/>
            <a:chOff x="6114891" y="1613873"/>
            <a:chExt cx="2154499" cy="1174750"/>
          </a:xfrm>
        </p:grpSpPr>
        <p:grpSp>
          <p:nvGrpSpPr>
            <p:cNvPr id="1394" name="Google Shape;1394;p46"/>
            <p:cNvGrpSpPr/>
            <p:nvPr/>
          </p:nvGrpSpPr>
          <p:grpSpPr>
            <a:xfrm>
              <a:off x="6829409" y="2088730"/>
              <a:ext cx="1439981" cy="697570"/>
              <a:chOff x="2989318" y="1250363"/>
              <a:chExt cx="1599446" cy="774820"/>
            </a:xfrm>
          </p:grpSpPr>
          <p:sp>
            <p:nvSpPr>
              <p:cNvPr id="1395" name="Google Shape;1395;p46"/>
              <p:cNvSpPr/>
              <p:nvPr/>
            </p:nvSpPr>
            <p:spPr>
              <a:xfrm>
                <a:off x="3523399" y="1250363"/>
                <a:ext cx="503383" cy="774820"/>
              </a:xfrm>
              <a:custGeom>
                <a:avLst/>
                <a:gdLst/>
                <a:ahLst/>
                <a:cxnLst/>
                <a:rect l="l" t="t" r="r" b="b"/>
                <a:pathLst>
                  <a:path w="21542" h="33158" extrusionOk="0">
                    <a:moveTo>
                      <a:pt x="5260" y="1"/>
                    </a:moveTo>
                    <a:cubicBezTo>
                      <a:pt x="2287" y="1"/>
                      <a:pt x="1" y="2699"/>
                      <a:pt x="549" y="5626"/>
                    </a:cubicBezTo>
                    <a:lnTo>
                      <a:pt x="7044" y="30276"/>
                    </a:lnTo>
                    <a:cubicBezTo>
                      <a:pt x="7501" y="31968"/>
                      <a:pt x="9056" y="33157"/>
                      <a:pt x="10794" y="33157"/>
                    </a:cubicBezTo>
                    <a:cubicBezTo>
                      <a:pt x="12532" y="33157"/>
                      <a:pt x="14041" y="31968"/>
                      <a:pt x="14498" y="30276"/>
                    </a:cubicBezTo>
                    <a:lnTo>
                      <a:pt x="21038" y="5626"/>
                    </a:lnTo>
                    <a:cubicBezTo>
                      <a:pt x="21541" y="2699"/>
                      <a:pt x="19300" y="1"/>
                      <a:pt x="162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46"/>
              <p:cNvSpPr/>
              <p:nvPr/>
            </p:nvSpPr>
            <p:spPr>
              <a:xfrm>
                <a:off x="3851475" y="1309459"/>
                <a:ext cx="540771" cy="691444"/>
              </a:xfrm>
              <a:custGeom>
                <a:avLst/>
                <a:gdLst/>
                <a:ahLst/>
                <a:cxnLst/>
                <a:rect l="l" t="t" r="r" b="b"/>
                <a:pathLst>
                  <a:path w="23142" h="29590" extrusionOk="0">
                    <a:moveTo>
                      <a:pt x="7724" y="1"/>
                    </a:moveTo>
                    <a:cubicBezTo>
                      <a:pt x="7306" y="1"/>
                      <a:pt x="6909" y="26"/>
                      <a:pt x="6541" y="78"/>
                    </a:cubicBezTo>
                    <a:cubicBezTo>
                      <a:pt x="6998" y="993"/>
                      <a:pt x="7181" y="1999"/>
                      <a:pt x="6998" y="3097"/>
                    </a:cubicBezTo>
                    <a:lnTo>
                      <a:pt x="458" y="27747"/>
                    </a:lnTo>
                    <a:cubicBezTo>
                      <a:pt x="367" y="28159"/>
                      <a:pt x="184" y="28479"/>
                      <a:pt x="1" y="28799"/>
                    </a:cubicBezTo>
                    <a:cubicBezTo>
                      <a:pt x="550" y="29119"/>
                      <a:pt x="1144" y="29348"/>
                      <a:pt x="1830" y="29393"/>
                    </a:cubicBezTo>
                    <a:cubicBezTo>
                      <a:pt x="2240" y="29527"/>
                      <a:pt x="2666" y="29590"/>
                      <a:pt x="3107" y="29590"/>
                    </a:cubicBezTo>
                    <a:cubicBezTo>
                      <a:pt x="8718" y="29590"/>
                      <a:pt x="16612" y="19359"/>
                      <a:pt x="20809" y="13295"/>
                    </a:cubicBezTo>
                    <a:cubicBezTo>
                      <a:pt x="23142" y="9911"/>
                      <a:pt x="22410" y="6481"/>
                      <a:pt x="19072" y="4103"/>
                    </a:cubicBezTo>
                    <a:cubicBezTo>
                      <a:pt x="15626" y="1549"/>
                      <a:pt x="10994" y="1"/>
                      <a:pt x="772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46"/>
              <p:cNvSpPr/>
              <p:nvPr/>
            </p:nvSpPr>
            <p:spPr>
              <a:xfrm>
                <a:off x="3162189" y="1309787"/>
                <a:ext cx="538644" cy="691117"/>
              </a:xfrm>
              <a:custGeom>
                <a:avLst/>
                <a:gdLst/>
                <a:ahLst/>
                <a:cxnLst/>
                <a:rect l="l" t="t" r="r" b="b"/>
                <a:pathLst>
                  <a:path w="23051" h="29576" extrusionOk="0">
                    <a:moveTo>
                      <a:pt x="15373" y="0"/>
                    </a:moveTo>
                    <a:cubicBezTo>
                      <a:pt x="12090" y="0"/>
                      <a:pt x="7512" y="1549"/>
                      <a:pt x="4071" y="4089"/>
                    </a:cubicBezTo>
                    <a:cubicBezTo>
                      <a:pt x="733" y="6467"/>
                      <a:pt x="1" y="9897"/>
                      <a:pt x="2333" y="13281"/>
                    </a:cubicBezTo>
                    <a:cubicBezTo>
                      <a:pt x="6531" y="19345"/>
                      <a:pt x="14424" y="29576"/>
                      <a:pt x="20035" y="29576"/>
                    </a:cubicBezTo>
                    <a:cubicBezTo>
                      <a:pt x="20476" y="29576"/>
                      <a:pt x="20903" y="29513"/>
                      <a:pt x="21313" y="29379"/>
                    </a:cubicBezTo>
                    <a:cubicBezTo>
                      <a:pt x="21953" y="29334"/>
                      <a:pt x="22547" y="29151"/>
                      <a:pt x="23050" y="28876"/>
                    </a:cubicBezTo>
                    <a:cubicBezTo>
                      <a:pt x="22822" y="28510"/>
                      <a:pt x="22639" y="28145"/>
                      <a:pt x="22502" y="27733"/>
                    </a:cubicBezTo>
                    <a:lnTo>
                      <a:pt x="16007" y="3083"/>
                    </a:lnTo>
                    <a:cubicBezTo>
                      <a:pt x="15825" y="1985"/>
                      <a:pt x="16007" y="933"/>
                      <a:pt x="16465" y="64"/>
                    </a:cubicBezTo>
                    <a:cubicBezTo>
                      <a:pt x="16121" y="21"/>
                      <a:pt x="15756" y="0"/>
                      <a:pt x="1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46"/>
              <p:cNvSpPr/>
              <p:nvPr/>
            </p:nvSpPr>
            <p:spPr>
              <a:xfrm>
                <a:off x="2989318" y="1574165"/>
                <a:ext cx="492447" cy="450689"/>
              </a:xfrm>
              <a:custGeom>
                <a:avLst/>
                <a:gdLst/>
                <a:ahLst/>
                <a:cxnLst/>
                <a:rect l="l" t="t" r="r" b="b"/>
                <a:pathLst>
                  <a:path w="21074" h="19287" extrusionOk="0">
                    <a:moveTo>
                      <a:pt x="8725" y="1"/>
                    </a:moveTo>
                    <a:cubicBezTo>
                      <a:pt x="5524" y="3202"/>
                      <a:pt x="3054" y="6998"/>
                      <a:pt x="1499" y="11160"/>
                    </a:cubicBezTo>
                    <a:cubicBezTo>
                      <a:pt x="1" y="15169"/>
                      <a:pt x="2806" y="19287"/>
                      <a:pt x="6486" y="19287"/>
                    </a:cubicBezTo>
                    <a:cubicBezTo>
                      <a:pt x="6961" y="19287"/>
                      <a:pt x="7451" y="19218"/>
                      <a:pt x="7948" y="19071"/>
                    </a:cubicBezTo>
                    <a:lnTo>
                      <a:pt x="21073" y="15230"/>
                    </a:lnTo>
                    <a:cubicBezTo>
                      <a:pt x="16820" y="11708"/>
                      <a:pt x="12475" y="5946"/>
                      <a:pt x="9731" y="1967"/>
                    </a:cubicBezTo>
                    <a:cubicBezTo>
                      <a:pt x="9274" y="1327"/>
                      <a:pt x="8954" y="641"/>
                      <a:pt x="872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46"/>
              <p:cNvSpPr/>
              <p:nvPr/>
            </p:nvSpPr>
            <p:spPr>
              <a:xfrm>
                <a:off x="4079095" y="1556009"/>
                <a:ext cx="509669" cy="468846"/>
              </a:xfrm>
              <a:custGeom>
                <a:avLst/>
                <a:gdLst/>
                <a:ahLst/>
                <a:cxnLst/>
                <a:rect l="l" t="t" r="r" b="b"/>
                <a:pathLst>
                  <a:path w="21811" h="20064" extrusionOk="0">
                    <a:moveTo>
                      <a:pt x="12303" y="0"/>
                    </a:moveTo>
                    <a:cubicBezTo>
                      <a:pt x="12120" y="915"/>
                      <a:pt x="11709" y="1830"/>
                      <a:pt x="11068" y="2744"/>
                    </a:cubicBezTo>
                    <a:cubicBezTo>
                      <a:pt x="8370" y="6632"/>
                      <a:pt x="4163" y="12257"/>
                      <a:pt x="1" y="15778"/>
                    </a:cubicBezTo>
                    <a:lnTo>
                      <a:pt x="13858" y="19848"/>
                    </a:lnTo>
                    <a:cubicBezTo>
                      <a:pt x="14355" y="19995"/>
                      <a:pt x="14845" y="20064"/>
                      <a:pt x="15320" y="20064"/>
                    </a:cubicBezTo>
                    <a:cubicBezTo>
                      <a:pt x="19000" y="20064"/>
                      <a:pt x="21810" y="15946"/>
                      <a:pt x="20352" y="11937"/>
                    </a:cubicBezTo>
                    <a:cubicBezTo>
                      <a:pt x="18660" y="7409"/>
                      <a:pt x="15870" y="3339"/>
                      <a:pt x="1230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46"/>
              <p:cNvSpPr/>
              <p:nvPr/>
            </p:nvSpPr>
            <p:spPr>
              <a:xfrm>
                <a:off x="3643086" y="1250363"/>
                <a:ext cx="263983" cy="238349"/>
              </a:xfrm>
              <a:custGeom>
                <a:avLst/>
                <a:gdLst/>
                <a:ahLst/>
                <a:cxnLst/>
                <a:rect l="l" t="t" r="r" b="b"/>
                <a:pathLst>
                  <a:path w="11297" h="10200" extrusionOk="0">
                    <a:moveTo>
                      <a:pt x="1" y="1"/>
                    </a:moveTo>
                    <a:lnTo>
                      <a:pt x="1922" y="7318"/>
                    </a:lnTo>
                    <a:cubicBezTo>
                      <a:pt x="2379" y="9010"/>
                      <a:pt x="3934" y="10199"/>
                      <a:pt x="5672" y="10199"/>
                    </a:cubicBezTo>
                    <a:cubicBezTo>
                      <a:pt x="7410" y="10199"/>
                      <a:pt x="8919" y="9010"/>
                      <a:pt x="9376" y="7318"/>
                    </a:cubicBezTo>
                    <a:lnTo>
                      <a:pt x="11297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1" name="Google Shape;1401;p46"/>
            <p:cNvGrpSpPr/>
            <p:nvPr/>
          </p:nvGrpSpPr>
          <p:grpSpPr>
            <a:xfrm>
              <a:off x="6114891" y="2241101"/>
              <a:ext cx="1015905" cy="547521"/>
              <a:chOff x="1135725" y="2993550"/>
              <a:chExt cx="1644125" cy="886100"/>
            </a:xfrm>
          </p:grpSpPr>
          <p:sp>
            <p:nvSpPr>
              <p:cNvPr id="1402" name="Google Shape;1402;p46"/>
              <p:cNvSpPr/>
              <p:nvPr/>
            </p:nvSpPr>
            <p:spPr>
              <a:xfrm>
                <a:off x="2407100" y="3096450"/>
                <a:ext cx="372750" cy="410475"/>
              </a:xfrm>
              <a:custGeom>
                <a:avLst/>
                <a:gdLst/>
                <a:ahLst/>
                <a:cxnLst/>
                <a:rect l="l" t="t" r="r" b="b"/>
                <a:pathLst>
                  <a:path w="14910" h="16419" fill="none" extrusionOk="0">
                    <a:moveTo>
                      <a:pt x="3385" y="1555"/>
                    </a:moveTo>
                    <a:cubicBezTo>
                      <a:pt x="3385" y="1555"/>
                      <a:pt x="14910" y="0"/>
                      <a:pt x="13904" y="8232"/>
                    </a:cubicBezTo>
                    <a:cubicBezTo>
                      <a:pt x="12852" y="16419"/>
                      <a:pt x="1" y="16419"/>
                      <a:pt x="1" y="16419"/>
                    </a:cubicBezTo>
                  </a:path>
                </a:pathLst>
              </a:custGeom>
              <a:solidFill>
                <a:schemeClr val="lt1"/>
              </a:solidFill>
              <a:ln w="114325" cap="rnd" cmpd="sng">
                <a:solidFill>
                  <a:schemeClr val="lt1"/>
                </a:solidFill>
                <a:prstDash val="solid"/>
                <a:miter lim="45733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46"/>
              <p:cNvSpPr/>
              <p:nvPr/>
            </p:nvSpPr>
            <p:spPr>
              <a:xfrm>
                <a:off x="1135725" y="2993550"/>
                <a:ext cx="1400600" cy="796925"/>
              </a:xfrm>
              <a:custGeom>
                <a:avLst/>
                <a:gdLst/>
                <a:ahLst/>
                <a:cxnLst/>
                <a:rect l="l" t="t" r="r" b="b"/>
                <a:pathLst>
                  <a:path w="56024" h="31877" extrusionOk="0">
                    <a:moveTo>
                      <a:pt x="0" y="0"/>
                    </a:moveTo>
                    <a:cubicBezTo>
                      <a:pt x="0" y="183"/>
                      <a:pt x="0" y="320"/>
                      <a:pt x="0" y="503"/>
                    </a:cubicBezTo>
                    <a:cubicBezTo>
                      <a:pt x="0" y="13263"/>
                      <a:pt x="4299" y="24605"/>
                      <a:pt x="10931" y="31876"/>
                    </a:cubicBezTo>
                    <a:lnTo>
                      <a:pt x="45093" y="31876"/>
                    </a:lnTo>
                    <a:cubicBezTo>
                      <a:pt x="51725" y="24605"/>
                      <a:pt x="56024" y="13263"/>
                      <a:pt x="56024" y="503"/>
                    </a:cubicBezTo>
                    <a:cubicBezTo>
                      <a:pt x="56024" y="320"/>
                      <a:pt x="56024" y="183"/>
                      <a:pt x="560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46"/>
              <p:cNvSpPr/>
              <p:nvPr/>
            </p:nvSpPr>
            <p:spPr>
              <a:xfrm>
                <a:off x="1160875" y="3751575"/>
                <a:ext cx="1349150" cy="128075"/>
              </a:xfrm>
              <a:custGeom>
                <a:avLst/>
                <a:gdLst/>
                <a:ahLst/>
                <a:cxnLst/>
                <a:rect l="l" t="t" r="r" b="b"/>
                <a:pathLst>
                  <a:path w="53966" h="5123" extrusionOk="0">
                    <a:moveTo>
                      <a:pt x="2607" y="0"/>
                    </a:moveTo>
                    <a:cubicBezTo>
                      <a:pt x="1190" y="0"/>
                      <a:pt x="1" y="1144"/>
                      <a:pt x="1" y="2562"/>
                    </a:cubicBezTo>
                    <a:cubicBezTo>
                      <a:pt x="1" y="3979"/>
                      <a:pt x="1190" y="5123"/>
                      <a:pt x="2607" y="5123"/>
                    </a:cubicBezTo>
                    <a:lnTo>
                      <a:pt x="51405" y="5123"/>
                    </a:lnTo>
                    <a:cubicBezTo>
                      <a:pt x="52822" y="5123"/>
                      <a:pt x="53966" y="3979"/>
                      <a:pt x="53966" y="2562"/>
                    </a:cubicBezTo>
                    <a:cubicBezTo>
                      <a:pt x="53966" y="1144"/>
                      <a:pt x="52822" y="0"/>
                      <a:pt x="514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5" name="Google Shape;1405;p46"/>
            <p:cNvGrpSpPr/>
            <p:nvPr/>
          </p:nvGrpSpPr>
          <p:grpSpPr>
            <a:xfrm>
              <a:off x="6349994" y="1613873"/>
              <a:ext cx="386932" cy="527826"/>
              <a:chOff x="3909125" y="1190625"/>
              <a:chExt cx="752200" cy="1026100"/>
            </a:xfrm>
          </p:grpSpPr>
          <p:sp>
            <p:nvSpPr>
              <p:cNvPr id="1406" name="Google Shape;1406;p46"/>
              <p:cNvSpPr/>
              <p:nvPr/>
            </p:nvSpPr>
            <p:spPr>
              <a:xfrm>
                <a:off x="3909125" y="1190625"/>
                <a:ext cx="523275" cy="1026100"/>
              </a:xfrm>
              <a:custGeom>
                <a:avLst/>
                <a:gdLst/>
                <a:ahLst/>
                <a:cxnLst/>
                <a:rect l="l" t="t" r="r" b="b"/>
                <a:pathLst>
                  <a:path w="20931" h="41044" extrusionOk="0">
                    <a:moveTo>
                      <a:pt x="13736" y="0"/>
                    </a:moveTo>
                    <a:cubicBezTo>
                      <a:pt x="13736" y="0"/>
                      <a:pt x="13736" y="164"/>
                      <a:pt x="13736" y="491"/>
                    </a:cubicBezTo>
                    <a:cubicBezTo>
                      <a:pt x="13981" y="4824"/>
                      <a:pt x="12918" y="9402"/>
                      <a:pt x="11120" y="13327"/>
                    </a:cubicBezTo>
                    <a:cubicBezTo>
                      <a:pt x="7440" y="21094"/>
                      <a:pt x="0" y="28452"/>
                      <a:pt x="5887" y="37037"/>
                    </a:cubicBezTo>
                    <a:cubicBezTo>
                      <a:pt x="6214" y="37446"/>
                      <a:pt x="6623" y="37855"/>
                      <a:pt x="6950" y="38264"/>
                    </a:cubicBezTo>
                    <a:cubicBezTo>
                      <a:pt x="7686" y="38999"/>
                      <a:pt x="8340" y="39572"/>
                      <a:pt x="8994" y="39981"/>
                    </a:cubicBezTo>
                    <a:cubicBezTo>
                      <a:pt x="9566" y="40389"/>
                      <a:pt x="10139" y="40635"/>
                      <a:pt x="10466" y="40798"/>
                    </a:cubicBezTo>
                    <a:cubicBezTo>
                      <a:pt x="10793" y="40962"/>
                      <a:pt x="11038" y="41043"/>
                      <a:pt x="11038" y="41043"/>
                    </a:cubicBezTo>
                    <a:cubicBezTo>
                      <a:pt x="11038" y="41043"/>
                      <a:pt x="10956" y="40880"/>
                      <a:pt x="10874" y="40553"/>
                    </a:cubicBezTo>
                    <a:cubicBezTo>
                      <a:pt x="8340" y="33849"/>
                      <a:pt x="12019" y="27553"/>
                      <a:pt x="15943" y="21912"/>
                    </a:cubicBezTo>
                    <a:cubicBezTo>
                      <a:pt x="20359" y="15534"/>
                      <a:pt x="20931" y="5723"/>
                      <a:pt x="14145" y="327"/>
                    </a:cubicBezTo>
                    <a:cubicBezTo>
                      <a:pt x="13899" y="82"/>
                      <a:pt x="13736" y="0"/>
                      <a:pt x="13736" y="0"/>
                    </a:cubicBezTo>
                    <a:close/>
                  </a:path>
                </a:pathLst>
              </a:custGeom>
              <a:solidFill>
                <a:srgbClr val="F493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46"/>
              <p:cNvSpPr/>
              <p:nvPr/>
            </p:nvSpPr>
            <p:spPr>
              <a:xfrm>
                <a:off x="4299525" y="1503350"/>
                <a:ext cx="361800" cy="713375"/>
              </a:xfrm>
              <a:custGeom>
                <a:avLst/>
                <a:gdLst/>
                <a:ahLst/>
                <a:cxnLst/>
                <a:rect l="l" t="t" r="r" b="b"/>
                <a:pathLst>
                  <a:path w="14472" h="28535" extrusionOk="0">
                    <a:moveTo>
                      <a:pt x="9485" y="0"/>
                    </a:moveTo>
                    <a:cubicBezTo>
                      <a:pt x="9485" y="0"/>
                      <a:pt x="9485" y="164"/>
                      <a:pt x="9485" y="409"/>
                    </a:cubicBezTo>
                    <a:cubicBezTo>
                      <a:pt x="9730" y="3352"/>
                      <a:pt x="8994" y="6541"/>
                      <a:pt x="7686" y="9321"/>
                    </a:cubicBezTo>
                    <a:cubicBezTo>
                      <a:pt x="5233" y="14717"/>
                      <a:pt x="0" y="19786"/>
                      <a:pt x="4088" y="25755"/>
                    </a:cubicBezTo>
                    <a:cubicBezTo>
                      <a:pt x="4334" y="26082"/>
                      <a:pt x="4579" y="26327"/>
                      <a:pt x="4824" y="26572"/>
                    </a:cubicBezTo>
                    <a:cubicBezTo>
                      <a:pt x="5315" y="27144"/>
                      <a:pt x="5805" y="27472"/>
                      <a:pt x="6214" y="27799"/>
                    </a:cubicBezTo>
                    <a:cubicBezTo>
                      <a:pt x="6623" y="28044"/>
                      <a:pt x="7032" y="28289"/>
                      <a:pt x="7277" y="28371"/>
                    </a:cubicBezTo>
                    <a:cubicBezTo>
                      <a:pt x="7522" y="28534"/>
                      <a:pt x="7686" y="28534"/>
                      <a:pt x="7686" y="28534"/>
                    </a:cubicBezTo>
                    <a:cubicBezTo>
                      <a:pt x="7686" y="28534"/>
                      <a:pt x="7604" y="28371"/>
                      <a:pt x="7522" y="28207"/>
                    </a:cubicBezTo>
                    <a:cubicBezTo>
                      <a:pt x="5805" y="23547"/>
                      <a:pt x="8340" y="19214"/>
                      <a:pt x="11038" y="15289"/>
                    </a:cubicBezTo>
                    <a:cubicBezTo>
                      <a:pt x="14145" y="10874"/>
                      <a:pt x="14472" y="4007"/>
                      <a:pt x="9812" y="246"/>
                    </a:cubicBezTo>
                    <a:cubicBezTo>
                      <a:pt x="9648" y="82"/>
                      <a:pt x="9485" y="0"/>
                      <a:pt x="9485" y="0"/>
                    </a:cubicBezTo>
                    <a:close/>
                  </a:path>
                </a:pathLst>
              </a:custGeom>
              <a:solidFill>
                <a:srgbClr val="F493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" name="Google Shape;1412;p47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Reviews</a:t>
            </a:r>
            <a:endParaRPr/>
          </a:p>
        </p:txBody>
      </p:sp>
      <p:pic>
        <p:nvPicPr>
          <p:cNvPr id="1413" name="Google Shape;1413;p47"/>
          <p:cNvPicPr preferRelativeResize="0"/>
          <p:nvPr/>
        </p:nvPicPr>
        <p:blipFill rotWithShape="1">
          <a:blip r:embed="rId3">
            <a:alphaModFix/>
          </a:blip>
          <a:srcRect l="16376" r="16369"/>
          <a:stretch/>
        </p:blipFill>
        <p:spPr>
          <a:xfrm>
            <a:off x="5559388" y="460726"/>
            <a:ext cx="2304900" cy="2284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1414" name="Google Shape;1414;p47"/>
          <p:cNvPicPr preferRelativeResize="0"/>
          <p:nvPr/>
        </p:nvPicPr>
        <p:blipFill rotWithShape="1">
          <a:blip r:embed="rId4">
            <a:alphaModFix/>
          </a:blip>
          <a:srcRect l="13356" r="19389"/>
          <a:stretch/>
        </p:blipFill>
        <p:spPr>
          <a:xfrm>
            <a:off x="704350" y="2689046"/>
            <a:ext cx="2304900" cy="2284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415" name="Google Shape;1415;p47"/>
          <p:cNvSpPr txBox="1">
            <a:spLocks noGrp="1"/>
          </p:cNvSpPr>
          <p:nvPr>
            <p:ph type="subTitle" idx="2"/>
          </p:nvPr>
        </p:nvSpPr>
        <p:spPr>
          <a:xfrm>
            <a:off x="3102550" y="2223000"/>
            <a:ext cx="2367000" cy="2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—Helena James</a:t>
            </a:r>
            <a:endParaRPr/>
          </a:p>
        </p:txBody>
      </p:sp>
      <p:sp>
        <p:nvSpPr>
          <p:cNvPr id="1416" name="Google Shape;1416;p47"/>
          <p:cNvSpPr txBox="1">
            <a:spLocks noGrp="1"/>
          </p:cNvSpPr>
          <p:nvPr>
            <p:ph type="subTitle" idx="1"/>
          </p:nvPr>
        </p:nvSpPr>
        <p:spPr>
          <a:xfrm>
            <a:off x="2670750" y="1406838"/>
            <a:ext cx="2803500" cy="75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“Mercury is the closest planet to the Sun and the smallest one in the Solar System”</a:t>
            </a:r>
            <a:endParaRPr/>
          </a:p>
        </p:txBody>
      </p:sp>
      <p:sp>
        <p:nvSpPr>
          <p:cNvPr id="1417" name="Google Shape;1417;p47"/>
          <p:cNvSpPr txBox="1">
            <a:spLocks noGrp="1"/>
          </p:cNvSpPr>
          <p:nvPr>
            <p:ph type="subTitle" idx="3"/>
          </p:nvPr>
        </p:nvSpPr>
        <p:spPr>
          <a:xfrm>
            <a:off x="3551268" y="3480425"/>
            <a:ext cx="2803500" cy="85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“Despite being red, Mars is actually a cold place full of iron oxide dust”</a:t>
            </a:r>
            <a:endParaRPr/>
          </a:p>
        </p:txBody>
      </p:sp>
      <p:sp>
        <p:nvSpPr>
          <p:cNvPr id="1418" name="Google Shape;1418;p47"/>
          <p:cNvSpPr txBox="1">
            <a:spLocks noGrp="1"/>
          </p:cNvSpPr>
          <p:nvPr>
            <p:ph type="subTitle" idx="4"/>
          </p:nvPr>
        </p:nvSpPr>
        <p:spPr>
          <a:xfrm>
            <a:off x="3531925" y="4351666"/>
            <a:ext cx="2367000" cy="26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—John Patterson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072240" y="3908525"/>
            <a:ext cx="1969320" cy="1155082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Rectángulo 96"/>
          <p:cNvSpPr/>
          <p:nvPr/>
        </p:nvSpPr>
        <p:spPr>
          <a:xfrm>
            <a:off x="3602142" y="2646141"/>
            <a:ext cx="5283769" cy="2208283"/>
          </a:xfrm>
          <a:prstGeom prst="rect">
            <a:avLst/>
          </a:prstGeom>
          <a:solidFill>
            <a:srgbClr val="FBFBFB"/>
          </a:soli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BFBFB"/>
              </a:solidFill>
            </a:endParaRPr>
          </a:p>
        </p:txBody>
      </p:sp>
      <p:sp>
        <p:nvSpPr>
          <p:cNvPr id="1423" name="Google Shape;1423;p48"/>
          <p:cNvSpPr txBox="1">
            <a:spLocks noGrp="1"/>
          </p:cNvSpPr>
          <p:nvPr>
            <p:ph type="ctrTitle"/>
          </p:nvPr>
        </p:nvSpPr>
        <p:spPr>
          <a:xfrm>
            <a:off x="464976" y="377690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 smtClean="0"/>
              <a:t>04</a:t>
            </a:r>
            <a:endParaRPr sz="6000" dirty="0"/>
          </a:p>
        </p:txBody>
      </p:sp>
      <p:sp>
        <p:nvSpPr>
          <p:cNvPr id="1424" name="Google Shape;1424;p48"/>
          <p:cNvSpPr txBox="1">
            <a:spLocks noGrp="1"/>
          </p:cNvSpPr>
          <p:nvPr>
            <p:ph type="subTitle" idx="1"/>
          </p:nvPr>
        </p:nvSpPr>
        <p:spPr>
          <a:xfrm>
            <a:off x="464976" y="1094090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 dirty="0"/>
              <a:t>Product</a:t>
            </a:r>
            <a:endParaRPr sz="3600" dirty="0"/>
          </a:p>
        </p:txBody>
      </p:sp>
      <p:sp>
        <p:nvSpPr>
          <p:cNvPr id="1425" name="Google Shape;1425;p48"/>
          <p:cNvSpPr txBox="1">
            <a:spLocks noGrp="1"/>
          </p:cNvSpPr>
          <p:nvPr>
            <p:ph type="subTitle" idx="4294967295"/>
          </p:nvPr>
        </p:nvSpPr>
        <p:spPr>
          <a:xfrm>
            <a:off x="4803370" y="3500250"/>
            <a:ext cx="2881312" cy="5000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You could enter a subtitle here if you need it</a:t>
            </a:r>
            <a:endParaRPr b="0"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6757" y="1705171"/>
            <a:ext cx="2180377" cy="34756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61377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" name="Google Shape;1522;p49"/>
          <p:cNvSpPr txBox="1">
            <a:spLocks noGrp="1"/>
          </p:cNvSpPr>
          <p:nvPr>
            <p:ph type="subTitle" idx="1"/>
          </p:nvPr>
        </p:nvSpPr>
        <p:spPr>
          <a:xfrm>
            <a:off x="647571" y="3483872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1523" name="Google Shape;1523;p49"/>
          <p:cNvSpPr txBox="1">
            <a:spLocks noGrp="1"/>
          </p:cNvSpPr>
          <p:nvPr>
            <p:ph type="subTitle" idx="2"/>
          </p:nvPr>
        </p:nvSpPr>
        <p:spPr>
          <a:xfrm>
            <a:off x="898371" y="321717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524" name="Google Shape;1524;p49"/>
          <p:cNvSpPr txBox="1">
            <a:spLocks noGrp="1"/>
          </p:cNvSpPr>
          <p:nvPr>
            <p:ph type="subTitle" idx="3"/>
          </p:nvPr>
        </p:nvSpPr>
        <p:spPr>
          <a:xfrm>
            <a:off x="3337966" y="3483872"/>
            <a:ext cx="23226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1525" name="Google Shape;1525;p49"/>
          <p:cNvSpPr txBox="1">
            <a:spLocks noGrp="1"/>
          </p:cNvSpPr>
          <p:nvPr>
            <p:ph type="subTitle" idx="4"/>
          </p:nvPr>
        </p:nvSpPr>
        <p:spPr>
          <a:xfrm>
            <a:off x="3589966" y="321717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526" name="Google Shape;1526;p49"/>
          <p:cNvSpPr txBox="1">
            <a:spLocks noGrp="1"/>
          </p:cNvSpPr>
          <p:nvPr>
            <p:ph type="subTitle" idx="5"/>
          </p:nvPr>
        </p:nvSpPr>
        <p:spPr>
          <a:xfrm>
            <a:off x="6165010" y="3483872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the ringed one. It’s a gas giant, composed of hydrogen and helium</a:t>
            </a:r>
            <a:endParaRPr/>
          </a:p>
        </p:txBody>
      </p:sp>
      <p:sp>
        <p:nvSpPr>
          <p:cNvPr id="1527" name="Google Shape;1527;p49"/>
          <p:cNvSpPr txBox="1">
            <a:spLocks noGrp="1"/>
          </p:cNvSpPr>
          <p:nvPr>
            <p:ph type="subTitle" idx="6"/>
          </p:nvPr>
        </p:nvSpPr>
        <p:spPr>
          <a:xfrm>
            <a:off x="6415810" y="321717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528" name="Google Shape;1528;p49"/>
          <p:cNvSpPr txBox="1">
            <a:spLocks noGrp="1"/>
          </p:cNvSpPr>
          <p:nvPr>
            <p:ph type="subTitle" idx="7"/>
          </p:nvPr>
        </p:nvSpPr>
        <p:spPr>
          <a:xfrm>
            <a:off x="647571" y="2150281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</a:t>
            </a:r>
            <a:endParaRPr/>
          </a:p>
        </p:txBody>
      </p:sp>
      <p:sp>
        <p:nvSpPr>
          <p:cNvPr id="1529" name="Google Shape;1529;p49"/>
          <p:cNvSpPr txBox="1">
            <a:spLocks noGrp="1"/>
          </p:cNvSpPr>
          <p:nvPr>
            <p:ph type="subTitle" idx="8"/>
          </p:nvPr>
        </p:nvSpPr>
        <p:spPr>
          <a:xfrm>
            <a:off x="898371" y="188352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530" name="Google Shape;1530;p49"/>
          <p:cNvSpPr txBox="1">
            <a:spLocks noGrp="1"/>
          </p:cNvSpPr>
          <p:nvPr>
            <p:ph type="subTitle" idx="9"/>
          </p:nvPr>
        </p:nvSpPr>
        <p:spPr>
          <a:xfrm>
            <a:off x="3339166" y="2150281"/>
            <a:ext cx="23202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1531" name="Google Shape;1531;p49"/>
          <p:cNvSpPr txBox="1">
            <a:spLocks noGrp="1"/>
          </p:cNvSpPr>
          <p:nvPr>
            <p:ph type="subTitle" idx="13"/>
          </p:nvPr>
        </p:nvSpPr>
        <p:spPr>
          <a:xfrm>
            <a:off x="3589966" y="1883522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532" name="Google Shape;1532;p49"/>
          <p:cNvSpPr txBox="1">
            <a:spLocks noGrp="1"/>
          </p:cNvSpPr>
          <p:nvPr>
            <p:ph type="subTitle" idx="14"/>
          </p:nvPr>
        </p:nvSpPr>
        <p:spPr>
          <a:xfrm>
            <a:off x="6163810" y="2150281"/>
            <a:ext cx="2322600" cy="81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closest planet to the Sun and the smallest one in the Solar System</a:t>
            </a:r>
            <a:endParaRPr/>
          </a:p>
        </p:txBody>
      </p:sp>
      <p:sp>
        <p:nvSpPr>
          <p:cNvPr id="1533" name="Google Shape;1533;p49"/>
          <p:cNvSpPr txBox="1">
            <a:spLocks noGrp="1"/>
          </p:cNvSpPr>
          <p:nvPr>
            <p:ph type="subTitle" idx="15"/>
          </p:nvPr>
        </p:nvSpPr>
        <p:spPr>
          <a:xfrm>
            <a:off x="6415210" y="1883529"/>
            <a:ext cx="1819800" cy="30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534" name="Google Shape;1534;p49"/>
          <p:cNvSpPr txBox="1">
            <a:spLocks noGrp="1"/>
          </p:cNvSpPr>
          <p:nvPr>
            <p:ph type="title"/>
          </p:nvPr>
        </p:nvSpPr>
        <p:spPr>
          <a:xfrm>
            <a:off x="5492291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" name="Google Shape;1539;p50"/>
          <p:cNvSpPr txBox="1">
            <a:spLocks noGrp="1"/>
          </p:cNvSpPr>
          <p:nvPr>
            <p:ph type="title" idx="4294967295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Size</a:t>
            </a:r>
            <a:endParaRPr/>
          </a:p>
        </p:txBody>
      </p:sp>
      <p:cxnSp>
        <p:nvCxnSpPr>
          <p:cNvPr id="1548" name="Google Shape;1548;p50"/>
          <p:cNvCxnSpPr/>
          <p:nvPr/>
        </p:nvCxnSpPr>
        <p:spPr>
          <a:xfrm>
            <a:off x="5364626" y="2211175"/>
            <a:ext cx="7872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549" name="Google Shape;1549;p50"/>
          <p:cNvSpPr txBox="1"/>
          <p:nvPr/>
        </p:nvSpPr>
        <p:spPr>
          <a:xfrm>
            <a:off x="6267663" y="2281581"/>
            <a:ext cx="2364600" cy="67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Neptune is the farthest planet from the Sun</a:t>
            </a:r>
            <a:endParaRPr sz="1600"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50" name="Google Shape;1550;p50"/>
          <p:cNvSpPr txBox="1"/>
          <p:nvPr/>
        </p:nvSpPr>
        <p:spPr>
          <a:xfrm>
            <a:off x="6267663" y="1929776"/>
            <a:ext cx="2270700" cy="3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Neptune</a:t>
            </a:r>
            <a:endParaRPr sz="20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51" name="Google Shape;1551;p50"/>
          <p:cNvSpPr txBox="1"/>
          <p:nvPr/>
        </p:nvSpPr>
        <p:spPr>
          <a:xfrm>
            <a:off x="6267663" y="3698556"/>
            <a:ext cx="2364600" cy="66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Jupiter is the biggest planet of them all</a:t>
            </a:r>
            <a:endParaRPr sz="1600"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52" name="Google Shape;1552;p50"/>
          <p:cNvSpPr txBox="1"/>
          <p:nvPr/>
        </p:nvSpPr>
        <p:spPr>
          <a:xfrm>
            <a:off x="6267663" y="3337800"/>
            <a:ext cx="2270700" cy="34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Jupiter</a:t>
            </a:r>
            <a:endParaRPr sz="20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53" name="Google Shape;1553;p50"/>
          <p:cNvSpPr txBox="1"/>
          <p:nvPr/>
        </p:nvSpPr>
        <p:spPr>
          <a:xfrm>
            <a:off x="500908" y="2589755"/>
            <a:ext cx="23001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6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Saturn is composed of hydrogen and helium</a:t>
            </a:r>
            <a:endParaRPr sz="1600"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54" name="Google Shape;1554;p50"/>
          <p:cNvSpPr txBox="1"/>
          <p:nvPr/>
        </p:nvSpPr>
        <p:spPr>
          <a:xfrm>
            <a:off x="533308" y="2247725"/>
            <a:ext cx="2267700" cy="34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Saturn</a:t>
            </a:r>
            <a:endParaRPr sz="20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cxnSp>
        <p:nvCxnSpPr>
          <p:cNvPr id="1555" name="Google Shape;1555;p50"/>
          <p:cNvCxnSpPr/>
          <p:nvPr/>
        </p:nvCxnSpPr>
        <p:spPr>
          <a:xfrm>
            <a:off x="2896201" y="2496825"/>
            <a:ext cx="7872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556" name="Google Shape;1556;p50"/>
          <p:cNvCxnSpPr/>
          <p:nvPr/>
        </p:nvCxnSpPr>
        <p:spPr>
          <a:xfrm>
            <a:off x="5364626" y="3589800"/>
            <a:ext cx="7872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557" name="Google Shape;1557;p50"/>
          <p:cNvSpPr txBox="1"/>
          <p:nvPr/>
        </p:nvSpPr>
        <p:spPr>
          <a:xfrm>
            <a:off x="500908" y="3989984"/>
            <a:ext cx="2300100" cy="468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Despite being red, Mars is actually a cold place</a:t>
            </a:r>
            <a:endParaRPr sz="1600"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58" name="Google Shape;1558;p50"/>
          <p:cNvSpPr txBox="1"/>
          <p:nvPr/>
        </p:nvSpPr>
        <p:spPr>
          <a:xfrm>
            <a:off x="530308" y="3638546"/>
            <a:ext cx="2270700" cy="34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Mars</a:t>
            </a:r>
            <a:endParaRPr sz="20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cxnSp>
        <p:nvCxnSpPr>
          <p:cNvPr id="1559" name="Google Shape;1559;p50"/>
          <p:cNvCxnSpPr/>
          <p:nvPr/>
        </p:nvCxnSpPr>
        <p:spPr>
          <a:xfrm>
            <a:off x="2896201" y="3900450"/>
            <a:ext cx="7872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85157" y="1062755"/>
            <a:ext cx="3047367" cy="3990600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4" name="Google Shape;1564;p51"/>
          <p:cNvSpPr txBox="1">
            <a:spLocks noGrp="1"/>
          </p:cNvSpPr>
          <p:nvPr>
            <p:ph type="title" idx="4294967295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Competitors</a:t>
            </a:r>
            <a:endParaRPr/>
          </a:p>
        </p:txBody>
      </p:sp>
      <p:grpSp>
        <p:nvGrpSpPr>
          <p:cNvPr id="1565" name="Google Shape;1565;p51"/>
          <p:cNvGrpSpPr/>
          <p:nvPr/>
        </p:nvGrpSpPr>
        <p:grpSpPr>
          <a:xfrm>
            <a:off x="1017566" y="3961344"/>
            <a:ext cx="1534346" cy="826854"/>
            <a:chOff x="1040316" y="2975292"/>
            <a:chExt cx="1676514" cy="903468"/>
          </a:xfrm>
        </p:grpSpPr>
        <p:sp>
          <p:nvSpPr>
            <p:cNvPr id="1566" name="Google Shape;1566;p51"/>
            <p:cNvSpPr/>
            <p:nvPr/>
          </p:nvSpPr>
          <p:spPr>
            <a:xfrm>
              <a:off x="2336737" y="3080209"/>
              <a:ext cx="380093" cy="418520"/>
            </a:xfrm>
            <a:custGeom>
              <a:avLst/>
              <a:gdLst/>
              <a:ahLst/>
              <a:cxnLst/>
              <a:rect l="l" t="t" r="r" b="b"/>
              <a:pathLst>
                <a:path w="14910" h="16419" fill="none" extrusionOk="0">
                  <a:moveTo>
                    <a:pt x="3385" y="1555"/>
                  </a:moveTo>
                  <a:cubicBezTo>
                    <a:pt x="3385" y="1555"/>
                    <a:pt x="14910" y="0"/>
                    <a:pt x="13904" y="8232"/>
                  </a:cubicBezTo>
                  <a:cubicBezTo>
                    <a:pt x="12852" y="16419"/>
                    <a:pt x="1" y="16419"/>
                    <a:pt x="1" y="16419"/>
                  </a:cubicBezTo>
                </a:path>
              </a:pathLst>
            </a:custGeom>
            <a:noFill/>
            <a:ln w="114325" cap="rnd" cmpd="sng">
              <a:solidFill>
                <a:srgbClr val="E6E7E8"/>
              </a:solidFill>
              <a:prstDash val="solid"/>
              <a:miter lim="4573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51"/>
            <p:cNvSpPr/>
            <p:nvPr/>
          </p:nvSpPr>
          <p:spPr>
            <a:xfrm>
              <a:off x="1040316" y="2975292"/>
              <a:ext cx="1428192" cy="812545"/>
            </a:xfrm>
            <a:custGeom>
              <a:avLst/>
              <a:gdLst/>
              <a:ahLst/>
              <a:cxnLst/>
              <a:rect l="l" t="t" r="r" b="b"/>
              <a:pathLst>
                <a:path w="56024" h="31877" extrusionOk="0">
                  <a:moveTo>
                    <a:pt x="0" y="0"/>
                  </a:moveTo>
                  <a:cubicBezTo>
                    <a:pt x="0" y="183"/>
                    <a:pt x="0" y="320"/>
                    <a:pt x="0" y="503"/>
                  </a:cubicBezTo>
                  <a:cubicBezTo>
                    <a:pt x="0" y="13263"/>
                    <a:pt x="4299" y="24605"/>
                    <a:pt x="10931" y="31876"/>
                  </a:cubicBezTo>
                  <a:lnTo>
                    <a:pt x="45093" y="31876"/>
                  </a:lnTo>
                  <a:cubicBezTo>
                    <a:pt x="51725" y="24605"/>
                    <a:pt x="56024" y="13263"/>
                    <a:pt x="56024" y="503"/>
                  </a:cubicBezTo>
                  <a:cubicBezTo>
                    <a:pt x="56024" y="320"/>
                    <a:pt x="56024" y="183"/>
                    <a:pt x="56024" y="0"/>
                  </a:cubicBez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51"/>
            <p:cNvSpPr/>
            <p:nvPr/>
          </p:nvSpPr>
          <p:spPr>
            <a:xfrm>
              <a:off x="1065961" y="3748174"/>
              <a:ext cx="1375728" cy="130585"/>
            </a:xfrm>
            <a:custGeom>
              <a:avLst/>
              <a:gdLst/>
              <a:ahLst/>
              <a:cxnLst/>
              <a:rect l="l" t="t" r="r" b="b"/>
              <a:pathLst>
                <a:path w="53966" h="5123" extrusionOk="0">
                  <a:moveTo>
                    <a:pt x="2607" y="0"/>
                  </a:moveTo>
                  <a:cubicBezTo>
                    <a:pt x="1190" y="0"/>
                    <a:pt x="1" y="1144"/>
                    <a:pt x="1" y="2562"/>
                  </a:cubicBezTo>
                  <a:cubicBezTo>
                    <a:pt x="1" y="3979"/>
                    <a:pt x="1190" y="5123"/>
                    <a:pt x="2607" y="5123"/>
                  </a:cubicBezTo>
                  <a:lnTo>
                    <a:pt x="51405" y="5123"/>
                  </a:lnTo>
                  <a:cubicBezTo>
                    <a:pt x="52822" y="5123"/>
                    <a:pt x="53966" y="3979"/>
                    <a:pt x="53966" y="2562"/>
                  </a:cubicBezTo>
                  <a:cubicBezTo>
                    <a:pt x="53966" y="1144"/>
                    <a:pt x="52822" y="0"/>
                    <a:pt x="51405" y="0"/>
                  </a:cubicBezTo>
                  <a:close/>
                </a:path>
              </a:pathLst>
            </a:custGeom>
            <a:solidFill>
              <a:srgbClr val="E6E7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51"/>
          <p:cNvGrpSpPr/>
          <p:nvPr/>
        </p:nvGrpSpPr>
        <p:grpSpPr>
          <a:xfrm>
            <a:off x="3901907" y="3172044"/>
            <a:ext cx="1315646" cy="1614490"/>
            <a:chOff x="2889363" y="1917967"/>
            <a:chExt cx="1441015" cy="1971295"/>
          </a:xfrm>
        </p:grpSpPr>
        <p:sp>
          <p:nvSpPr>
            <p:cNvPr id="1570" name="Google Shape;1570;p51"/>
            <p:cNvSpPr/>
            <p:nvPr/>
          </p:nvSpPr>
          <p:spPr>
            <a:xfrm>
              <a:off x="2998955" y="2413390"/>
              <a:ext cx="1221830" cy="1475871"/>
            </a:xfrm>
            <a:custGeom>
              <a:avLst/>
              <a:gdLst/>
              <a:ahLst/>
              <a:cxnLst/>
              <a:rect l="l" t="t" r="r" b="b"/>
              <a:pathLst>
                <a:path w="47929" h="57900" extrusionOk="0">
                  <a:moveTo>
                    <a:pt x="0" y="1"/>
                  </a:moveTo>
                  <a:lnTo>
                    <a:pt x="4894" y="57899"/>
                  </a:lnTo>
                  <a:lnTo>
                    <a:pt x="43035" y="57899"/>
                  </a:lnTo>
                  <a:lnTo>
                    <a:pt x="47929" y="1"/>
                  </a:ln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51"/>
            <p:cNvSpPr/>
            <p:nvPr/>
          </p:nvSpPr>
          <p:spPr>
            <a:xfrm>
              <a:off x="3019936" y="2672190"/>
              <a:ext cx="1178697" cy="937293"/>
            </a:xfrm>
            <a:custGeom>
              <a:avLst/>
              <a:gdLst/>
              <a:ahLst/>
              <a:cxnLst/>
              <a:rect l="l" t="t" r="r" b="b"/>
              <a:pathLst>
                <a:path w="46237" h="36771" extrusionOk="0">
                  <a:moveTo>
                    <a:pt x="0" y="1"/>
                  </a:moveTo>
                  <a:lnTo>
                    <a:pt x="3110" y="36770"/>
                  </a:lnTo>
                  <a:lnTo>
                    <a:pt x="43127" y="36770"/>
                  </a:lnTo>
                  <a:lnTo>
                    <a:pt x="46237" y="1"/>
                  </a:lnTo>
                  <a:close/>
                </a:path>
              </a:pathLst>
            </a:custGeom>
            <a:solidFill>
              <a:srgbClr val="EFD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51"/>
            <p:cNvSpPr/>
            <p:nvPr/>
          </p:nvSpPr>
          <p:spPr>
            <a:xfrm>
              <a:off x="2889363" y="2250203"/>
              <a:ext cx="1441015" cy="164385"/>
            </a:xfrm>
            <a:custGeom>
              <a:avLst/>
              <a:gdLst/>
              <a:ahLst/>
              <a:cxnLst/>
              <a:rect l="l" t="t" r="r" b="b"/>
              <a:pathLst>
                <a:path w="56527" h="6449" extrusionOk="0">
                  <a:moveTo>
                    <a:pt x="0" y="0"/>
                  </a:moveTo>
                  <a:lnTo>
                    <a:pt x="0" y="6449"/>
                  </a:lnTo>
                  <a:lnTo>
                    <a:pt x="56527" y="6449"/>
                  </a:lnTo>
                  <a:lnTo>
                    <a:pt x="56527" y="0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51"/>
            <p:cNvSpPr/>
            <p:nvPr/>
          </p:nvSpPr>
          <p:spPr>
            <a:xfrm>
              <a:off x="2991945" y="2027548"/>
              <a:ext cx="1235851" cy="236649"/>
            </a:xfrm>
            <a:custGeom>
              <a:avLst/>
              <a:gdLst/>
              <a:ahLst/>
              <a:cxnLst/>
              <a:rect l="l" t="t" r="r" b="b"/>
              <a:pathLst>
                <a:path w="48479" h="9284" extrusionOk="0">
                  <a:moveTo>
                    <a:pt x="1602" y="0"/>
                  </a:moveTo>
                  <a:lnTo>
                    <a:pt x="1" y="9284"/>
                  </a:lnTo>
                  <a:lnTo>
                    <a:pt x="48478" y="9284"/>
                  </a:lnTo>
                  <a:lnTo>
                    <a:pt x="46832" y="0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51"/>
            <p:cNvSpPr/>
            <p:nvPr/>
          </p:nvSpPr>
          <p:spPr>
            <a:xfrm>
              <a:off x="3093380" y="1917967"/>
              <a:ext cx="1032982" cy="108434"/>
            </a:xfrm>
            <a:custGeom>
              <a:avLst/>
              <a:gdLst/>
              <a:ahLst/>
              <a:cxnLst/>
              <a:rect l="l" t="t" r="r" b="b"/>
              <a:pathLst>
                <a:path w="40521" h="4254" extrusionOk="0">
                  <a:moveTo>
                    <a:pt x="732" y="0"/>
                  </a:moveTo>
                  <a:lnTo>
                    <a:pt x="1" y="4253"/>
                  </a:lnTo>
                  <a:lnTo>
                    <a:pt x="40520" y="4253"/>
                  </a:lnTo>
                  <a:lnTo>
                    <a:pt x="39743" y="0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51"/>
            <p:cNvSpPr/>
            <p:nvPr/>
          </p:nvSpPr>
          <p:spPr>
            <a:xfrm>
              <a:off x="3393018" y="2886204"/>
              <a:ext cx="338107" cy="472636"/>
            </a:xfrm>
            <a:custGeom>
              <a:avLst/>
              <a:gdLst/>
              <a:ahLst/>
              <a:cxnLst/>
              <a:rect l="l" t="t" r="r" b="b"/>
              <a:pathLst>
                <a:path w="13263" h="18542" extrusionOk="0">
                  <a:moveTo>
                    <a:pt x="10557" y="1"/>
                  </a:moveTo>
                  <a:cubicBezTo>
                    <a:pt x="7305" y="1"/>
                    <a:pt x="3729" y="2856"/>
                    <a:pt x="1875" y="7245"/>
                  </a:cubicBezTo>
                  <a:cubicBezTo>
                    <a:pt x="0" y="11682"/>
                    <a:pt x="503" y="16301"/>
                    <a:pt x="2881" y="18542"/>
                  </a:cubicBezTo>
                  <a:cubicBezTo>
                    <a:pt x="3110" y="17947"/>
                    <a:pt x="3339" y="17307"/>
                    <a:pt x="3659" y="16712"/>
                  </a:cubicBezTo>
                  <a:cubicBezTo>
                    <a:pt x="5214" y="13557"/>
                    <a:pt x="7363" y="10675"/>
                    <a:pt x="9375" y="7748"/>
                  </a:cubicBezTo>
                  <a:cubicBezTo>
                    <a:pt x="10656" y="5919"/>
                    <a:pt x="12302" y="3404"/>
                    <a:pt x="13263" y="797"/>
                  </a:cubicBezTo>
                  <a:cubicBezTo>
                    <a:pt x="13034" y="660"/>
                    <a:pt x="12805" y="523"/>
                    <a:pt x="12531" y="385"/>
                  </a:cubicBezTo>
                  <a:cubicBezTo>
                    <a:pt x="11900" y="125"/>
                    <a:pt x="11235" y="1"/>
                    <a:pt x="10557" y="1"/>
                  </a:cubicBezTo>
                  <a:close/>
                </a:path>
              </a:pathLst>
            </a:custGeom>
            <a:solidFill>
              <a:srgbClr val="FFB4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51"/>
            <p:cNvSpPr/>
            <p:nvPr/>
          </p:nvSpPr>
          <p:spPr>
            <a:xfrm>
              <a:off x="3502611" y="2933310"/>
              <a:ext cx="320619" cy="462669"/>
            </a:xfrm>
            <a:custGeom>
              <a:avLst/>
              <a:gdLst/>
              <a:ahLst/>
              <a:cxnLst/>
              <a:rect l="l" t="t" r="r" b="b"/>
              <a:pathLst>
                <a:path w="12577" h="18151" extrusionOk="0">
                  <a:moveTo>
                    <a:pt x="10199" y="1"/>
                  </a:moveTo>
                  <a:cubicBezTo>
                    <a:pt x="9467" y="1784"/>
                    <a:pt x="8506" y="3522"/>
                    <a:pt x="7592" y="4940"/>
                  </a:cubicBezTo>
                  <a:cubicBezTo>
                    <a:pt x="5762" y="7867"/>
                    <a:pt x="3659" y="10565"/>
                    <a:pt x="1875" y="13538"/>
                  </a:cubicBezTo>
                  <a:cubicBezTo>
                    <a:pt x="1098" y="14910"/>
                    <a:pt x="457" y="16282"/>
                    <a:pt x="0" y="17700"/>
                  </a:cubicBezTo>
                  <a:cubicBezTo>
                    <a:pt x="46" y="17700"/>
                    <a:pt x="92" y="17745"/>
                    <a:pt x="137" y="17745"/>
                  </a:cubicBezTo>
                  <a:cubicBezTo>
                    <a:pt x="782" y="18020"/>
                    <a:pt x="1462" y="18150"/>
                    <a:pt x="2155" y="18150"/>
                  </a:cubicBezTo>
                  <a:cubicBezTo>
                    <a:pt x="5395" y="18150"/>
                    <a:pt x="8947" y="15301"/>
                    <a:pt x="10793" y="10931"/>
                  </a:cubicBezTo>
                  <a:cubicBezTo>
                    <a:pt x="12577" y="6724"/>
                    <a:pt x="12211" y="2379"/>
                    <a:pt x="10199" y="1"/>
                  </a:cubicBezTo>
                  <a:close/>
                </a:path>
              </a:pathLst>
            </a:custGeom>
            <a:solidFill>
              <a:srgbClr val="FFB4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7" name="Google Shape;1577;p51"/>
          <p:cNvGrpSpPr/>
          <p:nvPr/>
        </p:nvGrpSpPr>
        <p:grpSpPr>
          <a:xfrm>
            <a:off x="6695730" y="2197345"/>
            <a:ext cx="1370993" cy="2599088"/>
            <a:chOff x="4477265" y="967878"/>
            <a:chExt cx="1501636" cy="2952838"/>
          </a:xfrm>
        </p:grpSpPr>
        <p:sp>
          <p:nvSpPr>
            <p:cNvPr id="1578" name="Google Shape;1578;p51"/>
            <p:cNvSpPr/>
            <p:nvPr/>
          </p:nvSpPr>
          <p:spPr>
            <a:xfrm>
              <a:off x="4477265" y="967878"/>
              <a:ext cx="807959" cy="1760288"/>
            </a:xfrm>
            <a:custGeom>
              <a:avLst/>
              <a:gdLst/>
              <a:ahLst/>
              <a:cxnLst/>
              <a:rect l="l" t="t" r="r" b="b"/>
              <a:pathLst>
                <a:path w="31694" h="69058" fill="none" extrusionOk="0">
                  <a:moveTo>
                    <a:pt x="0" y="1"/>
                  </a:moveTo>
                  <a:cubicBezTo>
                    <a:pt x="8461" y="2150"/>
                    <a:pt x="16876" y="4345"/>
                    <a:pt x="25291" y="6495"/>
                  </a:cubicBezTo>
                  <a:cubicBezTo>
                    <a:pt x="31693" y="8141"/>
                    <a:pt x="30641" y="14498"/>
                    <a:pt x="30641" y="20306"/>
                  </a:cubicBezTo>
                  <a:lnTo>
                    <a:pt x="30641" y="69058"/>
                  </a:lnTo>
                </a:path>
              </a:pathLst>
            </a:custGeom>
            <a:noFill/>
            <a:ln w="72025" cap="sq" cmpd="sng">
              <a:solidFill>
                <a:srgbClr val="FFFFFF"/>
              </a:solidFill>
              <a:prstDash val="solid"/>
              <a:miter lim="45733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51"/>
            <p:cNvSpPr/>
            <p:nvPr/>
          </p:nvSpPr>
          <p:spPr>
            <a:xfrm>
              <a:off x="4593843" y="1597379"/>
              <a:ext cx="1345418" cy="465167"/>
            </a:xfrm>
            <a:custGeom>
              <a:avLst/>
              <a:gdLst/>
              <a:ahLst/>
              <a:cxnLst/>
              <a:rect l="l" t="t" r="r" b="b"/>
              <a:pathLst>
                <a:path w="52777" h="18249" extrusionOk="0">
                  <a:moveTo>
                    <a:pt x="11159" y="1"/>
                  </a:moveTo>
                  <a:cubicBezTo>
                    <a:pt x="5580" y="4254"/>
                    <a:pt x="1555" y="10702"/>
                    <a:pt x="0" y="18248"/>
                  </a:cubicBezTo>
                  <a:lnTo>
                    <a:pt x="52777" y="18248"/>
                  </a:lnTo>
                  <a:cubicBezTo>
                    <a:pt x="51267" y="10702"/>
                    <a:pt x="47197" y="4254"/>
                    <a:pt x="416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51"/>
            <p:cNvSpPr/>
            <p:nvPr/>
          </p:nvSpPr>
          <p:spPr>
            <a:xfrm>
              <a:off x="4659129" y="2275846"/>
              <a:ext cx="1216018" cy="1644870"/>
            </a:xfrm>
            <a:custGeom>
              <a:avLst/>
              <a:gdLst/>
              <a:ahLst/>
              <a:cxnLst/>
              <a:rect l="l" t="t" r="r" b="b"/>
              <a:pathLst>
                <a:path w="47701" h="64530" extrusionOk="0">
                  <a:moveTo>
                    <a:pt x="0" y="0"/>
                  </a:moveTo>
                  <a:lnTo>
                    <a:pt x="1144" y="16784"/>
                  </a:lnTo>
                  <a:cubicBezTo>
                    <a:pt x="1144" y="16784"/>
                    <a:pt x="1693" y="20123"/>
                    <a:pt x="4620" y="20352"/>
                  </a:cubicBezTo>
                  <a:lnTo>
                    <a:pt x="7043" y="59728"/>
                  </a:lnTo>
                  <a:lnTo>
                    <a:pt x="8461" y="59728"/>
                  </a:lnTo>
                  <a:lnTo>
                    <a:pt x="8461" y="64530"/>
                  </a:lnTo>
                  <a:lnTo>
                    <a:pt x="39011" y="64530"/>
                  </a:lnTo>
                  <a:lnTo>
                    <a:pt x="39011" y="59728"/>
                  </a:lnTo>
                  <a:lnTo>
                    <a:pt x="40429" y="59728"/>
                  </a:lnTo>
                  <a:lnTo>
                    <a:pt x="42898" y="20397"/>
                  </a:lnTo>
                  <a:lnTo>
                    <a:pt x="43081" y="20352"/>
                  </a:lnTo>
                  <a:cubicBezTo>
                    <a:pt x="46008" y="20123"/>
                    <a:pt x="46557" y="16784"/>
                    <a:pt x="46557" y="16784"/>
                  </a:cubicBezTo>
                  <a:lnTo>
                    <a:pt x="47700" y="0"/>
                  </a:lnTo>
                  <a:close/>
                </a:path>
              </a:pathLst>
            </a:custGeom>
            <a:solidFill>
              <a:srgbClr val="EFD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51"/>
            <p:cNvSpPr/>
            <p:nvPr/>
          </p:nvSpPr>
          <p:spPr>
            <a:xfrm>
              <a:off x="4778051" y="2823728"/>
              <a:ext cx="972335" cy="862684"/>
            </a:xfrm>
            <a:custGeom>
              <a:avLst/>
              <a:gdLst/>
              <a:ahLst/>
              <a:cxnLst/>
              <a:rect l="l" t="t" r="r" b="b"/>
              <a:pathLst>
                <a:path w="38142" h="33844" extrusionOk="0">
                  <a:moveTo>
                    <a:pt x="0" y="1"/>
                  </a:moveTo>
                  <a:lnTo>
                    <a:pt x="2104" y="33844"/>
                  </a:lnTo>
                  <a:lnTo>
                    <a:pt x="36038" y="33844"/>
                  </a:lnTo>
                  <a:lnTo>
                    <a:pt x="38142" y="1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51"/>
            <p:cNvSpPr/>
            <p:nvPr/>
          </p:nvSpPr>
          <p:spPr>
            <a:xfrm>
              <a:off x="4555374" y="2184923"/>
              <a:ext cx="1423527" cy="90948"/>
            </a:xfrm>
            <a:custGeom>
              <a:avLst/>
              <a:gdLst/>
              <a:ahLst/>
              <a:cxnLst/>
              <a:rect l="l" t="t" r="r" b="b"/>
              <a:pathLst>
                <a:path w="55841" h="3568" extrusionOk="0">
                  <a:moveTo>
                    <a:pt x="0" y="0"/>
                  </a:moveTo>
                  <a:lnTo>
                    <a:pt x="0" y="3567"/>
                  </a:lnTo>
                  <a:lnTo>
                    <a:pt x="55840" y="3567"/>
                  </a:lnTo>
                  <a:lnTo>
                    <a:pt x="55840" y="0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51"/>
            <p:cNvSpPr/>
            <p:nvPr/>
          </p:nvSpPr>
          <p:spPr>
            <a:xfrm>
              <a:off x="4579847" y="2060175"/>
              <a:ext cx="1374581" cy="122428"/>
            </a:xfrm>
            <a:custGeom>
              <a:avLst/>
              <a:gdLst/>
              <a:ahLst/>
              <a:cxnLst/>
              <a:rect l="l" t="t" r="r" b="b"/>
              <a:pathLst>
                <a:path w="53921" h="4803" extrusionOk="0">
                  <a:moveTo>
                    <a:pt x="1" y="1"/>
                  </a:moveTo>
                  <a:lnTo>
                    <a:pt x="1" y="4803"/>
                  </a:lnTo>
                  <a:lnTo>
                    <a:pt x="53920" y="4803"/>
                  </a:lnTo>
                  <a:lnTo>
                    <a:pt x="53920" y="1"/>
                  </a:lnTo>
                  <a:close/>
                </a:path>
              </a:pathLst>
            </a:custGeom>
            <a:solidFill>
              <a:srgbClr val="F1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51"/>
            <p:cNvSpPr/>
            <p:nvPr/>
          </p:nvSpPr>
          <p:spPr>
            <a:xfrm>
              <a:off x="4877141" y="3798287"/>
              <a:ext cx="778821" cy="122428"/>
            </a:xfrm>
            <a:custGeom>
              <a:avLst/>
              <a:gdLst/>
              <a:ahLst/>
              <a:cxnLst/>
              <a:rect l="l" t="t" r="r" b="b"/>
              <a:pathLst>
                <a:path w="30551" h="4803" extrusionOk="0">
                  <a:moveTo>
                    <a:pt x="1" y="1"/>
                  </a:moveTo>
                  <a:lnTo>
                    <a:pt x="1" y="4803"/>
                  </a:lnTo>
                  <a:lnTo>
                    <a:pt x="30550" y="4803"/>
                  </a:lnTo>
                  <a:lnTo>
                    <a:pt x="30550" y="1"/>
                  </a:ln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51"/>
            <p:cNvSpPr/>
            <p:nvPr/>
          </p:nvSpPr>
          <p:spPr>
            <a:xfrm>
              <a:off x="5040369" y="3002796"/>
              <a:ext cx="338107" cy="472610"/>
            </a:xfrm>
            <a:custGeom>
              <a:avLst/>
              <a:gdLst/>
              <a:ahLst/>
              <a:cxnLst/>
              <a:rect l="l" t="t" r="r" b="b"/>
              <a:pathLst>
                <a:path w="13263" h="18541" extrusionOk="0">
                  <a:moveTo>
                    <a:pt x="10557" y="0"/>
                  </a:moveTo>
                  <a:cubicBezTo>
                    <a:pt x="7306" y="0"/>
                    <a:pt x="3729" y="2855"/>
                    <a:pt x="1875" y="7245"/>
                  </a:cubicBezTo>
                  <a:cubicBezTo>
                    <a:pt x="0" y="11681"/>
                    <a:pt x="503" y="16300"/>
                    <a:pt x="2881" y="18541"/>
                  </a:cubicBezTo>
                  <a:cubicBezTo>
                    <a:pt x="3064" y="17946"/>
                    <a:pt x="3339" y="17306"/>
                    <a:pt x="3613" y="16712"/>
                  </a:cubicBezTo>
                  <a:cubicBezTo>
                    <a:pt x="5214" y="13556"/>
                    <a:pt x="7363" y="10675"/>
                    <a:pt x="9376" y="7748"/>
                  </a:cubicBezTo>
                  <a:cubicBezTo>
                    <a:pt x="10610" y="5918"/>
                    <a:pt x="12302" y="3403"/>
                    <a:pt x="13263" y="796"/>
                  </a:cubicBezTo>
                  <a:cubicBezTo>
                    <a:pt x="13034" y="659"/>
                    <a:pt x="12760" y="522"/>
                    <a:pt x="12531" y="385"/>
                  </a:cubicBezTo>
                  <a:cubicBezTo>
                    <a:pt x="11900" y="124"/>
                    <a:pt x="11235" y="0"/>
                    <a:pt x="10557" y="0"/>
                  </a:cubicBez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51"/>
            <p:cNvSpPr/>
            <p:nvPr/>
          </p:nvSpPr>
          <p:spPr>
            <a:xfrm>
              <a:off x="5149962" y="3049901"/>
              <a:ext cx="319472" cy="462643"/>
            </a:xfrm>
            <a:custGeom>
              <a:avLst/>
              <a:gdLst/>
              <a:ahLst/>
              <a:cxnLst/>
              <a:rect l="l" t="t" r="r" b="b"/>
              <a:pathLst>
                <a:path w="12532" h="18150" extrusionOk="0">
                  <a:moveTo>
                    <a:pt x="10153" y="0"/>
                  </a:moveTo>
                  <a:cubicBezTo>
                    <a:pt x="9467" y="1784"/>
                    <a:pt x="8507" y="3522"/>
                    <a:pt x="7592" y="4939"/>
                  </a:cubicBezTo>
                  <a:cubicBezTo>
                    <a:pt x="5763" y="7866"/>
                    <a:pt x="3613" y="10565"/>
                    <a:pt x="1875" y="13537"/>
                  </a:cubicBezTo>
                  <a:cubicBezTo>
                    <a:pt x="1052" y="14909"/>
                    <a:pt x="412" y="16281"/>
                    <a:pt x="0" y="17699"/>
                  </a:cubicBezTo>
                  <a:cubicBezTo>
                    <a:pt x="46" y="17699"/>
                    <a:pt x="92" y="17745"/>
                    <a:pt x="137" y="17745"/>
                  </a:cubicBezTo>
                  <a:cubicBezTo>
                    <a:pt x="782" y="18019"/>
                    <a:pt x="1462" y="18149"/>
                    <a:pt x="2155" y="18149"/>
                  </a:cubicBezTo>
                  <a:cubicBezTo>
                    <a:pt x="5395" y="18149"/>
                    <a:pt x="8947" y="15300"/>
                    <a:pt x="10793" y="10930"/>
                  </a:cubicBezTo>
                  <a:cubicBezTo>
                    <a:pt x="12531" y="6723"/>
                    <a:pt x="12211" y="2378"/>
                    <a:pt x="10153" y="0"/>
                  </a:cubicBez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87" name="Google Shape;1587;p51"/>
          <p:cNvSpPr txBox="1">
            <a:spLocks noGrp="1"/>
          </p:cNvSpPr>
          <p:nvPr>
            <p:ph type="subTitle" idx="4294967295"/>
          </p:nvPr>
        </p:nvSpPr>
        <p:spPr>
          <a:xfrm>
            <a:off x="640539" y="3017636"/>
            <a:ext cx="2288400" cy="81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b="0">
                <a:solidFill>
                  <a:schemeClr val="accent1"/>
                </a:solidFill>
              </a:rPr>
              <a:t>Mercury is the closest planet to the Sun and the smallest one </a:t>
            </a:r>
            <a:endParaRPr sz="1400" b="0">
              <a:solidFill>
                <a:schemeClr val="accent1"/>
              </a:solidFill>
            </a:endParaRPr>
          </a:p>
        </p:txBody>
      </p:sp>
      <p:sp>
        <p:nvSpPr>
          <p:cNvPr id="1588" name="Google Shape;1588;p51"/>
          <p:cNvSpPr txBox="1">
            <a:spLocks noGrp="1"/>
          </p:cNvSpPr>
          <p:nvPr>
            <p:ph type="subTitle" idx="4294967295"/>
          </p:nvPr>
        </p:nvSpPr>
        <p:spPr>
          <a:xfrm>
            <a:off x="1354239" y="2673551"/>
            <a:ext cx="861000" cy="32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Mars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89" name="Google Shape;1589;p51"/>
          <p:cNvSpPr txBox="1">
            <a:spLocks noGrp="1"/>
          </p:cNvSpPr>
          <p:nvPr>
            <p:ph type="subTitle" idx="4294967295"/>
          </p:nvPr>
        </p:nvSpPr>
        <p:spPr>
          <a:xfrm>
            <a:off x="3415531" y="2191902"/>
            <a:ext cx="2288400" cy="7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b="0">
                <a:solidFill>
                  <a:schemeClr val="accent1"/>
                </a:solidFill>
              </a:rPr>
              <a:t>Venus has a beautiful name and is the second planet from the Sun </a:t>
            </a:r>
            <a:endParaRPr sz="1400" b="0">
              <a:solidFill>
                <a:schemeClr val="accent1"/>
              </a:solidFill>
            </a:endParaRPr>
          </a:p>
        </p:txBody>
      </p:sp>
      <p:sp>
        <p:nvSpPr>
          <p:cNvPr id="1590" name="Google Shape;1590;p51"/>
          <p:cNvSpPr txBox="1">
            <a:spLocks noGrp="1"/>
          </p:cNvSpPr>
          <p:nvPr>
            <p:ph type="subTitle" idx="4294967295"/>
          </p:nvPr>
        </p:nvSpPr>
        <p:spPr>
          <a:xfrm>
            <a:off x="4097281" y="1846564"/>
            <a:ext cx="9249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Jupiter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591" name="Google Shape;1591;p51"/>
          <p:cNvSpPr txBox="1">
            <a:spLocks noGrp="1"/>
          </p:cNvSpPr>
          <p:nvPr>
            <p:ph type="subTitle" idx="4294967295"/>
          </p:nvPr>
        </p:nvSpPr>
        <p:spPr>
          <a:xfrm>
            <a:off x="6222739" y="1188501"/>
            <a:ext cx="2288400" cy="75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b="0">
                <a:solidFill>
                  <a:schemeClr val="accent1"/>
                </a:solidFill>
              </a:rPr>
              <a:t>Saturn, the ringed planet, is composed mostly of hydrogen and helium</a:t>
            </a:r>
            <a:endParaRPr sz="1400" b="0">
              <a:solidFill>
                <a:schemeClr val="accent1"/>
              </a:solidFill>
            </a:endParaRPr>
          </a:p>
        </p:txBody>
      </p:sp>
      <p:sp>
        <p:nvSpPr>
          <p:cNvPr id="1592" name="Google Shape;1592;p51"/>
          <p:cNvSpPr txBox="1">
            <a:spLocks noGrp="1"/>
          </p:cNvSpPr>
          <p:nvPr>
            <p:ph type="subTitle" idx="4294967295"/>
          </p:nvPr>
        </p:nvSpPr>
        <p:spPr>
          <a:xfrm>
            <a:off x="6890989" y="849827"/>
            <a:ext cx="951900" cy="32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0">
                <a:latin typeface="Lato"/>
                <a:ea typeface="Lato"/>
                <a:cs typeface="Lato"/>
                <a:sym typeface="Lato"/>
              </a:rPr>
              <a:t>Saturn</a:t>
            </a:r>
            <a:endParaRPr sz="1800" b="0"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" name="Google Shape;1597;p52"/>
          <p:cNvSpPr txBox="1">
            <a:spLocks noGrp="1"/>
          </p:cNvSpPr>
          <p:nvPr>
            <p:ph type="title"/>
          </p:nvPr>
        </p:nvSpPr>
        <p:spPr>
          <a:xfrm>
            <a:off x="5486045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BFBFB"/>
                </a:solidFill>
              </a:rPr>
              <a:t>Target</a:t>
            </a:r>
            <a:endParaRPr>
              <a:solidFill>
                <a:srgbClr val="FBFBFB"/>
              </a:solidFill>
            </a:endParaRPr>
          </a:p>
        </p:txBody>
      </p:sp>
      <p:grpSp>
        <p:nvGrpSpPr>
          <p:cNvPr id="1598" name="Google Shape;1598;p52"/>
          <p:cNvGrpSpPr/>
          <p:nvPr/>
        </p:nvGrpSpPr>
        <p:grpSpPr>
          <a:xfrm>
            <a:off x="1805388" y="1907662"/>
            <a:ext cx="2298862" cy="2299162"/>
            <a:chOff x="2028488" y="1902225"/>
            <a:chExt cx="2004938" cy="2005200"/>
          </a:xfrm>
        </p:grpSpPr>
        <p:sp>
          <p:nvSpPr>
            <p:cNvPr id="1599" name="Google Shape;1599;p52"/>
            <p:cNvSpPr/>
            <p:nvPr/>
          </p:nvSpPr>
          <p:spPr>
            <a:xfrm>
              <a:off x="2028488" y="1902863"/>
              <a:ext cx="2004300" cy="2004300"/>
            </a:xfrm>
            <a:prstGeom prst="donut">
              <a:avLst>
                <a:gd name="adj" fmla="val 12251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52"/>
            <p:cNvSpPr/>
            <p:nvPr/>
          </p:nvSpPr>
          <p:spPr>
            <a:xfrm>
              <a:off x="2029126" y="1902225"/>
              <a:ext cx="2004300" cy="2005200"/>
            </a:xfrm>
            <a:prstGeom prst="blockArc">
              <a:avLst>
                <a:gd name="adj1" fmla="val 10758817"/>
                <a:gd name="adj2" fmla="val 2938003"/>
                <a:gd name="adj3" fmla="val 1230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1" name="Google Shape;1601;p52"/>
          <p:cNvGrpSpPr/>
          <p:nvPr/>
        </p:nvGrpSpPr>
        <p:grpSpPr>
          <a:xfrm>
            <a:off x="5473530" y="2049710"/>
            <a:ext cx="2544759" cy="348431"/>
            <a:chOff x="5778330" y="2579936"/>
            <a:chExt cx="2544759" cy="348431"/>
          </a:xfrm>
        </p:grpSpPr>
        <p:grpSp>
          <p:nvGrpSpPr>
            <p:cNvPr id="1602" name="Google Shape;1602;p52"/>
            <p:cNvGrpSpPr/>
            <p:nvPr/>
          </p:nvGrpSpPr>
          <p:grpSpPr>
            <a:xfrm>
              <a:off x="5778330" y="2579936"/>
              <a:ext cx="327778" cy="348431"/>
              <a:chOff x="3393018" y="2886204"/>
              <a:chExt cx="430211" cy="509775"/>
            </a:xfrm>
          </p:grpSpPr>
          <p:sp>
            <p:nvSpPr>
              <p:cNvPr id="1603" name="Google Shape;1603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05" name="Google Shape;1605;p52"/>
            <p:cNvGrpSpPr/>
            <p:nvPr/>
          </p:nvGrpSpPr>
          <p:grpSpPr>
            <a:xfrm>
              <a:off x="6204199" y="2579936"/>
              <a:ext cx="327778" cy="348431"/>
              <a:chOff x="3393018" y="2886204"/>
              <a:chExt cx="430211" cy="509775"/>
            </a:xfrm>
          </p:grpSpPr>
          <p:sp>
            <p:nvSpPr>
              <p:cNvPr id="1606" name="Google Shape;1606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08" name="Google Shape;1608;p52"/>
            <p:cNvGrpSpPr/>
            <p:nvPr/>
          </p:nvGrpSpPr>
          <p:grpSpPr>
            <a:xfrm>
              <a:off x="6630102" y="2579936"/>
              <a:ext cx="327778" cy="348431"/>
              <a:chOff x="3393018" y="2886204"/>
              <a:chExt cx="430211" cy="509775"/>
            </a:xfrm>
          </p:grpSpPr>
          <p:sp>
            <p:nvSpPr>
              <p:cNvPr id="1609" name="Google Shape;1609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11" name="Google Shape;1611;p52"/>
            <p:cNvGrpSpPr/>
            <p:nvPr/>
          </p:nvGrpSpPr>
          <p:grpSpPr>
            <a:xfrm>
              <a:off x="7055970" y="2579936"/>
              <a:ext cx="327778" cy="348431"/>
              <a:chOff x="3393018" y="2886204"/>
              <a:chExt cx="430211" cy="509775"/>
            </a:xfrm>
          </p:grpSpPr>
          <p:sp>
            <p:nvSpPr>
              <p:cNvPr id="1612" name="Google Shape;1612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14" name="Google Shape;1614;p52"/>
            <p:cNvGrpSpPr/>
            <p:nvPr/>
          </p:nvGrpSpPr>
          <p:grpSpPr>
            <a:xfrm>
              <a:off x="7525638" y="2579936"/>
              <a:ext cx="327778" cy="348431"/>
              <a:chOff x="3393018" y="2886204"/>
              <a:chExt cx="430211" cy="509775"/>
            </a:xfrm>
          </p:grpSpPr>
          <p:sp>
            <p:nvSpPr>
              <p:cNvPr id="1615" name="Google Shape;1615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17" name="Google Shape;1617;p52"/>
            <p:cNvGrpSpPr/>
            <p:nvPr/>
          </p:nvGrpSpPr>
          <p:grpSpPr>
            <a:xfrm>
              <a:off x="7995311" y="2579936"/>
              <a:ext cx="327778" cy="348431"/>
              <a:chOff x="3393018" y="2886204"/>
              <a:chExt cx="430211" cy="509775"/>
            </a:xfrm>
          </p:grpSpPr>
          <p:sp>
            <p:nvSpPr>
              <p:cNvPr id="1618" name="Google Shape;1618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20" name="Google Shape;1620;p52"/>
          <p:cNvGrpSpPr/>
          <p:nvPr/>
        </p:nvGrpSpPr>
        <p:grpSpPr>
          <a:xfrm>
            <a:off x="5473530" y="2883215"/>
            <a:ext cx="2544759" cy="348431"/>
            <a:chOff x="5778330" y="3108633"/>
            <a:chExt cx="2544759" cy="348431"/>
          </a:xfrm>
        </p:grpSpPr>
        <p:grpSp>
          <p:nvGrpSpPr>
            <p:cNvPr id="1621" name="Google Shape;1621;p52"/>
            <p:cNvGrpSpPr/>
            <p:nvPr/>
          </p:nvGrpSpPr>
          <p:grpSpPr>
            <a:xfrm>
              <a:off x="5778330" y="3108633"/>
              <a:ext cx="327778" cy="348431"/>
              <a:chOff x="3393018" y="2886204"/>
              <a:chExt cx="430211" cy="509775"/>
            </a:xfrm>
          </p:grpSpPr>
          <p:sp>
            <p:nvSpPr>
              <p:cNvPr id="1622" name="Google Shape;1622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24" name="Google Shape;1624;p52"/>
            <p:cNvGrpSpPr/>
            <p:nvPr/>
          </p:nvGrpSpPr>
          <p:grpSpPr>
            <a:xfrm>
              <a:off x="6204199" y="3108633"/>
              <a:ext cx="327778" cy="348431"/>
              <a:chOff x="3393018" y="2886204"/>
              <a:chExt cx="430211" cy="509775"/>
            </a:xfrm>
          </p:grpSpPr>
          <p:sp>
            <p:nvSpPr>
              <p:cNvPr id="1625" name="Google Shape;1625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27" name="Google Shape;1627;p52"/>
            <p:cNvGrpSpPr/>
            <p:nvPr/>
          </p:nvGrpSpPr>
          <p:grpSpPr>
            <a:xfrm>
              <a:off x="6630102" y="3108633"/>
              <a:ext cx="327778" cy="348431"/>
              <a:chOff x="3393018" y="2886204"/>
              <a:chExt cx="430211" cy="509775"/>
            </a:xfrm>
          </p:grpSpPr>
          <p:sp>
            <p:nvSpPr>
              <p:cNvPr id="1628" name="Google Shape;1628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30" name="Google Shape;1630;p52"/>
            <p:cNvGrpSpPr/>
            <p:nvPr/>
          </p:nvGrpSpPr>
          <p:grpSpPr>
            <a:xfrm>
              <a:off x="7055970" y="3108633"/>
              <a:ext cx="327778" cy="348431"/>
              <a:chOff x="3393018" y="2886204"/>
              <a:chExt cx="430211" cy="509775"/>
            </a:xfrm>
          </p:grpSpPr>
          <p:sp>
            <p:nvSpPr>
              <p:cNvPr id="1631" name="Google Shape;1631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33" name="Google Shape;1633;p52"/>
            <p:cNvGrpSpPr/>
            <p:nvPr/>
          </p:nvGrpSpPr>
          <p:grpSpPr>
            <a:xfrm>
              <a:off x="7525638" y="3108633"/>
              <a:ext cx="327778" cy="348431"/>
              <a:chOff x="3393018" y="2886204"/>
              <a:chExt cx="430211" cy="509775"/>
            </a:xfrm>
          </p:grpSpPr>
          <p:sp>
            <p:nvSpPr>
              <p:cNvPr id="1634" name="Google Shape;1634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36" name="Google Shape;1636;p52"/>
            <p:cNvGrpSpPr/>
            <p:nvPr/>
          </p:nvGrpSpPr>
          <p:grpSpPr>
            <a:xfrm>
              <a:off x="7995311" y="3108633"/>
              <a:ext cx="327778" cy="348431"/>
              <a:chOff x="3393018" y="2886204"/>
              <a:chExt cx="430211" cy="509775"/>
            </a:xfrm>
          </p:grpSpPr>
          <p:sp>
            <p:nvSpPr>
              <p:cNvPr id="1637" name="Google Shape;1637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39" name="Google Shape;1639;p52"/>
          <p:cNvGrpSpPr/>
          <p:nvPr/>
        </p:nvGrpSpPr>
        <p:grpSpPr>
          <a:xfrm>
            <a:off x="5473530" y="3716702"/>
            <a:ext cx="2544759" cy="348432"/>
            <a:chOff x="5778330" y="3637313"/>
            <a:chExt cx="2544759" cy="348432"/>
          </a:xfrm>
        </p:grpSpPr>
        <p:grpSp>
          <p:nvGrpSpPr>
            <p:cNvPr id="1640" name="Google Shape;1640;p52"/>
            <p:cNvGrpSpPr/>
            <p:nvPr/>
          </p:nvGrpSpPr>
          <p:grpSpPr>
            <a:xfrm>
              <a:off x="5778330" y="3637313"/>
              <a:ext cx="327778" cy="348431"/>
              <a:chOff x="3393018" y="2886204"/>
              <a:chExt cx="430211" cy="509775"/>
            </a:xfrm>
          </p:grpSpPr>
          <p:sp>
            <p:nvSpPr>
              <p:cNvPr id="1641" name="Google Shape;1641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43" name="Google Shape;1643;p52"/>
            <p:cNvGrpSpPr/>
            <p:nvPr/>
          </p:nvGrpSpPr>
          <p:grpSpPr>
            <a:xfrm>
              <a:off x="6204199" y="3637315"/>
              <a:ext cx="327778" cy="348431"/>
              <a:chOff x="3393018" y="2886204"/>
              <a:chExt cx="430211" cy="509775"/>
            </a:xfrm>
          </p:grpSpPr>
          <p:sp>
            <p:nvSpPr>
              <p:cNvPr id="1644" name="Google Shape;1644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46" name="Google Shape;1646;p52"/>
            <p:cNvGrpSpPr/>
            <p:nvPr/>
          </p:nvGrpSpPr>
          <p:grpSpPr>
            <a:xfrm>
              <a:off x="6630102" y="3637315"/>
              <a:ext cx="327778" cy="348431"/>
              <a:chOff x="3393018" y="2886204"/>
              <a:chExt cx="430211" cy="509775"/>
            </a:xfrm>
          </p:grpSpPr>
          <p:sp>
            <p:nvSpPr>
              <p:cNvPr id="1647" name="Google Shape;1647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49" name="Google Shape;1649;p52"/>
            <p:cNvGrpSpPr/>
            <p:nvPr/>
          </p:nvGrpSpPr>
          <p:grpSpPr>
            <a:xfrm>
              <a:off x="7055970" y="3637315"/>
              <a:ext cx="327778" cy="348431"/>
              <a:chOff x="3393018" y="2886204"/>
              <a:chExt cx="430211" cy="509775"/>
            </a:xfrm>
          </p:grpSpPr>
          <p:sp>
            <p:nvSpPr>
              <p:cNvPr id="1650" name="Google Shape;1650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52" name="Google Shape;1652;p52"/>
            <p:cNvGrpSpPr/>
            <p:nvPr/>
          </p:nvGrpSpPr>
          <p:grpSpPr>
            <a:xfrm>
              <a:off x="7525638" y="3637315"/>
              <a:ext cx="327778" cy="348431"/>
              <a:chOff x="3393018" y="2886204"/>
              <a:chExt cx="430211" cy="509775"/>
            </a:xfrm>
          </p:grpSpPr>
          <p:sp>
            <p:nvSpPr>
              <p:cNvPr id="1653" name="Google Shape;1653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55" name="Google Shape;1655;p52"/>
            <p:cNvGrpSpPr/>
            <p:nvPr/>
          </p:nvGrpSpPr>
          <p:grpSpPr>
            <a:xfrm>
              <a:off x="7995311" y="3637315"/>
              <a:ext cx="327778" cy="348431"/>
              <a:chOff x="3393018" y="2886204"/>
              <a:chExt cx="430211" cy="509775"/>
            </a:xfrm>
          </p:grpSpPr>
          <p:sp>
            <p:nvSpPr>
              <p:cNvPr id="1656" name="Google Shape;1656;p52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52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658" name="Google Shape;1658;p52"/>
          <p:cNvSpPr txBox="1"/>
          <p:nvPr/>
        </p:nvSpPr>
        <p:spPr>
          <a:xfrm>
            <a:off x="4384325" y="2016325"/>
            <a:ext cx="936900" cy="41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Travel</a:t>
            </a:r>
            <a:endParaRPr sz="160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59" name="Google Shape;1659;p52"/>
          <p:cNvSpPr txBox="1"/>
          <p:nvPr/>
        </p:nvSpPr>
        <p:spPr>
          <a:xfrm>
            <a:off x="4384325" y="2849833"/>
            <a:ext cx="936900" cy="41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Food</a:t>
            </a:r>
            <a:endParaRPr sz="160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60" name="Google Shape;1660;p52"/>
          <p:cNvSpPr txBox="1"/>
          <p:nvPr/>
        </p:nvSpPr>
        <p:spPr>
          <a:xfrm>
            <a:off x="4384325" y="3683324"/>
            <a:ext cx="936900" cy="41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Social</a:t>
            </a:r>
            <a:endParaRPr sz="160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61" name="Google Shape;1661;p52"/>
          <p:cNvSpPr txBox="1">
            <a:spLocks noGrp="1"/>
          </p:cNvSpPr>
          <p:nvPr>
            <p:ph type="title" idx="4294967295"/>
          </p:nvPr>
        </p:nvSpPr>
        <p:spPr>
          <a:xfrm flipH="1">
            <a:off x="797800" y="3255924"/>
            <a:ext cx="9060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2"/>
                </a:solidFill>
              </a:rPr>
              <a:t>40%</a:t>
            </a:r>
            <a:endParaRPr sz="2400">
              <a:solidFill>
                <a:schemeClr val="accent2"/>
              </a:solidFill>
            </a:endParaRPr>
          </a:p>
        </p:txBody>
      </p:sp>
      <p:sp>
        <p:nvSpPr>
          <p:cNvPr id="1662" name="Google Shape;1662;p52"/>
          <p:cNvSpPr txBox="1">
            <a:spLocks noGrp="1"/>
          </p:cNvSpPr>
          <p:nvPr>
            <p:ph type="title" idx="4294967295"/>
          </p:nvPr>
        </p:nvSpPr>
        <p:spPr>
          <a:xfrm>
            <a:off x="797875" y="2447350"/>
            <a:ext cx="906000" cy="4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2"/>
                </a:solidFill>
              </a:rPr>
              <a:t>60%</a:t>
            </a:r>
            <a:endParaRPr sz="2400">
              <a:solidFill>
                <a:schemeClr val="accent2"/>
              </a:solidFill>
            </a:endParaRPr>
          </a:p>
        </p:txBody>
      </p:sp>
      <p:cxnSp>
        <p:nvCxnSpPr>
          <p:cNvPr id="1663" name="Google Shape;1663;p52"/>
          <p:cNvCxnSpPr/>
          <p:nvPr/>
        </p:nvCxnSpPr>
        <p:spPr>
          <a:xfrm rot="10800000">
            <a:off x="1703811" y="2670395"/>
            <a:ext cx="3717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664" name="Google Shape;1664;p52"/>
          <p:cNvCxnSpPr/>
          <p:nvPr/>
        </p:nvCxnSpPr>
        <p:spPr>
          <a:xfrm>
            <a:off x="1703789" y="3461673"/>
            <a:ext cx="3717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665" name="Google Shape;1665;p52"/>
          <p:cNvGrpSpPr/>
          <p:nvPr/>
        </p:nvGrpSpPr>
        <p:grpSpPr>
          <a:xfrm rot="10800000" flipH="1">
            <a:off x="2485223" y="3170482"/>
            <a:ext cx="1090858" cy="306900"/>
            <a:chOff x="2561423" y="2713275"/>
            <a:chExt cx="1090858" cy="306900"/>
          </a:xfrm>
        </p:grpSpPr>
        <p:grpSp>
          <p:nvGrpSpPr>
            <p:cNvPr id="1666" name="Google Shape;1666;p52"/>
            <p:cNvGrpSpPr/>
            <p:nvPr/>
          </p:nvGrpSpPr>
          <p:grpSpPr>
            <a:xfrm>
              <a:off x="2561423" y="2728909"/>
              <a:ext cx="270279" cy="275631"/>
              <a:chOff x="2561423" y="2728909"/>
              <a:chExt cx="270279" cy="275631"/>
            </a:xfrm>
          </p:grpSpPr>
          <p:grpSp>
            <p:nvGrpSpPr>
              <p:cNvPr id="1667" name="Google Shape;1667;p52"/>
              <p:cNvGrpSpPr/>
              <p:nvPr/>
            </p:nvGrpSpPr>
            <p:grpSpPr>
              <a:xfrm rot="61097">
                <a:off x="2561401" y="2731311"/>
                <a:ext cx="270322" cy="270827"/>
                <a:chOff x="1055950" y="1390275"/>
                <a:chExt cx="696237" cy="688777"/>
              </a:xfrm>
            </p:grpSpPr>
            <p:sp>
              <p:nvSpPr>
                <p:cNvPr id="1668" name="Google Shape;1668;p52"/>
                <p:cNvSpPr/>
                <p:nvPr/>
              </p:nvSpPr>
              <p:spPr>
                <a:xfrm>
                  <a:off x="1055950" y="1414552"/>
                  <a:ext cx="664500" cy="664500"/>
                </a:xfrm>
                <a:prstGeom prst="ellipse">
                  <a:avLst/>
                </a:prstGeom>
                <a:noFill/>
                <a:ln w="9525" cap="flat" cmpd="sng">
                  <a:solidFill>
                    <a:schemeClr val="accent4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69" name="Google Shape;1669;p52"/>
                <p:cNvSpPr/>
                <p:nvPr/>
              </p:nvSpPr>
              <p:spPr>
                <a:xfrm>
                  <a:off x="1087687" y="1390275"/>
                  <a:ext cx="664500" cy="664500"/>
                </a:xfrm>
                <a:prstGeom prst="ellipse">
                  <a:avLst/>
                </a:prstGeom>
                <a:noFill/>
                <a:ln w="9525" cap="flat" cmpd="sng">
                  <a:solidFill>
                    <a:schemeClr val="accent4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670" name="Google Shape;1670;p52"/>
              <p:cNvSpPr/>
              <p:nvPr/>
            </p:nvSpPr>
            <p:spPr>
              <a:xfrm>
                <a:off x="2597734" y="2767900"/>
                <a:ext cx="197400" cy="1974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71" name="Google Shape;1671;p52"/>
            <p:cNvSpPr txBox="1"/>
            <p:nvPr/>
          </p:nvSpPr>
          <p:spPr>
            <a:xfrm rot="10800000" flipH="1">
              <a:off x="2907680" y="2713275"/>
              <a:ext cx="744600" cy="3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rgbClr val="E75E00"/>
                  </a:solidFill>
                  <a:latin typeface="Lato"/>
                  <a:ea typeface="Lato"/>
                  <a:cs typeface="Lato"/>
                  <a:sym typeface="Lato"/>
                </a:rPr>
                <a:t>Female</a:t>
              </a:r>
              <a:endParaRPr sz="1200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</p:grpSp>
      <p:grpSp>
        <p:nvGrpSpPr>
          <p:cNvPr id="1672" name="Google Shape;1672;p52"/>
          <p:cNvGrpSpPr/>
          <p:nvPr/>
        </p:nvGrpSpPr>
        <p:grpSpPr>
          <a:xfrm rot="10800000" flipH="1">
            <a:off x="2485234" y="2637075"/>
            <a:ext cx="1090839" cy="306900"/>
            <a:chOff x="2561434" y="3246682"/>
            <a:chExt cx="1090839" cy="306900"/>
          </a:xfrm>
        </p:grpSpPr>
        <p:grpSp>
          <p:nvGrpSpPr>
            <p:cNvPr id="1673" name="Google Shape;1673;p52"/>
            <p:cNvGrpSpPr/>
            <p:nvPr/>
          </p:nvGrpSpPr>
          <p:grpSpPr>
            <a:xfrm>
              <a:off x="2561434" y="3262309"/>
              <a:ext cx="270279" cy="275631"/>
              <a:chOff x="2561434" y="3262309"/>
              <a:chExt cx="270279" cy="275631"/>
            </a:xfrm>
          </p:grpSpPr>
          <p:grpSp>
            <p:nvGrpSpPr>
              <p:cNvPr id="1674" name="Google Shape;1674;p52"/>
              <p:cNvGrpSpPr/>
              <p:nvPr/>
            </p:nvGrpSpPr>
            <p:grpSpPr>
              <a:xfrm rot="61097">
                <a:off x="2561412" y="3264711"/>
                <a:ext cx="270322" cy="270827"/>
                <a:chOff x="1055950" y="1390275"/>
                <a:chExt cx="696237" cy="688777"/>
              </a:xfrm>
            </p:grpSpPr>
            <p:sp>
              <p:nvSpPr>
                <p:cNvPr id="1675" name="Google Shape;1675;p52"/>
                <p:cNvSpPr/>
                <p:nvPr/>
              </p:nvSpPr>
              <p:spPr>
                <a:xfrm>
                  <a:off x="1055950" y="1414552"/>
                  <a:ext cx="664500" cy="664500"/>
                </a:xfrm>
                <a:prstGeom prst="ellipse">
                  <a:avLst/>
                </a:prstGeom>
                <a:noFill/>
                <a:ln w="9525" cap="flat" cmpd="sng">
                  <a:solidFill>
                    <a:schemeClr val="accent4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6" name="Google Shape;1676;p52"/>
                <p:cNvSpPr/>
                <p:nvPr/>
              </p:nvSpPr>
              <p:spPr>
                <a:xfrm>
                  <a:off x="1087687" y="1390275"/>
                  <a:ext cx="664500" cy="664500"/>
                </a:xfrm>
                <a:prstGeom prst="ellipse">
                  <a:avLst/>
                </a:prstGeom>
                <a:noFill/>
                <a:ln w="9525" cap="flat" cmpd="sng">
                  <a:solidFill>
                    <a:schemeClr val="accent4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677" name="Google Shape;1677;p52"/>
              <p:cNvSpPr/>
              <p:nvPr/>
            </p:nvSpPr>
            <p:spPr>
              <a:xfrm>
                <a:off x="2597745" y="3301300"/>
                <a:ext cx="197400" cy="1974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78" name="Google Shape;1678;p52"/>
            <p:cNvSpPr txBox="1"/>
            <p:nvPr/>
          </p:nvSpPr>
          <p:spPr>
            <a:xfrm rot="10800000" flipH="1">
              <a:off x="2907672" y="3246682"/>
              <a:ext cx="744600" cy="3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rgbClr val="E75E00"/>
                  </a:solidFill>
                  <a:latin typeface="Lato"/>
                  <a:ea typeface="Lato"/>
                  <a:cs typeface="Lato"/>
                  <a:sym typeface="Lato"/>
                </a:rPr>
                <a:t>Male</a:t>
              </a:r>
              <a:endParaRPr sz="1200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53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Model</a:t>
            </a:r>
            <a:endParaRPr/>
          </a:p>
        </p:txBody>
      </p:sp>
      <p:sp>
        <p:nvSpPr>
          <p:cNvPr id="1684" name="Google Shape;1684;p53"/>
          <p:cNvSpPr txBox="1">
            <a:spLocks noGrp="1"/>
          </p:cNvSpPr>
          <p:nvPr>
            <p:ph type="subTitle" idx="6"/>
          </p:nvPr>
        </p:nvSpPr>
        <p:spPr>
          <a:xfrm>
            <a:off x="731619" y="2899146"/>
            <a:ext cx="2993100" cy="57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1685" name="Google Shape;1685;p53"/>
          <p:cNvSpPr txBox="1">
            <a:spLocks noGrp="1"/>
          </p:cNvSpPr>
          <p:nvPr>
            <p:ph type="subTitle" idx="1"/>
          </p:nvPr>
        </p:nvSpPr>
        <p:spPr>
          <a:xfrm flipH="1">
            <a:off x="1466700" y="2589913"/>
            <a:ext cx="2270700" cy="36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686" name="Google Shape;1686;p53"/>
          <p:cNvSpPr txBox="1">
            <a:spLocks noGrp="1"/>
          </p:cNvSpPr>
          <p:nvPr>
            <p:ph type="subTitle" idx="4"/>
          </p:nvPr>
        </p:nvSpPr>
        <p:spPr>
          <a:xfrm flipH="1">
            <a:off x="720000" y="4036768"/>
            <a:ext cx="3017400" cy="57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1687" name="Google Shape;1687;p53"/>
          <p:cNvSpPr txBox="1">
            <a:spLocks noGrp="1"/>
          </p:cNvSpPr>
          <p:nvPr>
            <p:ph type="subTitle" idx="5"/>
          </p:nvPr>
        </p:nvSpPr>
        <p:spPr>
          <a:xfrm flipH="1">
            <a:off x="1466700" y="3695375"/>
            <a:ext cx="2270700" cy="36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688" name="Google Shape;1688;p53"/>
          <p:cNvSpPr txBox="1"/>
          <p:nvPr/>
        </p:nvSpPr>
        <p:spPr>
          <a:xfrm flipH="1">
            <a:off x="4648300" y="4063515"/>
            <a:ext cx="3744600" cy="47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To modify this graph, click on it, follow the link, change the data and paste the new graph here</a:t>
            </a:r>
            <a:endParaRPr sz="1200"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689" name="Google Shape;1689;p53"/>
          <p:cNvSpPr txBox="1">
            <a:spLocks noGrp="1"/>
          </p:cNvSpPr>
          <p:nvPr>
            <p:ph type="subTitle" idx="6"/>
          </p:nvPr>
        </p:nvSpPr>
        <p:spPr>
          <a:xfrm flipH="1">
            <a:off x="720000" y="1819047"/>
            <a:ext cx="3017400" cy="6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Saturn, the ringed planet, is composed of hydrogen and helium </a:t>
            </a:r>
            <a:endParaRPr/>
          </a:p>
        </p:txBody>
      </p:sp>
      <p:sp>
        <p:nvSpPr>
          <p:cNvPr id="1690" name="Google Shape;1690;p53"/>
          <p:cNvSpPr txBox="1">
            <a:spLocks noGrp="1"/>
          </p:cNvSpPr>
          <p:nvPr>
            <p:ph type="subTitle" idx="1"/>
          </p:nvPr>
        </p:nvSpPr>
        <p:spPr>
          <a:xfrm flipH="1">
            <a:off x="1466700" y="1481296"/>
            <a:ext cx="2270700" cy="26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pic>
        <p:nvPicPr>
          <p:cNvPr id="1691" name="Google Shape;1691;p53" title="Chart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72000" y="1690520"/>
            <a:ext cx="3858774" cy="238602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54"/>
          <p:cNvSpPr txBox="1">
            <a:spLocks noGrp="1"/>
          </p:cNvSpPr>
          <p:nvPr>
            <p:ph type="title"/>
          </p:nvPr>
        </p:nvSpPr>
        <p:spPr>
          <a:xfrm>
            <a:off x="357497" y="3159408"/>
            <a:ext cx="2641200" cy="1061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20%</a:t>
            </a:r>
            <a:endParaRPr/>
          </a:p>
        </p:txBody>
      </p:sp>
      <p:sp>
        <p:nvSpPr>
          <p:cNvPr id="1697" name="Google Shape;1697;p54"/>
          <p:cNvSpPr txBox="1">
            <a:spLocks noGrp="1"/>
          </p:cNvSpPr>
          <p:nvPr>
            <p:ph type="subTitle" idx="1"/>
          </p:nvPr>
        </p:nvSpPr>
        <p:spPr>
          <a:xfrm>
            <a:off x="357522" y="4221108"/>
            <a:ext cx="2641200" cy="50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giant, composed mostly of hydrogen and helium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p32"/>
          <p:cNvSpPr txBox="1">
            <a:spLocks noGrp="1"/>
          </p:cNvSpPr>
          <p:nvPr>
            <p:ph type="subTitle" idx="4294967295"/>
          </p:nvPr>
        </p:nvSpPr>
        <p:spPr>
          <a:xfrm>
            <a:off x="922354" y="2931059"/>
            <a:ext cx="2203450" cy="43656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 dirty="0"/>
              <a:t>You could describe the topic of the section here</a:t>
            </a:r>
            <a:endParaRPr sz="1400" dirty="0"/>
          </a:p>
        </p:txBody>
      </p:sp>
      <p:sp>
        <p:nvSpPr>
          <p:cNvPr id="486" name="Google Shape;486;p32"/>
          <p:cNvSpPr txBox="1">
            <a:spLocks noGrp="1"/>
          </p:cNvSpPr>
          <p:nvPr>
            <p:ph type="subTitle" idx="4294967295"/>
          </p:nvPr>
        </p:nvSpPr>
        <p:spPr>
          <a:xfrm>
            <a:off x="922354" y="2477034"/>
            <a:ext cx="2495550" cy="26352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/>
              <a:t>Problem vs. Solution</a:t>
            </a:r>
            <a:endParaRPr sz="1800" dirty="0"/>
          </a:p>
        </p:txBody>
      </p:sp>
      <p:sp>
        <p:nvSpPr>
          <p:cNvPr id="483" name="Google Shape;483;p32"/>
          <p:cNvSpPr txBox="1">
            <a:spLocks noGrp="1"/>
          </p:cNvSpPr>
          <p:nvPr>
            <p:ph type="title" idx="4294967295"/>
          </p:nvPr>
        </p:nvSpPr>
        <p:spPr>
          <a:xfrm>
            <a:off x="837147" y="221716"/>
            <a:ext cx="3041650" cy="39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AD4600"/>
                </a:solidFill>
              </a:rPr>
              <a:t>Table of Contents</a:t>
            </a:r>
            <a:endParaRPr dirty="0">
              <a:solidFill>
                <a:srgbClr val="AD4600"/>
              </a:solidFill>
            </a:endParaRPr>
          </a:p>
        </p:txBody>
      </p:sp>
      <p:sp>
        <p:nvSpPr>
          <p:cNvPr id="28" name="Google Shape;488;p32"/>
          <p:cNvSpPr txBox="1">
            <a:spLocks/>
          </p:cNvSpPr>
          <p:nvPr/>
        </p:nvSpPr>
        <p:spPr>
          <a:xfrm>
            <a:off x="1677517" y="1844546"/>
            <a:ext cx="850900" cy="347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3600" dirty="0" smtClean="0">
                <a:solidFill>
                  <a:schemeClr val="accent1">
                    <a:lumMod val="75000"/>
                  </a:schemeClr>
                </a:solidFill>
              </a:rPr>
              <a:t>01</a:t>
            </a:r>
            <a:endParaRPr lang="en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2" name="Google Shape;485;p32"/>
          <p:cNvSpPr txBox="1">
            <a:spLocks/>
          </p:cNvSpPr>
          <p:nvPr/>
        </p:nvSpPr>
        <p:spPr>
          <a:xfrm>
            <a:off x="6361482" y="2797970"/>
            <a:ext cx="2203450" cy="436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Clr>
                <a:schemeClr val="dk1"/>
              </a:buClr>
              <a:buSzPts val="1100"/>
              <a:buFont typeface="Arial"/>
              <a:buNone/>
            </a:pPr>
            <a:r>
              <a:rPr lang="en-US" sz="1400" smtClean="0"/>
              <a:t>You could describe the topic of the section here</a:t>
            </a:r>
            <a:endParaRPr lang="en-US" sz="1400" dirty="0"/>
          </a:p>
        </p:txBody>
      </p:sp>
      <p:sp>
        <p:nvSpPr>
          <p:cNvPr id="33" name="Google Shape;486;p32"/>
          <p:cNvSpPr txBox="1">
            <a:spLocks/>
          </p:cNvSpPr>
          <p:nvPr/>
        </p:nvSpPr>
        <p:spPr>
          <a:xfrm>
            <a:off x="6186761" y="2345272"/>
            <a:ext cx="2495550" cy="263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Font typeface="Lato"/>
              <a:buNone/>
            </a:pPr>
            <a:r>
              <a:rPr lang="es-PE" sz="1800" smtClean="0"/>
              <a:t>Problem vs. Solution</a:t>
            </a:r>
            <a:endParaRPr lang="es-PE" sz="1800" dirty="0"/>
          </a:p>
        </p:txBody>
      </p:sp>
      <p:sp>
        <p:nvSpPr>
          <p:cNvPr id="34" name="Google Shape;488;p32"/>
          <p:cNvSpPr txBox="1">
            <a:spLocks/>
          </p:cNvSpPr>
          <p:nvPr/>
        </p:nvSpPr>
        <p:spPr>
          <a:xfrm>
            <a:off x="6961753" y="1844546"/>
            <a:ext cx="850900" cy="347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3600" dirty="0" smtClean="0">
                <a:solidFill>
                  <a:schemeClr val="accent1">
                    <a:lumMod val="75000"/>
                  </a:schemeClr>
                </a:solidFill>
              </a:rPr>
              <a:t>03</a:t>
            </a:r>
            <a:endParaRPr lang="en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5" name="Google Shape;485;p32"/>
          <p:cNvSpPr txBox="1">
            <a:spLocks/>
          </p:cNvSpPr>
          <p:nvPr/>
        </p:nvSpPr>
        <p:spPr>
          <a:xfrm>
            <a:off x="3895155" y="4187956"/>
            <a:ext cx="2203450" cy="436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Clr>
                <a:schemeClr val="dk1"/>
              </a:buClr>
              <a:buSzPts val="1100"/>
              <a:buFont typeface="Arial"/>
              <a:buNone/>
            </a:pPr>
            <a:r>
              <a:rPr lang="en-US" sz="1400" smtClean="0"/>
              <a:t>You could describe the topic of the section here</a:t>
            </a:r>
            <a:endParaRPr lang="en-US" sz="1400" dirty="0"/>
          </a:p>
        </p:txBody>
      </p:sp>
      <p:sp>
        <p:nvSpPr>
          <p:cNvPr id="36" name="Google Shape;486;p32"/>
          <p:cNvSpPr txBox="1">
            <a:spLocks/>
          </p:cNvSpPr>
          <p:nvPr/>
        </p:nvSpPr>
        <p:spPr>
          <a:xfrm>
            <a:off x="3720434" y="3735258"/>
            <a:ext cx="2495550" cy="263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Font typeface="Lato"/>
              <a:buNone/>
            </a:pPr>
            <a:r>
              <a:rPr lang="es-PE" sz="1800" smtClean="0"/>
              <a:t>Problem vs. Solution</a:t>
            </a:r>
            <a:endParaRPr lang="es-PE" sz="1800" dirty="0"/>
          </a:p>
        </p:txBody>
      </p:sp>
      <p:sp>
        <p:nvSpPr>
          <p:cNvPr id="37" name="Google Shape;488;p32"/>
          <p:cNvSpPr txBox="1">
            <a:spLocks/>
          </p:cNvSpPr>
          <p:nvPr/>
        </p:nvSpPr>
        <p:spPr>
          <a:xfrm>
            <a:off x="4495426" y="3234532"/>
            <a:ext cx="850900" cy="347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3600" dirty="0" smtClean="0">
                <a:solidFill>
                  <a:schemeClr val="accent1">
                    <a:lumMod val="75000"/>
                  </a:schemeClr>
                </a:solidFill>
              </a:rPr>
              <a:t>02</a:t>
            </a:r>
            <a:endParaRPr lang="en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83462" y="2123072"/>
            <a:ext cx="510011" cy="971450"/>
          </a:xfrm>
          <a:prstGeom prst="rect">
            <a:avLst/>
          </a:prstGeom>
        </p:spPr>
      </p:pic>
      <p:pic>
        <p:nvPicPr>
          <p:cNvPr id="39" name="Imagen 3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32197" y="833199"/>
            <a:ext cx="510011" cy="971450"/>
          </a:xfrm>
          <a:prstGeom prst="rect">
            <a:avLst/>
          </a:prstGeom>
        </p:spPr>
      </p:pic>
      <p:pic>
        <p:nvPicPr>
          <p:cNvPr id="40" name="Imagen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47961" y="757829"/>
            <a:ext cx="510011" cy="971450"/>
          </a:xfrm>
          <a:prstGeom prst="rect">
            <a:avLst/>
          </a:prstGeom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Rectángulo 96"/>
          <p:cNvSpPr/>
          <p:nvPr/>
        </p:nvSpPr>
        <p:spPr>
          <a:xfrm>
            <a:off x="3583479" y="2590158"/>
            <a:ext cx="5283769" cy="2208283"/>
          </a:xfrm>
          <a:prstGeom prst="rect">
            <a:avLst/>
          </a:prstGeom>
          <a:solidFill>
            <a:srgbClr val="FBFBFB"/>
          </a:soli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BFBFB"/>
              </a:solidFill>
            </a:endParaRPr>
          </a:p>
        </p:txBody>
      </p:sp>
      <p:sp>
        <p:nvSpPr>
          <p:cNvPr id="1423" name="Google Shape;1423;p48"/>
          <p:cNvSpPr txBox="1">
            <a:spLocks noGrp="1"/>
          </p:cNvSpPr>
          <p:nvPr>
            <p:ph type="ctrTitle"/>
          </p:nvPr>
        </p:nvSpPr>
        <p:spPr>
          <a:xfrm>
            <a:off x="534972" y="318112"/>
            <a:ext cx="3810000" cy="7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 smtClean="0"/>
              <a:t>05</a:t>
            </a:r>
            <a:endParaRPr sz="6000" dirty="0"/>
          </a:p>
        </p:txBody>
      </p:sp>
      <p:sp>
        <p:nvSpPr>
          <p:cNvPr id="1424" name="Google Shape;1424;p48"/>
          <p:cNvSpPr txBox="1">
            <a:spLocks noGrp="1"/>
          </p:cNvSpPr>
          <p:nvPr>
            <p:ph type="subTitle" idx="1"/>
          </p:nvPr>
        </p:nvSpPr>
        <p:spPr>
          <a:xfrm>
            <a:off x="534972" y="1034512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600" dirty="0"/>
              <a:t>Product</a:t>
            </a:r>
            <a:endParaRPr sz="3600" dirty="0"/>
          </a:p>
        </p:txBody>
      </p:sp>
      <p:sp>
        <p:nvSpPr>
          <p:cNvPr id="1425" name="Google Shape;1425;p48"/>
          <p:cNvSpPr txBox="1">
            <a:spLocks noGrp="1"/>
          </p:cNvSpPr>
          <p:nvPr>
            <p:ph type="subTitle" idx="4294967295"/>
          </p:nvPr>
        </p:nvSpPr>
        <p:spPr>
          <a:xfrm>
            <a:off x="4971319" y="3444269"/>
            <a:ext cx="2881312" cy="50006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You could enter a subtitle here if you need it</a:t>
            </a:r>
            <a:endParaRPr b="0" dirty="0"/>
          </a:p>
        </p:txBody>
      </p:sp>
    </p:spTree>
    <p:extLst>
      <p:ext uri="{BB962C8B-B14F-4D97-AF65-F5344CB8AC3E}">
        <p14:creationId xmlns:p14="http://schemas.microsoft.com/office/powerpoint/2010/main" val="27988953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" name="Google Shape;1702;p5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Timing</a:t>
            </a:r>
            <a:endParaRPr dirty="0"/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1703" name="Google Shape;1703;p55"/>
          <p:cNvGrpSpPr/>
          <p:nvPr/>
        </p:nvGrpSpPr>
        <p:grpSpPr>
          <a:xfrm rot="4547697">
            <a:off x="3039505" y="2510933"/>
            <a:ext cx="1145229" cy="1064816"/>
            <a:chOff x="995225" y="237475"/>
            <a:chExt cx="5564975" cy="5174225"/>
          </a:xfrm>
        </p:grpSpPr>
        <p:sp>
          <p:nvSpPr>
            <p:cNvPr id="1704" name="Google Shape;1704;p55"/>
            <p:cNvSpPr/>
            <p:nvPr/>
          </p:nvSpPr>
          <p:spPr>
            <a:xfrm>
              <a:off x="995225" y="237475"/>
              <a:ext cx="5564975" cy="5174225"/>
            </a:xfrm>
            <a:custGeom>
              <a:avLst/>
              <a:gdLst/>
              <a:ahLst/>
              <a:cxnLst/>
              <a:rect l="l" t="t" r="r" b="b"/>
              <a:pathLst>
                <a:path w="222599" h="206969" extrusionOk="0">
                  <a:moveTo>
                    <a:pt x="111240" y="0"/>
                  </a:moveTo>
                  <a:cubicBezTo>
                    <a:pt x="61376" y="0"/>
                    <a:pt x="17430" y="36043"/>
                    <a:pt x="9141" y="86853"/>
                  </a:cubicBezTo>
                  <a:cubicBezTo>
                    <a:pt x="1" y="143214"/>
                    <a:pt x="38215" y="196396"/>
                    <a:pt x="94643" y="205602"/>
                  </a:cubicBezTo>
                  <a:cubicBezTo>
                    <a:pt x="100287" y="206523"/>
                    <a:pt x="105899" y="206969"/>
                    <a:pt x="111436" y="206969"/>
                  </a:cubicBezTo>
                  <a:cubicBezTo>
                    <a:pt x="161257" y="206969"/>
                    <a:pt x="205107" y="170890"/>
                    <a:pt x="213392" y="120166"/>
                  </a:cubicBezTo>
                  <a:cubicBezTo>
                    <a:pt x="222598" y="63739"/>
                    <a:pt x="184318" y="10556"/>
                    <a:pt x="127956" y="1351"/>
                  </a:cubicBezTo>
                  <a:cubicBezTo>
                    <a:pt x="122339" y="441"/>
                    <a:pt x="116753" y="0"/>
                    <a:pt x="111240" y="0"/>
                  </a:cubicBezTo>
                  <a:close/>
                </a:path>
              </a:pathLst>
            </a:custGeom>
            <a:solidFill>
              <a:srgbClr val="FFB4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55"/>
            <p:cNvSpPr/>
            <p:nvPr/>
          </p:nvSpPr>
          <p:spPr>
            <a:xfrm>
              <a:off x="1283325" y="330825"/>
              <a:ext cx="4987100" cy="4987100"/>
            </a:xfrm>
            <a:custGeom>
              <a:avLst/>
              <a:gdLst/>
              <a:ahLst/>
              <a:cxnLst/>
              <a:rect l="l" t="t" r="r" b="b"/>
              <a:pathLst>
                <a:path w="199484" h="199484" extrusionOk="0">
                  <a:moveTo>
                    <a:pt x="99742" y="1"/>
                  </a:moveTo>
                  <a:cubicBezTo>
                    <a:pt x="44706" y="1"/>
                    <a:pt x="1" y="44706"/>
                    <a:pt x="1" y="99742"/>
                  </a:cubicBezTo>
                  <a:cubicBezTo>
                    <a:pt x="1" y="154845"/>
                    <a:pt x="44706" y="199484"/>
                    <a:pt x="99742" y="199484"/>
                  </a:cubicBezTo>
                  <a:cubicBezTo>
                    <a:pt x="154845" y="199484"/>
                    <a:pt x="199484" y="154845"/>
                    <a:pt x="199484" y="99742"/>
                  </a:cubicBezTo>
                  <a:cubicBezTo>
                    <a:pt x="199484" y="44706"/>
                    <a:pt x="154845" y="1"/>
                    <a:pt x="99742" y="1"/>
                  </a:cubicBez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55"/>
            <p:cNvSpPr/>
            <p:nvPr/>
          </p:nvSpPr>
          <p:spPr>
            <a:xfrm>
              <a:off x="5124650" y="2900525"/>
              <a:ext cx="1076250" cy="706875"/>
            </a:xfrm>
            <a:custGeom>
              <a:avLst/>
              <a:gdLst/>
              <a:ahLst/>
              <a:cxnLst/>
              <a:rect l="l" t="t" r="r" b="b"/>
              <a:pathLst>
                <a:path w="43050" h="28275" extrusionOk="0">
                  <a:moveTo>
                    <a:pt x="5431" y="1"/>
                  </a:moveTo>
                  <a:lnTo>
                    <a:pt x="0" y="19804"/>
                  </a:lnTo>
                  <a:lnTo>
                    <a:pt x="29737" y="27884"/>
                  </a:lnTo>
                  <a:cubicBezTo>
                    <a:pt x="30628" y="28142"/>
                    <a:pt x="31553" y="28275"/>
                    <a:pt x="32484" y="28275"/>
                  </a:cubicBezTo>
                  <a:cubicBezTo>
                    <a:pt x="34183" y="28275"/>
                    <a:pt x="35903" y="27831"/>
                    <a:pt x="37486" y="26890"/>
                  </a:cubicBezTo>
                  <a:cubicBezTo>
                    <a:pt x="40003" y="25499"/>
                    <a:pt x="41659" y="23248"/>
                    <a:pt x="42321" y="20731"/>
                  </a:cubicBezTo>
                  <a:cubicBezTo>
                    <a:pt x="43049" y="18148"/>
                    <a:pt x="42784" y="15366"/>
                    <a:pt x="41327" y="12916"/>
                  </a:cubicBezTo>
                  <a:cubicBezTo>
                    <a:pt x="39937" y="10465"/>
                    <a:pt x="37685" y="8809"/>
                    <a:pt x="35168" y="8081"/>
                  </a:cubicBezTo>
                  <a:lnTo>
                    <a:pt x="54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55"/>
            <p:cNvSpPr/>
            <p:nvPr/>
          </p:nvSpPr>
          <p:spPr>
            <a:xfrm>
              <a:off x="2127750" y="1145450"/>
              <a:ext cx="3208850" cy="3208850"/>
            </a:xfrm>
            <a:custGeom>
              <a:avLst/>
              <a:gdLst/>
              <a:ahLst/>
              <a:cxnLst/>
              <a:rect l="l" t="t" r="r" b="b"/>
              <a:pathLst>
                <a:path w="128354" h="128354" extrusionOk="0">
                  <a:moveTo>
                    <a:pt x="64177" y="1"/>
                  </a:moveTo>
                  <a:cubicBezTo>
                    <a:pt x="28744" y="1"/>
                    <a:pt x="1" y="28744"/>
                    <a:pt x="1" y="64177"/>
                  </a:cubicBezTo>
                  <a:cubicBezTo>
                    <a:pt x="1" y="99610"/>
                    <a:pt x="28744" y="128353"/>
                    <a:pt x="64177" y="128353"/>
                  </a:cubicBezTo>
                  <a:cubicBezTo>
                    <a:pt x="99676" y="128353"/>
                    <a:pt x="128354" y="99610"/>
                    <a:pt x="128354" y="64177"/>
                  </a:cubicBezTo>
                  <a:cubicBezTo>
                    <a:pt x="128354" y="28744"/>
                    <a:pt x="99676" y="1"/>
                    <a:pt x="64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55"/>
            <p:cNvSpPr/>
            <p:nvPr/>
          </p:nvSpPr>
          <p:spPr>
            <a:xfrm>
              <a:off x="2386050" y="1402100"/>
              <a:ext cx="2693900" cy="2695550"/>
            </a:xfrm>
            <a:custGeom>
              <a:avLst/>
              <a:gdLst/>
              <a:ahLst/>
              <a:cxnLst/>
              <a:rect l="l" t="t" r="r" b="b"/>
              <a:pathLst>
                <a:path w="107756" h="107822" extrusionOk="0">
                  <a:moveTo>
                    <a:pt x="53845" y="0"/>
                  </a:moveTo>
                  <a:cubicBezTo>
                    <a:pt x="24108" y="0"/>
                    <a:pt x="1" y="24108"/>
                    <a:pt x="1" y="53911"/>
                  </a:cubicBezTo>
                  <a:cubicBezTo>
                    <a:pt x="1" y="83648"/>
                    <a:pt x="24108" y="107822"/>
                    <a:pt x="53845" y="107822"/>
                  </a:cubicBezTo>
                  <a:cubicBezTo>
                    <a:pt x="83648" y="107822"/>
                    <a:pt x="107756" y="83648"/>
                    <a:pt x="107756" y="53911"/>
                  </a:cubicBezTo>
                  <a:cubicBezTo>
                    <a:pt x="107756" y="24108"/>
                    <a:pt x="83648" y="0"/>
                    <a:pt x="53845" y="0"/>
                  </a:cubicBezTo>
                  <a:close/>
                </a:path>
              </a:pathLst>
            </a:custGeom>
            <a:solidFill>
              <a:srgbClr val="8D42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55"/>
            <p:cNvSpPr/>
            <p:nvPr/>
          </p:nvSpPr>
          <p:spPr>
            <a:xfrm>
              <a:off x="2384400" y="1402100"/>
              <a:ext cx="1404100" cy="2695550"/>
            </a:xfrm>
            <a:custGeom>
              <a:avLst/>
              <a:gdLst/>
              <a:ahLst/>
              <a:cxnLst/>
              <a:rect l="l" t="t" r="r" b="b"/>
              <a:pathLst>
                <a:path w="56164" h="107822" extrusionOk="0">
                  <a:moveTo>
                    <a:pt x="53911" y="0"/>
                  </a:moveTo>
                  <a:cubicBezTo>
                    <a:pt x="24174" y="0"/>
                    <a:pt x="0" y="24108"/>
                    <a:pt x="0" y="53911"/>
                  </a:cubicBezTo>
                  <a:cubicBezTo>
                    <a:pt x="0" y="83648"/>
                    <a:pt x="24174" y="107822"/>
                    <a:pt x="53911" y="107822"/>
                  </a:cubicBezTo>
                  <a:cubicBezTo>
                    <a:pt x="54706" y="107822"/>
                    <a:pt x="55435" y="107756"/>
                    <a:pt x="56163" y="107756"/>
                  </a:cubicBezTo>
                  <a:cubicBezTo>
                    <a:pt x="27419" y="106564"/>
                    <a:pt x="4438" y="82920"/>
                    <a:pt x="4438" y="53911"/>
                  </a:cubicBezTo>
                  <a:cubicBezTo>
                    <a:pt x="4438" y="24903"/>
                    <a:pt x="27419" y="1192"/>
                    <a:pt x="56163" y="67"/>
                  </a:cubicBezTo>
                  <a:cubicBezTo>
                    <a:pt x="55435" y="0"/>
                    <a:pt x="54706" y="0"/>
                    <a:pt x="53911" y="0"/>
                  </a:cubicBezTo>
                  <a:close/>
                </a:path>
              </a:pathLst>
            </a:custGeom>
            <a:solidFill>
              <a:srgbClr val="5128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0" name="Google Shape;1710;p55"/>
          <p:cNvGrpSpPr/>
          <p:nvPr/>
        </p:nvGrpSpPr>
        <p:grpSpPr>
          <a:xfrm rot="4519301">
            <a:off x="6771112" y="2510506"/>
            <a:ext cx="1144217" cy="1063874"/>
            <a:chOff x="995225" y="237475"/>
            <a:chExt cx="5564975" cy="5174225"/>
          </a:xfrm>
        </p:grpSpPr>
        <p:sp>
          <p:nvSpPr>
            <p:cNvPr id="1711" name="Google Shape;1711;p55"/>
            <p:cNvSpPr/>
            <p:nvPr/>
          </p:nvSpPr>
          <p:spPr>
            <a:xfrm>
              <a:off x="995225" y="237475"/>
              <a:ext cx="5564975" cy="5174225"/>
            </a:xfrm>
            <a:custGeom>
              <a:avLst/>
              <a:gdLst/>
              <a:ahLst/>
              <a:cxnLst/>
              <a:rect l="l" t="t" r="r" b="b"/>
              <a:pathLst>
                <a:path w="222599" h="206969" extrusionOk="0">
                  <a:moveTo>
                    <a:pt x="111240" y="0"/>
                  </a:moveTo>
                  <a:cubicBezTo>
                    <a:pt x="61376" y="0"/>
                    <a:pt x="17430" y="36043"/>
                    <a:pt x="9141" y="86853"/>
                  </a:cubicBezTo>
                  <a:cubicBezTo>
                    <a:pt x="1" y="143214"/>
                    <a:pt x="38215" y="196396"/>
                    <a:pt x="94643" y="205602"/>
                  </a:cubicBezTo>
                  <a:cubicBezTo>
                    <a:pt x="100287" y="206523"/>
                    <a:pt x="105899" y="206969"/>
                    <a:pt x="111436" y="206969"/>
                  </a:cubicBezTo>
                  <a:cubicBezTo>
                    <a:pt x="161257" y="206969"/>
                    <a:pt x="205107" y="170890"/>
                    <a:pt x="213392" y="120166"/>
                  </a:cubicBezTo>
                  <a:cubicBezTo>
                    <a:pt x="222598" y="63739"/>
                    <a:pt x="184318" y="10556"/>
                    <a:pt x="127956" y="1351"/>
                  </a:cubicBezTo>
                  <a:cubicBezTo>
                    <a:pt x="122339" y="441"/>
                    <a:pt x="116753" y="0"/>
                    <a:pt x="111240" y="0"/>
                  </a:cubicBezTo>
                  <a:close/>
                </a:path>
              </a:pathLst>
            </a:custGeom>
            <a:solidFill>
              <a:srgbClr val="FFB4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55"/>
            <p:cNvSpPr/>
            <p:nvPr/>
          </p:nvSpPr>
          <p:spPr>
            <a:xfrm>
              <a:off x="1283325" y="330825"/>
              <a:ext cx="4987100" cy="4987100"/>
            </a:xfrm>
            <a:custGeom>
              <a:avLst/>
              <a:gdLst/>
              <a:ahLst/>
              <a:cxnLst/>
              <a:rect l="l" t="t" r="r" b="b"/>
              <a:pathLst>
                <a:path w="199484" h="199484" extrusionOk="0">
                  <a:moveTo>
                    <a:pt x="99742" y="1"/>
                  </a:moveTo>
                  <a:cubicBezTo>
                    <a:pt x="44706" y="1"/>
                    <a:pt x="1" y="44706"/>
                    <a:pt x="1" y="99742"/>
                  </a:cubicBezTo>
                  <a:cubicBezTo>
                    <a:pt x="1" y="154845"/>
                    <a:pt x="44706" y="199484"/>
                    <a:pt x="99742" y="199484"/>
                  </a:cubicBezTo>
                  <a:cubicBezTo>
                    <a:pt x="154845" y="199484"/>
                    <a:pt x="199484" y="154845"/>
                    <a:pt x="199484" y="99742"/>
                  </a:cubicBezTo>
                  <a:cubicBezTo>
                    <a:pt x="199484" y="44706"/>
                    <a:pt x="154845" y="1"/>
                    <a:pt x="99742" y="1"/>
                  </a:cubicBez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55"/>
            <p:cNvSpPr/>
            <p:nvPr/>
          </p:nvSpPr>
          <p:spPr>
            <a:xfrm>
              <a:off x="5124650" y="2900525"/>
              <a:ext cx="1076250" cy="706875"/>
            </a:xfrm>
            <a:custGeom>
              <a:avLst/>
              <a:gdLst/>
              <a:ahLst/>
              <a:cxnLst/>
              <a:rect l="l" t="t" r="r" b="b"/>
              <a:pathLst>
                <a:path w="43050" h="28275" extrusionOk="0">
                  <a:moveTo>
                    <a:pt x="5431" y="1"/>
                  </a:moveTo>
                  <a:lnTo>
                    <a:pt x="0" y="19804"/>
                  </a:lnTo>
                  <a:lnTo>
                    <a:pt x="29737" y="27884"/>
                  </a:lnTo>
                  <a:cubicBezTo>
                    <a:pt x="30628" y="28142"/>
                    <a:pt x="31553" y="28275"/>
                    <a:pt x="32484" y="28275"/>
                  </a:cubicBezTo>
                  <a:cubicBezTo>
                    <a:pt x="34183" y="28275"/>
                    <a:pt x="35903" y="27831"/>
                    <a:pt x="37486" y="26890"/>
                  </a:cubicBezTo>
                  <a:cubicBezTo>
                    <a:pt x="40003" y="25499"/>
                    <a:pt x="41659" y="23248"/>
                    <a:pt x="42321" y="20731"/>
                  </a:cubicBezTo>
                  <a:cubicBezTo>
                    <a:pt x="43049" y="18148"/>
                    <a:pt x="42784" y="15366"/>
                    <a:pt x="41327" y="12916"/>
                  </a:cubicBezTo>
                  <a:cubicBezTo>
                    <a:pt x="39937" y="10465"/>
                    <a:pt x="37685" y="8809"/>
                    <a:pt x="35168" y="8081"/>
                  </a:cubicBezTo>
                  <a:lnTo>
                    <a:pt x="54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55"/>
            <p:cNvSpPr/>
            <p:nvPr/>
          </p:nvSpPr>
          <p:spPr>
            <a:xfrm>
              <a:off x="2127750" y="1145450"/>
              <a:ext cx="3208850" cy="3208850"/>
            </a:xfrm>
            <a:custGeom>
              <a:avLst/>
              <a:gdLst/>
              <a:ahLst/>
              <a:cxnLst/>
              <a:rect l="l" t="t" r="r" b="b"/>
              <a:pathLst>
                <a:path w="128354" h="128354" extrusionOk="0">
                  <a:moveTo>
                    <a:pt x="64177" y="1"/>
                  </a:moveTo>
                  <a:cubicBezTo>
                    <a:pt x="28744" y="1"/>
                    <a:pt x="1" y="28744"/>
                    <a:pt x="1" y="64177"/>
                  </a:cubicBezTo>
                  <a:cubicBezTo>
                    <a:pt x="1" y="99610"/>
                    <a:pt x="28744" y="128353"/>
                    <a:pt x="64177" y="128353"/>
                  </a:cubicBezTo>
                  <a:cubicBezTo>
                    <a:pt x="99676" y="128353"/>
                    <a:pt x="128354" y="99610"/>
                    <a:pt x="128354" y="64177"/>
                  </a:cubicBezTo>
                  <a:cubicBezTo>
                    <a:pt x="128354" y="28744"/>
                    <a:pt x="99676" y="1"/>
                    <a:pt x="64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55"/>
            <p:cNvSpPr/>
            <p:nvPr/>
          </p:nvSpPr>
          <p:spPr>
            <a:xfrm>
              <a:off x="2386050" y="1402100"/>
              <a:ext cx="2693900" cy="2695550"/>
            </a:xfrm>
            <a:custGeom>
              <a:avLst/>
              <a:gdLst/>
              <a:ahLst/>
              <a:cxnLst/>
              <a:rect l="l" t="t" r="r" b="b"/>
              <a:pathLst>
                <a:path w="107756" h="107822" extrusionOk="0">
                  <a:moveTo>
                    <a:pt x="53845" y="0"/>
                  </a:moveTo>
                  <a:cubicBezTo>
                    <a:pt x="24108" y="0"/>
                    <a:pt x="1" y="24108"/>
                    <a:pt x="1" y="53911"/>
                  </a:cubicBezTo>
                  <a:cubicBezTo>
                    <a:pt x="1" y="83648"/>
                    <a:pt x="24108" y="107822"/>
                    <a:pt x="53845" y="107822"/>
                  </a:cubicBezTo>
                  <a:cubicBezTo>
                    <a:pt x="83648" y="107822"/>
                    <a:pt x="107756" y="83648"/>
                    <a:pt x="107756" y="53911"/>
                  </a:cubicBezTo>
                  <a:cubicBezTo>
                    <a:pt x="107756" y="24108"/>
                    <a:pt x="83648" y="0"/>
                    <a:pt x="53845" y="0"/>
                  </a:cubicBezTo>
                  <a:close/>
                </a:path>
              </a:pathLst>
            </a:custGeom>
            <a:solidFill>
              <a:srgbClr val="8D42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55"/>
            <p:cNvSpPr/>
            <p:nvPr/>
          </p:nvSpPr>
          <p:spPr>
            <a:xfrm>
              <a:off x="2384400" y="1402100"/>
              <a:ext cx="1404100" cy="2695550"/>
            </a:xfrm>
            <a:custGeom>
              <a:avLst/>
              <a:gdLst/>
              <a:ahLst/>
              <a:cxnLst/>
              <a:rect l="l" t="t" r="r" b="b"/>
              <a:pathLst>
                <a:path w="56164" h="107822" extrusionOk="0">
                  <a:moveTo>
                    <a:pt x="53911" y="0"/>
                  </a:moveTo>
                  <a:cubicBezTo>
                    <a:pt x="24174" y="0"/>
                    <a:pt x="0" y="24108"/>
                    <a:pt x="0" y="53911"/>
                  </a:cubicBezTo>
                  <a:cubicBezTo>
                    <a:pt x="0" y="83648"/>
                    <a:pt x="24174" y="107822"/>
                    <a:pt x="53911" y="107822"/>
                  </a:cubicBezTo>
                  <a:cubicBezTo>
                    <a:pt x="54706" y="107822"/>
                    <a:pt x="55435" y="107756"/>
                    <a:pt x="56163" y="107756"/>
                  </a:cubicBezTo>
                  <a:cubicBezTo>
                    <a:pt x="27419" y="106564"/>
                    <a:pt x="4438" y="82920"/>
                    <a:pt x="4438" y="53911"/>
                  </a:cubicBezTo>
                  <a:cubicBezTo>
                    <a:pt x="4438" y="24903"/>
                    <a:pt x="27419" y="1192"/>
                    <a:pt x="56163" y="67"/>
                  </a:cubicBezTo>
                  <a:cubicBezTo>
                    <a:pt x="55435" y="0"/>
                    <a:pt x="54706" y="0"/>
                    <a:pt x="53911" y="0"/>
                  </a:cubicBezTo>
                  <a:close/>
                </a:path>
              </a:pathLst>
            </a:custGeom>
            <a:solidFill>
              <a:srgbClr val="5128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7" name="Google Shape;1717;p55"/>
          <p:cNvGrpSpPr/>
          <p:nvPr/>
        </p:nvGrpSpPr>
        <p:grpSpPr>
          <a:xfrm rot="-6271349">
            <a:off x="4864392" y="2510963"/>
            <a:ext cx="1145131" cy="1064724"/>
            <a:chOff x="995225" y="237475"/>
            <a:chExt cx="5564975" cy="5174225"/>
          </a:xfrm>
        </p:grpSpPr>
        <p:sp>
          <p:nvSpPr>
            <p:cNvPr id="1718" name="Google Shape;1718;p55"/>
            <p:cNvSpPr/>
            <p:nvPr/>
          </p:nvSpPr>
          <p:spPr>
            <a:xfrm>
              <a:off x="995225" y="237475"/>
              <a:ext cx="5564975" cy="5174225"/>
            </a:xfrm>
            <a:custGeom>
              <a:avLst/>
              <a:gdLst/>
              <a:ahLst/>
              <a:cxnLst/>
              <a:rect l="l" t="t" r="r" b="b"/>
              <a:pathLst>
                <a:path w="222599" h="206969" extrusionOk="0">
                  <a:moveTo>
                    <a:pt x="111240" y="0"/>
                  </a:moveTo>
                  <a:cubicBezTo>
                    <a:pt x="61376" y="0"/>
                    <a:pt x="17430" y="36043"/>
                    <a:pt x="9141" y="86853"/>
                  </a:cubicBezTo>
                  <a:cubicBezTo>
                    <a:pt x="1" y="143214"/>
                    <a:pt x="38215" y="196396"/>
                    <a:pt x="94643" y="205602"/>
                  </a:cubicBezTo>
                  <a:cubicBezTo>
                    <a:pt x="100287" y="206523"/>
                    <a:pt x="105899" y="206969"/>
                    <a:pt x="111436" y="206969"/>
                  </a:cubicBezTo>
                  <a:cubicBezTo>
                    <a:pt x="161257" y="206969"/>
                    <a:pt x="205107" y="170890"/>
                    <a:pt x="213392" y="120166"/>
                  </a:cubicBezTo>
                  <a:cubicBezTo>
                    <a:pt x="222598" y="63739"/>
                    <a:pt x="184318" y="10556"/>
                    <a:pt x="127956" y="1351"/>
                  </a:cubicBezTo>
                  <a:cubicBezTo>
                    <a:pt x="122339" y="441"/>
                    <a:pt x="116753" y="0"/>
                    <a:pt x="111240" y="0"/>
                  </a:cubicBezTo>
                  <a:close/>
                </a:path>
              </a:pathLst>
            </a:custGeom>
            <a:solidFill>
              <a:srgbClr val="FFB4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55"/>
            <p:cNvSpPr/>
            <p:nvPr/>
          </p:nvSpPr>
          <p:spPr>
            <a:xfrm>
              <a:off x="1283325" y="330825"/>
              <a:ext cx="4987100" cy="4987100"/>
            </a:xfrm>
            <a:custGeom>
              <a:avLst/>
              <a:gdLst/>
              <a:ahLst/>
              <a:cxnLst/>
              <a:rect l="l" t="t" r="r" b="b"/>
              <a:pathLst>
                <a:path w="199484" h="199484" extrusionOk="0">
                  <a:moveTo>
                    <a:pt x="99742" y="1"/>
                  </a:moveTo>
                  <a:cubicBezTo>
                    <a:pt x="44706" y="1"/>
                    <a:pt x="1" y="44706"/>
                    <a:pt x="1" y="99742"/>
                  </a:cubicBezTo>
                  <a:cubicBezTo>
                    <a:pt x="1" y="154845"/>
                    <a:pt x="44706" y="199484"/>
                    <a:pt x="99742" y="199484"/>
                  </a:cubicBezTo>
                  <a:cubicBezTo>
                    <a:pt x="154845" y="199484"/>
                    <a:pt x="199484" y="154845"/>
                    <a:pt x="199484" y="99742"/>
                  </a:cubicBezTo>
                  <a:cubicBezTo>
                    <a:pt x="199484" y="44706"/>
                    <a:pt x="154845" y="1"/>
                    <a:pt x="99742" y="1"/>
                  </a:cubicBez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55"/>
            <p:cNvSpPr/>
            <p:nvPr/>
          </p:nvSpPr>
          <p:spPr>
            <a:xfrm>
              <a:off x="5124650" y="2900525"/>
              <a:ext cx="1076250" cy="706875"/>
            </a:xfrm>
            <a:custGeom>
              <a:avLst/>
              <a:gdLst/>
              <a:ahLst/>
              <a:cxnLst/>
              <a:rect l="l" t="t" r="r" b="b"/>
              <a:pathLst>
                <a:path w="43050" h="28275" extrusionOk="0">
                  <a:moveTo>
                    <a:pt x="5431" y="1"/>
                  </a:moveTo>
                  <a:lnTo>
                    <a:pt x="0" y="19804"/>
                  </a:lnTo>
                  <a:lnTo>
                    <a:pt x="29737" y="27884"/>
                  </a:lnTo>
                  <a:cubicBezTo>
                    <a:pt x="30628" y="28142"/>
                    <a:pt x="31553" y="28275"/>
                    <a:pt x="32484" y="28275"/>
                  </a:cubicBezTo>
                  <a:cubicBezTo>
                    <a:pt x="34183" y="28275"/>
                    <a:pt x="35903" y="27831"/>
                    <a:pt x="37486" y="26890"/>
                  </a:cubicBezTo>
                  <a:cubicBezTo>
                    <a:pt x="40003" y="25499"/>
                    <a:pt x="41659" y="23248"/>
                    <a:pt x="42321" y="20731"/>
                  </a:cubicBezTo>
                  <a:cubicBezTo>
                    <a:pt x="43049" y="18148"/>
                    <a:pt x="42784" y="15366"/>
                    <a:pt x="41327" y="12916"/>
                  </a:cubicBezTo>
                  <a:cubicBezTo>
                    <a:pt x="39937" y="10465"/>
                    <a:pt x="37685" y="8809"/>
                    <a:pt x="35168" y="8081"/>
                  </a:cubicBezTo>
                  <a:lnTo>
                    <a:pt x="54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55"/>
            <p:cNvSpPr/>
            <p:nvPr/>
          </p:nvSpPr>
          <p:spPr>
            <a:xfrm>
              <a:off x="2127750" y="1145450"/>
              <a:ext cx="3208850" cy="3208850"/>
            </a:xfrm>
            <a:custGeom>
              <a:avLst/>
              <a:gdLst/>
              <a:ahLst/>
              <a:cxnLst/>
              <a:rect l="l" t="t" r="r" b="b"/>
              <a:pathLst>
                <a:path w="128354" h="128354" extrusionOk="0">
                  <a:moveTo>
                    <a:pt x="64177" y="1"/>
                  </a:moveTo>
                  <a:cubicBezTo>
                    <a:pt x="28744" y="1"/>
                    <a:pt x="1" y="28744"/>
                    <a:pt x="1" y="64177"/>
                  </a:cubicBezTo>
                  <a:cubicBezTo>
                    <a:pt x="1" y="99610"/>
                    <a:pt x="28744" y="128353"/>
                    <a:pt x="64177" y="128353"/>
                  </a:cubicBezTo>
                  <a:cubicBezTo>
                    <a:pt x="99676" y="128353"/>
                    <a:pt x="128354" y="99610"/>
                    <a:pt x="128354" y="64177"/>
                  </a:cubicBezTo>
                  <a:cubicBezTo>
                    <a:pt x="128354" y="28744"/>
                    <a:pt x="99676" y="1"/>
                    <a:pt x="64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55"/>
            <p:cNvSpPr/>
            <p:nvPr/>
          </p:nvSpPr>
          <p:spPr>
            <a:xfrm>
              <a:off x="2386050" y="1402100"/>
              <a:ext cx="2693900" cy="2695550"/>
            </a:xfrm>
            <a:custGeom>
              <a:avLst/>
              <a:gdLst/>
              <a:ahLst/>
              <a:cxnLst/>
              <a:rect l="l" t="t" r="r" b="b"/>
              <a:pathLst>
                <a:path w="107756" h="107822" extrusionOk="0">
                  <a:moveTo>
                    <a:pt x="53845" y="0"/>
                  </a:moveTo>
                  <a:cubicBezTo>
                    <a:pt x="24108" y="0"/>
                    <a:pt x="1" y="24108"/>
                    <a:pt x="1" y="53911"/>
                  </a:cubicBezTo>
                  <a:cubicBezTo>
                    <a:pt x="1" y="83648"/>
                    <a:pt x="24108" y="107822"/>
                    <a:pt x="53845" y="107822"/>
                  </a:cubicBezTo>
                  <a:cubicBezTo>
                    <a:pt x="83648" y="107822"/>
                    <a:pt x="107756" y="83648"/>
                    <a:pt x="107756" y="53911"/>
                  </a:cubicBezTo>
                  <a:cubicBezTo>
                    <a:pt x="107756" y="24108"/>
                    <a:pt x="83648" y="0"/>
                    <a:pt x="53845" y="0"/>
                  </a:cubicBezTo>
                  <a:close/>
                </a:path>
              </a:pathLst>
            </a:custGeom>
            <a:solidFill>
              <a:srgbClr val="8D42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55"/>
            <p:cNvSpPr/>
            <p:nvPr/>
          </p:nvSpPr>
          <p:spPr>
            <a:xfrm>
              <a:off x="2384400" y="1402100"/>
              <a:ext cx="1404100" cy="2695550"/>
            </a:xfrm>
            <a:custGeom>
              <a:avLst/>
              <a:gdLst/>
              <a:ahLst/>
              <a:cxnLst/>
              <a:rect l="l" t="t" r="r" b="b"/>
              <a:pathLst>
                <a:path w="56164" h="107822" extrusionOk="0">
                  <a:moveTo>
                    <a:pt x="53911" y="0"/>
                  </a:moveTo>
                  <a:cubicBezTo>
                    <a:pt x="24174" y="0"/>
                    <a:pt x="0" y="24108"/>
                    <a:pt x="0" y="53911"/>
                  </a:cubicBezTo>
                  <a:cubicBezTo>
                    <a:pt x="0" y="83648"/>
                    <a:pt x="24174" y="107822"/>
                    <a:pt x="53911" y="107822"/>
                  </a:cubicBezTo>
                  <a:cubicBezTo>
                    <a:pt x="54706" y="107822"/>
                    <a:pt x="55435" y="107756"/>
                    <a:pt x="56163" y="107756"/>
                  </a:cubicBezTo>
                  <a:cubicBezTo>
                    <a:pt x="27419" y="106564"/>
                    <a:pt x="4438" y="82920"/>
                    <a:pt x="4438" y="53911"/>
                  </a:cubicBezTo>
                  <a:cubicBezTo>
                    <a:pt x="4438" y="24903"/>
                    <a:pt x="27419" y="1192"/>
                    <a:pt x="56163" y="67"/>
                  </a:cubicBezTo>
                  <a:cubicBezTo>
                    <a:pt x="55435" y="0"/>
                    <a:pt x="54706" y="0"/>
                    <a:pt x="53911" y="0"/>
                  </a:cubicBezTo>
                  <a:close/>
                </a:path>
              </a:pathLst>
            </a:custGeom>
            <a:solidFill>
              <a:srgbClr val="5128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24" name="Google Shape;1724;p55"/>
          <p:cNvSpPr txBox="1"/>
          <p:nvPr/>
        </p:nvSpPr>
        <p:spPr>
          <a:xfrm>
            <a:off x="714382" y="2010263"/>
            <a:ext cx="2180400" cy="44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Saturn is composed of hydrogen and helium</a:t>
            </a: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25" name="Google Shape;1725;p55"/>
          <p:cNvSpPr txBox="1"/>
          <p:nvPr/>
        </p:nvSpPr>
        <p:spPr>
          <a:xfrm>
            <a:off x="1269082" y="1696461"/>
            <a:ext cx="10710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Day 1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26" name="Google Shape;1726;p55"/>
          <p:cNvSpPr txBox="1"/>
          <p:nvPr/>
        </p:nvSpPr>
        <p:spPr>
          <a:xfrm>
            <a:off x="2521920" y="4006231"/>
            <a:ext cx="2180400" cy="44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Despite being red, Mars is actually a cold place</a:t>
            </a: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27" name="Google Shape;1727;p55"/>
          <p:cNvSpPr txBox="1"/>
          <p:nvPr/>
        </p:nvSpPr>
        <p:spPr>
          <a:xfrm>
            <a:off x="3076620" y="3687366"/>
            <a:ext cx="10710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Day 2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28" name="Google Shape;1728;p55"/>
          <p:cNvSpPr txBox="1"/>
          <p:nvPr/>
        </p:nvSpPr>
        <p:spPr>
          <a:xfrm>
            <a:off x="4346757" y="2010263"/>
            <a:ext cx="2180400" cy="44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Venus is the second planet from the Sun</a:t>
            </a: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29" name="Google Shape;1729;p55"/>
          <p:cNvSpPr txBox="1"/>
          <p:nvPr/>
        </p:nvSpPr>
        <p:spPr>
          <a:xfrm>
            <a:off x="4901457" y="1696461"/>
            <a:ext cx="10710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Day 3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30" name="Google Shape;1730;p55"/>
          <p:cNvSpPr txBox="1"/>
          <p:nvPr/>
        </p:nvSpPr>
        <p:spPr>
          <a:xfrm>
            <a:off x="6253020" y="4006231"/>
            <a:ext cx="2180400" cy="44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Mercury is the closest planet to the Sun</a:t>
            </a: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31" name="Google Shape;1731;p55"/>
          <p:cNvSpPr txBox="1"/>
          <p:nvPr/>
        </p:nvSpPr>
        <p:spPr>
          <a:xfrm>
            <a:off x="6807720" y="3687366"/>
            <a:ext cx="10710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Day 4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1732" name="Google Shape;1732;p55"/>
          <p:cNvGrpSpPr/>
          <p:nvPr/>
        </p:nvGrpSpPr>
        <p:grpSpPr>
          <a:xfrm rot="-6251894">
            <a:off x="1231698" y="2510043"/>
            <a:ext cx="1145769" cy="1065318"/>
            <a:chOff x="995225" y="237475"/>
            <a:chExt cx="5564975" cy="5174225"/>
          </a:xfrm>
        </p:grpSpPr>
        <p:sp>
          <p:nvSpPr>
            <p:cNvPr id="1733" name="Google Shape;1733;p55"/>
            <p:cNvSpPr/>
            <p:nvPr/>
          </p:nvSpPr>
          <p:spPr>
            <a:xfrm>
              <a:off x="995225" y="237475"/>
              <a:ext cx="5564975" cy="5174225"/>
            </a:xfrm>
            <a:custGeom>
              <a:avLst/>
              <a:gdLst/>
              <a:ahLst/>
              <a:cxnLst/>
              <a:rect l="l" t="t" r="r" b="b"/>
              <a:pathLst>
                <a:path w="222599" h="206969" extrusionOk="0">
                  <a:moveTo>
                    <a:pt x="111240" y="0"/>
                  </a:moveTo>
                  <a:cubicBezTo>
                    <a:pt x="61376" y="0"/>
                    <a:pt x="17430" y="36043"/>
                    <a:pt x="9141" y="86853"/>
                  </a:cubicBezTo>
                  <a:cubicBezTo>
                    <a:pt x="1" y="143214"/>
                    <a:pt x="38215" y="196396"/>
                    <a:pt x="94643" y="205602"/>
                  </a:cubicBezTo>
                  <a:cubicBezTo>
                    <a:pt x="100287" y="206523"/>
                    <a:pt x="105899" y="206969"/>
                    <a:pt x="111436" y="206969"/>
                  </a:cubicBezTo>
                  <a:cubicBezTo>
                    <a:pt x="161257" y="206969"/>
                    <a:pt x="205107" y="170890"/>
                    <a:pt x="213392" y="120166"/>
                  </a:cubicBezTo>
                  <a:cubicBezTo>
                    <a:pt x="222598" y="63739"/>
                    <a:pt x="184318" y="10556"/>
                    <a:pt x="127956" y="1351"/>
                  </a:cubicBezTo>
                  <a:cubicBezTo>
                    <a:pt x="122339" y="441"/>
                    <a:pt x="116753" y="0"/>
                    <a:pt x="111240" y="0"/>
                  </a:cubicBezTo>
                  <a:close/>
                </a:path>
              </a:pathLst>
            </a:custGeom>
            <a:solidFill>
              <a:srgbClr val="FFB4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55"/>
            <p:cNvSpPr/>
            <p:nvPr/>
          </p:nvSpPr>
          <p:spPr>
            <a:xfrm>
              <a:off x="1283325" y="330825"/>
              <a:ext cx="4987100" cy="4987100"/>
            </a:xfrm>
            <a:custGeom>
              <a:avLst/>
              <a:gdLst/>
              <a:ahLst/>
              <a:cxnLst/>
              <a:rect l="l" t="t" r="r" b="b"/>
              <a:pathLst>
                <a:path w="199484" h="199484" extrusionOk="0">
                  <a:moveTo>
                    <a:pt x="99742" y="1"/>
                  </a:moveTo>
                  <a:cubicBezTo>
                    <a:pt x="44706" y="1"/>
                    <a:pt x="1" y="44706"/>
                    <a:pt x="1" y="99742"/>
                  </a:cubicBezTo>
                  <a:cubicBezTo>
                    <a:pt x="1" y="154845"/>
                    <a:pt x="44706" y="199484"/>
                    <a:pt x="99742" y="199484"/>
                  </a:cubicBezTo>
                  <a:cubicBezTo>
                    <a:pt x="154845" y="199484"/>
                    <a:pt x="199484" y="154845"/>
                    <a:pt x="199484" y="99742"/>
                  </a:cubicBezTo>
                  <a:cubicBezTo>
                    <a:pt x="199484" y="44706"/>
                    <a:pt x="154845" y="1"/>
                    <a:pt x="99742" y="1"/>
                  </a:cubicBezTo>
                  <a:close/>
                </a:path>
              </a:pathLst>
            </a:custGeom>
            <a:solidFill>
              <a:srgbClr val="F493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55"/>
            <p:cNvSpPr/>
            <p:nvPr/>
          </p:nvSpPr>
          <p:spPr>
            <a:xfrm>
              <a:off x="5124650" y="2900525"/>
              <a:ext cx="1076250" cy="706875"/>
            </a:xfrm>
            <a:custGeom>
              <a:avLst/>
              <a:gdLst/>
              <a:ahLst/>
              <a:cxnLst/>
              <a:rect l="l" t="t" r="r" b="b"/>
              <a:pathLst>
                <a:path w="43050" h="28275" extrusionOk="0">
                  <a:moveTo>
                    <a:pt x="5431" y="1"/>
                  </a:moveTo>
                  <a:lnTo>
                    <a:pt x="0" y="19804"/>
                  </a:lnTo>
                  <a:lnTo>
                    <a:pt x="29737" y="27884"/>
                  </a:lnTo>
                  <a:cubicBezTo>
                    <a:pt x="30628" y="28142"/>
                    <a:pt x="31553" y="28275"/>
                    <a:pt x="32484" y="28275"/>
                  </a:cubicBezTo>
                  <a:cubicBezTo>
                    <a:pt x="34183" y="28275"/>
                    <a:pt x="35903" y="27831"/>
                    <a:pt x="37486" y="26890"/>
                  </a:cubicBezTo>
                  <a:cubicBezTo>
                    <a:pt x="40003" y="25499"/>
                    <a:pt x="41659" y="23248"/>
                    <a:pt x="42321" y="20731"/>
                  </a:cubicBezTo>
                  <a:cubicBezTo>
                    <a:pt x="43049" y="18148"/>
                    <a:pt x="42784" y="15366"/>
                    <a:pt x="41327" y="12916"/>
                  </a:cubicBezTo>
                  <a:cubicBezTo>
                    <a:pt x="39937" y="10465"/>
                    <a:pt x="37685" y="8809"/>
                    <a:pt x="35168" y="8081"/>
                  </a:cubicBezTo>
                  <a:lnTo>
                    <a:pt x="54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55"/>
            <p:cNvSpPr/>
            <p:nvPr/>
          </p:nvSpPr>
          <p:spPr>
            <a:xfrm>
              <a:off x="2127750" y="1145450"/>
              <a:ext cx="3208850" cy="3208850"/>
            </a:xfrm>
            <a:custGeom>
              <a:avLst/>
              <a:gdLst/>
              <a:ahLst/>
              <a:cxnLst/>
              <a:rect l="l" t="t" r="r" b="b"/>
              <a:pathLst>
                <a:path w="128354" h="128354" extrusionOk="0">
                  <a:moveTo>
                    <a:pt x="64177" y="1"/>
                  </a:moveTo>
                  <a:cubicBezTo>
                    <a:pt x="28744" y="1"/>
                    <a:pt x="1" y="28744"/>
                    <a:pt x="1" y="64177"/>
                  </a:cubicBezTo>
                  <a:cubicBezTo>
                    <a:pt x="1" y="99610"/>
                    <a:pt x="28744" y="128353"/>
                    <a:pt x="64177" y="128353"/>
                  </a:cubicBezTo>
                  <a:cubicBezTo>
                    <a:pt x="99676" y="128353"/>
                    <a:pt x="128354" y="99610"/>
                    <a:pt x="128354" y="64177"/>
                  </a:cubicBezTo>
                  <a:cubicBezTo>
                    <a:pt x="128354" y="28744"/>
                    <a:pt x="99676" y="1"/>
                    <a:pt x="641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55"/>
            <p:cNvSpPr/>
            <p:nvPr/>
          </p:nvSpPr>
          <p:spPr>
            <a:xfrm>
              <a:off x="2386050" y="1402100"/>
              <a:ext cx="2693900" cy="2695550"/>
            </a:xfrm>
            <a:custGeom>
              <a:avLst/>
              <a:gdLst/>
              <a:ahLst/>
              <a:cxnLst/>
              <a:rect l="l" t="t" r="r" b="b"/>
              <a:pathLst>
                <a:path w="107756" h="107822" extrusionOk="0">
                  <a:moveTo>
                    <a:pt x="53845" y="0"/>
                  </a:moveTo>
                  <a:cubicBezTo>
                    <a:pt x="24108" y="0"/>
                    <a:pt x="1" y="24108"/>
                    <a:pt x="1" y="53911"/>
                  </a:cubicBezTo>
                  <a:cubicBezTo>
                    <a:pt x="1" y="83648"/>
                    <a:pt x="24108" y="107822"/>
                    <a:pt x="53845" y="107822"/>
                  </a:cubicBezTo>
                  <a:cubicBezTo>
                    <a:pt x="83648" y="107822"/>
                    <a:pt x="107756" y="83648"/>
                    <a:pt x="107756" y="53911"/>
                  </a:cubicBezTo>
                  <a:cubicBezTo>
                    <a:pt x="107756" y="24108"/>
                    <a:pt x="83648" y="0"/>
                    <a:pt x="53845" y="0"/>
                  </a:cubicBezTo>
                  <a:close/>
                </a:path>
              </a:pathLst>
            </a:custGeom>
            <a:solidFill>
              <a:srgbClr val="8D42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55"/>
            <p:cNvSpPr/>
            <p:nvPr/>
          </p:nvSpPr>
          <p:spPr>
            <a:xfrm>
              <a:off x="2384400" y="1402100"/>
              <a:ext cx="1404100" cy="2695550"/>
            </a:xfrm>
            <a:custGeom>
              <a:avLst/>
              <a:gdLst/>
              <a:ahLst/>
              <a:cxnLst/>
              <a:rect l="l" t="t" r="r" b="b"/>
              <a:pathLst>
                <a:path w="56164" h="107822" extrusionOk="0">
                  <a:moveTo>
                    <a:pt x="53911" y="0"/>
                  </a:moveTo>
                  <a:cubicBezTo>
                    <a:pt x="24174" y="0"/>
                    <a:pt x="0" y="24108"/>
                    <a:pt x="0" y="53911"/>
                  </a:cubicBezTo>
                  <a:cubicBezTo>
                    <a:pt x="0" y="83648"/>
                    <a:pt x="24174" y="107822"/>
                    <a:pt x="53911" y="107822"/>
                  </a:cubicBezTo>
                  <a:cubicBezTo>
                    <a:pt x="54706" y="107822"/>
                    <a:pt x="55435" y="107756"/>
                    <a:pt x="56163" y="107756"/>
                  </a:cubicBezTo>
                  <a:cubicBezTo>
                    <a:pt x="27419" y="106564"/>
                    <a:pt x="4438" y="82920"/>
                    <a:pt x="4438" y="53911"/>
                  </a:cubicBezTo>
                  <a:cubicBezTo>
                    <a:pt x="4438" y="24903"/>
                    <a:pt x="27419" y="1192"/>
                    <a:pt x="56163" y="67"/>
                  </a:cubicBezTo>
                  <a:cubicBezTo>
                    <a:pt x="55435" y="0"/>
                    <a:pt x="54706" y="0"/>
                    <a:pt x="53911" y="0"/>
                  </a:cubicBezTo>
                  <a:close/>
                </a:path>
              </a:pathLst>
            </a:custGeom>
            <a:solidFill>
              <a:srgbClr val="5128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3" name="Google Shape;1743;p56"/>
          <p:cNvSpPr txBox="1">
            <a:spLocks noGrp="1"/>
          </p:cNvSpPr>
          <p:nvPr>
            <p:ph type="title"/>
          </p:nvPr>
        </p:nvSpPr>
        <p:spPr>
          <a:xfrm>
            <a:off x="5486045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BFBFB"/>
                </a:solidFill>
              </a:rPr>
              <a:t>Predicted Growth</a:t>
            </a:r>
            <a:endParaRPr>
              <a:solidFill>
                <a:srgbClr val="FBFBFB"/>
              </a:solidFill>
            </a:endParaRPr>
          </a:p>
        </p:txBody>
      </p:sp>
      <p:cxnSp>
        <p:nvCxnSpPr>
          <p:cNvPr id="1744" name="Google Shape;1744;p56"/>
          <p:cNvCxnSpPr/>
          <p:nvPr/>
        </p:nvCxnSpPr>
        <p:spPr>
          <a:xfrm>
            <a:off x="1405475" y="4140625"/>
            <a:ext cx="32925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1745" name="Google Shape;1745;p56"/>
          <p:cNvGrpSpPr/>
          <p:nvPr/>
        </p:nvGrpSpPr>
        <p:grpSpPr>
          <a:xfrm>
            <a:off x="1923946" y="2746881"/>
            <a:ext cx="266376" cy="1142404"/>
            <a:chOff x="5097764" y="2428066"/>
            <a:chExt cx="316550" cy="1357580"/>
          </a:xfrm>
        </p:grpSpPr>
        <p:grpSp>
          <p:nvGrpSpPr>
            <p:cNvPr id="1746" name="Google Shape;1746;p56"/>
            <p:cNvGrpSpPr/>
            <p:nvPr/>
          </p:nvGrpSpPr>
          <p:grpSpPr>
            <a:xfrm>
              <a:off x="5097764" y="2428066"/>
              <a:ext cx="316550" cy="336502"/>
              <a:chOff x="3393018" y="2886204"/>
              <a:chExt cx="430211" cy="509775"/>
            </a:xfrm>
          </p:grpSpPr>
          <p:sp>
            <p:nvSpPr>
              <p:cNvPr id="1747" name="Google Shape;1747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49" name="Google Shape;1749;p56"/>
            <p:cNvGrpSpPr/>
            <p:nvPr/>
          </p:nvGrpSpPr>
          <p:grpSpPr>
            <a:xfrm>
              <a:off x="5097764" y="2938613"/>
              <a:ext cx="316550" cy="336502"/>
              <a:chOff x="3393018" y="2886204"/>
              <a:chExt cx="430211" cy="509775"/>
            </a:xfrm>
          </p:grpSpPr>
          <p:sp>
            <p:nvSpPr>
              <p:cNvPr id="1750" name="Google Shape;1750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52" name="Google Shape;1752;p56"/>
            <p:cNvGrpSpPr/>
            <p:nvPr/>
          </p:nvGrpSpPr>
          <p:grpSpPr>
            <a:xfrm>
              <a:off x="5097764" y="3449144"/>
              <a:ext cx="316550" cy="336502"/>
              <a:chOff x="3393018" y="2886204"/>
              <a:chExt cx="430211" cy="509775"/>
            </a:xfrm>
          </p:grpSpPr>
          <p:sp>
            <p:nvSpPr>
              <p:cNvPr id="1753" name="Google Shape;1753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55" name="Google Shape;1755;p56"/>
          <p:cNvGrpSpPr/>
          <p:nvPr/>
        </p:nvGrpSpPr>
        <p:grpSpPr>
          <a:xfrm>
            <a:off x="3054438" y="2293903"/>
            <a:ext cx="266376" cy="1595382"/>
            <a:chOff x="6407066" y="1889767"/>
            <a:chExt cx="316550" cy="1895878"/>
          </a:xfrm>
        </p:grpSpPr>
        <p:grpSp>
          <p:nvGrpSpPr>
            <p:cNvPr id="1756" name="Google Shape;1756;p56"/>
            <p:cNvGrpSpPr/>
            <p:nvPr/>
          </p:nvGrpSpPr>
          <p:grpSpPr>
            <a:xfrm>
              <a:off x="6407066" y="2428066"/>
              <a:ext cx="316550" cy="336502"/>
              <a:chOff x="3393018" y="2886204"/>
              <a:chExt cx="430211" cy="509775"/>
            </a:xfrm>
          </p:grpSpPr>
          <p:sp>
            <p:nvSpPr>
              <p:cNvPr id="1757" name="Google Shape;1757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59" name="Google Shape;1759;p56"/>
            <p:cNvGrpSpPr/>
            <p:nvPr/>
          </p:nvGrpSpPr>
          <p:grpSpPr>
            <a:xfrm>
              <a:off x="6407066" y="2938613"/>
              <a:ext cx="316550" cy="336502"/>
              <a:chOff x="3393018" y="2886204"/>
              <a:chExt cx="430211" cy="509775"/>
            </a:xfrm>
          </p:grpSpPr>
          <p:sp>
            <p:nvSpPr>
              <p:cNvPr id="1760" name="Google Shape;1760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62" name="Google Shape;1762;p56"/>
            <p:cNvGrpSpPr/>
            <p:nvPr/>
          </p:nvGrpSpPr>
          <p:grpSpPr>
            <a:xfrm>
              <a:off x="6407066" y="3449144"/>
              <a:ext cx="316550" cy="336502"/>
              <a:chOff x="3393018" y="2886204"/>
              <a:chExt cx="430211" cy="509775"/>
            </a:xfrm>
          </p:grpSpPr>
          <p:sp>
            <p:nvSpPr>
              <p:cNvPr id="1763" name="Google Shape;1763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65" name="Google Shape;1765;p56"/>
            <p:cNvGrpSpPr/>
            <p:nvPr/>
          </p:nvGrpSpPr>
          <p:grpSpPr>
            <a:xfrm>
              <a:off x="6407066" y="1889767"/>
              <a:ext cx="316550" cy="336502"/>
              <a:chOff x="3393018" y="2886204"/>
              <a:chExt cx="430211" cy="509775"/>
            </a:xfrm>
          </p:grpSpPr>
          <p:sp>
            <p:nvSpPr>
              <p:cNvPr id="1766" name="Google Shape;1766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68" name="Google Shape;1768;p56"/>
          <p:cNvGrpSpPr/>
          <p:nvPr/>
        </p:nvGrpSpPr>
        <p:grpSpPr>
          <a:xfrm>
            <a:off x="4184938" y="1434666"/>
            <a:ext cx="266376" cy="2454619"/>
            <a:chOff x="7679588" y="868689"/>
            <a:chExt cx="316550" cy="2916956"/>
          </a:xfrm>
        </p:grpSpPr>
        <p:grpSp>
          <p:nvGrpSpPr>
            <p:cNvPr id="1769" name="Google Shape;1769;p56"/>
            <p:cNvGrpSpPr/>
            <p:nvPr/>
          </p:nvGrpSpPr>
          <p:grpSpPr>
            <a:xfrm>
              <a:off x="7679588" y="2428066"/>
              <a:ext cx="316550" cy="336502"/>
              <a:chOff x="3393018" y="2886204"/>
              <a:chExt cx="430211" cy="509775"/>
            </a:xfrm>
          </p:grpSpPr>
          <p:sp>
            <p:nvSpPr>
              <p:cNvPr id="1770" name="Google Shape;1770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72" name="Google Shape;1772;p56"/>
            <p:cNvGrpSpPr/>
            <p:nvPr/>
          </p:nvGrpSpPr>
          <p:grpSpPr>
            <a:xfrm>
              <a:off x="7679588" y="2938613"/>
              <a:ext cx="316550" cy="336502"/>
              <a:chOff x="3393018" y="2886204"/>
              <a:chExt cx="430211" cy="509775"/>
            </a:xfrm>
          </p:grpSpPr>
          <p:sp>
            <p:nvSpPr>
              <p:cNvPr id="1773" name="Google Shape;1773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75" name="Google Shape;1775;p56"/>
            <p:cNvGrpSpPr/>
            <p:nvPr/>
          </p:nvGrpSpPr>
          <p:grpSpPr>
            <a:xfrm>
              <a:off x="7679588" y="3449144"/>
              <a:ext cx="316550" cy="336502"/>
              <a:chOff x="3393018" y="2886204"/>
              <a:chExt cx="430211" cy="509775"/>
            </a:xfrm>
          </p:grpSpPr>
          <p:sp>
            <p:nvSpPr>
              <p:cNvPr id="1776" name="Google Shape;1776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78" name="Google Shape;1778;p56"/>
            <p:cNvGrpSpPr/>
            <p:nvPr/>
          </p:nvGrpSpPr>
          <p:grpSpPr>
            <a:xfrm>
              <a:off x="7679588" y="868689"/>
              <a:ext cx="316550" cy="336502"/>
              <a:chOff x="3393018" y="2886204"/>
              <a:chExt cx="430211" cy="509775"/>
            </a:xfrm>
          </p:grpSpPr>
          <p:sp>
            <p:nvSpPr>
              <p:cNvPr id="1779" name="Google Shape;1779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81" name="Google Shape;1781;p56"/>
            <p:cNvGrpSpPr/>
            <p:nvPr/>
          </p:nvGrpSpPr>
          <p:grpSpPr>
            <a:xfrm>
              <a:off x="7679588" y="1379237"/>
              <a:ext cx="316550" cy="336502"/>
              <a:chOff x="3393018" y="2886204"/>
              <a:chExt cx="430211" cy="509775"/>
            </a:xfrm>
          </p:grpSpPr>
          <p:sp>
            <p:nvSpPr>
              <p:cNvPr id="1782" name="Google Shape;1782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84" name="Google Shape;1784;p56"/>
            <p:cNvGrpSpPr/>
            <p:nvPr/>
          </p:nvGrpSpPr>
          <p:grpSpPr>
            <a:xfrm>
              <a:off x="7679588" y="1889767"/>
              <a:ext cx="316550" cy="336502"/>
              <a:chOff x="3393018" y="2886204"/>
              <a:chExt cx="430211" cy="509775"/>
            </a:xfrm>
          </p:grpSpPr>
          <p:sp>
            <p:nvSpPr>
              <p:cNvPr id="1785" name="Google Shape;1785;p56"/>
              <p:cNvSpPr/>
              <p:nvPr/>
            </p:nvSpPr>
            <p:spPr>
              <a:xfrm>
                <a:off x="3393018" y="2886204"/>
                <a:ext cx="338107" cy="472636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8542" extrusionOk="0">
                    <a:moveTo>
                      <a:pt x="10557" y="1"/>
                    </a:moveTo>
                    <a:cubicBezTo>
                      <a:pt x="7305" y="1"/>
                      <a:pt x="3729" y="2856"/>
                      <a:pt x="1875" y="7245"/>
                    </a:cubicBezTo>
                    <a:cubicBezTo>
                      <a:pt x="0" y="11682"/>
                      <a:pt x="503" y="16301"/>
                      <a:pt x="2881" y="18542"/>
                    </a:cubicBezTo>
                    <a:cubicBezTo>
                      <a:pt x="3110" y="17947"/>
                      <a:pt x="3339" y="17307"/>
                      <a:pt x="3659" y="16712"/>
                    </a:cubicBezTo>
                    <a:cubicBezTo>
                      <a:pt x="5214" y="13557"/>
                      <a:pt x="7363" y="10675"/>
                      <a:pt x="9375" y="7748"/>
                    </a:cubicBezTo>
                    <a:cubicBezTo>
                      <a:pt x="10656" y="5919"/>
                      <a:pt x="12302" y="3404"/>
                      <a:pt x="13263" y="797"/>
                    </a:cubicBezTo>
                    <a:cubicBezTo>
                      <a:pt x="13034" y="660"/>
                      <a:pt x="12805" y="523"/>
                      <a:pt x="12531" y="385"/>
                    </a:cubicBezTo>
                    <a:cubicBezTo>
                      <a:pt x="11900" y="125"/>
                      <a:pt x="11235" y="1"/>
                      <a:pt x="105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56"/>
              <p:cNvSpPr/>
              <p:nvPr/>
            </p:nvSpPr>
            <p:spPr>
              <a:xfrm>
                <a:off x="3502611" y="2933310"/>
                <a:ext cx="320619" cy="462669"/>
              </a:xfrm>
              <a:custGeom>
                <a:avLst/>
                <a:gdLst/>
                <a:ahLst/>
                <a:cxnLst/>
                <a:rect l="l" t="t" r="r" b="b"/>
                <a:pathLst>
                  <a:path w="12577" h="18151" extrusionOk="0">
                    <a:moveTo>
                      <a:pt x="10199" y="1"/>
                    </a:moveTo>
                    <a:cubicBezTo>
                      <a:pt x="9467" y="1784"/>
                      <a:pt x="8506" y="3522"/>
                      <a:pt x="7592" y="4940"/>
                    </a:cubicBezTo>
                    <a:cubicBezTo>
                      <a:pt x="5762" y="7867"/>
                      <a:pt x="3659" y="10565"/>
                      <a:pt x="1875" y="13538"/>
                    </a:cubicBezTo>
                    <a:cubicBezTo>
                      <a:pt x="1098" y="14910"/>
                      <a:pt x="457" y="16282"/>
                      <a:pt x="0" y="17700"/>
                    </a:cubicBezTo>
                    <a:cubicBezTo>
                      <a:pt x="46" y="17700"/>
                      <a:pt x="92" y="17745"/>
                      <a:pt x="137" y="17745"/>
                    </a:cubicBezTo>
                    <a:cubicBezTo>
                      <a:pt x="782" y="18020"/>
                      <a:pt x="1462" y="18150"/>
                      <a:pt x="2155" y="18150"/>
                    </a:cubicBezTo>
                    <a:cubicBezTo>
                      <a:pt x="5395" y="18150"/>
                      <a:pt x="8947" y="15301"/>
                      <a:pt x="10793" y="10931"/>
                    </a:cubicBezTo>
                    <a:cubicBezTo>
                      <a:pt x="12577" y="6724"/>
                      <a:pt x="12211" y="2379"/>
                      <a:pt x="101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787" name="Google Shape;1787;p56"/>
          <p:cNvSpPr txBox="1">
            <a:spLocks noGrp="1"/>
          </p:cNvSpPr>
          <p:nvPr>
            <p:ph type="title" idx="4294967295"/>
          </p:nvPr>
        </p:nvSpPr>
        <p:spPr>
          <a:xfrm flipH="1">
            <a:off x="1506948" y="4253952"/>
            <a:ext cx="999600" cy="3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2020</a:t>
            </a:r>
            <a:endParaRPr b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88" name="Google Shape;1788;p56"/>
          <p:cNvSpPr txBox="1">
            <a:spLocks noGrp="1"/>
          </p:cNvSpPr>
          <p:nvPr>
            <p:ph type="title" idx="4294967295"/>
          </p:nvPr>
        </p:nvSpPr>
        <p:spPr>
          <a:xfrm flipH="1">
            <a:off x="2662632" y="4253952"/>
            <a:ext cx="999600" cy="3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2021</a:t>
            </a:r>
            <a:endParaRPr b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89" name="Google Shape;1789;p56"/>
          <p:cNvSpPr txBox="1">
            <a:spLocks noGrp="1"/>
          </p:cNvSpPr>
          <p:nvPr>
            <p:ph type="title" idx="4294967295"/>
          </p:nvPr>
        </p:nvSpPr>
        <p:spPr>
          <a:xfrm flipH="1">
            <a:off x="3818315" y="4253952"/>
            <a:ext cx="999600" cy="3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rPr>
              <a:t>2022</a:t>
            </a:r>
            <a:endParaRPr b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90" name="Google Shape;1790;p56"/>
          <p:cNvSpPr txBox="1"/>
          <p:nvPr/>
        </p:nvSpPr>
        <p:spPr>
          <a:xfrm>
            <a:off x="5707950" y="2632750"/>
            <a:ext cx="2740500" cy="10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Mercury is the closest planet to the Sun and the smallest one in the Solar System—it’s only a bit larger than the Moon </a:t>
            </a: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791" name="Google Shape;1791;p56"/>
          <p:cNvSpPr txBox="1"/>
          <p:nvPr/>
        </p:nvSpPr>
        <p:spPr>
          <a:xfrm>
            <a:off x="6177712" y="2336800"/>
            <a:ext cx="22707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Mercury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" name="Google Shape;1816;p5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List</a:t>
            </a:r>
            <a:endParaRPr/>
          </a:p>
        </p:txBody>
      </p:sp>
      <p:sp>
        <p:nvSpPr>
          <p:cNvPr id="1817" name="Google Shape;1817;p58"/>
          <p:cNvSpPr txBox="1"/>
          <p:nvPr/>
        </p:nvSpPr>
        <p:spPr>
          <a:xfrm>
            <a:off x="495900" y="1984210"/>
            <a:ext cx="2228100" cy="255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71" name="Google Shape;1871;p58"/>
          <p:cNvSpPr txBox="1"/>
          <p:nvPr/>
        </p:nvSpPr>
        <p:spPr>
          <a:xfrm>
            <a:off x="3007788" y="1984210"/>
            <a:ext cx="2228100" cy="255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List your features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8" name="Imagen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7727" y="3796656"/>
            <a:ext cx="1839672" cy="1226448"/>
          </a:xfrm>
          <a:prstGeom prst="rect">
            <a:avLst/>
          </a:prstGeom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7598" y="355394"/>
            <a:ext cx="8865615" cy="4475024"/>
          </a:xfrm>
          <a:prstGeom prst="rect">
            <a:avLst/>
          </a:prstGeom>
        </p:spPr>
      </p:pic>
      <p:sp>
        <p:nvSpPr>
          <p:cNvPr id="1884" name="Google Shape;1884;p59"/>
          <p:cNvSpPr txBox="1">
            <a:spLocks noGrp="1"/>
          </p:cNvSpPr>
          <p:nvPr>
            <p:ph type="title"/>
          </p:nvPr>
        </p:nvSpPr>
        <p:spPr>
          <a:xfrm>
            <a:off x="2598124" y="1592858"/>
            <a:ext cx="4307013" cy="89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Thanks!</a:t>
            </a:r>
            <a:endParaRPr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5" name="Google Shape;2255;p61"/>
          <p:cNvSpPr txBox="1">
            <a:spLocks noGrp="1"/>
          </p:cNvSpPr>
          <p:nvPr>
            <p:ph type="title" idx="4294967295"/>
          </p:nvPr>
        </p:nvSpPr>
        <p:spPr>
          <a:xfrm>
            <a:off x="495900" y="573469"/>
            <a:ext cx="3040063" cy="39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Resources</a:t>
            </a:r>
            <a:endParaRPr dirty="0"/>
          </a:p>
        </p:txBody>
      </p:sp>
      <p:sp>
        <p:nvSpPr>
          <p:cNvPr id="2256" name="Google Shape;2256;p61"/>
          <p:cNvSpPr txBox="1"/>
          <p:nvPr/>
        </p:nvSpPr>
        <p:spPr>
          <a:xfrm>
            <a:off x="786300" y="2887296"/>
            <a:ext cx="3930900" cy="26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/>
              </a:rPr>
              <a:t>People avatars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/>
              </a:rPr>
              <a:t>Young women spending time together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5"/>
              </a:rPr>
              <a:t>People sitting at a cafe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6"/>
              </a:rPr>
              <a:t>Pack of coffee accessories in flat design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7"/>
              </a:rPr>
              <a:t>Pack of people sitting at a cafe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8"/>
              </a:rPr>
              <a:t>Cof fee collection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9"/>
              </a:rPr>
              <a:t>Pack of people sitting at a cafe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10"/>
              </a:rPr>
              <a:t>Cute bakery elements in flat design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57" name="Google Shape;2257;p61"/>
          <p:cNvSpPr txBox="1"/>
          <p:nvPr/>
        </p:nvSpPr>
        <p:spPr>
          <a:xfrm>
            <a:off x="932000" y="2534371"/>
            <a:ext cx="22707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Vectors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58" name="Google Shape;2258;p61"/>
          <p:cNvSpPr txBox="1"/>
          <p:nvPr/>
        </p:nvSpPr>
        <p:spPr>
          <a:xfrm>
            <a:off x="4546512" y="838169"/>
            <a:ext cx="22707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Photos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59" name="Google Shape;2259;p61"/>
          <p:cNvSpPr txBox="1"/>
          <p:nvPr/>
        </p:nvSpPr>
        <p:spPr>
          <a:xfrm>
            <a:off x="4401312" y="1191094"/>
            <a:ext cx="3732000" cy="253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50800" lvl="0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11"/>
              </a:rPr>
              <a:t>Man and woman drinking coffee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12"/>
              </a:rPr>
              <a:t>Medium shot of friends at coffee shop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13"/>
              </a:rPr>
              <a:t>Front view of woman holding coffee mug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Lato"/>
              <a:buChar char="●"/>
            </a:pPr>
            <a:r>
              <a:rPr lang="en" sz="1200" dirty="0">
                <a:solidFill>
                  <a:schemeClr val="hlink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14"/>
              </a:rPr>
              <a:t>Women together at coffee shop</a:t>
            </a: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 dirty="0">
              <a:solidFill>
                <a:schemeClr val="accent2"/>
              </a:solidFill>
              <a:latin typeface="Lato"/>
              <a:ea typeface="Lato"/>
              <a:cs typeface="Lato"/>
              <a:sym typeface="Lato"/>
            </a:endParaRPr>
          </a:p>
          <a:p>
            <a:pPr marL="457200" marR="50800" lvl="0" indent="0" algn="l" rtl="0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 dirty="0">
              <a:solidFill>
                <a:schemeClr val="accent2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 flipH="1">
            <a:off x="6817212" y="3550321"/>
            <a:ext cx="1855300" cy="1338249"/>
          </a:xfrm>
          <a:prstGeom prst="rect">
            <a:avLst/>
          </a:prstGeom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2" name="Google Shape;1982;p60"/>
          <p:cNvSpPr txBox="1">
            <a:spLocks noGrp="1"/>
          </p:cNvSpPr>
          <p:nvPr>
            <p:ph type="title" idx="4294967295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1983" name="Google Shape;1983;p60"/>
          <p:cNvGrpSpPr/>
          <p:nvPr/>
        </p:nvGrpSpPr>
        <p:grpSpPr>
          <a:xfrm>
            <a:off x="5903965" y="650778"/>
            <a:ext cx="643053" cy="642462"/>
            <a:chOff x="5702063" y="726700"/>
            <a:chExt cx="598300" cy="597750"/>
          </a:xfrm>
        </p:grpSpPr>
        <p:sp>
          <p:nvSpPr>
            <p:cNvPr id="1984" name="Google Shape;1984;p60"/>
            <p:cNvSpPr/>
            <p:nvPr/>
          </p:nvSpPr>
          <p:spPr>
            <a:xfrm>
              <a:off x="5702063" y="726700"/>
              <a:ext cx="598300" cy="597750"/>
            </a:xfrm>
            <a:custGeom>
              <a:avLst/>
              <a:gdLst/>
              <a:ahLst/>
              <a:cxnLst/>
              <a:rect l="l" t="t" r="r" b="b"/>
              <a:pathLst>
                <a:path w="23932" h="23910" extrusionOk="0">
                  <a:moveTo>
                    <a:pt x="11966" y="8021"/>
                  </a:moveTo>
                  <a:cubicBezTo>
                    <a:pt x="14136" y="8021"/>
                    <a:pt x="15911" y="9774"/>
                    <a:pt x="15911" y="11966"/>
                  </a:cubicBezTo>
                  <a:cubicBezTo>
                    <a:pt x="15911" y="14135"/>
                    <a:pt x="14136" y="15888"/>
                    <a:pt x="11966" y="15888"/>
                  </a:cubicBezTo>
                  <a:cubicBezTo>
                    <a:pt x="9796" y="15888"/>
                    <a:pt x="8021" y="14135"/>
                    <a:pt x="8021" y="11966"/>
                  </a:cubicBezTo>
                  <a:cubicBezTo>
                    <a:pt x="8021" y="9774"/>
                    <a:pt x="9796" y="8021"/>
                    <a:pt x="11966" y="8021"/>
                  </a:cubicBezTo>
                  <a:close/>
                  <a:moveTo>
                    <a:pt x="11966" y="0"/>
                  </a:moveTo>
                  <a:cubicBezTo>
                    <a:pt x="5370" y="0"/>
                    <a:pt x="0" y="5347"/>
                    <a:pt x="0" y="11966"/>
                  </a:cubicBezTo>
                  <a:cubicBezTo>
                    <a:pt x="0" y="18562"/>
                    <a:pt x="5370" y="23909"/>
                    <a:pt x="11966" y="23909"/>
                  </a:cubicBezTo>
                  <a:cubicBezTo>
                    <a:pt x="18562" y="23909"/>
                    <a:pt x="23910" y="18562"/>
                    <a:pt x="23910" y="11966"/>
                  </a:cubicBezTo>
                  <a:cubicBezTo>
                    <a:pt x="23932" y="5347"/>
                    <a:pt x="18562" y="0"/>
                    <a:pt x="119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60"/>
            <p:cNvSpPr/>
            <p:nvPr/>
          </p:nvSpPr>
          <p:spPr>
            <a:xfrm>
              <a:off x="5728913" y="758200"/>
              <a:ext cx="544600" cy="535275"/>
            </a:xfrm>
            <a:custGeom>
              <a:avLst/>
              <a:gdLst/>
              <a:ahLst/>
              <a:cxnLst/>
              <a:rect l="l" t="t" r="r" b="b"/>
              <a:pathLst>
                <a:path w="21784" h="21411" extrusionOk="0">
                  <a:moveTo>
                    <a:pt x="10892" y="7287"/>
                  </a:moveTo>
                  <a:cubicBezTo>
                    <a:pt x="12777" y="7287"/>
                    <a:pt x="14311" y="8821"/>
                    <a:pt x="14311" y="10706"/>
                  </a:cubicBezTo>
                  <a:cubicBezTo>
                    <a:pt x="14311" y="12590"/>
                    <a:pt x="12777" y="14103"/>
                    <a:pt x="10892" y="14103"/>
                  </a:cubicBezTo>
                  <a:cubicBezTo>
                    <a:pt x="9007" y="14103"/>
                    <a:pt x="7473" y="12590"/>
                    <a:pt x="7473" y="10706"/>
                  </a:cubicBezTo>
                  <a:cubicBezTo>
                    <a:pt x="7473" y="8821"/>
                    <a:pt x="9007" y="7287"/>
                    <a:pt x="10892" y="7287"/>
                  </a:cubicBezTo>
                  <a:close/>
                  <a:moveTo>
                    <a:pt x="8482" y="0"/>
                  </a:moveTo>
                  <a:cubicBezTo>
                    <a:pt x="8333" y="0"/>
                    <a:pt x="8186" y="17"/>
                    <a:pt x="8043" y="55"/>
                  </a:cubicBezTo>
                  <a:cubicBezTo>
                    <a:pt x="7145" y="274"/>
                    <a:pt x="6575" y="1348"/>
                    <a:pt x="5764" y="1808"/>
                  </a:cubicBezTo>
                  <a:cubicBezTo>
                    <a:pt x="4975" y="2268"/>
                    <a:pt x="3770" y="2225"/>
                    <a:pt x="3090" y="2904"/>
                  </a:cubicBezTo>
                  <a:cubicBezTo>
                    <a:pt x="2411" y="3583"/>
                    <a:pt x="2455" y="4789"/>
                    <a:pt x="2016" y="5578"/>
                  </a:cubicBezTo>
                  <a:cubicBezTo>
                    <a:pt x="1534" y="6388"/>
                    <a:pt x="482" y="6958"/>
                    <a:pt x="241" y="7835"/>
                  </a:cubicBezTo>
                  <a:cubicBezTo>
                    <a:pt x="0" y="8755"/>
                    <a:pt x="636" y="9763"/>
                    <a:pt x="636" y="10706"/>
                  </a:cubicBezTo>
                  <a:cubicBezTo>
                    <a:pt x="636" y="11626"/>
                    <a:pt x="0" y="12656"/>
                    <a:pt x="241" y="13555"/>
                  </a:cubicBezTo>
                  <a:cubicBezTo>
                    <a:pt x="482" y="14431"/>
                    <a:pt x="1534" y="15023"/>
                    <a:pt x="2016" y="15834"/>
                  </a:cubicBezTo>
                  <a:cubicBezTo>
                    <a:pt x="2455" y="16623"/>
                    <a:pt x="2411" y="17828"/>
                    <a:pt x="3090" y="18486"/>
                  </a:cubicBezTo>
                  <a:cubicBezTo>
                    <a:pt x="3770" y="19165"/>
                    <a:pt x="4975" y="19121"/>
                    <a:pt x="5764" y="19581"/>
                  </a:cubicBezTo>
                  <a:cubicBezTo>
                    <a:pt x="6575" y="20063"/>
                    <a:pt x="7145" y="21115"/>
                    <a:pt x="8043" y="21356"/>
                  </a:cubicBezTo>
                  <a:cubicBezTo>
                    <a:pt x="8186" y="21395"/>
                    <a:pt x="8333" y="21411"/>
                    <a:pt x="8482" y="21411"/>
                  </a:cubicBezTo>
                  <a:cubicBezTo>
                    <a:pt x="9267" y="21411"/>
                    <a:pt x="10118" y="20962"/>
                    <a:pt x="10892" y="20962"/>
                  </a:cubicBezTo>
                  <a:cubicBezTo>
                    <a:pt x="11666" y="20962"/>
                    <a:pt x="12517" y="21411"/>
                    <a:pt x="13302" y="21411"/>
                  </a:cubicBezTo>
                  <a:cubicBezTo>
                    <a:pt x="13451" y="21411"/>
                    <a:pt x="13598" y="21395"/>
                    <a:pt x="13741" y="21356"/>
                  </a:cubicBezTo>
                  <a:cubicBezTo>
                    <a:pt x="14639" y="21115"/>
                    <a:pt x="15209" y="20063"/>
                    <a:pt x="16020" y="19581"/>
                  </a:cubicBezTo>
                  <a:cubicBezTo>
                    <a:pt x="16809" y="19121"/>
                    <a:pt x="18014" y="19165"/>
                    <a:pt x="18694" y="18486"/>
                  </a:cubicBezTo>
                  <a:cubicBezTo>
                    <a:pt x="19373" y="17828"/>
                    <a:pt x="19329" y="16623"/>
                    <a:pt x="19768" y="15834"/>
                  </a:cubicBezTo>
                  <a:cubicBezTo>
                    <a:pt x="20250" y="15023"/>
                    <a:pt x="21302" y="14453"/>
                    <a:pt x="21543" y="13555"/>
                  </a:cubicBezTo>
                  <a:cubicBezTo>
                    <a:pt x="21784" y="12656"/>
                    <a:pt x="21148" y="11626"/>
                    <a:pt x="21148" y="10706"/>
                  </a:cubicBezTo>
                  <a:cubicBezTo>
                    <a:pt x="21148" y="9763"/>
                    <a:pt x="21784" y="8755"/>
                    <a:pt x="21543" y="7835"/>
                  </a:cubicBezTo>
                  <a:cubicBezTo>
                    <a:pt x="21302" y="6958"/>
                    <a:pt x="20250" y="6388"/>
                    <a:pt x="19768" y="5578"/>
                  </a:cubicBezTo>
                  <a:cubicBezTo>
                    <a:pt x="19329" y="4789"/>
                    <a:pt x="19351" y="3583"/>
                    <a:pt x="18694" y="2904"/>
                  </a:cubicBezTo>
                  <a:cubicBezTo>
                    <a:pt x="18014" y="2225"/>
                    <a:pt x="16809" y="2268"/>
                    <a:pt x="16020" y="1808"/>
                  </a:cubicBezTo>
                  <a:cubicBezTo>
                    <a:pt x="15209" y="1348"/>
                    <a:pt x="14639" y="274"/>
                    <a:pt x="13741" y="55"/>
                  </a:cubicBezTo>
                  <a:cubicBezTo>
                    <a:pt x="13598" y="17"/>
                    <a:pt x="13451" y="0"/>
                    <a:pt x="13302" y="0"/>
                  </a:cubicBezTo>
                  <a:cubicBezTo>
                    <a:pt x="12517" y="0"/>
                    <a:pt x="11666" y="449"/>
                    <a:pt x="10892" y="449"/>
                  </a:cubicBezTo>
                  <a:cubicBezTo>
                    <a:pt x="10118" y="449"/>
                    <a:pt x="9267" y="0"/>
                    <a:pt x="84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60"/>
            <p:cNvSpPr/>
            <p:nvPr/>
          </p:nvSpPr>
          <p:spPr>
            <a:xfrm>
              <a:off x="5793563" y="9058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25" y="1"/>
                  </a:moveTo>
                  <a:cubicBezTo>
                    <a:pt x="1875" y="1"/>
                    <a:pt x="1825" y="8"/>
                    <a:pt x="1775" y="23"/>
                  </a:cubicBezTo>
                  <a:lnTo>
                    <a:pt x="460" y="374"/>
                  </a:lnTo>
                  <a:cubicBezTo>
                    <a:pt x="176" y="440"/>
                    <a:pt x="0" y="746"/>
                    <a:pt x="88" y="1053"/>
                  </a:cubicBezTo>
                  <a:cubicBezTo>
                    <a:pt x="154" y="1294"/>
                    <a:pt x="373" y="1448"/>
                    <a:pt x="614" y="1448"/>
                  </a:cubicBezTo>
                  <a:cubicBezTo>
                    <a:pt x="658" y="1448"/>
                    <a:pt x="702" y="1448"/>
                    <a:pt x="745" y="1426"/>
                  </a:cubicBezTo>
                  <a:lnTo>
                    <a:pt x="2060" y="1075"/>
                  </a:lnTo>
                  <a:cubicBezTo>
                    <a:pt x="2345" y="1009"/>
                    <a:pt x="2520" y="703"/>
                    <a:pt x="2433" y="418"/>
                  </a:cubicBezTo>
                  <a:cubicBezTo>
                    <a:pt x="2379" y="164"/>
                    <a:pt x="2160" y="1"/>
                    <a:pt x="192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60"/>
            <p:cNvSpPr/>
            <p:nvPr/>
          </p:nvSpPr>
          <p:spPr>
            <a:xfrm>
              <a:off x="5805613" y="1097575"/>
              <a:ext cx="38925" cy="59775"/>
            </a:xfrm>
            <a:custGeom>
              <a:avLst/>
              <a:gdLst/>
              <a:ahLst/>
              <a:cxnLst/>
              <a:rect l="l" t="t" r="r" b="b"/>
              <a:pathLst>
                <a:path w="1557" h="2391" extrusionOk="0">
                  <a:moveTo>
                    <a:pt x="945" y="1"/>
                  </a:moveTo>
                  <a:cubicBezTo>
                    <a:pt x="710" y="1"/>
                    <a:pt x="489" y="161"/>
                    <a:pt x="417" y="396"/>
                  </a:cubicBezTo>
                  <a:lnTo>
                    <a:pt x="66" y="1689"/>
                  </a:lnTo>
                  <a:cubicBezTo>
                    <a:pt x="0" y="1996"/>
                    <a:pt x="176" y="2281"/>
                    <a:pt x="461" y="2368"/>
                  </a:cubicBezTo>
                  <a:cubicBezTo>
                    <a:pt x="504" y="2390"/>
                    <a:pt x="548" y="2390"/>
                    <a:pt x="614" y="2390"/>
                  </a:cubicBezTo>
                  <a:cubicBezTo>
                    <a:pt x="855" y="2390"/>
                    <a:pt x="1074" y="2237"/>
                    <a:pt x="1140" y="1974"/>
                  </a:cubicBezTo>
                  <a:lnTo>
                    <a:pt x="1491" y="681"/>
                  </a:lnTo>
                  <a:cubicBezTo>
                    <a:pt x="1556" y="396"/>
                    <a:pt x="1381" y="89"/>
                    <a:pt x="1096" y="23"/>
                  </a:cubicBezTo>
                  <a:cubicBezTo>
                    <a:pt x="1046" y="8"/>
                    <a:pt x="995" y="1"/>
                    <a:pt x="94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60"/>
            <p:cNvSpPr/>
            <p:nvPr/>
          </p:nvSpPr>
          <p:spPr>
            <a:xfrm>
              <a:off x="5974363" y="1203475"/>
              <a:ext cx="53700" cy="51400"/>
            </a:xfrm>
            <a:custGeom>
              <a:avLst/>
              <a:gdLst/>
              <a:ahLst/>
              <a:cxnLst/>
              <a:rect l="l" t="t" r="r" b="b"/>
              <a:pathLst>
                <a:path w="2148" h="2056" extrusionOk="0">
                  <a:moveTo>
                    <a:pt x="595" y="1"/>
                  </a:moveTo>
                  <a:cubicBezTo>
                    <a:pt x="455" y="1"/>
                    <a:pt x="318" y="50"/>
                    <a:pt x="219" y="149"/>
                  </a:cubicBezTo>
                  <a:cubicBezTo>
                    <a:pt x="0" y="368"/>
                    <a:pt x="0" y="718"/>
                    <a:pt x="219" y="937"/>
                  </a:cubicBezTo>
                  <a:lnTo>
                    <a:pt x="1162" y="1880"/>
                  </a:lnTo>
                  <a:cubicBezTo>
                    <a:pt x="1271" y="1989"/>
                    <a:pt x="1403" y="2055"/>
                    <a:pt x="1556" y="2055"/>
                  </a:cubicBezTo>
                  <a:cubicBezTo>
                    <a:pt x="1688" y="2055"/>
                    <a:pt x="1819" y="1989"/>
                    <a:pt x="1929" y="1880"/>
                  </a:cubicBezTo>
                  <a:cubicBezTo>
                    <a:pt x="2148" y="1661"/>
                    <a:pt x="2148" y="1332"/>
                    <a:pt x="1929" y="1113"/>
                  </a:cubicBezTo>
                  <a:lnTo>
                    <a:pt x="986" y="149"/>
                  </a:lnTo>
                  <a:cubicBezTo>
                    <a:pt x="877" y="50"/>
                    <a:pt x="734" y="1"/>
                    <a:pt x="59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60"/>
            <p:cNvSpPr/>
            <p:nvPr/>
          </p:nvSpPr>
          <p:spPr>
            <a:xfrm>
              <a:off x="6145838" y="1109300"/>
              <a:ext cx="63025" cy="36000"/>
            </a:xfrm>
            <a:custGeom>
              <a:avLst/>
              <a:gdLst/>
              <a:ahLst/>
              <a:cxnLst/>
              <a:rect l="l" t="t" r="r" b="b"/>
              <a:pathLst>
                <a:path w="2521" h="1440" extrusionOk="0">
                  <a:moveTo>
                    <a:pt x="1883" y="1"/>
                  </a:moveTo>
                  <a:cubicBezTo>
                    <a:pt x="1840" y="1"/>
                    <a:pt x="1797" y="5"/>
                    <a:pt x="1754" y="15"/>
                  </a:cubicBezTo>
                  <a:lnTo>
                    <a:pt x="461" y="365"/>
                  </a:lnTo>
                  <a:cubicBezTo>
                    <a:pt x="176" y="453"/>
                    <a:pt x="1" y="738"/>
                    <a:pt x="88" y="1045"/>
                  </a:cubicBezTo>
                  <a:cubicBezTo>
                    <a:pt x="154" y="1286"/>
                    <a:pt x="373" y="1439"/>
                    <a:pt x="614" y="1439"/>
                  </a:cubicBezTo>
                  <a:cubicBezTo>
                    <a:pt x="658" y="1439"/>
                    <a:pt x="702" y="1439"/>
                    <a:pt x="746" y="1417"/>
                  </a:cubicBezTo>
                  <a:lnTo>
                    <a:pt x="2039" y="1067"/>
                  </a:lnTo>
                  <a:cubicBezTo>
                    <a:pt x="2345" y="1001"/>
                    <a:pt x="2521" y="694"/>
                    <a:pt x="2433" y="409"/>
                  </a:cubicBezTo>
                  <a:cubicBezTo>
                    <a:pt x="2358" y="165"/>
                    <a:pt x="2137" y="1"/>
                    <a:pt x="188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60"/>
            <p:cNvSpPr/>
            <p:nvPr/>
          </p:nvSpPr>
          <p:spPr>
            <a:xfrm>
              <a:off x="6157888" y="894000"/>
              <a:ext cx="38925" cy="60075"/>
            </a:xfrm>
            <a:custGeom>
              <a:avLst/>
              <a:gdLst/>
              <a:ahLst/>
              <a:cxnLst/>
              <a:rect l="l" t="t" r="r" b="b"/>
              <a:pathLst>
                <a:path w="1557" h="2403" extrusionOk="0">
                  <a:moveTo>
                    <a:pt x="975" y="0"/>
                  </a:moveTo>
                  <a:cubicBezTo>
                    <a:pt x="729" y="0"/>
                    <a:pt x="492" y="164"/>
                    <a:pt x="417" y="409"/>
                  </a:cubicBezTo>
                  <a:lnTo>
                    <a:pt x="66" y="1702"/>
                  </a:lnTo>
                  <a:cubicBezTo>
                    <a:pt x="1" y="2008"/>
                    <a:pt x="176" y="2293"/>
                    <a:pt x="461" y="2381"/>
                  </a:cubicBezTo>
                  <a:cubicBezTo>
                    <a:pt x="505" y="2381"/>
                    <a:pt x="549" y="2403"/>
                    <a:pt x="614" y="2403"/>
                  </a:cubicBezTo>
                  <a:cubicBezTo>
                    <a:pt x="855" y="2403"/>
                    <a:pt x="1075" y="2228"/>
                    <a:pt x="1140" y="1986"/>
                  </a:cubicBezTo>
                  <a:lnTo>
                    <a:pt x="1491" y="693"/>
                  </a:lnTo>
                  <a:cubicBezTo>
                    <a:pt x="1557" y="409"/>
                    <a:pt x="1381" y="102"/>
                    <a:pt x="1096" y="14"/>
                  </a:cubicBezTo>
                  <a:cubicBezTo>
                    <a:pt x="1056" y="5"/>
                    <a:pt x="1015" y="0"/>
                    <a:pt x="975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60"/>
            <p:cNvSpPr/>
            <p:nvPr/>
          </p:nvSpPr>
          <p:spPr>
            <a:xfrm>
              <a:off x="6051613" y="8658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26" y="1"/>
                  </a:moveTo>
                  <a:cubicBezTo>
                    <a:pt x="1876" y="1"/>
                    <a:pt x="1825" y="8"/>
                    <a:pt x="1775" y="23"/>
                  </a:cubicBezTo>
                  <a:lnTo>
                    <a:pt x="460" y="352"/>
                  </a:lnTo>
                  <a:cubicBezTo>
                    <a:pt x="176" y="440"/>
                    <a:pt x="0" y="747"/>
                    <a:pt x="88" y="1032"/>
                  </a:cubicBezTo>
                  <a:cubicBezTo>
                    <a:pt x="154" y="1273"/>
                    <a:pt x="373" y="1448"/>
                    <a:pt x="614" y="1448"/>
                  </a:cubicBezTo>
                  <a:cubicBezTo>
                    <a:pt x="658" y="1448"/>
                    <a:pt x="701" y="1426"/>
                    <a:pt x="745" y="1426"/>
                  </a:cubicBezTo>
                  <a:lnTo>
                    <a:pt x="2060" y="1075"/>
                  </a:lnTo>
                  <a:cubicBezTo>
                    <a:pt x="2345" y="988"/>
                    <a:pt x="2520" y="703"/>
                    <a:pt x="2433" y="396"/>
                  </a:cubicBezTo>
                  <a:cubicBezTo>
                    <a:pt x="2379" y="161"/>
                    <a:pt x="2161" y="1"/>
                    <a:pt x="1926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60"/>
            <p:cNvSpPr/>
            <p:nvPr/>
          </p:nvSpPr>
          <p:spPr>
            <a:xfrm>
              <a:off x="6138163" y="999800"/>
              <a:ext cx="53725" cy="51250"/>
            </a:xfrm>
            <a:custGeom>
              <a:avLst/>
              <a:gdLst/>
              <a:ahLst/>
              <a:cxnLst/>
              <a:rect l="l" t="t" r="r" b="b"/>
              <a:pathLst>
                <a:path w="2149" h="2050" extrusionOk="0">
                  <a:moveTo>
                    <a:pt x="603" y="1"/>
                  </a:moveTo>
                  <a:cubicBezTo>
                    <a:pt x="466" y="1"/>
                    <a:pt x="330" y="56"/>
                    <a:pt x="220" y="165"/>
                  </a:cubicBezTo>
                  <a:cubicBezTo>
                    <a:pt x="1" y="384"/>
                    <a:pt x="1" y="735"/>
                    <a:pt x="220" y="954"/>
                  </a:cubicBezTo>
                  <a:lnTo>
                    <a:pt x="1162" y="1896"/>
                  </a:lnTo>
                  <a:cubicBezTo>
                    <a:pt x="1272" y="2006"/>
                    <a:pt x="1403" y="2050"/>
                    <a:pt x="1557" y="2050"/>
                  </a:cubicBezTo>
                  <a:cubicBezTo>
                    <a:pt x="1688" y="2050"/>
                    <a:pt x="1842" y="2006"/>
                    <a:pt x="1951" y="1896"/>
                  </a:cubicBezTo>
                  <a:cubicBezTo>
                    <a:pt x="2148" y="1677"/>
                    <a:pt x="2148" y="1327"/>
                    <a:pt x="1951" y="1129"/>
                  </a:cubicBezTo>
                  <a:lnTo>
                    <a:pt x="987" y="165"/>
                  </a:lnTo>
                  <a:cubicBezTo>
                    <a:pt x="877" y="56"/>
                    <a:pt x="740" y="1"/>
                    <a:pt x="60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60"/>
            <p:cNvSpPr/>
            <p:nvPr/>
          </p:nvSpPr>
          <p:spPr>
            <a:xfrm>
              <a:off x="6063663" y="1137575"/>
              <a:ext cx="38925" cy="59775"/>
            </a:xfrm>
            <a:custGeom>
              <a:avLst/>
              <a:gdLst/>
              <a:ahLst/>
              <a:cxnLst/>
              <a:rect l="l" t="t" r="r" b="b"/>
              <a:pathLst>
                <a:path w="1557" h="2391" extrusionOk="0">
                  <a:moveTo>
                    <a:pt x="946" y="1"/>
                  </a:moveTo>
                  <a:cubicBezTo>
                    <a:pt x="711" y="1"/>
                    <a:pt x="489" y="164"/>
                    <a:pt x="417" y="418"/>
                  </a:cubicBezTo>
                  <a:lnTo>
                    <a:pt x="88" y="1711"/>
                  </a:lnTo>
                  <a:cubicBezTo>
                    <a:pt x="0" y="1996"/>
                    <a:pt x="176" y="2302"/>
                    <a:pt x="461" y="2390"/>
                  </a:cubicBezTo>
                  <a:lnTo>
                    <a:pt x="614" y="2390"/>
                  </a:lnTo>
                  <a:cubicBezTo>
                    <a:pt x="855" y="2390"/>
                    <a:pt x="1074" y="2237"/>
                    <a:pt x="1140" y="1996"/>
                  </a:cubicBezTo>
                  <a:lnTo>
                    <a:pt x="1491" y="703"/>
                  </a:lnTo>
                  <a:cubicBezTo>
                    <a:pt x="1556" y="396"/>
                    <a:pt x="1381" y="111"/>
                    <a:pt x="1096" y="23"/>
                  </a:cubicBezTo>
                  <a:cubicBezTo>
                    <a:pt x="1046" y="8"/>
                    <a:pt x="996" y="1"/>
                    <a:pt x="946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60"/>
            <p:cNvSpPr/>
            <p:nvPr/>
          </p:nvSpPr>
          <p:spPr>
            <a:xfrm>
              <a:off x="5887788" y="11496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13" y="1"/>
                  </a:moveTo>
                  <a:cubicBezTo>
                    <a:pt x="1861" y="1"/>
                    <a:pt x="1808" y="8"/>
                    <a:pt x="1754" y="23"/>
                  </a:cubicBezTo>
                  <a:lnTo>
                    <a:pt x="461" y="374"/>
                  </a:lnTo>
                  <a:cubicBezTo>
                    <a:pt x="176" y="440"/>
                    <a:pt x="1" y="747"/>
                    <a:pt x="88" y="1031"/>
                  </a:cubicBezTo>
                  <a:cubicBezTo>
                    <a:pt x="154" y="1273"/>
                    <a:pt x="373" y="1448"/>
                    <a:pt x="614" y="1448"/>
                  </a:cubicBezTo>
                  <a:cubicBezTo>
                    <a:pt x="658" y="1448"/>
                    <a:pt x="702" y="1426"/>
                    <a:pt x="746" y="1426"/>
                  </a:cubicBezTo>
                  <a:lnTo>
                    <a:pt x="2061" y="1075"/>
                  </a:lnTo>
                  <a:cubicBezTo>
                    <a:pt x="2346" y="988"/>
                    <a:pt x="2521" y="703"/>
                    <a:pt x="2433" y="396"/>
                  </a:cubicBezTo>
                  <a:cubicBezTo>
                    <a:pt x="2361" y="161"/>
                    <a:pt x="2155" y="1"/>
                    <a:pt x="191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60"/>
            <p:cNvSpPr/>
            <p:nvPr/>
          </p:nvSpPr>
          <p:spPr>
            <a:xfrm>
              <a:off x="5810538" y="999800"/>
              <a:ext cx="53725" cy="51250"/>
            </a:xfrm>
            <a:custGeom>
              <a:avLst/>
              <a:gdLst/>
              <a:ahLst/>
              <a:cxnLst/>
              <a:rect l="l" t="t" r="r" b="b"/>
              <a:pathLst>
                <a:path w="2149" h="2050" extrusionOk="0">
                  <a:moveTo>
                    <a:pt x="592" y="1"/>
                  </a:moveTo>
                  <a:cubicBezTo>
                    <a:pt x="450" y="1"/>
                    <a:pt x="307" y="56"/>
                    <a:pt x="198" y="165"/>
                  </a:cubicBezTo>
                  <a:cubicBezTo>
                    <a:pt x="1" y="384"/>
                    <a:pt x="1" y="735"/>
                    <a:pt x="198" y="954"/>
                  </a:cubicBezTo>
                  <a:lnTo>
                    <a:pt x="1162" y="1896"/>
                  </a:lnTo>
                  <a:cubicBezTo>
                    <a:pt x="1272" y="2006"/>
                    <a:pt x="1403" y="2050"/>
                    <a:pt x="1535" y="2050"/>
                  </a:cubicBezTo>
                  <a:cubicBezTo>
                    <a:pt x="1688" y="2050"/>
                    <a:pt x="1820" y="2006"/>
                    <a:pt x="1929" y="1896"/>
                  </a:cubicBezTo>
                  <a:cubicBezTo>
                    <a:pt x="2148" y="1677"/>
                    <a:pt x="2148" y="1327"/>
                    <a:pt x="1929" y="1129"/>
                  </a:cubicBezTo>
                  <a:lnTo>
                    <a:pt x="987" y="165"/>
                  </a:lnTo>
                  <a:cubicBezTo>
                    <a:pt x="877" y="56"/>
                    <a:pt x="735" y="1"/>
                    <a:pt x="592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60"/>
            <p:cNvSpPr/>
            <p:nvPr/>
          </p:nvSpPr>
          <p:spPr>
            <a:xfrm>
              <a:off x="5899838" y="853775"/>
              <a:ext cx="38925" cy="59775"/>
            </a:xfrm>
            <a:custGeom>
              <a:avLst/>
              <a:gdLst/>
              <a:ahLst/>
              <a:cxnLst/>
              <a:rect l="l" t="t" r="r" b="b"/>
              <a:pathLst>
                <a:path w="1557" h="2391" extrusionOk="0">
                  <a:moveTo>
                    <a:pt x="946" y="1"/>
                  </a:moveTo>
                  <a:cubicBezTo>
                    <a:pt x="711" y="1"/>
                    <a:pt x="489" y="161"/>
                    <a:pt x="417" y="396"/>
                  </a:cubicBezTo>
                  <a:lnTo>
                    <a:pt x="66" y="1711"/>
                  </a:lnTo>
                  <a:cubicBezTo>
                    <a:pt x="1" y="1996"/>
                    <a:pt x="176" y="2302"/>
                    <a:pt x="461" y="2368"/>
                  </a:cubicBezTo>
                  <a:cubicBezTo>
                    <a:pt x="505" y="2390"/>
                    <a:pt x="549" y="2390"/>
                    <a:pt x="592" y="2390"/>
                  </a:cubicBezTo>
                  <a:cubicBezTo>
                    <a:pt x="834" y="2390"/>
                    <a:pt x="1053" y="2237"/>
                    <a:pt x="1140" y="1996"/>
                  </a:cubicBezTo>
                  <a:lnTo>
                    <a:pt x="1469" y="681"/>
                  </a:lnTo>
                  <a:cubicBezTo>
                    <a:pt x="1557" y="396"/>
                    <a:pt x="1381" y="89"/>
                    <a:pt x="1096" y="23"/>
                  </a:cubicBezTo>
                  <a:cubicBezTo>
                    <a:pt x="1046" y="8"/>
                    <a:pt x="996" y="1"/>
                    <a:pt x="946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60"/>
            <p:cNvSpPr/>
            <p:nvPr/>
          </p:nvSpPr>
          <p:spPr>
            <a:xfrm>
              <a:off x="5862588" y="945825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12" y="0"/>
                  </a:moveTo>
                  <a:cubicBezTo>
                    <a:pt x="1861" y="0"/>
                    <a:pt x="1808" y="8"/>
                    <a:pt x="1754" y="23"/>
                  </a:cubicBezTo>
                  <a:lnTo>
                    <a:pt x="461" y="352"/>
                  </a:lnTo>
                  <a:cubicBezTo>
                    <a:pt x="176" y="439"/>
                    <a:pt x="1" y="746"/>
                    <a:pt x="66" y="1031"/>
                  </a:cubicBezTo>
                  <a:cubicBezTo>
                    <a:pt x="132" y="1272"/>
                    <a:pt x="373" y="1447"/>
                    <a:pt x="614" y="1447"/>
                  </a:cubicBezTo>
                  <a:cubicBezTo>
                    <a:pt x="658" y="1447"/>
                    <a:pt x="702" y="1426"/>
                    <a:pt x="746" y="1426"/>
                  </a:cubicBezTo>
                  <a:lnTo>
                    <a:pt x="2039" y="1075"/>
                  </a:lnTo>
                  <a:cubicBezTo>
                    <a:pt x="2345" y="987"/>
                    <a:pt x="2521" y="702"/>
                    <a:pt x="2433" y="396"/>
                  </a:cubicBezTo>
                  <a:cubicBezTo>
                    <a:pt x="2361" y="161"/>
                    <a:pt x="2155" y="0"/>
                    <a:pt x="1912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60"/>
            <p:cNvSpPr/>
            <p:nvPr/>
          </p:nvSpPr>
          <p:spPr>
            <a:xfrm>
              <a:off x="5874088" y="1057600"/>
              <a:ext cx="39475" cy="59750"/>
            </a:xfrm>
            <a:custGeom>
              <a:avLst/>
              <a:gdLst/>
              <a:ahLst/>
              <a:cxnLst/>
              <a:rect l="l" t="t" r="r" b="b"/>
              <a:pathLst>
                <a:path w="1579" h="2390" extrusionOk="0">
                  <a:moveTo>
                    <a:pt x="961" y="0"/>
                  </a:moveTo>
                  <a:cubicBezTo>
                    <a:pt x="718" y="0"/>
                    <a:pt x="511" y="164"/>
                    <a:pt x="439" y="417"/>
                  </a:cubicBezTo>
                  <a:lnTo>
                    <a:pt x="88" y="1710"/>
                  </a:lnTo>
                  <a:cubicBezTo>
                    <a:pt x="1" y="1995"/>
                    <a:pt x="176" y="2302"/>
                    <a:pt x="483" y="2368"/>
                  </a:cubicBezTo>
                  <a:cubicBezTo>
                    <a:pt x="527" y="2389"/>
                    <a:pt x="571" y="2389"/>
                    <a:pt x="614" y="2389"/>
                  </a:cubicBezTo>
                  <a:cubicBezTo>
                    <a:pt x="855" y="2389"/>
                    <a:pt x="1075" y="2236"/>
                    <a:pt x="1140" y="1995"/>
                  </a:cubicBezTo>
                  <a:lnTo>
                    <a:pt x="1491" y="702"/>
                  </a:lnTo>
                  <a:cubicBezTo>
                    <a:pt x="1579" y="395"/>
                    <a:pt x="1403" y="110"/>
                    <a:pt x="1118" y="23"/>
                  </a:cubicBezTo>
                  <a:cubicBezTo>
                    <a:pt x="1065" y="7"/>
                    <a:pt x="1012" y="0"/>
                    <a:pt x="961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60"/>
            <p:cNvSpPr/>
            <p:nvPr/>
          </p:nvSpPr>
          <p:spPr>
            <a:xfrm>
              <a:off x="5974363" y="1124025"/>
              <a:ext cx="53700" cy="50850"/>
            </a:xfrm>
            <a:custGeom>
              <a:avLst/>
              <a:gdLst/>
              <a:ahLst/>
              <a:cxnLst/>
              <a:rect l="l" t="t" r="r" b="b"/>
              <a:pathLst>
                <a:path w="2148" h="2034" extrusionOk="0">
                  <a:moveTo>
                    <a:pt x="595" y="1"/>
                  </a:moveTo>
                  <a:cubicBezTo>
                    <a:pt x="455" y="1"/>
                    <a:pt x="318" y="50"/>
                    <a:pt x="219" y="149"/>
                  </a:cubicBezTo>
                  <a:cubicBezTo>
                    <a:pt x="0" y="368"/>
                    <a:pt x="0" y="719"/>
                    <a:pt x="219" y="938"/>
                  </a:cubicBezTo>
                  <a:lnTo>
                    <a:pt x="1162" y="1880"/>
                  </a:lnTo>
                  <a:cubicBezTo>
                    <a:pt x="1271" y="1990"/>
                    <a:pt x="1403" y="2034"/>
                    <a:pt x="1556" y="2034"/>
                  </a:cubicBezTo>
                  <a:cubicBezTo>
                    <a:pt x="1688" y="2034"/>
                    <a:pt x="1819" y="1990"/>
                    <a:pt x="1929" y="1880"/>
                  </a:cubicBezTo>
                  <a:cubicBezTo>
                    <a:pt x="2148" y="1661"/>
                    <a:pt x="2148" y="1310"/>
                    <a:pt x="1929" y="1113"/>
                  </a:cubicBezTo>
                  <a:lnTo>
                    <a:pt x="986" y="149"/>
                  </a:lnTo>
                  <a:cubicBezTo>
                    <a:pt x="877" y="50"/>
                    <a:pt x="734" y="1"/>
                    <a:pt x="595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60"/>
            <p:cNvSpPr/>
            <p:nvPr/>
          </p:nvSpPr>
          <p:spPr>
            <a:xfrm>
              <a:off x="6076813" y="1069650"/>
              <a:ext cx="63025" cy="36200"/>
            </a:xfrm>
            <a:custGeom>
              <a:avLst/>
              <a:gdLst/>
              <a:ahLst/>
              <a:cxnLst/>
              <a:rect l="l" t="t" r="r" b="b"/>
              <a:pathLst>
                <a:path w="2521" h="1448" extrusionOk="0">
                  <a:moveTo>
                    <a:pt x="1926" y="0"/>
                  </a:moveTo>
                  <a:cubicBezTo>
                    <a:pt x="1876" y="0"/>
                    <a:pt x="1825" y="7"/>
                    <a:pt x="1775" y="23"/>
                  </a:cubicBezTo>
                  <a:lnTo>
                    <a:pt x="482" y="373"/>
                  </a:lnTo>
                  <a:cubicBezTo>
                    <a:pt x="176" y="439"/>
                    <a:pt x="0" y="746"/>
                    <a:pt x="88" y="1031"/>
                  </a:cubicBezTo>
                  <a:cubicBezTo>
                    <a:pt x="154" y="1272"/>
                    <a:pt x="373" y="1447"/>
                    <a:pt x="614" y="1447"/>
                  </a:cubicBezTo>
                  <a:cubicBezTo>
                    <a:pt x="658" y="1447"/>
                    <a:pt x="702" y="1425"/>
                    <a:pt x="767" y="1425"/>
                  </a:cubicBezTo>
                  <a:lnTo>
                    <a:pt x="2060" y="1075"/>
                  </a:lnTo>
                  <a:cubicBezTo>
                    <a:pt x="2345" y="987"/>
                    <a:pt x="2521" y="702"/>
                    <a:pt x="2433" y="395"/>
                  </a:cubicBezTo>
                  <a:cubicBezTo>
                    <a:pt x="2379" y="161"/>
                    <a:pt x="2161" y="0"/>
                    <a:pt x="1926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60"/>
            <p:cNvSpPr/>
            <p:nvPr/>
          </p:nvSpPr>
          <p:spPr>
            <a:xfrm>
              <a:off x="6088863" y="933775"/>
              <a:ext cx="38925" cy="59750"/>
            </a:xfrm>
            <a:custGeom>
              <a:avLst/>
              <a:gdLst/>
              <a:ahLst/>
              <a:cxnLst/>
              <a:rect l="l" t="t" r="r" b="b"/>
              <a:pathLst>
                <a:path w="1557" h="2390" extrusionOk="0">
                  <a:moveTo>
                    <a:pt x="945" y="0"/>
                  </a:moveTo>
                  <a:cubicBezTo>
                    <a:pt x="711" y="0"/>
                    <a:pt x="493" y="161"/>
                    <a:pt x="439" y="395"/>
                  </a:cubicBezTo>
                  <a:lnTo>
                    <a:pt x="88" y="1710"/>
                  </a:lnTo>
                  <a:cubicBezTo>
                    <a:pt x="0" y="1995"/>
                    <a:pt x="176" y="2302"/>
                    <a:pt x="461" y="2368"/>
                  </a:cubicBezTo>
                  <a:cubicBezTo>
                    <a:pt x="526" y="2390"/>
                    <a:pt x="570" y="2390"/>
                    <a:pt x="614" y="2390"/>
                  </a:cubicBezTo>
                  <a:cubicBezTo>
                    <a:pt x="855" y="2390"/>
                    <a:pt x="1074" y="2236"/>
                    <a:pt x="1140" y="1995"/>
                  </a:cubicBezTo>
                  <a:lnTo>
                    <a:pt x="1491" y="680"/>
                  </a:lnTo>
                  <a:cubicBezTo>
                    <a:pt x="1556" y="395"/>
                    <a:pt x="1403" y="89"/>
                    <a:pt x="1096" y="23"/>
                  </a:cubicBezTo>
                  <a:cubicBezTo>
                    <a:pt x="1046" y="7"/>
                    <a:pt x="995" y="0"/>
                    <a:pt x="945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60"/>
            <p:cNvSpPr/>
            <p:nvPr/>
          </p:nvSpPr>
          <p:spPr>
            <a:xfrm>
              <a:off x="5974363" y="796550"/>
              <a:ext cx="53700" cy="51250"/>
            </a:xfrm>
            <a:custGeom>
              <a:avLst/>
              <a:gdLst/>
              <a:ahLst/>
              <a:cxnLst/>
              <a:rect l="l" t="t" r="r" b="b"/>
              <a:pathLst>
                <a:path w="2148" h="2050" extrusionOk="0">
                  <a:moveTo>
                    <a:pt x="1553" y="0"/>
                  </a:moveTo>
                  <a:cubicBezTo>
                    <a:pt x="1414" y="0"/>
                    <a:pt x="1271" y="55"/>
                    <a:pt x="1162" y="165"/>
                  </a:cubicBezTo>
                  <a:lnTo>
                    <a:pt x="219" y="1107"/>
                  </a:lnTo>
                  <a:cubicBezTo>
                    <a:pt x="0" y="1326"/>
                    <a:pt x="0" y="1677"/>
                    <a:pt x="219" y="1896"/>
                  </a:cubicBezTo>
                  <a:cubicBezTo>
                    <a:pt x="329" y="2005"/>
                    <a:pt x="460" y="2049"/>
                    <a:pt x="592" y="2049"/>
                  </a:cubicBezTo>
                  <a:cubicBezTo>
                    <a:pt x="745" y="2049"/>
                    <a:pt x="877" y="2005"/>
                    <a:pt x="986" y="1896"/>
                  </a:cubicBezTo>
                  <a:lnTo>
                    <a:pt x="1929" y="932"/>
                  </a:lnTo>
                  <a:cubicBezTo>
                    <a:pt x="2148" y="734"/>
                    <a:pt x="2148" y="384"/>
                    <a:pt x="1929" y="165"/>
                  </a:cubicBezTo>
                  <a:cubicBezTo>
                    <a:pt x="1830" y="55"/>
                    <a:pt x="1693" y="0"/>
                    <a:pt x="1553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60"/>
            <p:cNvSpPr/>
            <p:nvPr/>
          </p:nvSpPr>
          <p:spPr>
            <a:xfrm>
              <a:off x="5974363" y="875975"/>
              <a:ext cx="53700" cy="51250"/>
            </a:xfrm>
            <a:custGeom>
              <a:avLst/>
              <a:gdLst/>
              <a:ahLst/>
              <a:cxnLst/>
              <a:rect l="l" t="t" r="r" b="b"/>
              <a:pathLst>
                <a:path w="2148" h="2050" extrusionOk="0">
                  <a:moveTo>
                    <a:pt x="1553" y="1"/>
                  </a:moveTo>
                  <a:cubicBezTo>
                    <a:pt x="1414" y="1"/>
                    <a:pt x="1271" y="56"/>
                    <a:pt x="1162" y="165"/>
                  </a:cubicBezTo>
                  <a:lnTo>
                    <a:pt x="219" y="1130"/>
                  </a:lnTo>
                  <a:cubicBezTo>
                    <a:pt x="0" y="1327"/>
                    <a:pt x="0" y="1677"/>
                    <a:pt x="219" y="1897"/>
                  </a:cubicBezTo>
                  <a:cubicBezTo>
                    <a:pt x="329" y="2006"/>
                    <a:pt x="460" y="2050"/>
                    <a:pt x="592" y="2050"/>
                  </a:cubicBezTo>
                  <a:cubicBezTo>
                    <a:pt x="745" y="2050"/>
                    <a:pt x="877" y="2006"/>
                    <a:pt x="986" y="1897"/>
                  </a:cubicBezTo>
                  <a:lnTo>
                    <a:pt x="1929" y="954"/>
                  </a:lnTo>
                  <a:cubicBezTo>
                    <a:pt x="2148" y="735"/>
                    <a:pt x="2148" y="384"/>
                    <a:pt x="1929" y="165"/>
                  </a:cubicBezTo>
                  <a:cubicBezTo>
                    <a:pt x="1830" y="56"/>
                    <a:pt x="1693" y="1"/>
                    <a:pt x="1553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4" name="Google Shape;2004;p60"/>
          <p:cNvGrpSpPr/>
          <p:nvPr/>
        </p:nvGrpSpPr>
        <p:grpSpPr>
          <a:xfrm>
            <a:off x="5865375" y="1723700"/>
            <a:ext cx="720233" cy="650350"/>
            <a:chOff x="5684050" y="1723700"/>
            <a:chExt cx="720233" cy="650350"/>
          </a:xfrm>
        </p:grpSpPr>
        <p:sp>
          <p:nvSpPr>
            <p:cNvPr id="2005" name="Google Shape;2005;p60"/>
            <p:cNvSpPr/>
            <p:nvPr/>
          </p:nvSpPr>
          <p:spPr>
            <a:xfrm>
              <a:off x="5758440" y="1964198"/>
              <a:ext cx="485536" cy="361745"/>
            </a:xfrm>
            <a:custGeom>
              <a:avLst/>
              <a:gdLst/>
              <a:ahLst/>
              <a:cxnLst/>
              <a:rect l="l" t="t" r="r" b="b"/>
              <a:pathLst>
                <a:path w="16591" h="12361" extrusionOk="0">
                  <a:moveTo>
                    <a:pt x="0" y="1"/>
                  </a:moveTo>
                  <a:lnTo>
                    <a:pt x="0" y="4077"/>
                  </a:lnTo>
                  <a:cubicBezTo>
                    <a:pt x="0" y="8657"/>
                    <a:pt x="3704" y="12361"/>
                    <a:pt x="8284" y="12361"/>
                  </a:cubicBezTo>
                  <a:cubicBezTo>
                    <a:pt x="12865" y="12361"/>
                    <a:pt x="16590" y="8657"/>
                    <a:pt x="16590" y="4077"/>
                  </a:cubicBezTo>
                  <a:lnTo>
                    <a:pt x="165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60"/>
            <p:cNvSpPr/>
            <p:nvPr/>
          </p:nvSpPr>
          <p:spPr>
            <a:xfrm>
              <a:off x="5684050" y="2325910"/>
              <a:ext cx="634319" cy="48141"/>
            </a:xfrm>
            <a:custGeom>
              <a:avLst/>
              <a:gdLst/>
              <a:ahLst/>
              <a:cxnLst/>
              <a:rect l="l" t="t" r="r" b="b"/>
              <a:pathLst>
                <a:path w="21675" h="1645" extrusionOk="0">
                  <a:moveTo>
                    <a:pt x="811" y="1"/>
                  </a:moveTo>
                  <a:cubicBezTo>
                    <a:pt x="351" y="1"/>
                    <a:pt x="0" y="374"/>
                    <a:pt x="0" y="834"/>
                  </a:cubicBezTo>
                  <a:cubicBezTo>
                    <a:pt x="0" y="1294"/>
                    <a:pt x="351" y="1645"/>
                    <a:pt x="811" y="1645"/>
                  </a:cubicBezTo>
                  <a:lnTo>
                    <a:pt x="20863" y="1645"/>
                  </a:lnTo>
                  <a:cubicBezTo>
                    <a:pt x="21302" y="1645"/>
                    <a:pt x="21674" y="1294"/>
                    <a:pt x="21674" y="834"/>
                  </a:cubicBezTo>
                  <a:cubicBezTo>
                    <a:pt x="21674" y="374"/>
                    <a:pt x="21302" y="1"/>
                    <a:pt x="20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60"/>
            <p:cNvSpPr/>
            <p:nvPr/>
          </p:nvSpPr>
          <p:spPr>
            <a:xfrm>
              <a:off x="5758440" y="1964198"/>
              <a:ext cx="242461" cy="361745"/>
            </a:xfrm>
            <a:custGeom>
              <a:avLst/>
              <a:gdLst/>
              <a:ahLst/>
              <a:cxnLst/>
              <a:rect l="l" t="t" r="r" b="b"/>
              <a:pathLst>
                <a:path w="8285" h="12361" extrusionOk="0">
                  <a:moveTo>
                    <a:pt x="0" y="1"/>
                  </a:moveTo>
                  <a:lnTo>
                    <a:pt x="0" y="4077"/>
                  </a:lnTo>
                  <a:cubicBezTo>
                    <a:pt x="0" y="8657"/>
                    <a:pt x="3704" y="12361"/>
                    <a:pt x="8284" y="12361"/>
                  </a:cubicBezTo>
                  <a:lnTo>
                    <a:pt x="828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60"/>
            <p:cNvSpPr/>
            <p:nvPr/>
          </p:nvSpPr>
          <p:spPr>
            <a:xfrm>
              <a:off x="6187485" y="1992438"/>
              <a:ext cx="212961" cy="212932"/>
            </a:xfrm>
            <a:custGeom>
              <a:avLst/>
              <a:gdLst/>
              <a:ahLst/>
              <a:cxnLst/>
              <a:rect l="l" t="t" r="r" b="b"/>
              <a:pathLst>
                <a:path w="7277" h="7276" extrusionOk="0">
                  <a:moveTo>
                    <a:pt x="3638" y="2192"/>
                  </a:moveTo>
                  <a:cubicBezTo>
                    <a:pt x="4449" y="2192"/>
                    <a:pt x="5085" y="2849"/>
                    <a:pt x="5085" y="3638"/>
                  </a:cubicBezTo>
                  <a:cubicBezTo>
                    <a:pt x="5085" y="4427"/>
                    <a:pt x="4427" y="5084"/>
                    <a:pt x="3638" y="5084"/>
                  </a:cubicBezTo>
                  <a:cubicBezTo>
                    <a:pt x="2850" y="5084"/>
                    <a:pt x="2192" y="4427"/>
                    <a:pt x="2192" y="3638"/>
                  </a:cubicBezTo>
                  <a:cubicBezTo>
                    <a:pt x="2192" y="2849"/>
                    <a:pt x="2850" y="2192"/>
                    <a:pt x="3638" y="2192"/>
                  </a:cubicBezTo>
                  <a:close/>
                  <a:moveTo>
                    <a:pt x="3638" y="0"/>
                  </a:moveTo>
                  <a:cubicBezTo>
                    <a:pt x="1644" y="0"/>
                    <a:pt x="1" y="1622"/>
                    <a:pt x="1" y="3638"/>
                  </a:cubicBezTo>
                  <a:cubicBezTo>
                    <a:pt x="1" y="5632"/>
                    <a:pt x="1644" y="7276"/>
                    <a:pt x="3638" y="7276"/>
                  </a:cubicBezTo>
                  <a:cubicBezTo>
                    <a:pt x="5655" y="7276"/>
                    <a:pt x="7276" y="5632"/>
                    <a:pt x="7276" y="3638"/>
                  </a:cubicBezTo>
                  <a:cubicBezTo>
                    <a:pt x="7276" y="1622"/>
                    <a:pt x="5655" y="0"/>
                    <a:pt x="3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60"/>
            <p:cNvSpPr/>
            <p:nvPr/>
          </p:nvSpPr>
          <p:spPr>
            <a:xfrm>
              <a:off x="6061150" y="1723700"/>
              <a:ext cx="343132" cy="60315"/>
            </a:xfrm>
            <a:custGeom>
              <a:avLst/>
              <a:gdLst/>
              <a:ahLst/>
              <a:cxnLst/>
              <a:rect l="l" t="t" r="r" b="b"/>
              <a:pathLst>
                <a:path w="11725" h="2061" extrusionOk="0">
                  <a:moveTo>
                    <a:pt x="1030" y="1"/>
                  </a:moveTo>
                  <a:cubicBezTo>
                    <a:pt x="461" y="1"/>
                    <a:pt x="0" y="461"/>
                    <a:pt x="0" y="1031"/>
                  </a:cubicBezTo>
                  <a:cubicBezTo>
                    <a:pt x="0" y="1601"/>
                    <a:pt x="461" y="2061"/>
                    <a:pt x="1030" y="2061"/>
                  </a:cubicBezTo>
                  <a:lnTo>
                    <a:pt x="10695" y="2061"/>
                  </a:lnTo>
                  <a:cubicBezTo>
                    <a:pt x="11265" y="2061"/>
                    <a:pt x="11725" y="1601"/>
                    <a:pt x="11725" y="1031"/>
                  </a:cubicBezTo>
                  <a:cubicBezTo>
                    <a:pt x="11725" y="461"/>
                    <a:pt x="11265" y="1"/>
                    <a:pt x="10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60"/>
            <p:cNvSpPr/>
            <p:nvPr/>
          </p:nvSpPr>
          <p:spPr>
            <a:xfrm>
              <a:off x="6000866" y="1843627"/>
              <a:ext cx="275150" cy="60315"/>
            </a:xfrm>
            <a:custGeom>
              <a:avLst/>
              <a:gdLst/>
              <a:ahLst/>
              <a:cxnLst/>
              <a:rect l="l" t="t" r="r" b="b"/>
              <a:pathLst>
                <a:path w="9402" h="2061" extrusionOk="0">
                  <a:moveTo>
                    <a:pt x="1030" y="1"/>
                  </a:moveTo>
                  <a:cubicBezTo>
                    <a:pt x="461" y="1"/>
                    <a:pt x="0" y="461"/>
                    <a:pt x="0" y="1031"/>
                  </a:cubicBezTo>
                  <a:cubicBezTo>
                    <a:pt x="0" y="1601"/>
                    <a:pt x="461" y="2061"/>
                    <a:pt x="1030" y="2061"/>
                  </a:cubicBezTo>
                  <a:lnTo>
                    <a:pt x="8372" y="2061"/>
                  </a:lnTo>
                  <a:cubicBezTo>
                    <a:pt x="8942" y="2061"/>
                    <a:pt x="9402" y="1601"/>
                    <a:pt x="9402" y="1031"/>
                  </a:cubicBezTo>
                  <a:cubicBezTo>
                    <a:pt x="9402" y="461"/>
                    <a:pt x="8942" y="1"/>
                    <a:pt x="83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60"/>
            <p:cNvSpPr/>
            <p:nvPr/>
          </p:nvSpPr>
          <p:spPr>
            <a:xfrm>
              <a:off x="6108617" y="1768592"/>
              <a:ext cx="119957" cy="90458"/>
            </a:xfrm>
            <a:custGeom>
              <a:avLst/>
              <a:gdLst/>
              <a:ahLst/>
              <a:cxnLst/>
              <a:rect l="l" t="t" r="r" b="b"/>
              <a:pathLst>
                <a:path w="4099" h="3091" extrusionOk="0">
                  <a:moveTo>
                    <a:pt x="0" y="1"/>
                  </a:moveTo>
                  <a:lnTo>
                    <a:pt x="0" y="527"/>
                  </a:lnTo>
                  <a:cubicBezTo>
                    <a:pt x="570" y="527"/>
                    <a:pt x="1030" y="987"/>
                    <a:pt x="1030" y="1557"/>
                  </a:cubicBezTo>
                  <a:cubicBezTo>
                    <a:pt x="1030" y="2105"/>
                    <a:pt x="570" y="2565"/>
                    <a:pt x="0" y="2565"/>
                  </a:cubicBezTo>
                  <a:lnTo>
                    <a:pt x="0" y="3091"/>
                  </a:lnTo>
                  <a:lnTo>
                    <a:pt x="4098" y="3091"/>
                  </a:lnTo>
                  <a:lnTo>
                    <a:pt x="4098" y="2565"/>
                  </a:lnTo>
                  <a:cubicBezTo>
                    <a:pt x="3550" y="2565"/>
                    <a:pt x="3090" y="2105"/>
                    <a:pt x="3090" y="1557"/>
                  </a:cubicBezTo>
                  <a:cubicBezTo>
                    <a:pt x="3090" y="987"/>
                    <a:pt x="3550" y="527"/>
                    <a:pt x="4098" y="527"/>
                  </a:cubicBezTo>
                  <a:lnTo>
                    <a:pt x="40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2" name="Google Shape;2012;p60"/>
          <p:cNvGrpSpPr/>
          <p:nvPr/>
        </p:nvGrpSpPr>
        <p:grpSpPr>
          <a:xfrm>
            <a:off x="7249977" y="544101"/>
            <a:ext cx="514221" cy="748679"/>
            <a:chOff x="6986525" y="1063826"/>
            <a:chExt cx="514221" cy="748679"/>
          </a:xfrm>
        </p:grpSpPr>
        <p:sp>
          <p:nvSpPr>
            <p:cNvPr id="2013" name="Google Shape;2013;p60"/>
            <p:cNvSpPr/>
            <p:nvPr/>
          </p:nvSpPr>
          <p:spPr>
            <a:xfrm>
              <a:off x="7393790" y="1283168"/>
              <a:ext cx="106956" cy="529337"/>
            </a:xfrm>
            <a:custGeom>
              <a:avLst/>
              <a:gdLst/>
              <a:ahLst/>
              <a:cxnLst/>
              <a:rect l="l" t="t" r="r" b="b"/>
              <a:pathLst>
                <a:path w="3551" h="19198" extrusionOk="0">
                  <a:moveTo>
                    <a:pt x="1" y="0"/>
                  </a:moveTo>
                  <a:lnTo>
                    <a:pt x="1" y="19198"/>
                  </a:lnTo>
                  <a:lnTo>
                    <a:pt x="3551" y="19198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60"/>
            <p:cNvSpPr/>
            <p:nvPr/>
          </p:nvSpPr>
          <p:spPr>
            <a:xfrm>
              <a:off x="7393790" y="1140561"/>
              <a:ext cx="106956" cy="163781"/>
            </a:xfrm>
            <a:custGeom>
              <a:avLst/>
              <a:gdLst/>
              <a:ahLst/>
              <a:cxnLst/>
              <a:rect l="l" t="t" r="r" b="b"/>
              <a:pathLst>
                <a:path w="3551" h="5940" extrusionOk="0">
                  <a:moveTo>
                    <a:pt x="1" y="0"/>
                  </a:moveTo>
                  <a:lnTo>
                    <a:pt x="1" y="5172"/>
                  </a:lnTo>
                  <a:lnTo>
                    <a:pt x="1" y="5939"/>
                  </a:lnTo>
                  <a:lnTo>
                    <a:pt x="3551" y="5939"/>
                  </a:lnTo>
                  <a:lnTo>
                    <a:pt x="3551" y="5172"/>
                  </a:lnTo>
                  <a:lnTo>
                    <a:pt x="21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60"/>
            <p:cNvSpPr/>
            <p:nvPr/>
          </p:nvSpPr>
          <p:spPr>
            <a:xfrm>
              <a:off x="7393790" y="1283168"/>
              <a:ext cx="64728" cy="529337"/>
            </a:xfrm>
            <a:custGeom>
              <a:avLst/>
              <a:gdLst/>
              <a:ahLst/>
              <a:cxnLst/>
              <a:rect l="l" t="t" r="r" b="b"/>
              <a:pathLst>
                <a:path w="2149" h="19198" extrusionOk="0">
                  <a:moveTo>
                    <a:pt x="1" y="0"/>
                  </a:moveTo>
                  <a:lnTo>
                    <a:pt x="1" y="19198"/>
                  </a:lnTo>
                  <a:lnTo>
                    <a:pt x="2148" y="19198"/>
                  </a:lnTo>
                  <a:lnTo>
                    <a:pt x="21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60"/>
            <p:cNvSpPr/>
            <p:nvPr/>
          </p:nvSpPr>
          <p:spPr>
            <a:xfrm>
              <a:off x="7393790" y="1140561"/>
              <a:ext cx="65391" cy="163781"/>
            </a:xfrm>
            <a:custGeom>
              <a:avLst/>
              <a:gdLst/>
              <a:ahLst/>
              <a:cxnLst/>
              <a:rect l="l" t="t" r="r" b="b"/>
              <a:pathLst>
                <a:path w="2171" h="5940" extrusionOk="0">
                  <a:moveTo>
                    <a:pt x="1" y="0"/>
                  </a:moveTo>
                  <a:lnTo>
                    <a:pt x="1" y="5172"/>
                  </a:lnTo>
                  <a:lnTo>
                    <a:pt x="1" y="5939"/>
                  </a:lnTo>
                  <a:lnTo>
                    <a:pt x="2170" y="5939"/>
                  </a:lnTo>
                  <a:lnTo>
                    <a:pt x="21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60"/>
            <p:cNvSpPr/>
            <p:nvPr/>
          </p:nvSpPr>
          <p:spPr>
            <a:xfrm>
              <a:off x="6986525" y="1118806"/>
              <a:ext cx="472643" cy="185535"/>
            </a:xfrm>
            <a:custGeom>
              <a:avLst/>
              <a:gdLst/>
              <a:ahLst/>
              <a:cxnLst/>
              <a:rect l="l" t="t" r="r" b="b"/>
              <a:pathLst>
                <a:path w="15692" h="6729" extrusionOk="0">
                  <a:moveTo>
                    <a:pt x="1403" y="0"/>
                  </a:moveTo>
                  <a:lnTo>
                    <a:pt x="1403" y="789"/>
                  </a:lnTo>
                  <a:lnTo>
                    <a:pt x="0" y="5961"/>
                  </a:lnTo>
                  <a:lnTo>
                    <a:pt x="0" y="6728"/>
                  </a:lnTo>
                  <a:lnTo>
                    <a:pt x="14289" y="6728"/>
                  </a:lnTo>
                  <a:lnTo>
                    <a:pt x="14289" y="5961"/>
                  </a:lnTo>
                  <a:lnTo>
                    <a:pt x="15691" y="789"/>
                  </a:lnTo>
                  <a:lnTo>
                    <a:pt x="156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60"/>
            <p:cNvSpPr/>
            <p:nvPr/>
          </p:nvSpPr>
          <p:spPr>
            <a:xfrm>
              <a:off x="6986525" y="1283168"/>
              <a:ext cx="430385" cy="529337"/>
            </a:xfrm>
            <a:custGeom>
              <a:avLst/>
              <a:gdLst/>
              <a:ahLst/>
              <a:cxnLst/>
              <a:rect l="l" t="t" r="r" b="b"/>
              <a:pathLst>
                <a:path w="14289" h="19198" extrusionOk="0">
                  <a:moveTo>
                    <a:pt x="0" y="0"/>
                  </a:moveTo>
                  <a:lnTo>
                    <a:pt x="0" y="19198"/>
                  </a:lnTo>
                  <a:lnTo>
                    <a:pt x="14289" y="19198"/>
                  </a:lnTo>
                  <a:lnTo>
                    <a:pt x="1428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60"/>
            <p:cNvSpPr/>
            <p:nvPr/>
          </p:nvSpPr>
          <p:spPr>
            <a:xfrm>
              <a:off x="7064388" y="1473503"/>
              <a:ext cx="274634" cy="148671"/>
            </a:xfrm>
            <a:custGeom>
              <a:avLst/>
              <a:gdLst/>
              <a:ahLst/>
              <a:cxnLst/>
              <a:rect l="l" t="t" r="r" b="b"/>
              <a:pathLst>
                <a:path w="9118" h="5392" extrusionOk="0">
                  <a:moveTo>
                    <a:pt x="746" y="1"/>
                  </a:moveTo>
                  <a:cubicBezTo>
                    <a:pt x="352" y="1"/>
                    <a:pt x="1" y="329"/>
                    <a:pt x="1" y="746"/>
                  </a:cubicBezTo>
                  <a:lnTo>
                    <a:pt x="1" y="4646"/>
                  </a:lnTo>
                  <a:cubicBezTo>
                    <a:pt x="1" y="5063"/>
                    <a:pt x="352" y="5392"/>
                    <a:pt x="746" y="5392"/>
                  </a:cubicBezTo>
                  <a:lnTo>
                    <a:pt x="8373" y="5392"/>
                  </a:lnTo>
                  <a:cubicBezTo>
                    <a:pt x="8789" y="5392"/>
                    <a:pt x="9118" y="5063"/>
                    <a:pt x="9118" y="4646"/>
                  </a:cubicBezTo>
                  <a:lnTo>
                    <a:pt x="9118" y="746"/>
                  </a:lnTo>
                  <a:cubicBezTo>
                    <a:pt x="9118" y="329"/>
                    <a:pt x="8789" y="1"/>
                    <a:pt x="83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60"/>
            <p:cNvSpPr/>
            <p:nvPr/>
          </p:nvSpPr>
          <p:spPr>
            <a:xfrm>
              <a:off x="7028755" y="1063826"/>
              <a:ext cx="430415" cy="76155"/>
            </a:xfrm>
            <a:custGeom>
              <a:avLst/>
              <a:gdLst/>
              <a:ahLst/>
              <a:cxnLst/>
              <a:rect l="l" t="t" r="r" b="b"/>
              <a:pathLst>
                <a:path w="14290" h="2762" extrusionOk="0">
                  <a:moveTo>
                    <a:pt x="724" y="0"/>
                  </a:moveTo>
                  <a:cubicBezTo>
                    <a:pt x="329" y="0"/>
                    <a:pt x="1" y="329"/>
                    <a:pt x="1" y="745"/>
                  </a:cubicBezTo>
                  <a:lnTo>
                    <a:pt x="1" y="2761"/>
                  </a:lnTo>
                  <a:lnTo>
                    <a:pt x="14289" y="2761"/>
                  </a:lnTo>
                  <a:lnTo>
                    <a:pt x="14289" y="745"/>
                  </a:lnTo>
                  <a:cubicBezTo>
                    <a:pt x="14289" y="329"/>
                    <a:pt x="13939" y="0"/>
                    <a:pt x="135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1" name="Google Shape;2021;p60"/>
          <p:cNvGrpSpPr/>
          <p:nvPr/>
        </p:nvGrpSpPr>
        <p:grpSpPr>
          <a:xfrm>
            <a:off x="4760570" y="1608896"/>
            <a:ext cx="565680" cy="764289"/>
            <a:chOff x="4720050" y="1662350"/>
            <a:chExt cx="502425" cy="678825"/>
          </a:xfrm>
        </p:grpSpPr>
        <p:sp>
          <p:nvSpPr>
            <p:cNvPr id="2022" name="Google Shape;2022;p60"/>
            <p:cNvSpPr/>
            <p:nvPr/>
          </p:nvSpPr>
          <p:spPr>
            <a:xfrm>
              <a:off x="4780325" y="1662350"/>
              <a:ext cx="381900" cy="86025"/>
            </a:xfrm>
            <a:custGeom>
              <a:avLst/>
              <a:gdLst/>
              <a:ahLst/>
              <a:cxnLst/>
              <a:rect l="l" t="t" r="r" b="b"/>
              <a:pathLst>
                <a:path w="15276" h="3441" extrusionOk="0">
                  <a:moveTo>
                    <a:pt x="7627" y="0"/>
                  </a:moveTo>
                  <a:cubicBezTo>
                    <a:pt x="4953" y="0"/>
                    <a:pt x="2367" y="482"/>
                    <a:pt x="1" y="1359"/>
                  </a:cubicBezTo>
                  <a:lnTo>
                    <a:pt x="1206" y="3441"/>
                  </a:lnTo>
                  <a:lnTo>
                    <a:pt x="14070" y="3441"/>
                  </a:lnTo>
                  <a:lnTo>
                    <a:pt x="15275" y="1359"/>
                  </a:lnTo>
                  <a:cubicBezTo>
                    <a:pt x="12887" y="482"/>
                    <a:pt x="10323" y="0"/>
                    <a:pt x="76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60"/>
            <p:cNvSpPr/>
            <p:nvPr/>
          </p:nvSpPr>
          <p:spPr>
            <a:xfrm>
              <a:off x="4762800" y="1748350"/>
              <a:ext cx="416950" cy="235075"/>
            </a:xfrm>
            <a:custGeom>
              <a:avLst/>
              <a:gdLst/>
              <a:ahLst/>
              <a:cxnLst/>
              <a:rect l="l" t="t" r="r" b="b"/>
              <a:pathLst>
                <a:path w="16678" h="9403" extrusionOk="0">
                  <a:moveTo>
                    <a:pt x="0" y="1"/>
                  </a:moveTo>
                  <a:lnTo>
                    <a:pt x="5413" y="9402"/>
                  </a:lnTo>
                  <a:lnTo>
                    <a:pt x="11243" y="9402"/>
                  </a:lnTo>
                  <a:lnTo>
                    <a:pt x="166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60"/>
            <p:cNvSpPr/>
            <p:nvPr/>
          </p:nvSpPr>
          <p:spPr>
            <a:xfrm>
              <a:off x="4810450" y="1748350"/>
              <a:ext cx="321625" cy="235075"/>
            </a:xfrm>
            <a:custGeom>
              <a:avLst/>
              <a:gdLst/>
              <a:ahLst/>
              <a:cxnLst/>
              <a:rect l="l" t="t" r="r" b="b"/>
              <a:pathLst>
                <a:path w="12865" h="9403" extrusionOk="0">
                  <a:moveTo>
                    <a:pt x="1" y="1"/>
                  </a:moveTo>
                  <a:lnTo>
                    <a:pt x="5414" y="9402"/>
                  </a:lnTo>
                  <a:lnTo>
                    <a:pt x="7452" y="9402"/>
                  </a:lnTo>
                  <a:lnTo>
                    <a:pt x="128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60"/>
            <p:cNvSpPr/>
            <p:nvPr/>
          </p:nvSpPr>
          <p:spPr>
            <a:xfrm>
              <a:off x="4720050" y="1982850"/>
              <a:ext cx="502425" cy="358325"/>
            </a:xfrm>
            <a:custGeom>
              <a:avLst/>
              <a:gdLst/>
              <a:ahLst/>
              <a:cxnLst/>
              <a:rect l="l" t="t" r="r" b="b"/>
              <a:pathLst>
                <a:path w="20097" h="14333" extrusionOk="0">
                  <a:moveTo>
                    <a:pt x="7123" y="0"/>
                  </a:moveTo>
                  <a:lnTo>
                    <a:pt x="899" y="10783"/>
                  </a:lnTo>
                  <a:cubicBezTo>
                    <a:pt x="1" y="12360"/>
                    <a:pt x="1140" y="14333"/>
                    <a:pt x="2959" y="14333"/>
                  </a:cubicBezTo>
                  <a:lnTo>
                    <a:pt x="17117" y="14333"/>
                  </a:lnTo>
                  <a:cubicBezTo>
                    <a:pt x="18957" y="14333"/>
                    <a:pt x="20097" y="12360"/>
                    <a:pt x="19177" y="10783"/>
                  </a:cubicBezTo>
                  <a:lnTo>
                    <a:pt x="129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60"/>
            <p:cNvSpPr/>
            <p:nvPr/>
          </p:nvSpPr>
          <p:spPr>
            <a:xfrm>
              <a:off x="4762250" y="2152700"/>
              <a:ext cx="418050" cy="157800"/>
            </a:xfrm>
            <a:custGeom>
              <a:avLst/>
              <a:gdLst/>
              <a:ahLst/>
              <a:cxnLst/>
              <a:rect l="l" t="t" r="r" b="b"/>
              <a:pathLst>
                <a:path w="16722" h="6312" extrusionOk="0">
                  <a:moveTo>
                    <a:pt x="2959" y="0"/>
                  </a:moveTo>
                  <a:lnTo>
                    <a:pt x="285" y="4602"/>
                  </a:lnTo>
                  <a:cubicBezTo>
                    <a:pt x="0" y="5106"/>
                    <a:pt x="198" y="5566"/>
                    <a:pt x="285" y="5742"/>
                  </a:cubicBezTo>
                  <a:cubicBezTo>
                    <a:pt x="395" y="5917"/>
                    <a:pt x="680" y="6312"/>
                    <a:pt x="1271" y="6312"/>
                  </a:cubicBezTo>
                  <a:lnTo>
                    <a:pt x="15429" y="6312"/>
                  </a:lnTo>
                  <a:cubicBezTo>
                    <a:pt x="16020" y="6312"/>
                    <a:pt x="16327" y="5917"/>
                    <a:pt x="16415" y="5742"/>
                  </a:cubicBezTo>
                  <a:cubicBezTo>
                    <a:pt x="16524" y="5566"/>
                    <a:pt x="16722" y="5106"/>
                    <a:pt x="16415" y="4602"/>
                  </a:cubicBezTo>
                  <a:lnTo>
                    <a:pt x="137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60"/>
            <p:cNvSpPr/>
            <p:nvPr/>
          </p:nvSpPr>
          <p:spPr>
            <a:xfrm>
              <a:off x="4841150" y="1983400"/>
              <a:ext cx="260250" cy="53700"/>
            </a:xfrm>
            <a:custGeom>
              <a:avLst/>
              <a:gdLst/>
              <a:ahLst/>
              <a:cxnLst/>
              <a:rect l="l" t="t" r="r" b="b"/>
              <a:pathLst>
                <a:path w="10410" h="2148" extrusionOk="0">
                  <a:moveTo>
                    <a:pt x="1096" y="0"/>
                  </a:moveTo>
                  <a:lnTo>
                    <a:pt x="110" y="1710"/>
                  </a:lnTo>
                  <a:cubicBezTo>
                    <a:pt x="0" y="1907"/>
                    <a:pt x="132" y="2148"/>
                    <a:pt x="373" y="2148"/>
                  </a:cubicBezTo>
                  <a:lnTo>
                    <a:pt x="10037" y="2148"/>
                  </a:lnTo>
                  <a:cubicBezTo>
                    <a:pt x="10256" y="2148"/>
                    <a:pt x="10410" y="1907"/>
                    <a:pt x="10300" y="1710"/>
                  </a:cubicBezTo>
                  <a:lnTo>
                    <a:pt x="931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60"/>
            <p:cNvSpPr/>
            <p:nvPr/>
          </p:nvSpPr>
          <p:spPr>
            <a:xfrm>
              <a:off x="4841150" y="1929150"/>
              <a:ext cx="260250" cy="54275"/>
            </a:xfrm>
            <a:custGeom>
              <a:avLst/>
              <a:gdLst/>
              <a:ahLst/>
              <a:cxnLst/>
              <a:rect l="l" t="t" r="r" b="b"/>
              <a:pathLst>
                <a:path w="10410" h="2171" extrusionOk="0">
                  <a:moveTo>
                    <a:pt x="373" y="1"/>
                  </a:moveTo>
                  <a:cubicBezTo>
                    <a:pt x="132" y="1"/>
                    <a:pt x="0" y="242"/>
                    <a:pt x="110" y="439"/>
                  </a:cubicBezTo>
                  <a:lnTo>
                    <a:pt x="1096" y="2170"/>
                  </a:lnTo>
                  <a:lnTo>
                    <a:pt x="9314" y="2170"/>
                  </a:lnTo>
                  <a:lnTo>
                    <a:pt x="10300" y="439"/>
                  </a:lnTo>
                  <a:cubicBezTo>
                    <a:pt x="10410" y="242"/>
                    <a:pt x="10256" y="1"/>
                    <a:pt x="100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60"/>
            <p:cNvSpPr/>
            <p:nvPr/>
          </p:nvSpPr>
          <p:spPr>
            <a:xfrm>
              <a:off x="4854825" y="1969700"/>
              <a:ext cx="232875" cy="27425"/>
            </a:xfrm>
            <a:custGeom>
              <a:avLst/>
              <a:gdLst/>
              <a:ahLst/>
              <a:cxnLst/>
              <a:rect l="l" t="t" r="r" b="b"/>
              <a:pathLst>
                <a:path w="9315" h="1097" extrusionOk="0">
                  <a:moveTo>
                    <a:pt x="549" y="0"/>
                  </a:moveTo>
                  <a:cubicBezTo>
                    <a:pt x="242" y="0"/>
                    <a:pt x="1" y="242"/>
                    <a:pt x="1" y="548"/>
                  </a:cubicBezTo>
                  <a:cubicBezTo>
                    <a:pt x="1" y="833"/>
                    <a:pt x="242" y="1096"/>
                    <a:pt x="549" y="1096"/>
                  </a:cubicBezTo>
                  <a:lnTo>
                    <a:pt x="8767" y="1096"/>
                  </a:lnTo>
                  <a:cubicBezTo>
                    <a:pt x="9052" y="1096"/>
                    <a:pt x="9315" y="833"/>
                    <a:pt x="9315" y="548"/>
                  </a:cubicBezTo>
                  <a:cubicBezTo>
                    <a:pt x="9315" y="242"/>
                    <a:pt x="9052" y="0"/>
                    <a:pt x="87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0" name="Google Shape;2030;p60"/>
          <p:cNvGrpSpPr/>
          <p:nvPr/>
        </p:nvGrpSpPr>
        <p:grpSpPr>
          <a:xfrm>
            <a:off x="7184375" y="1570300"/>
            <a:ext cx="645425" cy="803750"/>
            <a:chOff x="7935625" y="793350"/>
            <a:chExt cx="645425" cy="803750"/>
          </a:xfrm>
        </p:grpSpPr>
        <p:sp>
          <p:nvSpPr>
            <p:cNvPr id="2031" name="Google Shape;2031;p60"/>
            <p:cNvSpPr/>
            <p:nvPr/>
          </p:nvSpPr>
          <p:spPr>
            <a:xfrm>
              <a:off x="7987675" y="999350"/>
              <a:ext cx="379150" cy="79450"/>
            </a:xfrm>
            <a:custGeom>
              <a:avLst/>
              <a:gdLst/>
              <a:ahLst/>
              <a:cxnLst/>
              <a:rect l="l" t="t" r="r" b="b"/>
              <a:pathLst>
                <a:path w="15166" h="3178" extrusionOk="0">
                  <a:moveTo>
                    <a:pt x="1" y="0"/>
                  </a:moveTo>
                  <a:lnTo>
                    <a:pt x="3178" y="3178"/>
                  </a:lnTo>
                  <a:lnTo>
                    <a:pt x="15166" y="3178"/>
                  </a:lnTo>
                  <a:lnTo>
                    <a:pt x="151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60"/>
            <p:cNvSpPr/>
            <p:nvPr/>
          </p:nvSpPr>
          <p:spPr>
            <a:xfrm>
              <a:off x="7935625" y="1120425"/>
              <a:ext cx="562700" cy="476675"/>
            </a:xfrm>
            <a:custGeom>
              <a:avLst/>
              <a:gdLst/>
              <a:ahLst/>
              <a:cxnLst/>
              <a:rect l="l" t="t" r="r" b="b"/>
              <a:pathLst>
                <a:path w="22508" h="19067" extrusionOk="0">
                  <a:moveTo>
                    <a:pt x="5260" y="1"/>
                  </a:moveTo>
                  <a:cubicBezTo>
                    <a:pt x="2105" y="1973"/>
                    <a:pt x="1" y="5501"/>
                    <a:pt x="1" y="9534"/>
                  </a:cubicBezTo>
                  <a:cubicBezTo>
                    <a:pt x="1" y="13544"/>
                    <a:pt x="2105" y="17072"/>
                    <a:pt x="5260" y="19067"/>
                  </a:cubicBezTo>
                  <a:lnTo>
                    <a:pt x="17248" y="19067"/>
                  </a:lnTo>
                  <a:cubicBezTo>
                    <a:pt x="20404" y="17072"/>
                    <a:pt x="22508" y="13544"/>
                    <a:pt x="22508" y="9534"/>
                  </a:cubicBezTo>
                  <a:cubicBezTo>
                    <a:pt x="22508" y="5501"/>
                    <a:pt x="20404" y="1973"/>
                    <a:pt x="17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60"/>
            <p:cNvSpPr/>
            <p:nvPr/>
          </p:nvSpPr>
          <p:spPr>
            <a:xfrm>
              <a:off x="7966325" y="1358750"/>
              <a:ext cx="501325" cy="207675"/>
            </a:xfrm>
            <a:custGeom>
              <a:avLst/>
              <a:gdLst/>
              <a:ahLst/>
              <a:cxnLst/>
              <a:rect l="l" t="t" r="r" b="b"/>
              <a:pathLst>
                <a:path w="20053" h="8307" extrusionOk="0">
                  <a:moveTo>
                    <a:pt x="0" y="1"/>
                  </a:moveTo>
                  <a:cubicBezTo>
                    <a:pt x="0" y="3354"/>
                    <a:pt x="1644" y="6422"/>
                    <a:pt x="4405" y="8306"/>
                  </a:cubicBezTo>
                  <a:lnTo>
                    <a:pt x="15647" y="8306"/>
                  </a:lnTo>
                  <a:cubicBezTo>
                    <a:pt x="18409" y="6422"/>
                    <a:pt x="20052" y="3354"/>
                    <a:pt x="20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60"/>
            <p:cNvSpPr/>
            <p:nvPr/>
          </p:nvSpPr>
          <p:spPr>
            <a:xfrm>
              <a:off x="8067125" y="1078775"/>
              <a:ext cx="299700" cy="41125"/>
            </a:xfrm>
            <a:custGeom>
              <a:avLst/>
              <a:gdLst/>
              <a:ahLst/>
              <a:cxnLst/>
              <a:rect l="l" t="t" r="r" b="b"/>
              <a:pathLst>
                <a:path w="11988" h="1645" extrusionOk="0">
                  <a:moveTo>
                    <a:pt x="0" y="1"/>
                  </a:moveTo>
                  <a:lnTo>
                    <a:pt x="0" y="1645"/>
                  </a:lnTo>
                  <a:lnTo>
                    <a:pt x="11988" y="1645"/>
                  </a:lnTo>
                  <a:lnTo>
                    <a:pt x="119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60"/>
            <p:cNvSpPr/>
            <p:nvPr/>
          </p:nvSpPr>
          <p:spPr>
            <a:xfrm>
              <a:off x="8217250" y="1037700"/>
              <a:ext cx="363800" cy="321075"/>
            </a:xfrm>
            <a:custGeom>
              <a:avLst/>
              <a:gdLst/>
              <a:ahLst/>
              <a:cxnLst/>
              <a:rect l="l" t="t" r="r" b="b"/>
              <a:pathLst>
                <a:path w="14552" h="12843" extrusionOk="0">
                  <a:moveTo>
                    <a:pt x="1644" y="0"/>
                  </a:moveTo>
                  <a:cubicBezTo>
                    <a:pt x="723" y="0"/>
                    <a:pt x="0" y="745"/>
                    <a:pt x="0" y="1644"/>
                  </a:cubicBezTo>
                  <a:lnTo>
                    <a:pt x="6443" y="1644"/>
                  </a:lnTo>
                  <a:lnTo>
                    <a:pt x="6860" y="1907"/>
                  </a:lnTo>
                  <a:cubicBezTo>
                    <a:pt x="10410" y="4142"/>
                    <a:pt x="12623" y="7890"/>
                    <a:pt x="12864" y="12054"/>
                  </a:cubicBezTo>
                  <a:cubicBezTo>
                    <a:pt x="12908" y="12492"/>
                    <a:pt x="13259" y="12843"/>
                    <a:pt x="13697" y="12843"/>
                  </a:cubicBezTo>
                  <a:cubicBezTo>
                    <a:pt x="14157" y="12843"/>
                    <a:pt x="14552" y="12448"/>
                    <a:pt x="14530" y="11966"/>
                  </a:cubicBezTo>
                  <a:cubicBezTo>
                    <a:pt x="14245" y="7276"/>
                    <a:pt x="11747" y="3047"/>
                    <a:pt x="7736" y="504"/>
                  </a:cubicBezTo>
                  <a:lnTo>
                    <a:pt x="69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60"/>
            <p:cNvSpPr/>
            <p:nvPr/>
          </p:nvSpPr>
          <p:spPr>
            <a:xfrm>
              <a:off x="8217250" y="793350"/>
              <a:ext cx="234500" cy="51525"/>
            </a:xfrm>
            <a:custGeom>
              <a:avLst/>
              <a:gdLst/>
              <a:ahLst/>
              <a:cxnLst/>
              <a:rect l="l" t="t" r="r" b="b"/>
              <a:pathLst>
                <a:path w="9380" h="2061" extrusionOk="0">
                  <a:moveTo>
                    <a:pt x="1030" y="0"/>
                  </a:moveTo>
                  <a:cubicBezTo>
                    <a:pt x="460" y="0"/>
                    <a:pt x="0" y="461"/>
                    <a:pt x="0" y="1030"/>
                  </a:cubicBezTo>
                  <a:cubicBezTo>
                    <a:pt x="0" y="1600"/>
                    <a:pt x="460" y="2060"/>
                    <a:pt x="1030" y="2060"/>
                  </a:cubicBezTo>
                  <a:lnTo>
                    <a:pt x="8350" y="2060"/>
                  </a:lnTo>
                  <a:cubicBezTo>
                    <a:pt x="8920" y="2060"/>
                    <a:pt x="9380" y="1600"/>
                    <a:pt x="9380" y="1030"/>
                  </a:cubicBezTo>
                  <a:cubicBezTo>
                    <a:pt x="9380" y="461"/>
                    <a:pt x="8920" y="0"/>
                    <a:pt x="8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60"/>
            <p:cNvSpPr/>
            <p:nvPr/>
          </p:nvSpPr>
          <p:spPr>
            <a:xfrm>
              <a:off x="8503225" y="793350"/>
              <a:ext cx="76725" cy="51525"/>
            </a:xfrm>
            <a:custGeom>
              <a:avLst/>
              <a:gdLst/>
              <a:ahLst/>
              <a:cxnLst/>
              <a:rect l="l" t="t" r="r" b="b"/>
              <a:pathLst>
                <a:path w="3069" h="2061" extrusionOk="0">
                  <a:moveTo>
                    <a:pt x="1031" y="0"/>
                  </a:moveTo>
                  <a:cubicBezTo>
                    <a:pt x="461" y="0"/>
                    <a:pt x="1" y="461"/>
                    <a:pt x="1" y="1030"/>
                  </a:cubicBezTo>
                  <a:cubicBezTo>
                    <a:pt x="1" y="1600"/>
                    <a:pt x="461" y="2060"/>
                    <a:pt x="1031" y="2060"/>
                  </a:cubicBezTo>
                  <a:lnTo>
                    <a:pt x="2061" y="2060"/>
                  </a:lnTo>
                  <a:cubicBezTo>
                    <a:pt x="2609" y="2060"/>
                    <a:pt x="3069" y="1600"/>
                    <a:pt x="3069" y="1030"/>
                  </a:cubicBezTo>
                  <a:cubicBezTo>
                    <a:pt x="3069" y="461"/>
                    <a:pt x="2609" y="0"/>
                    <a:pt x="2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60"/>
            <p:cNvSpPr/>
            <p:nvPr/>
          </p:nvSpPr>
          <p:spPr>
            <a:xfrm>
              <a:off x="8165750" y="896350"/>
              <a:ext cx="234500" cy="51525"/>
            </a:xfrm>
            <a:custGeom>
              <a:avLst/>
              <a:gdLst/>
              <a:ahLst/>
              <a:cxnLst/>
              <a:rect l="l" t="t" r="r" b="b"/>
              <a:pathLst>
                <a:path w="9380" h="2061" extrusionOk="0">
                  <a:moveTo>
                    <a:pt x="1030" y="0"/>
                  </a:moveTo>
                  <a:cubicBezTo>
                    <a:pt x="460" y="0"/>
                    <a:pt x="0" y="461"/>
                    <a:pt x="0" y="1030"/>
                  </a:cubicBezTo>
                  <a:cubicBezTo>
                    <a:pt x="0" y="1600"/>
                    <a:pt x="460" y="2060"/>
                    <a:pt x="1030" y="2060"/>
                  </a:cubicBezTo>
                  <a:lnTo>
                    <a:pt x="8350" y="2060"/>
                  </a:lnTo>
                  <a:cubicBezTo>
                    <a:pt x="8920" y="2060"/>
                    <a:pt x="9380" y="1600"/>
                    <a:pt x="9380" y="1030"/>
                  </a:cubicBezTo>
                  <a:cubicBezTo>
                    <a:pt x="9380" y="461"/>
                    <a:pt x="8920" y="0"/>
                    <a:pt x="8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60"/>
            <p:cNvSpPr/>
            <p:nvPr/>
          </p:nvSpPr>
          <p:spPr>
            <a:xfrm>
              <a:off x="8257225" y="832250"/>
              <a:ext cx="103025" cy="77275"/>
            </a:xfrm>
            <a:custGeom>
              <a:avLst/>
              <a:gdLst/>
              <a:ahLst/>
              <a:cxnLst/>
              <a:rect l="l" t="t" r="r" b="b"/>
              <a:pathLst>
                <a:path w="4121" h="3091" extrusionOk="0">
                  <a:moveTo>
                    <a:pt x="1" y="0"/>
                  </a:moveTo>
                  <a:lnTo>
                    <a:pt x="1" y="504"/>
                  </a:lnTo>
                  <a:cubicBezTo>
                    <a:pt x="571" y="504"/>
                    <a:pt x="1031" y="965"/>
                    <a:pt x="1031" y="1534"/>
                  </a:cubicBezTo>
                  <a:cubicBezTo>
                    <a:pt x="1031" y="2104"/>
                    <a:pt x="571" y="2564"/>
                    <a:pt x="1" y="2564"/>
                  </a:cubicBezTo>
                  <a:lnTo>
                    <a:pt x="1" y="3090"/>
                  </a:lnTo>
                  <a:lnTo>
                    <a:pt x="4121" y="3090"/>
                  </a:lnTo>
                  <a:lnTo>
                    <a:pt x="4121" y="2564"/>
                  </a:lnTo>
                  <a:cubicBezTo>
                    <a:pt x="3551" y="2564"/>
                    <a:pt x="3091" y="2104"/>
                    <a:pt x="3091" y="1534"/>
                  </a:cubicBezTo>
                  <a:cubicBezTo>
                    <a:pt x="3091" y="965"/>
                    <a:pt x="3551" y="504"/>
                    <a:pt x="4121" y="504"/>
                  </a:cubicBezTo>
                  <a:lnTo>
                    <a:pt x="412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0" name="Google Shape;2040;p60"/>
          <p:cNvGrpSpPr/>
          <p:nvPr/>
        </p:nvGrpSpPr>
        <p:grpSpPr>
          <a:xfrm>
            <a:off x="4619060" y="362455"/>
            <a:ext cx="848700" cy="930325"/>
            <a:chOff x="4331050" y="526925"/>
            <a:chExt cx="848700" cy="930325"/>
          </a:xfrm>
        </p:grpSpPr>
        <p:sp>
          <p:nvSpPr>
            <p:cNvPr id="2041" name="Google Shape;2041;p60"/>
            <p:cNvSpPr/>
            <p:nvPr/>
          </p:nvSpPr>
          <p:spPr>
            <a:xfrm>
              <a:off x="4417075" y="764150"/>
              <a:ext cx="676100" cy="585150"/>
            </a:xfrm>
            <a:custGeom>
              <a:avLst/>
              <a:gdLst/>
              <a:ahLst/>
              <a:cxnLst/>
              <a:rect l="l" t="t" r="r" b="b"/>
              <a:pathLst>
                <a:path w="27044" h="23406" extrusionOk="0">
                  <a:moveTo>
                    <a:pt x="0" y="1"/>
                  </a:moveTo>
                  <a:lnTo>
                    <a:pt x="0" y="23406"/>
                  </a:lnTo>
                  <a:lnTo>
                    <a:pt x="27044" y="23406"/>
                  </a:lnTo>
                  <a:lnTo>
                    <a:pt x="270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60"/>
            <p:cNvSpPr/>
            <p:nvPr/>
          </p:nvSpPr>
          <p:spPr>
            <a:xfrm>
              <a:off x="4417075" y="764150"/>
              <a:ext cx="338050" cy="585150"/>
            </a:xfrm>
            <a:custGeom>
              <a:avLst/>
              <a:gdLst/>
              <a:ahLst/>
              <a:cxnLst/>
              <a:rect l="l" t="t" r="r" b="b"/>
              <a:pathLst>
                <a:path w="13522" h="23406" extrusionOk="0">
                  <a:moveTo>
                    <a:pt x="0" y="1"/>
                  </a:moveTo>
                  <a:lnTo>
                    <a:pt x="0" y="23406"/>
                  </a:lnTo>
                  <a:lnTo>
                    <a:pt x="13522" y="23406"/>
                  </a:lnTo>
                  <a:lnTo>
                    <a:pt x="135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60"/>
            <p:cNvSpPr/>
            <p:nvPr/>
          </p:nvSpPr>
          <p:spPr>
            <a:xfrm>
              <a:off x="4373800" y="1284625"/>
              <a:ext cx="762650" cy="64675"/>
            </a:xfrm>
            <a:custGeom>
              <a:avLst/>
              <a:gdLst/>
              <a:ahLst/>
              <a:cxnLst/>
              <a:rect l="l" t="t" r="r" b="b"/>
              <a:pathLst>
                <a:path w="30506" h="2587" extrusionOk="0">
                  <a:moveTo>
                    <a:pt x="0" y="1"/>
                  </a:moveTo>
                  <a:lnTo>
                    <a:pt x="0" y="2587"/>
                  </a:lnTo>
                  <a:lnTo>
                    <a:pt x="30506" y="2587"/>
                  </a:lnTo>
                  <a:lnTo>
                    <a:pt x="305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60"/>
            <p:cNvSpPr/>
            <p:nvPr/>
          </p:nvSpPr>
          <p:spPr>
            <a:xfrm>
              <a:off x="4331050" y="1327375"/>
              <a:ext cx="848700" cy="129875"/>
            </a:xfrm>
            <a:custGeom>
              <a:avLst/>
              <a:gdLst/>
              <a:ahLst/>
              <a:cxnLst/>
              <a:rect l="l" t="t" r="r" b="b"/>
              <a:pathLst>
                <a:path w="33948" h="5195" extrusionOk="0">
                  <a:moveTo>
                    <a:pt x="1" y="0"/>
                  </a:moveTo>
                  <a:cubicBezTo>
                    <a:pt x="1" y="2871"/>
                    <a:pt x="2324" y="5194"/>
                    <a:pt x="5173" y="5194"/>
                  </a:cubicBezTo>
                  <a:lnTo>
                    <a:pt x="28753" y="5194"/>
                  </a:lnTo>
                  <a:cubicBezTo>
                    <a:pt x="31624" y="5194"/>
                    <a:pt x="33947" y="2871"/>
                    <a:pt x="339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60"/>
            <p:cNvSpPr/>
            <p:nvPr/>
          </p:nvSpPr>
          <p:spPr>
            <a:xfrm>
              <a:off x="4331050" y="1327375"/>
              <a:ext cx="424075" cy="129875"/>
            </a:xfrm>
            <a:custGeom>
              <a:avLst/>
              <a:gdLst/>
              <a:ahLst/>
              <a:cxnLst/>
              <a:rect l="l" t="t" r="r" b="b"/>
              <a:pathLst>
                <a:path w="16963" h="5195" extrusionOk="0">
                  <a:moveTo>
                    <a:pt x="1" y="0"/>
                  </a:moveTo>
                  <a:cubicBezTo>
                    <a:pt x="1" y="2871"/>
                    <a:pt x="2324" y="5194"/>
                    <a:pt x="5173" y="5194"/>
                  </a:cubicBezTo>
                  <a:lnTo>
                    <a:pt x="16963" y="5194"/>
                  </a:lnTo>
                  <a:lnTo>
                    <a:pt x="169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60"/>
            <p:cNvSpPr/>
            <p:nvPr/>
          </p:nvSpPr>
          <p:spPr>
            <a:xfrm>
              <a:off x="4695400" y="1349275"/>
              <a:ext cx="120000" cy="21400"/>
            </a:xfrm>
            <a:custGeom>
              <a:avLst/>
              <a:gdLst/>
              <a:ahLst/>
              <a:cxnLst/>
              <a:rect l="l" t="t" r="r" b="b"/>
              <a:pathLst>
                <a:path w="4800" h="856" extrusionOk="0">
                  <a:moveTo>
                    <a:pt x="439" y="1"/>
                  </a:moveTo>
                  <a:cubicBezTo>
                    <a:pt x="197" y="1"/>
                    <a:pt x="0" y="198"/>
                    <a:pt x="0" y="439"/>
                  </a:cubicBezTo>
                  <a:cubicBezTo>
                    <a:pt x="0" y="658"/>
                    <a:pt x="197" y="856"/>
                    <a:pt x="439" y="856"/>
                  </a:cubicBezTo>
                  <a:lnTo>
                    <a:pt x="4361" y="856"/>
                  </a:lnTo>
                  <a:cubicBezTo>
                    <a:pt x="4602" y="856"/>
                    <a:pt x="4800" y="658"/>
                    <a:pt x="4800" y="439"/>
                  </a:cubicBezTo>
                  <a:cubicBezTo>
                    <a:pt x="4800" y="198"/>
                    <a:pt x="4602" y="1"/>
                    <a:pt x="43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60"/>
            <p:cNvSpPr/>
            <p:nvPr/>
          </p:nvSpPr>
          <p:spPr>
            <a:xfrm>
              <a:off x="4744700" y="872075"/>
              <a:ext cx="21400" cy="174800"/>
            </a:xfrm>
            <a:custGeom>
              <a:avLst/>
              <a:gdLst/>
              <a:ahLst/>
              <a:cxnLst/>
              <a:rect l="l" t="t" r="r" b="b"/>
              <a:pathLst>
                <a:path w="856" h="6992" extrusionOk="0">
                  <a:moveTo>
                    <a:pt x="1" y="1"/>
                  </a:moveTo>
                  <a:lnTo>
                    <a:pt x="1" y="6992"/>
                  </a:lnTo>
                  <a:lnTo>
                    <a:pt x="855" y="6992"/>
                  </a:lnTo>
                  <a:lnTo>
                    <a:pt x="855" y="1"/>
                  </a:lnTo>
                  <a:close/>
                </a:path>
              </a:pathLst>
            </a:custGeom>
            <a:solidFill>
              <a:srgbClr val="8F50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60"/>
            <p:cNvSpPr/>
            <p:nvPr/>
          </p:nvSpPr>
          <p:spPr>
            <a:xfrm>
              <a:off x="4733750" y="850725"/>
              <a:ext cx="43300" cy="43300"/>
            </a:xfrm>
            <a:custGeom>
              <a:avLst/>
              <a:gdLst/>
              <a:ahLst/>
              <a:cxnLst/>
              <a:rect l="l" t="t" r="r" b="b"/>
              <a:pathLst>
                <a:path w="1732" h="1732" extrusionOk="0">
                  <a:moveTo>
                    <a:pt x="0" y="0"/>
                  </a:moveTo>
                  <a:lnTo>
                    <a:pt x="0" y="855"/>
                  </a:lnTo>
                  <a:cubicBezTo>
                    <a:pt x="0" y="1337"/>
                    <a:pt x="373" y="1732"/>
                    <a:pt x="855" y="1732"/>
                  </a:cubicBezTo>
                  <a:cubicBezTo>
                    <a:pt x="1337" y="1732"/>
                    <a:pt x="1732" y="1337"/>
                    <a:pt x="1732" y="855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60"/>
            <p:cNvSpPr/>
            <p:nvPr/>
          </p:nvSpPr>
          <p:spPr>
            <a:xfrm>
              <a:off x="4663075" y="786075"/>
              <a:ext cx="184650" cy="64675"/>
            </a:xfrm>
            <a:custGeom>
              <a:avLst/>
              <a:gdLst/>
              <a:ahLst/>
              <a:cxnLst/>
              <a:rect l="l" t="t" r="r" b="b"/>
              <a:pathLst>
                <a:path w="7386" h="2587" extrusionOk="0">
                  <a:moveTo>
                    <a:pt x="0" y="0"/>
                  </a:moveTo>
                  <a:cubicBezTo>
                    <a:pt x="0" y="1425"/>
                    <a:pt x="1162" y="2586"/>
                    <a:pt x="2586" y="2586"/>
                  </a:cubicBezTo>
                  <a:lnTo>
                    <a:pt x="4800" y="2586"/>
                  </a:lnTo>
                  <a:cubicBezTo>
                    <a:pt x="6224" y="2586"/>
                    <a:pt x="7386" y="1425"/>
                    <a:pt x="7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60"/>
            <p:cNvSpPr/>
            <p:nvPr/>
          </p:nvSpPr>
          <p:spPr>
            <a:xfrm>
              <a:off x="4663075" y="786075"/>
              <a:ext cx="92050" cy="64675"/>
            </a:xfrm>
            <a:custGeom>
              <a:avLst/>
              <a:gdLst/>
              <a:ahLst/>
              <a:cxnLst/>
              <a:rect l="l" t="t" r="r" b="b"/>
              <a:pathLst>
                <a:path w="3682" h="2587" extrusionOk="0">
                  <a:moveTo>
                    <a:pt x="0" y="0"/>
                  </a:moveTo>
                  <a:cubicBezTo>
                    <a:pt x="0" y="1425"/>
                    <a:pt x="1162" y="2586"/>
                    <a:pt x="2586" y="2586"/>
                  </a:cubicBezTo>
                  <a:lnTo>
                    <a:pt x="3682" y="2586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60"/>
            <p:cNvSpPr/>
            <p:nvPr/>
          </p:nvSpPr>
          <p:spPr>
            <a:xfrm>
              <a:off x="4331050" y="526925"/>
              <a:ext cx="848700" cy="259175"/>
            </a:xfrm>
            <a:custGeom>
              <a:avLst/>
              <a:gdLst/>
              <a:ahLst/>
              <a:cxnLst/>
              <a:rect l="l" t="t" r="r" b="b"/>
              <a:pathLst>
                <a:path w="33948" h="10367" extrusionOk="0">
                  <a:moveTo>
                    <a:pt x="10345" y="0"/>
                  </a:moveTo>
                  <a:cubicBezTo>
                    <a:pt x="4625" y="0"/>
                    <a:pt x="1" y="4646"/>
                    <a:pt x="1" y="10366"/>
                  </a:cubicBezTo>
                  <a:lnTo>
                    <a:pt x="33947" y="10366"/>
                  </a:lnTo>
                  <a:cubicBezTo>
                    <a:pt x="33947" y="4646"/>
                    <a:pt x="29301" y="0"/>
                    <a:pt x="235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60"/>
            <p:cNvSpPr/>
            <p:nvPr/>
          </p:nvSpPr>
          <p:spPr>
            <a:xfrm>
              <a:off x="4331050" y="526925"/>
              <a:ext cx="424075" cy="259175"/>
            </a:xfrm>
            <a:custGeom>
              <a:avLst/>
              <a:gdLst/>
              <a:ahLst/>
              <a:cxnLst/>
              <a:rect l="l" t="t" r="r" b="b"/>
              <a:pathLst>
                <a:path w="16963" h="10367" extrusionOk="0">
                  <a:moveTo>
                    <a:pt x="10345" y="0"/>
                  </a:moveTo>
                  <a:cubicBezTo>
                    <a:pt x="4625" y="0"/>
                    <a:pt x="1" y="4646"/>
                    <a:pt x="1" y="10366"/>
                  </a:cubicBezTo>
                  <a:lnTo>
                    <a:pt x="16963" y="10366"/>
                  </a:lnTo>
                  <a:lnTo>
                    <a:pt x="169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60"/>
            <p:cNvSpPr/>
            <p:nvPr/>
          </p:nvSpPr>
          <p:spPr>
            <a:xfrm>
              <a:off x="4619775" y="634850"/>
              <a:ext cx="270675" cy="107950"/>
            </a:xfrm>
            <a:custGeom>
              <a:avLst/>
              <a:gdLst/>
              <a:ahLst/>
              <a:cxnLst/>
              <a:rect l="l" t="t" r="r" b="b"/>
              <a:pathLst>
                <a:path w="10827" h="4318" extrusionOk="0">
                  <a:moveTo>
                    <a:pt x="746" y="1"/>
                  </a:moveTo>
                  <a:cubicBezTo>
                    <a:pt x="330" y="1"/>
                    <a:pt x="1" y="329"/>
                    <a:pt x="1" y="746"/>
                  </a:cubicBezTo>
                  <a:lnTo>
                    <a:pt x="1" y="3573"/>
                  </a:lnTo>
                  <a:cubicBezTo>
                    <a:pt x="1" y="3989"/>
                    <a:pt x="330" y="4318"/>
                    <a:pt x="746" y="4318"/>
                  </a:cubicBezTo>
                  <a:lnTo>
                    <a:pt x="10104" y="4318"/>
                  </a:lnTo>
                  <a:cubicBezTo>
                    <a:pt x="10498" y="4318"/>
                    <a:pt x="10827" y="3989"/>
                    <a:pt x="10827" y="3573"/>
                  </a:cubicBezTo>
                  <a:lnTo>
                    <a:pt x="10827" y="746"/>
                  </a:lnTo>
                  <a:cubicBezTo>
                    <a:pt x="10827" y="329"/>
                    <a:pt x="10498" y="1"/>
                    <a:pt x="10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60"/>
            <p:cNvSpPr/>
            <p:nvPr/>
          </p:nvSpPr>
          <p:spPr>
            <a:xfrm>
              <a:off x="4652100" y="656750"/>
              <a:ext cx="64675" cy="64700"/>
            </a:xfrm>
            <a:custGeom>
              <a:avLst/>
              <a:gdLst/>
              <a:ahLst/>
              <a:cxnLst/>
              <a:rect l="l" t="t" r="r" b="b"/>
              <a:pathLst>
                <a:path w="2587" h="2588" extrusionOk="0">
                  <a:moveTo>
                    <a:pt x="1333" y="1"/>
                  </a:moveTo>
                  <a:cubicBezTo>
                    <a:pt x="1320" y="1"/>
                    <a:pt x="1307" y="1"/>
                    <a:pt x="1294" y="1"/>
                  </a:cubicBezTo>
                  <a:cubicBezTo>
                    <a:pt x="593" y="1"/>
                    <a:pt x="1" y="571"/>
                    <a:pt x="1" y="1294"/>
                  </a:cubicBezTo>
                  <a:cubicBezTo>
                    <a:pt x="1" y="1996"/>
                    <a:pt x="593" y="2587"/>
                    <a:pt x="1294" y="2587"/>
                  </a:cubicBezTo>
                  <a:cubicBezTo>
                    <a:pt x="2017" y="2587"/>
                    <a:pt x="2587" y="1996"/>
                    <a:pt x="2587" y="1294"/>
                  </a:cubicBezTo>
                  <a:cubicBezTo>
                    <a:pt x="2587" y="584"/>
                    <a:pt x="2037" y="1"/>
                    <a:pt x="13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60"/>
            <p:cNvSpPr/>
            <p:nvPr/>
          </p:nvSpPr>
          <p:spPr>
            <a:xfrm>
              <a:off x="4738125" y="656225"/>
              <a:ext cx="120025" cy="21950"/>
            </a:xfrm>
            <a:custGeom>
              <a:avLst/>
              <a:gdLst/>
              <a:ahLst/>
              <a:cxnLst/>
              <a:rect l="l" t="t" r="r" b="b"/>
              <a:pathLst>
                <a:path w="4801" h="878" extrusionOk="0">
                  <a:moveTo>
                    <a:pt x="439" y="0"/>
                  </a:moveTo>
                  <a:cubicBezTo>
                    <a:pt x="198" y="0"/>
                    <a:pt x="1" y="198"/>
                    <a:pt x="1" y="439"/>
                  </a:cubicBezTo>
                  <a:cubicBezTo>
                    <a:pt x="1" y="680"/>
                    <a:pt x="198" y="877"/>
                    <a:pt x="439" y="877"/>
                  </a:cubicBezTo>
                  <a:lnTo>
                    <a:pt x="4384" y="877"/>
                  </a:lnTo>
                  <a:cubicBezTo>
                    <a:pt x="4625" y="877"/>
                    <a:pt x="4800" y="680"/>
                    <a:pt x="4800" y="439"/>
                  </a:cubicBezTo>
                  <a:cubicBezTo>
                    <a:pt x="4800" y="198"/>
                    <a:pt x="4625" y="0"/>
                    <a:pt x="4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60"/>
            <p:cNvSpPr/>
            <p:nvPr/>
          </p:nvSpPr>
          <p:spPr>
            <a:xfrm>
              <a:off x="4738125" y="699500"/>
              <a:ext cx="120025" cy="21950"/>
            </a:xfrm>
            <a:custGeom>
              <a:avLst/>
              <a:gdLst/>
              <a:ahLst/>
              <a:cxnLst/>
              <a:rect l="l" t="t" r="r" b="b"/>
              <a:pathLst>
                <a:path w="4801" h="878" extrusionOk="0">
                  <a:moveTo>
                    <a:pt x="439" y="1"/>
                  </a:moveTo>
                  <a:cubicBezTo>
                    <a:pt x="198" y="1"/>
                    <a:pt x="1" y="198"/>
                    <a:pt x="1" y="439"/>
                  </a:cubicBezTo>
                  <a:cubicBezTo>
                    <a:pt x="1" y="680"/>
                    <a:pt x="198" y="877"/>
                    <a:pt x="439" y="877"/>
                  </a:cubicBezTo>
                  <a:lnTo>
                    <a:pt x="4384" y="877"/>
                  </a:lnTo>
                  <a:cubicBezTo>
                    <a:pt x="4625" y="877"/>
                    <a:pt x="4800" y="680"/>
                    <a:pt x="4800" y="439"/>
                  </a:cubicBezTo>
                  <a:cubicBezTo>
                    <a:pt x="4800" y="198"/>
                    <a:pt x="4625" y="1"/>
                    <a:pt x="4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60"/>
            <p:cNvSpPr/>
            <p:nvPr/>
          </p:nvSpPr>
          <p:spPr>
            <a:xfrm>
              <a:off x="4502550" y="1002475"/>
              <a:ext cx="131500" cy="209875"/>
            </a:xfrm>
            <a:custGeom>
              <a:avLst/>
              <a:gdLst/>
              <a:ahLst/>
              <a:cxnLst/>
              <a:rect l="l" t="t" r="r" b="b"/>
              <a:pathLst>
                <a:path w="5260" h="8395" extrusionOk="0">
                  <a:moveTo>
                    <a:pt x="2630" y="1644"/>
                  </a:moveTo>
                  <a:cubicBezTo>
                    <a:pt x="3178" y="1644"/>
                    <a:pt x="3616" y="2083"/>
                    <a:pt x="3616" y="2630"/>
                  </a:cubicBezTo>
                  <a:lnTo>
                    <a:pt x="3616" y="5764"/>
                  </a:lnTo>
                  <a:cubicBezTo>
                    <a:pt x="3616" y="6312"/>
                    <a:pt x="3178" y="6751"/>
                    <a:pt x="2630" y="6751"/>
                  </a:cubicBezTo>
                  <a:cubicBezTo>
                    <a:pt x="2082" y="6751"/>
                    <a:pt x="1644" y="6312"/>
                    <a:pt x="1644" y="5764"/>
                  </a:cubicBezTo>
                  <a:lnTo>
                    <a:pt x="1644" y="2630"/>
                  </a:lnTo>
                  <a:cubicBezTo>
                    <a:pt x="1644" y="2105"/>
                    <a:pt x="2082" y="1644"/>
                    <a:pt x="2630" y="1644"/>
                  </a:cubicBezTo>
                  <a:close/>
                  <a:moveTo>
                    <a:pt x="2630" y="1"/>
                  </a:moveTo>
                  <a:cubicBezTo>
                    <a:pt x="1184" y="1"/>
                    <a:pt x="0" y="1184"/>
                    <a:pt x="0" y="2630"/>
                  </a:cubicBezTo>
                  <a:lnTo>
                    <a:pt x="0" y="5764"/>
                  </a:lnTo>
                  <a:cubicBezTo>
                    <a:pt x="0" y="7211"/>
                    <a:pt x="1184" y="8394"/>
                    <a:pt x="2630" y="8394"/>
                  </a:cubicBezTo>
                  <a:cubicBezTo>
                    <a:pt x="4076" y="8394"/>
                    <a:pt x="5260" y="7211"/>
                    <a:pt x="5260" y="5764"/>
                  </a:cubicBezTo>
                  <a:lnTo>
                    <a:pt x="5260" y="2630"/>
                  </a:lnTo>
                  <a:cubicBezTo>
                    <a:pt x="5260" y="1184"/>
                    <a:pt x="4098" y="1"/>
                    <a:pt x="26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60"/>
            <p:cNvSpPr/>
            <p:nvPr/>
          </p:nvSpPr>
          <p:spPr>
            <a:xfrm>
              <a:off x="4598425" y="980025"/>
              <a:ext cx="313950" cy="347375"/>
            </a:xfrm>
            <a:custGeom>
              <a:avLst/>
              <a:gdLst/>
              <a:ahLst/>
              <a:cxnLst/>
              <a:rect l="l" t="t" r="r" b="b"/>
              <a:pathLst>
                <a:path w="12558" h="13895" extrusionOk="0">
                  <a:moveTo>
                    <a:pt x="0" y="0"/>
                  </a:moveTo>
                  <a:lnTo>
                    <a:pt x="0" y="10191"/>
                  </a:lnTo>
                  <a:cubicBezTo>
                    <a:pt x="0" y="12251"/>
                    <a:pt x="1644" y="13894"/>
                    <a:pt x="3704" y="13894"/>
                  </a:cubicBezTo>
                  <a:lnTo>
                    <a:pt x="8854" y="13894"/>
                  </a:lnTo>
                  <a:cubicBezTo>
                    <a:pt x="10892" y="13894"/>
                    <a:pt x="12558" y="12251"/>
                    <a:pt x="12558" y="10191"/>
                  </a:cubicBezTo>
                  <a:lnTo>
                    <a:pt x="1255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60"/>
            <p:cNvSpPr/>
            <p:nvPr/>
          </p:nvSpPr>
          <p:spPr>
            <a:xfrm>
              <a:off x="4598425" y="980025"/>
              <a:ext cx="156700" cy="347375"/>
            </a:xfrm>
            <a:custGeom>
              <a:avLst/>
              <a:gdLst/>
              <a:ahLst/>
              <a:cxnLst/>
              <a:rect l="l" t="t" r="r" b="b"/>
              <a:pathLst>
                <a:path w="6268" h="13895" extrusionOk="0">
                  <a:moveTo>
                    <a:pt x="0" y="0"/>
                  </a:moveTo>
                  <a:lnTo>
                    <a:pt x="0" y="10191"/>
                  </a:lnTo>
                  <a:cubicBezTo>
                    <a:pt x="0" y="12251"/>
                    <a:pt x="1644" y="13894"/>
                    <a:pt x="3704" y="13894"/>
                  </a:cubicBezTo>
                  <a:lnTo>
                    <a:pt x="6268" y="13894"/>
                  </a:lnTo>
                  <a:lnTo>
                    <a:pt x="62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0" name="Google Shape;2060;p60"/>
          <p:cNvGrpSpPr/>
          <p:nvPr/>
        </p:nvGrpSpPr>
        <p:grpSpPr>
          <a:xfrm>
            <a:off x="4619060" y="2530232"/>
            <a:ext cx="1650070" cy="2198873"/>
            <a:chOff x="4619060" y="2530232"/>
            <a:chExt cx="1650070" cy="2198873"/>
          </a:xfrm>
        </p:grpSpPr>
        <p:sp>
          <p:nvSpPr>
            <p:cNvPr id="2061" name="Google Shape;2061;p60"/>
            <p:cNvSpPr/>
            <p:nvPr/>
          </p:nvSpPr>
          <p:spPr>
            <a:xfrm>
              <a:off x="5088550" y="2546275"/>
              <a:ext cx="259840" cy="250705"/>
            </a:xfrm>
            <a:custGeom>
              <a:avLst/>
              <a:gdLst/>
              <a:ahLst/>
              <a:cxnLst/>
              <a:rect l="l" t="t" r="r" b="b"/>
              <a:pathLst>
                <a:path w="7168" h="6916" extrusionOk="0">
                  <a:moveTo>
                    <a:pt x="4212" y="0"/>
                  </a:moveTo>
                  <a:cubicBezTo>
                    <a:pt x="3887" y="0"/>
                    <a:pt x="3529" y="57"/>
                    <a:pt x="3135" y="188"/>
                  </a:cubicBezTo>
                  <a:cubicBezTo>
                    <a:pt x="1" y="1218"/>
                    <a:pt x="67" y="4812"/>
                    <a:pt x="67" y="4812"/>
                  </a:cubicBezTo>
                  <a:lnTo>
                    <a:pt x="2959" y="6916"/>
                  </a:lnTo>
                  <a:cubicBezTo>
                    <a:pt x="2959" y="6916"/>
                    <a:pt x="3880" y="6521"/>
                    <a:pt x="4844" y="4637"/>
                  </a:cubicBezTo>
                  <a:cubicBezTo>
                    <a:pt x="5677" y="3015"/>
                    <a:pt x="7167" y="2993"/>
                    <a:pt x="7167" y="2993"/>
                  </a:cubicBezTo>
                  <a:cubicBezTo>
                    <a:pt x="7167" y="2993"/>
                    <a:pt x="6558" y="0"/>
                    <a:pt x="4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60"/>
            <p:cNvSpPr/>
            <p:nvPr/>
          </p:nvSpPr>
          <p:spPr>
            <a:xfrm>
              <a:off x="5280029" y="2550698"/>
              <a:ext cx="149386" cy="159717"/>
            </a:xfrm>
            <a:custGeom>
              <a:avLst/>
              <a:gdLst/>
              <a:ahLst/>
              <a:cxnLst/>
              <a:rect l="l" t="t" r="r" b="b"/>
              <a:pathLst>
                <a:path w="4121" h="4406" extrusionOk="0">
                  <a:moveTo>
                    <a:pt x="924" y="1"/>
                  </a:moveTo>
                  <a:cubicBezTo>
                    <a:pt x="641" y="1"/>
                    <a:pt x="334" y="35"/>
                    <a:pt x="0" y="110"/>
                  </a:cubicBezTo>
                  <a:lnTo>
                    <a:pt x="1885" y="2871"/>
                  </a:lnTo>
                  <a:cubicBezTo>
                    <a:pt x="1885" y="2871"/>
                    <a:pt x="1966" y="2860"/>
                    <a:pt x="2098" y="2860"/>
                  </a:cubicBezTo>
                  <a:cubicBezTo>
                    <a:pt x="2583" y="2860"/>
                    <a:pt x="3759" y="3009"/>
                    <a:pt x="4120" y="4405"/>
                  </a:cubicBezTo>
                  <a:cubicBezTo>
                    <a:pt x="4120" y="4405"/>
                    <a:pt x="4120" y="1"/>
                    <a:pt x="9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60"/>
            <p:cNvSpPr/>
            <p:nvPr/>
          </p:nvSpPr>
          <p:spPr>
            <a:xfrm>
              <a:off x="5001982" y="2571325"/>
              <a:ext cx="502896" cy="537080"/>
            </a:xfrm>
            <a:custGeom>
              <a:avLst/>
              <a:gdLst/>
              <a:ahLst/>
              <a:cxnLst/>
              <a:rect l="l" t="t" r="r" b="b"/>
              <a:pathLst>
                <a:path w="13873" h="14816" extrusionOk="0">
                  <a:moveTo>
                    <a:pt x="10322" y="1"/>
                  </a:moveTo>
                  <a:lnTo>
                    <a:pt x="9248" y="6619"/>
                  </a:lnTo>
                  <a:lnTo>
                    <a:pt x="8876" y="1119"/>
                  </a:lnTo>
                  <a:lnTo>
                    <a:pt x="3200" y="1360"/>
                  </a:lnTo>
                  <a:cubicBezTo>
                    <a:pt x="3200" y="1360"/>
                    <a:pt x="0" y="6181"/>
                    <a:pt x="1797" y="14377"/>
                  </a:cubicBezTo>
                  <a:lnTo>
                    <a:pt x="8043" y="14114"/>
                  </a:lnTo>
                  <a:lnTo>
                    <a:pt x="8043" y="14114"/>
                  </a:lnTo>
                  <a:lnTo>
                    <a:pt x="7933" y="14815"/>
                  </a:lnTo>
                  <a:lnTo>
                    <a:pt x="12360" y="14815"/>
                  </a:lnTo>
                  <a:cubicBezTo>
                    <a:pt x="13872" y="1294"/>
                    <a:pt x="10322" y="1"/>
                    <a:pt x="10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60"/>
            <p:cNvSpPr/>
            <p:nvPr/>
          </p:nvSpPr>
          <p:spPr>
            <a:xfrm>
              <a:off x="5062341" y="2585571"/>
              <a:ext cx="320994" cy="328244"/>
            </a:xfrm>
            <a:custGeom>
              <a:avLst/>
              <a:gdLst/>
              <a:ahLst/>
              <a:cxnLst/>
              <a:rect l="l" t="t" r="r" b="b"/>
              <a:pathLst>
                <a:path w="8855" h="9055" extrusionOk="0">
                  <a:moveTo>
                    <a:pt x="5458" y="0"/>
                  </a:moveTo>
                  <a:cubicBezTo>
                    <a:pt x="3819" y="0"/>
                    <a:pt x="2036" y="372"/>
                    <a:pt x="1228" y="1799"/>
                  </a:cubicBezTo>
                  <a:cubicBezTo>
                    <a:pt x="1" y="3969"/>
                    <a:pt x="1447" y="7870"/>
                    <a:pt x="4230" y="8966"/>
                  </a:cubicBezTo>
                  <a:cubicBezTo>
                    <a:pt x="4383" y="9026"/>
                    <a:pt x="4524" y="9055"/>
                    <a:pt x="4654" y="9055"/>
                  </a:cubicBezTo>
                  <a:cubicBezTo>
                    <a:pt x="6799" y="9055"/>
                    <a:pt x="6137" y="1383"/>
                    <a:pt x="6137" y="1383"/>
                  </a:cubicBezTo>
                  <a:lnTo>
                    <a:pt x="8854" y="441"/>
                  </a:lnTo>
                  <a:cubicBezTo>
                    <a:pt x="8854" y="441"/>
                    <a:pt x="7242" y="0"/>
                    <a:pt x="54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60"/>
            <p:cNvSpPr/>
            <p:nvPr/>
          </p:nvSpPr>
          <p:spPr>
            <a:xfrm>
              <a:off x="5183891" y="2611418"/>
              <a:ext cx="247914" cy="331796"/>
            </a:xfrm>
            <a:custGeom>
              <a:avLst/>
              <a:gdLst/>
              <a:ahLst/>
              <a:cxnLst/>
              <a:rect l="l" t="t" r="r" b="b"/>
              <a:pathLst>
                <a:path w="6839" h="9153" extrusionOk="0">
                  <a:moveTo>
                    <a:pt x="3572" y="0"/>
                  </a:moveTo>
                  <a:cubicBezTo>
                    <a:pt x="1930" y="0"/>
                    <a:pt x="278" y="1226"/>
                    <a:pt x="154" y="2883"/>
                  </a:cubicBezTo>
                  <a:lnTo>
                    <a:pt x="66" y="5448"/>
                  </a:lnTo>
                  <a:cubicBezTo>
                    <a:pt x="1" y="7442"/>
                    <a:pt x="1491" y="8998"/>
                    <a:pt x="3485" y="9151"/>
                  </a:cubicBezTo>
                  <a:cubicBezTo>
                    <a:pt x="3513" y="9152"/>
                    <a:pt x="3540" y="9152"/>
                    <a:pt x="3568" y="9152"/>
                  </a:cubicBezTo>
                  <a:cubicBezTo>
                    <a:pt x="5197" y="9152"/>
                    <a:pt x="6554" y="7880"/>
                    <a:pt x="6619" y="6543"/>
                  </a:cubicBezTo>
                  <a:lnTo>
                    <a:pt x="6751" y="3322"/>
                  </a:lnTo>
                  <a:cubicBezTo>
                    <a:pt x="6838" y="1634"/>
                    <a:pt x="5567" y="166"/>
                    <a:pt x="3858" y="13"/>
                  </a:cubicBezTo>
                  <a:cubicBezTo>
                    <a:pt x="3763" y="4"/>
                    <a:pt x="3668" y="0"/>
                    <a:pt x="3572" y="0"/>
                  </a:cubicBez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60"/>
            <p:cNvSpPr/>
            <p:nvPr/>
          </p:nvSpPr>
          <p:spPr>
            <a:xfrm>
              <a:off x="5205352" y="4686946"/>
              <a:ext cx="423472" cy="42159"/>
            </a:xfrm>
            <a:custGeom>
              <a:avLst/>
              <a:gdLst/>
              <a:ahLst/>
              <a:cxnLst/>
              <a:rect l="l" t="t" r="r" b="b"/>
              <a:pathLst>
                <a:path w="11682" h="1163" extrusionOk="0">
                  <a:moveTo>
                    <a:pt x="0" y="1"/>
                  </a:moveTo>
                  <a:lnTo>
                    <a:pt x="0" y="1074"/>
                  </a:lnTo>
                  <a:lnTo>
                    <a:pt x="11681" y="1162"/>
                  </a:lnTo>
                  <a:lnTo>
                    <a:pt x="11681" y="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60"/>
            <p:cNvSpPr/>
            <p:nvPr/>
          </p:nvSpPr>
          <p:spPr>
            <a:xfrm>
              <a:off x="5260961" y="2752254"/>
              <a:ext cx="55644" cy="18306"/>
            </a:xfrm>
            <a:custGeom>
              <a:avLst/>
              <a:gdLst/>
              <a:ahLst/>
              <a:cxnLst/>
              <a:rect l="l" t="t" r="r" b="b"/>
              <a:pathLst>
                <a:path w="1535" h="505" extrusionOk="0">
                  <a:moveTo>
                    <a:pt x="963" y="1"/>
                  </a:moveTo>
                  <a:cubicBezTo>
                    <a:pt x="874" y="1"/>
                    <a:pt x="811" y="7"/>
                    <a:pt x="811" y="7"/>
                  </a:cubicBezTo>
                  <a:cubicBezTo>
                    <a:pt x="461" y="7"/>
                    <a:pt x="0" y="116"/>
                    <a:pt x="44" y="291"/>
                  </a:cubicBezTo>
                  <a:cubicBezTo>
                    <a:pt x="95" y="443"/>
                    <a:pt x="210" y="504"/>
                    <a:pt x="541" y="504"/>
                  </a:cubicBezTo>
                  <a:cubicBezTo>
                    <a:pt x="640" y="504"/>
                    <a:pt x="758" y="499"/>
                    <a:pt x="899" y="489"/>
                  </a:cubicBezTo>
                  <a:cubicBezTo>
                    <a:pt x="1535" y="467"/>
                    <a:pt x="1535" y="248"/>
                    <a:pt x="1535" y="248"/>
                  </a:cubicBezTo>
                  <a:cubicBezTo>
                    <a:pt x="1519" y="33"/>
                    <a:pt x="1171" y="1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60"/>
            <p:cNvSpPr/>
            <p:nvPr/>
          </p:nvSpPr>
          <p:spPr>
            <a:xfrm>
              <a:off x="5374572" y="2755408"/>
              <a:ext cx="47705" cy="17364"/>
            </a:xfrm>
            <a:custGeom>
              <a:avLst/>
              <a:gdLst/>
              <a:ahLst/>
              <a:cxnLst/>
              <a:rect l="l" t="t" r="r" b="b"/>
              <a:pathLst>
                <a:path w="1316" h="479" extrusionOk="0">
                  <a:moveTo>
                    <a:pt x="539" y="1"/>
                  </a:moveTo>
                  <a:cubicBezTo>
                    <a:pt x="361" y="1"/>
                    <a:pt x="74" y="31"/>
                    <a:pt x="44" y="226"/>
                  </a:cubicBezTo>
                  <a:cubicBezTo>
                    <a:pt x="44" y="226"/>
                    <a:pt x="0" y="424"/>
                    <a:pt x="526" y="467"/>
                  </a:cubicBezTo>
                  <a:cubicBezTo>
                    <a:pt x="618" y="475"/>
                    <a:pt x="698" y="479"/>
                    <a:pt x="769" y="479"/>
                  </a:cubicBezTo>
                  <a:cubicBezTo>
                    <a:pt x="1103" y="479"/>
                    <a:pt x="1217" y="397"/>
                    <a:pt x="1271" y="270"/>
                  </a:cubicBezTo>
                  <a:cubicBezTo>
                    <a:pt x="1315" y="95"/>
                    <a:pt x="965" y="7"/>
                    <a:pt x="680" y="7"/>
                  </a:cubicBezTo>
                  <a:cubicBezTo>
                    <a:pt x="680" y="7"/>
                    <a:pt x="621" y="1"/>
                    <a:pt x="5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60"/>
            <p:cNvSpPr/>
            <p:nvPr/>
          </p:nvSpPr>
          <p:spPr>
            <a:xfrm>
              <a:off x="5040880" y="4014051"/>
              <a:ext cx="395669" cy="712639"/>
            </a:xfrm>
            <a:custGeom>
              <a:avLst/>
              <a:gdLst/>
              <a:ahLst/>
              <a:cxnLst/>
              <a:rect l="l" t="t" r="r" b="b"/>
              <a:pathLst>
                <a:path w="10915" h="19659" extrusionOk="0">
                  <a:moveTo>
                    <a:pt x="439" y="1"/>
                  </a:moveTo>
                  <a:lnTo>
                    <a:pt x="1" y="242"/>
                  </a:lnTo>
                  <a:lnTo>
                    <a:pt x="10476" y="19658"/>
                  </a:lnTo>
                  <a:lnTo>
                    <a:pt x="10915" y="19417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60"/>
            <p:cNvSpPr/>
            <p:nvPr/>
          </p:nvSpPr>
          <p:spPr>
            <a:xfrm>
              <a:off x="5031382" y="4014848"/>
              <a:ext cx="378957" cy="711841"/>
            </a:xfrm>
            <a:custGeom>
              <a:avLst/>
              <a:gdLst/>
              <a:ahLst/>
              <a:cxnLst/>
              <a:rect l="l" t="t" r="r" b="b"/>
              <a:pathLst>
                <a:path w="10454" h="19637" extrusionOk="0">
                  <a:moveTo>
                    <a:pt x="10015" y="0"/>
                  </a:moveTo>
                  <a:lnTo>
                    <a:pt x="0" y="19417"/>
                  </a:lnTo>
                  <a:lnTo>
                    <a:pt x="438" y="19636"/>
                  </a:lnTo>
                  <a:lnTo>
                    <a:pt x="10453" y="220"/>
                  </a:lnTo>
                  <a:lnTo>
                    <a:pt x="100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60"/>
            <p:cNvSpPr/>
            <p:nvPr/>
          </p:nvSpPr>
          <p:spPr>
            <a:xfrm>
              <a:off x="4951122" y="3975117"/>
              <a:ext cx="493363" cy="73914"/>
            </a:xfrm>
            <a:custGeom>
              <a:avLst/>
              <a:gdLst/>
              <a:ahLst/>
              <a:cxnLst/>
              <a:rect l="l" t="t" r="r" b="b"/>
              <a:pathLst>
                <a:path w="13610" h="2039" extrusionOk="0">
                  <a:moveTo>
                    <a:pt x="1" y="1"/>
                  </a:moveTo>
                  <a:lnTo>
                    <a:pt x="1" y="2039"/>
                  </a:lnTo>
                  <a:lnTo>
                    <a:pt x="13610" y="2039"/>
                  </a:lnTo>
                  <a:lnTo>
                    <a:pt x="136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60"/>
            <p:cNvSpPr/>
            <p:nvPr/>
          </p:nvSpPr>
          <p:spPr>
            <a:xfrm>
              <a:off x="5788489" y="4317546"/>
              <a:ext cx="220871" cy="303485"/>
            </a:xfrm>
            <a:custGeom>
              <a:avLst/>
              <a:gdLst/>
              <a:ahLst/>
              <a:cxnLst/>
              <a:rect l="l" t="t" r="r" b="b"/>
              <a:pathLst>
                <a:path w="6093" h="8372" extrusionOk="0">
                  <a:moveTo>
                    <a:pt x="3528" y="0"/>
                  </a:moveTo>
                  <a:lnTo>
                    <a:pt x="0" y="1074"/>
                  </a:lnTo>
                  <a:lnTo>
                    <a:pt x="2739" y="8372"/>
                  </a:lnTo>
                  <a:lnTo>
                    <a:pt x="6092" y="7188"/>
                  </a:lnTo>
                  <a:lnTo>
                    <a:pt x="6092" y="6794"/>
                  </a:lnTo>
                  <a:lnTo>
                    <a:pt x="3528" y="0"/>
                  </a:ln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60"/>
            <p:cNvSpPr/>
            <p:nvPr/>
          </p:nvSpPr>
          <p:spPr>
            <a:xfrm>
              <a:off x="5851240" y="4495503"/>
              <a:ext cx="404405" cy="193865"/>
            </a:xfrm>
            <a:custGeom>
              <a:avLst/>
              <a:gdLst/>
              <a:ahLst/>
              <a:cxnLst/>
              <a:rect l="l" t="t" r="r" b="b"/>
              <a:pathLst>
                <a:path w="11156" h="5348" extrusionOk="0">
                  <a:moveTo>
                    <a:pt x="3967" y="0"/>
                  </a:moveTo>
                  <a:cubicBezTo>
                    <a:pt x="3366" y="2074"/>
                    <a:pt x="726" y="2194"/>
                    <a:pt x="123" y="2194"/>
                  </a:cubicBezTo>
                  <a:cubicBezTo>
                    <a:pt x="44" y="2194"/>
                    <a:pt x="0" y="2192"/>
                    <a:pt x="0" y="2192"/>
                  </a:cubicBezTo>
                  <a:lnTo>
                    <a:pt x="0" y="2192"/>
                  </a:lnTo>
                  <a:lnTo>
                    <a:pt x="132" y="5347"/>
                  </a:lnTo>
                  <a:lnTo>
                    <a:pt x="11155" y="1446"/>
                  </a:lnTo>
                  <a:lnTo>
                    <a:pt x="39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60"/>
            <p:cNvSpPr/>
            <p:nvPr/>
          </p:nvSpPr>
          <p:spPr>
            <a:xfrm>
              <a:off x="5855989" y="4548720"/>
              <a:ext cx="413141" cy="177988"/>
            </a:xfrm>
            <a:custGeom>
              <a:avLst/>
              <a:gdLst/>
              <a:ahLst/>
              <a:cxnLst/>
              <a:rect l="l" t="t" r="r" b="b"/>
              <a:pathLst>
                <a:path w="11397" h="4910" extrusionOk="0">
                  <a:moveTo>
                    <a:pt x="11024" y="0"/>
                  </a:moveTo>
                  <a:lnTo>
                    <a:pt x="1" y="3879"/>
                  </a:lnTo>
                  <a:lnTo>
                    <a:pt x="373" y="4909"/>
                  </a:lnTo>
                  <a:lnTo>
                    <a:pt x="11397" y="1008"/>
                  </a:lnTo>
                  <a:lnTo>
                    <a:pt x="110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60"/>
            <p:cNvSpPr/>
            <p:nvPr/>
          </p:nvSpPr>
          <p:spPr>
            <a:xfrm>
              <a:off x="5999798" y="4494887"/>
              <a:ext cx="38969" cy="60538"/>
            </a:xfrm>
            <a:custGeom>
              <a:avLst/>
              <a:gdLst/>
              <a:ahLst/>
              <a:cxnLst/>
              <a:rect l="l" t="t" r="r" b="b"/>
              <a:pathLst>
                <a:path w="1075" h="1670" extrusionOk="0">
                  <a:moveTo>
                    <a:pt x="847" y="1"/>
                  </a:moveTo>
                  <a:cubicBezTo>
                    <a:pt x="784" y="1"/>
                    <a:pt x="720" y="30"/>
                    <a:pt x="680" y="83"/>
                  </a:cubicBezTo>
                  <a:cubicBezTo>
                    <a:pt x="680" y="105"/>
                    <a:pt x="285" y="587"/>
                    <a:pt x="22" y="1420"/>
                  </a:cubicBezTo>
                  <a:cubicBezTo>
                    <a:pt x="0" y="1529"/>
                    <a:pt x="66" y="1639"/>
                    <a:pt x="176" y="1661"/>
                  </a:cubicBezTo>
                  <a:cubicBezTo>
                    <a:pt x="193" y="1667"/>
                    <a:pt x="211" y="1669"/>
                    <a:pt x="229" y="1669"/>
                  </a:cubicBezTo>
                  <a:cubicBezTo>
                    <a:pt x="277" y="1669"/>
                    <a:pt x="325" y="1649"/>
                    <a:pt x="373" y="1617"/>
                  </a:cubicBezTo>
                  <a:cubicBezTo>
                    <a:pt x="395" y="1595"/>
                    <a:pt x="417" y="1551"/>
                    <a:pt x="417" y="1529"/>
                  </a:cubicBezTo>
                  <a:cubicBezTo>
                    <a:pt x="658" y="762"/>
                    <a:pt x="1009" y="324"/>
                    <a:pt x="1009" y="302"/>
                  </a:cubicBezTo>
                  <a:cubicBezTo>
                    <a:pt x="1074" y="214"/>
                    <a:pt x="1074" y="105"/>
                    <a:pt x="965" y="39"/>
                  </a:cubicBezTo>
                  <a:cubicBezTo>
                    <a:pt x="930" y="13"/>
                    <a:pt x="889" y="1"/>
                    <a:pt x="8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60"/>
            <p:cNvSpPr/>
            <p:nvPr/>
          </p:nvSpPr>
          <p:spPr>
            <a:xfrm>
              <a:off x="6040326" y="4499672"/>
              <a:ext cx="38932" cy="60501"/>
            </a:xfrm>
            <a:custGeom>
              <a:avLst/>
              <a:gdLst/>
              <a:ahLst/>
              <a:cxnLst/>
              <a:rect l="l" t="t" r="r" b="b"/>
              <a:pathLst>
                <a:path w="1074" h="1669" extrusionOk="0">
                  <a:moveTo>
                    <a:pt x="847" y="0"/>
                  </a:moveTo>
                  <a:cubicBezTo>
                    <a:pt x="783" y="0"/>
                    <a:pt x="719" y="29"/>
                    <a:pt x="679" y="82"/>
                  </a:cubicBezTo>
                  <a:cubicBezTo>
                    <a:pt x="679" y="104"/>
                    <a:pt x="285" y="586"/>
                    <a:pt x="22" y="1419"/>
                  </a:cubicBezTo>
                  <a:cubicBezTo>
                    <a:pt x="0" y="1529"/>
                    <a:pt x="66" y="1638"/>
                    <a:pt x="175" y="1660"/>
                  </a:cubicBezTo>
                  <a:cubicBezTo>
                    <a:pt x="193" y="1666"/>
                    <a:pt x="211" y="1669"/>
                    <a:pt x="228" y="1669"/>
                  </a:cubicBezTo>
                  <a:cubicBezTo>
                    <a:pt x="276" y="1669"/>
                    <a:pt x="325" y="1648"/>
                    <a:pt x="373" y="1616"/>
                  </a:cubicBezTo>
                  <a:cubicBezTo>
                    <a:pt x="395" y="1594"/>
                    <a:pt x="416" y="1551"/>
                    <a:pt x="416" y="1529"/>
                  </a:cubicBezTo>
                  <a:cubicBezTo>
                    <a:pt x="658" y="762"/>
                    <a:pt x="1008" y="323"/>
                    <a:pt x="1008" y="301"/>
                  </a:cubicBezTo>
                  <a:cubicBezTo>
                    <a:pt x="1074" y="214"/>
                    <a:pt x="1074" y="104"/>
                    <a:pt x="964" y="38"/>
                  </a:cubicBezTo>
                  <a:cubicBezTo>
                    <a:pt x="930" y="13"/>
                    <a:pt x="888" y="0"/>
                    <a:pt x="8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60"/>
            <p:cNvSpPr/>
            <p:nvPr/>
          </p:nvSpPr>
          <p:spPr>
            <a:xfrm>
              <a:off x="6080819" y="4504421"/>
              <a:ext cx="38969" cy="60538"/>
            </a:xfrm>
            <a:custGeom>
              <a:avLst/>
              <a:gdLst/>
              <a:ahLst/>
              <a:cxnLst/>
              <a:rect l="l" t="t" r="r" b="b"/>
              <a:pathLst>
                <a:path w="1075" h="1670" extrusionOk="0">
                  <a:moveTo>
                    <a:pt x="848" y="1"/>
                  </a:moveTo>
                  <a:cubicBezTo>
                    <a:pt x="784" y="1"/>
                    <a:pt x="720" y="30"/>
                    <a:pt x="680" y="83"/>
                  </a:cubicBezTo>
                  <a:cubicBezTo>
                    <a:pt x="680" y="105"/>
                    <a:pt x="286" y="587"/>
                    <a:pt x="23" y="1420"/>
                  </a:cubicBezTo>
                  <a:cubicBezTo>
                    <a:pt x="1" y="1529"/>
                    <a:pt x="67" y="1639"/>
                    <a:pt x="176" y="1661"/>
                  </a:cubicBezTo>
                  <a:cubicBezTo>
                    <a:pt x="194" y="1667"/>
                    <a:pt x="211" y="1669"/>
                    <a:pt x="229" y="1669"/>
                  </a:cubicBezTo>
                  <a:cubicBezTo>
                    <a:pt x="277" y="1669"/>
                    <a:pt x="325" y="1649"/>
                    <a:pt x="373" y="1617"/>
                  </a:cubicBezTo>
                  <a:cubicBezTo>
                    <a:pt x="395" y="1595"/>
                    <a:pt x="417" y="1551"/>
                    <a:pt x="417" y="1529"/>
                  </a:cubicBezTo>
                  <a:cubicBezTo>
                    <a:pt x="658" y="762"/>
                    <a:pt x="1009" y="324"/>
                    <a:pt x="1009" y="302"/>
                  </a:cubicBezTo>
                  <a:cubicBezTo>
                    <a:pt x="1075" y="214"/>
                    <a:pt x="1075" y="105"/>
                    <a:pt x="965" y="39"/>
                  </a:cubicBezTo>
                  <a:cubicBezTo>
                    <a:pt x="930" y="13"/>
                    <a:pt x="889" y="1"/>
                    <a:pt x="8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60"/>
            <p:cNvSpPr/>
            <p:nvPr/>
          </p:nvSpPr>
          <p:spPr>
            <a:xfrm>
              <a:off x="5107618" y="3756667"/>
              <a:ext cx="885841" cy="741204"/>
            </a:xfrm>
            <a:custGeom>
              <a:avLst/>
              <a:gdLst/>
              <a:ahLst/>
              <a:cxnLst/>
              <a:rect l="l" t="t" r="r" b="b"/>
              <a:pathLst>
                <a:path w="24437" h="20447" extrusionOk="0">
                  <a:moveTo>
                    <a:pt x="1" y="0"/>
                  </a:moveTo>
                  <a:lnTo>
                    <a:pt x="3157" y="6969"/>
                  </a:lnTo>
                  <a:lnTo>
                    <a:pt x="12733" y="7364"/>
                  </a:lnTo>
                  <a:lnTo>
                    <a:pt x="18475" y="20447"/>
                  </a:lnTo>
                  <a:lnTo>
                    <a:pt x="24436" y="17927"/>
                  </a:lnTo>
                  <a:lnTo>
                    <a:pt x="18388" y="3156"/>
                  </a:lnTo>
                  <a:cubicBezTo>
                    <a:pt x="17489" y="1227"/>
                    <a:pt x="15561" y="0"/>
                    <a:pt x="134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60"/>
            <p:cNvSpPr/>
            <p:nvPr/>
          </p:nvSpPr>
          <p:spPr>
            <a:xfrm>
              <a:off x="5730487" y="4317546"/>
              <a:ext cx="278871" cy="185129"/>
            </a:xfrm>
            <a:custGeom>
              <a:avLst/>
              <a:gdLst/>
              <a:ahLst/>
              <a:cxnLst/>
              <a:rect l="l" t="t" r="r" b="b"/>
              <a:pathLst>
                <a:path w="7693" h="5107" extrusionOk="0">
                  <a:moveTo>
                    <a:pt x="6728" y="0"/>
                  </a:moveTo>
                  <a:lnTo>
                    <a:pt x="0" y="2827"/>
                  </a:lnTo>
                  <a:lnTo>
                    <a:pt x="943" y="5106"/>
                  </a:lnTo>
                  <a:lnTo>
                    <a:pt x="7692" y="2279"/>
                  </a:lnTo>
                  <a:lnTo>
                    <a:pt x="67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60"/>
            <p:cNvSpPr/>
            <p:nvPr/>
          </p:nvSpPr>
          <p:spPr>
            <a:xfrm>
              <a:off x="5254617" y="4350897"/>
              <a:ext cx="137460" cy="282859"/>
            </a:xfrm>
            <a:custGeom>
              <a:avLst/>
              <a:gdLst/>
              <a:ahLst/>
              <a:cxnLst/>
              <a:rect l="l" t="t" r="r" b="b"/>
              <a:pathLst>
                <a:path w="3792" h="7803" extrusionOk="0">
                  <a:moveTo>
                    <a:pt x="0" y="1"/>
                  </a:moveTo>
                  <a:lnTo>
                    <a:pt x="88" y="7780"/>
                  </a:lnTo>
                  <a:lnTo>
                    <a:pt x="3660" y="7802"/>
                  </a:lnTo>
                  <a:lnTo>
                    <a:pt x="3791" y="7452"/>
                  </a:lnTo>
                  <a:lnTo>
                    <a:pt x="3682" y="19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60"/>
            <p:cNvSpPr/>
            <p:nvPr/>
          </p:nvSpPr>
          <p:spPr>
            <a:xfrm>
              <a:off x="5205352" y="4551910"/>
              <a:ext cx="423472" cy="138257"/>
            </a:xfrm>
            <a:custGeom>
              <a:avLst/>
              <a:gdLst/>
              <a:ahLst/>
              <a:cxnLst/>
              <a:rect l="l" t="t" r="r" b="b"/>
              <a:pathLst>
                <a:path w="11682" h="3814" extrusionOk="0">
                  <a:moveTo>
                    <a:pt x="5413" y="0"/>
                  </a:moveTo>
                  <a:cubicBezTo>
                    <a:pt x="4785" y="870"/>
                    <a:pt x="3841" y="1113"/>
                    <a:pt x="2982" y="1113"/>
                  </a:cubicBezTo>
                  <a:cubicBezTo>
                    <a:pt x="1894" y="1113"/>
                    <a:pt x="943" y="723"/>
                    <a:pt x="943" y="723"/>
                  </a:cubicBezTo>
                  <a:lnTo>
                    <a:pt x="0" y="3726"/>
                  </a:lnTo>
                  <a:lnTo>
                    <a:pt x="11681" y="3813"/>
                  </a:lnTo>
                  <a:lnTo>
                    <a:pt x="11681" y="3813"/>
                  </a:lnTo>
                  <a:lnTo>
                    <a:pt x="541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60"/>
            <p:cNvSpPr/>
            <p:nvPr/>
          </p:nvSpPr>
          <p:spPr>
            <a:xfrm>
              <a:off x="5387260" y="4562677"/>
              <a:ext cx="54085" cy="50134"/>
            </a:xfrm>
            <a:custGeom>
              <a:avLst/>
              <a:gdLst/>
              <a:ahLst/>
              <a:cxnLst/>
              <a:rect l="l" t="t" r="r" b="b"/>
              <a:pathLst>
                <a:path w="1492" h="1383" extrusionOk="0">
                  <a:moveTo>
                    <a:pt x="1239" y="0"/>
                  </a:moveTo>
                  <a:cubicBezTo>
                    <a:pt x="1204" y="0"/>
                    <a:pt x="1170" y="10"/>
                    <a:pt x="1141" y="32"/>
                  </a:cubicBezTo>
                  <a:cubicBezTo>
                    <a:pt x="1119" y="54"/>
                    <a:pt x="593" y="382"/>
                    <a:pt x="67" y="1062"/>
                  </a:cubicBezTo>
                  <a:cubicBezTo>
                    <a:pt x="1" y="1149"/>
                    <a:pt x="23" y="1281"/>
                    <a:pt x="132" y="1347"/>
                  </a:cubicBezTo>
                  <a:cubicBezTo>
                    <a:pt x="158" y="1372"/>
                    <a:pt x="199" y="1383"/>
                    <a:pt x="241" y="1383"/>
                  </a:cubicBezTo>
                  <a:cubicBezTo>
                    <a:pt x="271" y="1383"/>
                    <a:pt x="302" y="1378"/>
                    <a:pt x="330" y="1369"/>
                  </a:cubicBezTo>
                  <a:cubicBezTo>
                    <a:pt x="352" y="1347"/>
                    <a:pt x="395" y="1325"/>
                    <a:pt x="417" y="1303"/>
                  </a:cubicBezTo>
                  <a:cubicBezTo>
                    <a:pt x="878" y="667"/>
                    <a:pt x="1360" y="360"/>
                    <a:pt x="1382" y="360"/>
                  </a:cubicBezTo>
                  <a:cubicBezTo>
                    <a:pt x="1469" y="295"/>
                    <a:pt x="1491" y="185"/>
                    <a:pt x="1425" y="97"/>
                  </a:cubicBezTo>
                  <a:cubicBezTo>
                    <a:pt x="1382" y="39"/>
                    <a:pt x="1309" y="0"/>
                    <a:pt x="12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60"/>
            <p:cNvSpPr/>
            <p:nvPr/>
          </p:nvSpPr>
          <p:spPr>
            <a:xfrm>
              <a:off x="5423838" y="4581274"/>
              <a:ext cx="54049" cy="49807"/>
            </a:xfrm>
            <a:custGeom>
              <a:avLst/>
              <a:gdLst/>
              <a:ahLst/>
              <a:cxnLst/>
              <a:rect l="l" t="t" r="r" b="b"/>
              <a:pathLst>
                <a:path w="1491" h="1374" extrusionOk="0">
                  <a:moveTo>
                    <a:pt x="1238" y="1"/>
                  </a:moveTo>
                  <a:cubicBezTo>
                    <a:pt x="1203" y="1"/>
                    <a:pt x="1169" y="8"/>
                    <a:pt x="1140" y="23"/>
                  </a:cubicBezTo>
                  <a:cubicBezTo>
                    <a:pt x="1118" y="45"/>
                    <a:pt x="592" y="373"/>
                    <a:pt x="66" y="1053"/>
                  </a:cubicBezTo>
                  <a:cubicBezTo>
                    <a:pt x="0" y="1140"/>
                    <a:pt x="22" y="1272"/>
                    <a:pt x="110" y="1338"/>
                  </a:cubicBezTo>
                  <a:cubicBezTo>
                    <a:pt x="148" y="1363"/>
                    <a:pt x="194" y="1374"/>
                    <a:pt x="239" y="1374"/>
                  </a:cubicBezTo>
                  <a:cubicBezTo>
                    <a:pt x="271" y="1374"/>
                    <a:pt x="302" y="1369"/>
                    <a:pt x="329" y="1360"/>
                  </a:cubicBezTo>
                  <a:cubicBezTo>
                    <a:pt x="351" y="1338"/>
                    <a:pt x="373" y="1316"/>
                    <a:pt x="395" y="1294"/>
                  </a:cubicBezTo>
                  <a:cubicBezTo>
                    <a:pt x="877" y="658"/>
                    <a:pt x="1359" y="352"/>
                    <a:pt x="1359" y="352"/>
                  </a:cubicBezTo>
                  <a:cubicBezTo>
                    <a:pt x="1468" y="286"/>
                    <a:pt x="1490" y="176"/>
                    <a:pt x="1425" y="89"/>
                  </a:cubicBezTo>
                  <a:cubicBezTo>
                    <a:pt x="1381" y="30"/>
                    <a:pt x="1308" y="1"/>
                    <a:pt x="1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60"/>
            <p:cNvSpPr/>
            <p:nvPr/>
          </p:nvSpPr>
          <p:spPr>
            <a:xfrm>
              <a:off x="5460379" y="4599000"/>
              <a:ext cx="54049" cy="50388"/>
            </a:xfrm>
            <a:custGeom>
              <a:avLst/>
              <a:gdLst/>
              <a:ahLst/>
              <a:cxnLst/>
              <a:rect l="l" t="t" r="r" b="b"/>
              <a:pathLst>
                <a:path w="1491" h="1390" extrusionOk="0">
                  <a:moveTo>
                    <a:pt x="1251" y="1"/>
                  </a:moveTo>
                  <a:cubicBezTo>
                    <a:pt x="1212" y="1"/>
                    <a:pt x="1173" y="13"/>
                    <a:pt x="1140" y="38"/>
                  </a:cubicBezTo>
                  <a:cubicBezTo>
                    <a:pt x="1118" y="60"/>
                    <a:pt x="592" y="388"/>
                    <a:pt x="66" y="1068"/>
                  </a:cubicBezTo>
                  <a:cubicBezTo>
                    <a:pt x="0" y="1155"/>
                    <a:pt x="22" y="1287"/>
                    <a:pt x="110" y="1353"/>
                  </a:cubicBezTo>
                  <a:cubicBezTo>
                    <a:pt x="148" y="1378"/>
                    <a:pt x="194" y="1389"/>
                    <a:pt x="239" y="1389"/>
                  </a:cubicBezTo>
                  <a:cubicBezTo>
                    <a:pt x="271" y="1389"/>
                    <a:pt x="302" y="1384"/>
                    <a:pt x="329" y="1375"/>
                  </a:cubicBezTo>
                  <a:cubicBezTo>
                    <a:pt x="351" y="1353"/>
                    <a:pt x="373" y="1331"/>
                    <a:pt x="395" y="1309"/>
                  </a:cubicBezTo>
                  <a:cubicBezTo>
                    <a:pt x="877" y="673"/>
                    <a:pt x="1359" y="367"/>
                    <a:pt x="1359" y="367"/>
                  </a:cubicBezTo>
                  <a:cubicBezTo>
                    <a:pt x="1468" y="301"/>
                    <a:pt x="1490" y="191"/>
                    <a:pt x="1425" y="104"/>
                  </a:cubicBezTo>
                  <a:cubicBezTo>
                    <a:pt x="1384" y="35"/>
                    <a:pt x="1317" y="1"/>
                    <a:pt x="12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60"/>
            <p:cNvSpPr/>
            <p:nvPr/>
          </p:nvSpPr>
          <p:spPr>
            <a:xfrm>
              <a:off x="4953514" y="3730421"/>
              <a:ext cx="504491" cy="746822"/>
            </a:xfrm>
            <a:custGeom>
              <a:avLst/>
              <a:gdLst/>
              <a:ahLst/>
              <a:cxnLst/>
              <a:rect l="l" t="t" r="r" b="b"/>
              <a:pathLst>
                <a:path w="13917" h="20602" extrusionOk="0">
                  <a:moveTo>
                    <a:pt x="745" y="1"/>
                  </a:moveTo>
                  <a:lnTo>
                    <a:pt x="504" y="1469"/>
                  </a:lnTo>
                  <a:cubicBezTo>
                    <a:pt x="0" y="4625"/>
                    <a:pt x="2433" y="7496"/>
                    <a:pt x="5633" y="7496"/>
                  </a:cubicBezTo>
                  <a:lnTo>
                    <a:pt x="7167" y="7496"/>
                  </a:lnTo>
                  <a:lnTo>
                    <a:pt x="7167" y="20513"/>
                  </a:lnTo>
                  <a:lnTo>
                    <a:pt x="13522" y="20601"/>
                  </a:lnTo>
                  <a:lnTo>
                    <a:pt x="13873" y="4647"/>
                  </a:lnTo>
                  <a:cubicBezTo>
                    <a:pt x="13916" y="2105"/>
                    <a:pt x="11878" y="23"/>
                    <a:pt x="9336" y="23"/>
                  </a:cubicBezTo>
                  <a:lnTo>
                    <a:pt x="7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60"/>
            <p:cNvSpPr/>
            <p:nvPr/>
          </p:nvSpPr>
          <p:spPr>
            <a:xfrm>
              <a:off x="5198210" y="4387438"/>
              <a:ext cx="265350" cy="89828"/>
            </a:xfrm>
            <a:custGeom>
              <a:avLst/>
              <a:gdLst/>
              <a:ahLst/>
              <a:cxnLst/>
              <a:rect l="l" t="t" r="r" b="b"/>
              <a:pathLst>
                <a:path w="7320" h="2478" extrusionOk="0">
                  <a:moveTo>
                    <a:pt x="0" y="1"/>
                  </a:moveTo>
                  <a:lnTo>
                    <a:pt x="0" y="2477"/>
                  </a:lnTo>
                  <a:lnTo>
                    <a:pt x="7320" y="2477"/>
                  </a:lnTo>
                  <a:lnTo>
                    <a:pt x="73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60"/>
            <p:cNvSpPr/>
            <p:nvPr/>
          </p:nvSpPr>
          <p:spPr>
            <a:xfrm>
              <a:off x="5357099" y="3752679"/>
              <a:ext cx="45313" cy="976394"/>
            </a:xfrm>
            <a:custGeom>
              <a:avLst/>
              <a:gdLst/>
              <a:ahLst/>
              <a:cxnLst/>
              <a:rect l="l" t="t" r="r" b="b"/>
              <a:pathLst>
                <a:path w="1250" h="26935" extrusionOk="0">
                  <a:moveTo>
                    <a:pt x="0" y="1"/>
                  </a:moveTo>
                  <a:lnTo>
                    <a:pt x="44" y="26934"/>
                  </a:lnTo>
                  <a:lnTo>
                    <a:pt x="1249" y="26934"/>
                  </a:lnTo>
                  <a:lnTo>
                    <a:pt x="120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60"/>
            <p:cNvSpPr/>
            <p:nvPr/>
          </p:nvSpPr>
          <p:spPr>
            <a:xfrm>
              <a:off x="6043480" y="3740753"/>
              <a:ext cx="96171" cy="41361"/>
            </a:xfrm>
            <a:custGeom>
              <a:avLst/>
              <a:gdLst/>
              <a:ahLst/>
              <a:cxnLst/>
              <a:rect l="l" t="t" r="r" b="b"/>
              <a:pathLst>
                <a:path w="2653" h="1141" extrusionOk="0">
                  <a:moveTo>
                    <a:pt x="1" y="1"/>
                  </a:moveTo>
                  <a:lnTo>
                    <a:pt x="1" y="1140"/>
                  </a:lnTo>
                  <a:lnTo>
                    <a:pt x="2652" y="1140"/>
                  </a:lnTo>
                  <a:lnTo>
                    <a:pt x="2652" y="4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60"/>
            <p:cNvSpPr/>
            <p:nvPr/>
          </p:nvSpPr>
          <p:spPr>
            <a:xfrm>
              <a:off x="4619060" y="3732016"/>
              <a:ext cx="231203" cy="52490"/>
            </a:xfrm>
            <a:custGeom>
              <a:avLst/>
              <a:gdLst/>
              <a:ahLst/>
              <a:cxnLst/>
              <a:rect l="l" t="t" r="r" b="b"/>
              <a:pathLst>
                <a:path w="6378" h="1448" extrusionOk="0">
                  <a:moveTo>
                    <a:pt x="6377" y="1"/>
                  </a:moveTo>
                  <a:lnTo>
                    <a:pt x="0" y="373"/>
                  </a:lnTo>
                  <a:lnTo>
                    <a:pt x="0" y="1447"/>
                  </a:lnTo>
                  <a:lnTo>
                    <a:pt x="6377" y="1425"/>
                  </a:lnTo>
                  <a:lnTo>
                    <a:pt x="63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60"/>
            <p:cNvSpPr/>
            <p:nvPr/>
          </p:nvSpPr>
          <p:spPr>
            <a:xfrm>
              <a:off x="4619060" y="3704212"/>
              <a:ext cx="1520543" cy="158159"/>
            </a:xfrm>
            <a:custGeom>
              <a:avLst/>
              <a:gdLst/>
              <a:ahLst/>
              <a:cxnLst/>
              <a:rect l="l" t="t" r="r" b="b"/>
              <a:pathLst>
                <a:path w="41946" h="4363" extrusionOk="0">
                  <a:moveTo>
                    <a:pt x="21359" y="0"/>
                  </a:moveTo>
                  <a:cubicBezTo>
                    <a:pt x="21231" y="0"/>
                    <a:pt x="21102" y="0"/>
                    <a:pt x="20973" y="1"/>
                  </a:cubicBezTo>
                  <a:cubicBezTo>
                    <a:pt x="9380" y="23"/>
                    <a:pt x="0" y="1009"/>
                    <a:pt x="0" y="2214"/>
                  </a:cubicBezTo>
                  <a:cubicBezTo>
                    <a:pt x="0" y="3406"/>
                    <a:pt x="9172" y="4362"/>
                    <a:pt x="20586" y="4362"/>
                  </a:cubicBezTo>
                  <a:cubicBezTo>
                    <a:pt x="20714" y="4362"/>
                    <a:pt x="20843" y="4362"/>
                    <a:pt x="20973" y="4362"/>
                  </a:cubicBezTo>
                  <a:cubicBezTo>
                    <a:pt x="32566" y="4340"/>
                    <a:pt x="41945" y="3354"/>
                    <a:pt x="41945" y="2148"/>
                  </a:cubicBezTo>
                  <a:cubicBezTo>
                    <a:pt x="41945" y="957"/>
                    <a:pt x="32753" y="0"/>
                    <a:pt x="21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60"/>
            <p:cNvSpPr/>
            <p:nvPr/>
          </p:nvSpPr>
          <p:spPr>
            <a:xfrm>
              <a:off x="4619060" y="3664480"/>
              <a:ext cx="1520543" cy="158159"/>
            </a:xfrm>
            <a:custGeom>
              <a:avLst/>
              <a:gdLst/>
              <a:ahLst/>
              <a:cxnLst/>
              <a:rect l="l" t="t" r="r" b="b"/>
              <a:pathLst>
                <a:path w="41946" h="4363" extrusionOk="0">
                  <a:moveTo>
                    <a:pt x="20973" y="1"/>
                  </a:moveTo>
                  <a:cubicBezTo>
                    <a:pt x="9380" y="23"/>
                    <a:pt x="0" y="1031"/>
                    <a:pt x="0" y="2236"/>
                  </a:cubicBezTo>
                  <a:cubicBezTo>
                    <a:pt x="0" y="3407"/>
                    <a:pt x="9172" y="4362"/>
                    <a:pt x="20586" y="4362"/>
                  </a:cubicBezTo>
                  <a:cubicBezTo>
                    <a:pt x="20714" y="4362"/>
                    <a:pt x="20843" y="4362"/>
                    <a:pt x="20973" y="4362"/>
                  </a:cubicBezTo>
                  <a:cubicBezTo>
                    <a:pt x="32544" y="4362"/>
                    <a:pt x="41945" y="3354"/>
                    <a:pt x="41945" y="2149"/>
                  </a:cubicBezTo>
                  <a:cubicBezTo>
                    <a:pt x="41945" y="943"/>
                    <a:pt x="32544" y="1"/>
                    <a:pt x="209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60"/>
            <p:cNvSpPr/>
            <p:nvPr/>
          </p:nvSpPr>
          <p:spPr>
            <a:xfrm>
              <a:off x="5476257" y="3344346"/>
              <a:ext cx="112049" cy="256614"/>
            </a:xfrm>
            <a:custGeom>
              <a:avLst/>
              <a:gdLst/>
              <a:ahLst/>
              <a:cxnLst/>
              <a:rect l="l" t="t" r="r" b="b"/>
              <a:pathLst>
                <a:path w="3091" h="7079" extrusionOk="0">
                  <a:moveTo>
                    <a:pt x="2411" y="0"/>
                  </a:moveTo>
                  <a:lnTo>
                    <a:pt x="570" y="439"/>
                  </a:lnTo>
                  <a:lnTo>
                    <a:pt x="0" y="6838"/>
                  </a:lnTo>
                  <a:lnTo>
                    <a:pt x="3090" y="7079"/>
                  </a:lnTo>
                  <a:lnTo>
                    <a:pt x="3090" y="7079"/>
                  </a:lnTo>
                  <a:lnTo>
                    <a:pt x="2411" y="0"/>
                  </a:ln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60"/>
            <p:cNvSpPr/>
            <p:nvPr/>
          </p:nvSpPr>
          <p:spPr>
            <a:xfrm>
              <a:off x="5457987" y="3055967"/>
              <a:ext cx="140650" cy="369424"/>
            </a:xfrm>
            <a:custGeom>
              <a:avLst/>
              <a:gdLst/>
              <a:ahLst/>
              <a:cxnLst/>
              <a:rect l="l" t="t" r="r" b="b"/>
              <a:pathLst>
                <a:path w="3880" h="10191" extrusionOk="0">
                  <a:moveTo>
                    <a:pt x="0" y="0"/>
                  </a:moveTo>
                  <a:lnTo>
                    <a:pt x="373" y="10191"/>
                  </a:lnTo>
                  <a:lnTo>
                    <a:pt x="3879" y="9840"/>
                  </a:lnTo>
                  <a:cubicBezTo>
                    <a:pt x="3156" y="1162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60"/>
            <p:cNvSpPr/>
            <p:nvPr/>
          </p:nvSpPr>
          <p:spPr>
            <a:xfrm>
              <a:off x="4978129" y="2994775"/>
              <a:ext cx="541829" cy="695166"/>
            </a:xfrm>
            <a:custGeom>
              <a:avLst/>
              <a:gdLst/>
              <a:ahLst/>
              <a:cxnLst/>
              <a:rect l="l" t="t" r="r" b="b"/>
              <a:pathLst>
                <a:path w="14947" h="19177" extrusionOk="0">
                  <a:moveTo>
                    <a:pt x="7079" y="1"/>
                  </a:moveTo>
                  <a:cubicBezTo>
                    <a:pt x="7079" y="1"/>
                    <a:pt x="2126" y="1140"/>
                    <a:pt x="308" y="3551"/>
                  </a:cubicBezTo>
                  <a:cubicBezTo>
                    <a:pt x="1" y="3989"/>
                    <a:pt x="154" y="4471"/>
                    <a:pt x="220" y="4997"/>
                  </a:cubicBezTo>
                  <a:lnTo>
                    <a:pt x="1995" y="19176"/>
                  </a:lnTo>
                  <a:lnTo>
                    <a:pt x="14947" y="18168"/>
                  </a:lnTo>
                  <a:lnTo>
                    <a:pt x="14245" y="3134"/>
                  </a:lnTo>
                  <a:cubicBezTo>
                    <a:pt x="14180" y="2499"/>
                    <a:pt x="13807" y="1951"/>
                    <a:pt x="13237" y="1688"/>
                  </a:cubicBezTo>
                  <a:cubicBezTo>
                    <a:pt x="11966" y="1074"/>
                    <a:pt x="9117" y="66"/>
                    <a:pt x="70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60"/>
            <p:cNvSpPr/>
            <p:nvPr/>
          </p:nvSpPr>
          <p:spPr>
            <a:xfrm>
              <a:off x="5481804" y="3197347"/>
              <a:ext cx="30232" cy="224859"/>
            </a:xfrm>
            <a:custGeom>
              <a:avLst/>
              <a:gdLst/>
              <a:ahLst/>
              <a:cxnLst/>
              <a:rect l="l" t="t" r="r" b="b"/>
              <a:pathLst>
                <a:path w="834" h="6203" extrusionOk="0">
                  <a:moveTo>
                    <a:pt x="198" y="1"/>
                  </a:moveTo>
                  <a:lnTo>
                    <a:pt x="1" y="23"/>
                  </a:lnTo>
                  <a:lnTo>
                    <a:pt x="658" y="6203"/>
                  </a:lnTo>
                  <a:lnTo>
                    <a:pt x="834" y="618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60"/>
            <p:cNvSpPr/>
            <p:nvPr/>
          </p:nvSpPr>
          <p:spPr>
            <a:xfrm>
              <a:off x="5248237" y="3577912"/>
              <a:ext cx="603816" cy="204196"/>
            </a:xfrm>
            <a:custGeom>
              <a:avLst/>
              <a:gdLst/>
              <a:ahLst/>
              <a:cxnLst/>
              <a:rect l="l" t="t" r="r" b="b"/>
              <a:pathLst>
                <a:path w="16657" h="5633" extrusionOk="0">
                  <a:moveTo>
                    <a:pt x="12317" y="0"/>
                  </a:moveTo>
                  <a:lnTo>
                    <a:pt x="264" y="2937"/>
                  </a:lnTo>
                  <a:cubicBezTo>
                    <a:pt x="23" y="3003"/>
                    <a:pt x="1" y="3353"/>
                    <a:pt x="242" y="3441"/>
                  </a:cubicBezTo>
                  <a:lnTo>
                    <a:pt x="6729" y="5632"/>
                  </a:lnTo>
                  <a:lnTo>
                    <a:pt x="16656" y="3134"/>
                  </a:lnTo>
                  <a:lnTo>
                    <a:pt x="123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60"/>
            <p:cNvSpPr/>
            <p:nvPr/>
          </p:nvSpPr>
          <p:spPr>
            <a:xfrm>
              <a:off x="4948729" y="3445233"/>
              <a:ext cx="162110" cy="179582"/>
            </a:xfrm>
            <a:custGeom>
              <a:avLst/>
              <a:gdLst/>
              <a:ahLst/>
              <a:cxnLst/>
              <a:rect l="l" t="t" r="r" b="b"/>
              <a:pathLst>
                <a:path w="4472" h="4954" extrusionOk="0">
                  <a:moveTo>
                    <a:pt x="4033" y="0"/>
                  </a:moveTo>
                  <a:lnTo>
                    <a:pt x="1" y="987"/>
                  </a:lnTo>
                  <a:lnTo>
                    <a:pt x="483" y="4953"/>
                  </a:lnTo>
                  <a:lnTo>
                    <a:pt x="4472" y="3814"/>
                  </a:lnTo>
                  <a:cubicBezTo>
                    <a:pt x="4472" y="3660"/>
                    <a:pt x="4033" y="0"/>
                    <a:pt x="4033" y="0"/>
                  </a:cubicBez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60"/>
            <p:cNvSpPr/>
            <p:nvPr/>
          </p:nvSpPr>
          <p:spPr>
            <a:xfrm>
              <a:off x="4962251" y="3554059"/>
              <a:ext cx="460013" cy="145580"/>
            </a:xfrm>
            <a:custGeom>
              <a:avLst/>
              <a:gdLst/>
              <a:ahLst/>
              <a:cxnLst/>
              <a:rect l="l" t="t" r="r" b="b"/>
              <a:pathLst>
                <a:path w="12690" h="4016" extrusionOk="0">
                  <a:moveTo>
                    <a:pt x="658" y="1"/>
                  </a:moveTo>
                  <a:cubicBezTo>
                    <a:pt x="0" y="943"/>
                    <a:pt x="0" y="1754"/>
                    <a:pt x="220" y="2390"/>
                  </a:cubicBezTo>
                  <a:cubicBezTo>
                    <a:pt x="574" y="3392"/>
                    <a:pt x="1586" y="4016"/>
                    <a:pt x="2647" y="4016"/>
                  </a:cubicBezTo>
                  <a:cubicBezTo>
                    <a:pt x="2700" y="4016"/>
                    <a:pt x="2753" y="4014"/>
                    <a:pt x="2806" y="4011"/>
                  </a:cubicBezTo>
                  <a:lnTo>
                    <a:pt x="12317" y="3332"/>
                  </a:lnTo>
                  <a:lnTo>
                    <a:pt x="12689" y="987"/>
                  </a:lnTo>
                  <a:lnTo>
                    <a:pt x="2630" y="1"/>
                  </a:ln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60"/>
            <p:cNvSpPr/>
            <p:nvPr/>
          </p:nvSpPr>
          <p:spPr>
            <a:xfrm>
              <a:off x="5362646" y="3545177"/>
              <a:ext cx="268540" cy="143804"/>
            </a:xfrm>
            <a:custGeom>
              <a:avLst/>
              <a:gdLst/>
              <a:ahLst/>
              <a:cxnLst/>
              <a:rect l="l" t="t" r="r" b="b"/>
              <a:pathLst>
                <a:path w="7408" h="3967" extrusionOk="0">
                  <a:moveTo>
                    <a:pt x="4841" y="0"/>
                  </a:moveTo>
                  <a:cubicBezTo>
                    <a:pt x="3004" y="0"/>
                    <a:pt x="1644" y="1232"/>
                    <a:pt x="1644" y="1232"/>
                  </a:cubicBezTo>
                  <a:cubicBezTo>
                    <a:pt x="1644" y="1232"/>
                    <a:pt x="1" y="2284"/>
                    <a:pt x="790" y="3423"/>
                  </a:cubicBezTo>
                  <a:cubicBezTo>
                    <a:pt x="1074" y="3835"/>
                    <a:pt x="1762" y="3966"/>
                    <a:pt x="2525" y="3966"/>
                  </a:cubicBezTo>
                  <a:cubicBezTo>
                    <a:pt x="3874" y="3966"/>
                    <a:pt x="5457" y="3555"/>
                    <a:pt x="5457" y="3555"/>
                  </a:cubicBezTo>
                  <a:lnTo>
                    <a:pt x="7408" y="881"/>
                  </a:lnTo>
                  <a:cubicBezTo>
                    <a:pt x="6511" y="228"/>
                    <a:pt x="5632" y="0"/>
                    <a:pt x="4841" y="0"/>
                  </a:cubicBez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60"/>
            <p:cNvSpPr/>
            <p:nvPr/>
          </p:nvSpPr>
          <p:spPr>
            <a:xfrm>
              <a:off x="4880432" y="3078189"/>
              <a:ext cx="267743" cy="514025"/>
            </a:xfrm>
            <a:custGeom>
              <a:avLst/>
              <a:gdLst/>
              <a:ahLst/>
              <a:cxnLst/>
              <a:rect l="l" t="t" r="r" b="b"/>
              <a:pathLst>
                <a:path w="7386" h="14180" extrusionOk="0">
                  <a:moveTo>
                    <a:pt x="4493" y="1"/>
                  </a:moveTo>
                  <a:cubicBezTo>
                    <a:pt x="4493" y="1"/>
                    <a:pt x="0" y="1184"/>
                    <a:pt x="1403" y="14180"/>
                  </a:cubicBezTo>
                  <a:lnTo>
                    <a:pt x="7386" y="12142"/>
                  </a:lnTo>
                  <a:lnTo>
                    <a:pt x="44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60"/>
            <p:cNvSpPr/>
            <p:nvPr/>
          </p:nvSpPr>
          <p:spPr>
            <a:xfrm>
              <a:off x="5098882" y="3240268"/>
              <a:ext cx="52490" cy="297939"/>
            </a:xfrm>
            <a:custGeom>
              <a:avLst/>
              <a:gdLst/>
              <a:ahLst/>
              <a:cxnLst/>
              <a:rect l="l" t="t" r="r" b="b"/>
              <a:pathLst>
                <a:path w="1448" h="8219" extrusionOk="0">
                  <a:moveTo>
                    <a:pt x="790" y="0"/>
                  </a:moveTo>
                  <a:lnTo>
                    <a:pt x="592" y="22"/>
                  </a:lnTo>
                  <a:lnTo>
                    <a:pt x="1250" y="7627"/>
                  </a:lnTo>
                  <a:lnTo>
                    <a:pt x="1" y="8043"/>
                  </a:lnTo>
                  <a:lnTo>
                    <a:pt x="67" y="8219"/>
                  </a:lnTo>
                  <a:lnTo>
                    <a:pt x="1447" y="7758"/>
                  </a:lnTo>
                  <a:lnTo>
                    <a:pt x="79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60"/>
            <p:cNvSpPr/>
            <p:nvPr/>
          </p:nvSpPr>
          <p:spPr>
            <a:xfrm>
              <a:off x="5493730" y="3324697"/>
              <a:ext cx="537225" cy="457403"/>
            </a:xfrm>
            <a:custGeom>
              <a:avLst/>
              <a:gdLst/>
              <a:ahLst/>
              <a:cxnLst/>
              <a:rect l="l" t="t" r="r" b="b"/>
              <a:pathLst>
                <a:path w="14820" h="12618" extrusionOk="0">
                  <a:moveTo>
                    <a:pt x="14077" y="1"/>
                  </a:moveTo>
                  <a:cubicBezTo>
                    <a:pt x="14032" y="1"/>
                    <a:pt x="13986" y="6"/>
                    <a:pt x="13939" y="16"/>
                  </a:cubicBezTo>
                  <a:lnTo>
                    <a:pt x="4471" y="2120"/>
                  </a:lnTo>
                  <a:cubicBezTo>
                    <a:pt x="3880" y="2252"/>
                    <a:pt x="3375" y="2690"/>
                    <a:pt x="3178" y="3260"/>
                  </a:cubicBezTo>
                  <a:lnTo>
                    <a:pt x="1" y="12617"/>
                  </a:lnTo>
                  <a:lnTo>
                    <a:pt x="10695" y="9856"/>
                  </a:lnTo>
                  <a:cubicBezTo>
                    <a:pt x="11155" y="9725"/>
                    <a:pt x="11550" y="9374"/>
                    <a:pt x="11725" y="8914"/>
                  </a:cubicBezTo>
                  <a:lnTo>
                    <a:pt x="14662" y="849"/>
                  </a:lnTo>
                  <a:cubicBezTo>
                    <a:pt x="14820" y="434"/>
                    <a:pt x="14496" y="1"/>
                    <a:pt x="140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60"/>
            <p:cNvSpPr/>
            <p:nvPr/>
          </p:nvSpPr>
          <p:spPr>
            <a:xfrm>
              <a:off x="5755899" y="3512660"/>
              <a:ext cx="77104" cy="71739"/>
            </a:xfrm>
            <a:custGeom>
              <a:avLst/>
              <a:gdLst/>
              <a:ahLst/>
              <a:cxnLst/>
              <a:rect l="l" t="t" r="r" b="b"/>
              <a:pathLst>
                <a:path w="2127" h="1979" extrusionOk="0">
                  <a:moveTo>
                    <a:pt x="1143" y="0"/>
                  </a:moveTo>
                  <a:cubicBezTo>
                    <a:pt x="781" y="0"/>
                    <a:pt x="409" y="232"/>
                    <a:pt x="242" y="617"/>
                  </a:cubicBezTo>
                  <a:cubicBezTo>
                    <a:pt x="1" y="1121"/>
                    <a:pt x="198" y="1713"/>
                    <a:pt x="658" y="1910"/>
                  </a:cubicBezTo>
                  <a:cubicBezTo>
                    <a:pt x="767" y="1956"/>
                    <a:pt x="880" y="1979"/>
                    <a:pt x="993" y="1979"/>
                  </a:cubicBezTo>
                  <a:cubicBezTo>
                    <a:pt x="1359" y="1979"/>
                    <a:pt x="1718" y="1747"/>
                    <a:pt x="1885" y="1362"/>
                  </a:cubicBezTo>
                  <a:cubicBezTo>
                    <a:pt x="2126" y="836"/>
                    <a:pt x="1929" y="266"/>
                    <a:pt x="1469" y="69"/>
                  </a:cubicBezTo>
                  <a:cubicBezTo>
                    <a:pt x="1365" y="22"/>
                    <a:pt x="1254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60"/>
            <p:cNvSpPr/>
            <p:nvPr/>
          </p:nvSpPr>
          <p:spPr>
            <a:xfrm>
              <a:off x="4955182" y="3652590"/>
              <a:ext cx="204921" cy="142390"/>
            </a:xfrm>
            <a:custGeom>
              <a:avLst/>
              <a:gdLst/>
              <a:ahLst/>
              <a:cxnLst/>
              <a:rect l="l" t="t" r="r" b="b"/>
              <a:pathLst>
                <a:path w="5653" h="3928" extrusionOk="0">
                  <a:moveTo>
                    <a:pt x="634" y="0"/>
                  </a:moveTo>
                  <a:cubicBezTo>
                    <a:pt x="634" y="0"/>
                    <a:pt x="0" y="3927"/>
                    <a:pt x="2671" y="3927"/>
                  </a:cubicBezTo>
                  <a:cubicBezTo>
                    <a:pt x="2721" y="3927"/>
                    <a:pt x="2773" y="3926"/>
                    <a:pt x="2825" y="3923"/>
                  </a:cubicBezTo>
                  <a:cubicBezTo>
                    <a:pt x="5652" y="3792"/>
                    <a:pt x="5017" y="22"/>
                    <a:pt x="5017" y="22"/>
                  </a:cubicBezTo>
                  <a:lnTo>
                    <a:pt x="6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60"/>
            <p:cNvSpPr/>
            <p:nvPr/>
          </p:nvSpPr>
          <p:spPr>
            <a:xfrm>
              <a:off x="4916973" y="3668432"/>
              <a:ext cx="98528" cy="97005"/>
            </a:xfrm>
            <a:custGeom>
              <a:avLst/>
              <a:gdLst/>
              <a:ahLst/>
              <a:cxnLst/>
              <a:rect l="l" t="t" r="r" b="b"/>
              <a:pathLst>
                <a:path w="2718" h="2676" extrusionOk="0">
                  <a:moveTo>
                    <a:pt x="1377" y="417"/>
                  </a:moveTo>
                  <a:cubicBezTo>
                    <a:pt x="1863" y="417"/>
                    <a:pt x="2257" y="804"/>
                    <a:pt x="2257" y="1295"/>
                  </a:cubicBezTo>
                  <a:cubicBezTo>
                    <a:pt x="2279" y="1799"/>
                    <a:pt x="1885" y="2215"/>
                    <a:pt x="1381" y="2237"/>
                  </a:cubicBezTo>
                  <a:cubicBezTo>
                    <a:pt x="1368" y="2237"/>
                    <a:pt x="1354" y="2238"/>
                    <a:pt x="1341" y="2238"/>
                  </a:cubicBezTo>
                  <a:cubicBezTo>
                    <a:pt x="855" y="2238"/>
                    <a:pt x="460" y="1851"/>
                    <a:pt x="439" y="1360"/>
                  </a:cubicBezTo>
                  <a:cubicBezTo>
                    <a:pt x="439" y="856"/>
                    <a:pt x="833" y="440"/>
                    <a:pt x="1337" y="418"/>
                  </a:cubicBezTo>
                  <a:cubicBezTo>
                    <a:pt x="1350" y="417"/>
                    <a:pt x="1364" y="417"/>
                    <a:pt x="1377" y="417"/>
                  </a:cubicBezTo>
                  <a:close/>
                  <a:moveTo>
                    <a:pt x="1357" y="1"/>
                  </a:moveTo>
                  <a:cubicBezTo>
                    <a:pt x="1343" y="1"/>
                    <a:pt x="1329" y="1"/>
                    <a:pt x="1315" y="2"/>
                  </a:cubicBezTo>
                  <a:cubicBezTo>
                    <a:pt x="570" y="23"/>
                    <a:pt x="0" y="637"/>
                    <a:pt x="22" y="1382"/>
                  </a:cubicBezTo>
                  <a:cubicBezTo>
                    <a:pt x="44" y="2092"/>
                    <a:pt x="636" y="2676"/>
                    <a:pt x="1363" y="2676"/>
                  </a:cubicBezTo>
                  <a:cubicBezTo>
                    <a:pt x="1376" y="2676"/>
                    <a:pt x="1389" y="2676"/>
                    <a:pt x="1403" y="2675"/>
                  </a:cubicBezTo>
                  <a:cubicBezTo>
                    <a:pt x="2148" y="2653"/>
                    <a:pt x="2718" y="2018"/>
                    <a:pt x="2696" y="1295"/>
                  </a:cubicBezTo>
                  <a:cubicBezTo>
                    <a:pt x="2674" y="563"/>
                    <a:pt x="2083" y="1"/>
                    <a:pt x="1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60"/>
            <p:cNvSpPr/>
            <p:nvPr/>
          </p:nvSpPr>
          <p:spPr>
            <a:xfrm>
              <a:off x="4978926" y="3635914"/>
              <a:ext cx="157325" cy="34184"/>
            </a:xfrm>
            <a:custGeom>
              <a:avLst/>
              <a:gdLst/>
              <a:ahLst/>
              <a:cxnLst/>
              <a:rect l="l" t="t" r="r" b="b"/>
              <a:pathLst>
                <a:path w="4340" h="943" extrusionOk="0">
                  <a:moveTo>
                    <a:pt x="2170" y="0"/>
                  </a:moveTo>
                  <a:cubicBezTo>
                    <a:pt x="987" y="0"/>
                    <a:pt x="1" y="219"/>
                    <a:pt x="1" y="460"/>
                  </a:cubicBezTo>
                  <a:cubicBezTo>
                    <a:pt x="1" y="723"/>
                    <a:pt x="987" y="942"/>
                    <a:pt x="2170" y="942"/>
                  </a:cubicBezTo>
                  <a:cubicBezTo>
                    <a:pt x="3376" y="942"/>
                    <a:pt x="4340" y="723"/>
                    <a:pt x="4340" y="460"/>
                  </a:cubicBezTo>
                  <a:cubicBezTo>
                    <a:pt x="4340" y="219"/>
                    <a:pt x="3376" y="0"/>
                    <a:pt x="21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60"/>
            <p:cNvSpPr/>
            <p:nvPr/>
          </p:nvSpPr>
          <p:spPr>
            <a:xfrm>
              <a:off x="5214088" y="2869273"/>
              <a:ext cx="127926" cy="192633"/>
            </a:xfrm>
            <a:custGeom>
              <a:avLst/>
              <a:gdLst/>
              <a:ahLst/>
              <a:cxnLst/>
              <a:rect l="l" t="t" r="r" b="b"/>
              <a:pathLst>
                <a:path w="3529" h="5314" extrusionOk="0">
                  <a:moveTo>
                    <a:pt x="548" y="0"/>
                  </a:moveTo>
                  <a:lnTo>
                    <a:pt x="0" y="3901"/>
                  </a:lnTo>
                  <a:cubicBezTo>
                    <a:pt x="22" y="4734"/>
                    <a:pt x="767" y="5238"/>
                    <a:pt x="1600" y="5304"/>
                  </a:cubicBezTo>
                  <a:cubicBezTo>
                    <a:pt x="1675" y="5310"/>
                    <a:pt x="1747" y="5314"/>
                    <a:pt x="1818" y="5314"/>
                  </a:cubicBezTo>
                  <a:cubicBezTo>
                    <a:pt x="2663" y="5314"/>
                    <a:pt x="3229" y="4833"/>
                    <a:pt x="3310" y="3923"/>
                  </a:cubicBezTo>
                  <a:lnTo>
                    <a:pt x="3529" y="1600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60"/>
            <p:cNvSpPr/>
            <p:nvPr/>
          </p:nvSpPr>
          <p:spPr>
            <a:xfrm>
              <a:off x="5345970" y="2839656"/>
              <a:ext cx="20699" cy="27260"/>
            </a:xfrm>
            <a:custGeom>
              <a:avLst/>
              <a:gdLst/>
              <a:ahLst/>
              <a:cxnLst/>
              <a:rect l="l" t="t" r="r" b="b"/>
              <a:pathLst>
                <a:path w="571" h="752" extrusionOk="0">
                  <a:moveTo>
                    <a:pt x="453" y="0"/>
                  </a:moveTo>
                  <a:cubicBezTo>
                    <a:pt x="447" y="0"/>
                    <a:pt x="443" y="2"/>
                    <a:pt x="439" y="6"/>
                  </a:cubicBezTo>
                  <a:cubicBezTo>
                    <a:pt x="395" y="6"/>
                    <a:pt x="373" y="50"/>
                    <a:pt x="373" y="72"/>
                  </a:cubicBezTo>
                  <a:lnTo>
                    <a:pt x="417" y="598"/>
                  </a:lnTo>
                  <a:lnTo>
                    <a:pt x="66" y="598"/>
                  </a:lnTo>
                  <a:cubicBezTo>
                    <a:pt x="22" y="598"/>
                    <a:pt x="0" y="642"/>
                    <a:pt x="0" y="686"/>
                  </a:cubicBezTo>
                  <a:cubicBezTo>
                    <a:pt x="0" y="729"/>
                    <a:pt x="22" y="751"/>
                    <a:pt x="66" y="751"/>
                  </a:cubicBezTo>
                  <a:lnTo>
                    <a:pt x="504" y="729"/>
                  </a:lnTo>
                  <a:cubicBezTo>
                    <a:pt x="526" y="729"/>
                    <a:pt x="548" y="729"/>
                    <a:pt x="548" y="708"/>
                  </a:cubicBezTo>
                  <a:cubicBezTo>
                    <a:pt x="570" y="686"/>
                    <a:pt x="570" y="686"/>
                    <a:pt x="570" y="664"/>
                  </a:cubicBezTo>
                  <a:lnTo>
                    <a:pt x="504" y="72"/>
                  </a:lnTo>
                  <a:cubicBezTo>
                    <a:pt x="504" y="36"/>
                    <a:pt x="475" y="0"/>
                    <a:pt x="453" y="0"/>
                  </a:cubicBezTo>
                  <a:close/>
                </a:path>
              </a:pathLst>
            </a:custGeom>
            <a:solidFill>
              <a:srgbClr val="0B1B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60"/>
            <p:cNvSpPr/>
            <p:nvPr/>
          </p:nvSpPr>
          <p:spPr>
            <a:xfrm>
              <a:off x="5316570" y="2883846"/>
              <a:ext cx="52454" cy="11672"/>
            </a:xfrm>
            <a:custGeom>
              <a:avLst/>
              <a:gdLst/>
              <a:ahLst/>
              <a:cxnLst/>
              <a:rect l="l" t="t" r="r" b="b"/>
              <a:pathLst>
                <a:path w="1447" h="322" extrusionOk="0">
                  <a:moveTo>
                    <a:pt x="75" y="0"/>
                  </a:moveTo>
                  <a:cubicBezTo>
                    <a:pt x="56" y="0"/>
                    <a:pt x="35" y="11"/>
                    <a:pt x="22" y="36"/>
                  </a:cubicBezTo>
                  <a:cubicBezTo>
                    <a:pt x="1" y="58"/>
                    <a:pt x="1" y="102"/>
                    <a:pt x="44" y="124"/>
                  </a:cubicBezTo>
                  <a:cubicBezTo>
                    <a:pt x="66" y="146"/>
                    <a:pt x="329" y="321"/>
                    <a:pt x="724" y="321"/>
                  </a:cubicBezTo>
                  <a:cubicBezTo>
                    <a:pt x="921" y="321"/>
                    <a:pt x="1140" y="277"/>
                    <a:pt x="1381" y="146"/>
                  </a:cubicBezTo>
                  <a:cubicBezTo>
                    <a:pt x="1425" y="124"/>
                    <a:pt x="1447" y="80"/>
                    <a:pt x="1425" y="36"/>
                  </a:cubicBezTo>
                  <a:cubicBezTo>
                    <a:pt x="1412" y="11"/>
                    <a:pt x="1392" y="0"/>
                    <a:pt x="1368" y="0"/>
                  </a:cubicBezTo>
                  <a:cubicBezTo>
                    <a:pt x="1352" y="0"/>
                    <a:pt x="1334" y="5"/>
                    <a:pt x="1315" y="14"/>
                  </a:cubicBezTo>
                  <a:cubicBezTo>
                    <a:pt x="1090" y="142"/>
                    <a:pt x="880" y="185"/>
                    <a:pt x="700" y="185"/>
                  </a:cubicBezTo>
                  <a:cubicBezTo>
                    <a:pt x="356" y="185"/>
                    <a:pt x="124" y="29"/>
                    <a:pt x="110" y="14"/>
                  </a:cubicBezTo>
                  <a:cubicBezTo>
                    <a:pt x="101" y="5"/>
                    <a:pt x="88" y="0"/>
                    <a:pt x="75" y="0"/>
                  </a:cubicBezTo>
                  <a:close/>
                </a:path>
              </a:pathLst>
            </a:custGeom>
            <a:solidFill>
              <a:srgbClr val="0B1B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60"/>
            <p:cNvSpPr/>
            <p:nvPr/>
          </p:nvSpPr>
          <p:spPr>
            <a:xfrm>
              <a:off x="5250629" y="2787418"/>
              <a:ext cx="94576" cy="77901"/>
            </a:xfrm>
            <a:custGeom>
              <a:avLst/>
              <a:gdLst/>
              <a:ahLst/>
              <a:cxnLst/>
              <a:rect l="l" t="t" r="r" b="b"/>
              <a:pathLst>
                <a:path w="2609" h="2149" extrusionOk="0">
                  <a:moveTo>
                    <a:pt x="1294" y="110"/>
                  </a:moveTo>
                  <a:cubicBezTo>
                    <a:pt x="1951" y="110"/>
                    <a:pt x="2477" y="549"/>
                    <a:pt x="2477" y="1075"/>
                  </a:cubicBezTo>
                  <a:cubicBezTo>
                    <a:pt x="2477" y="1601"/>
                    <a:pt x="1951" y="2039"/>
                    <a:pt x="1294" y="2039"/>
                  </a:cubicBezTo>
                  <a:cubicBezTo>
                    <a:pt x="658" y="2039"/>
                    <a:pt x="132" y="1601"/>
                    <a:pt x="132" y="1075"/>
                  </a:cubicBezTo>
                  <a:cubicBezTo>
                    <a:pt x="132" y="549"/>
                    <a:pt x="658" y="110"/>
                    <a:pt x="1294" y="110"/>
                  </a:cubicBezTo>
                  <a:close/>
                  <a:moveTo>
                    <a:pt x="1294" y="1"/>
                  </a:moveTo>
                  <a:cubicBezTo>
                    <a:pt x="592" y="1"/>
                    <a:pt x="1" y="483"/>
                    <a:pt x="1" y="1075"/>
                  </a:cubicBezTo>
                  <a:cubicBezTo>
                    <a:pt x="1" y="1666"/>
                    <a:pt x="592" y="2149"/>
                    <a:pt x="1294" y="2149"/>
                  </a:cubicBezTo>
                  <a:cubicBezTo>
                    <a:pt x="2017" y="2149"/>
                    <a:pt x="2608" y="1666"/>
                    <a:pt x="2608" y="1075"/>
                  </a:cubicBezTo>
                  <a:cubicBezTo>
                    <a:pt x="2608" y="483"/>
                    <a:pt x="2017" y="1"/>
                    <a:pt x="1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60"/>
            <p:cNvSpPr/>
            <p:nvPr/>
          </p:nvSpPr>
          <p:spPr>
            <a:xfrm>
              <a:off x="5368990" y="2787418"/>
              <a:ext cx="82686" cy="77901"/>
            </a:xfrm>
            <a:custGeom>
              <a:avLst/>
              <a:gdLst/>
              <a:ahLst/>
              <a:cxnLst/>
              <a:rect l="l" t="t" r="r" b="b"/>
              <a:pathLst>
                <a:path w="2281" h="2149" extrusionOk="0">
                  <a:moveTo>
                    <a:pt x="1140" y="110"/>
                  </a:moveTo>
                  <a:cubicBezTo>
                    <a:pt x="1710" y="110"/>
                    <a:pt x="2170" y="549"/>
                    <a:pt x="2170" y="1075"/>
                  </a:cubicBezTo>
                  <a:cubicBezTo>
                    <a:pt x="2170" y="1601"/>
                    <a:pt x="1710" y="2039"/>
                    <a:pt x="1140" y="2039"/>
                  </a:cubicBezTo>
                  <a:cubicBezTo>
                    <a:pt x="571" y="2039"/>
                    <a:pt x="110" y="1601"/>
                    <a:pt x="110" y="1075"/>
                  </a:cubicBezTo>
                  <a:cubicBezTo>
                    <a:pt x="110" y="549"/>
                    <a:pt x="571" y="110"/>
                    <a:pt x="1140" y="110"/>
                  </a:cubicBezTo>
                  <a:close/>
                  <a:moveTo>
                    <a:pt x="1140" y="1"/>
                  </a:moveTo>
                  <a:cubicBezTo>
                    <a:pt x="505" y="1"/>
                    <a:pt x="1" y="483"/>
                    <a:pt x="1" y="1075"/>
                  </a:cubicBezTo>
                  <a:cubicBezTo>
                    <a:pt x="1" y="1666"/>
                    <a:pt x="527" y="2149"/>
                    <a:pt x="1140" y="2149"/>
                  </a:cubicBezTo>
                  <a:cubicBezTo>
                    <a:pt x="1776" y="2149"/>
                    <a:pt x="2280" y="1666"/>
                    <a:pt x="2280" y="1075"/>
                  </a:cubicBezTo>
                  <a:cubicBezTo>
                    <a:pt x="2280" y="483"/>
                    <a:pt x="1776" y="1"/>
                    <a:pt x="11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60"/>
            <p:cNvSpPr/>
            <p:nvPr/>
          </p:nvSpPr>
          <p:spPr>
            <a:xfrm>
              <a:off x="5340388" y="2811525"/>
              <a:ext cx="32625" cy="8519"/>
            </a:xfrm>
            <a:custGeom>
              <a:avLst/>
              <a:gdLst/>
              <a:ahLst/>
              <a:cxnLst/>
              <a:rect l="l" t="t" r="r" b="b"/>
              <a:pathLst>
                <a:path w="900" h="235" extrusionOk="0">
                  <a:moveTo>
                    <a:pt x="426" y="0"/>
                  </a:moveTo>
                  <a:cubicBezTo>
                    <a:pt x="197" y="0"/>
                    <a:pt x="14" y="81"/>
                    <a:pt x="1" y="81"/>
                  </a:cubicBezTo>
                  <a:lnTo>
                    <a:pt x="45" y="191"/>
                  </a:lnTo>
                  <a:cubicBezTo>
                    <a:pt x="45" y="191"/>
                    <a:pt x="214" y="115"/>
                    <a:pt x="426" y="115"/>
                  </a:cubicBezTo>
                  <a:cubicBezTo>
                    <a:pt x="555" y="115"/>
                    <a:pt x="701" y="143"/>
                    <a:pt x="834" y="234"/>
                  </a:cubicBezTo>
                  <a:lnTo>
                    <a:pt x="899" y="147"/>
                  </a:lnTo>
                  <a:cubicBezTo>
                    <a:pt x="744" y="34"/>
                    <a:pt x="575" y="0"/>
                    <a:pt x="4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60"/>
            <p:cNvSpPr/>
            <p:nvPr/>
          </p:nvSpPr>
          <p:spPr>
            <a:xfrm>
              <a:off x="5221230" y="2776325"/>
              <a:ext cx="33422" cy="41325"/>
            </a:xfrm>
            <a:custGeom>
              <a:avLst/>
              <a:gdLst/>
              <a:ahLst/>
              <a:cxnLst/>
              <a:rect l="l" t="t" r="r" b="b"/>
              <a:pathLst>
                <a:path w="922" h="1140" extrusionOk="0">
                  <a:moveTo>
                    <a:pt x="88" y="0"/>
                  </a:moveTo>
                  <a:lnTo>
                    <a:pt x="1" y="66"/>
                  </a:lnTo>
                  <a:lnTo>
                    <a:pt x="833" y="1140"/>
                  </a:lnTo>
                  <a:lnTo>
                    <a:pt x="921" y="1074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60"/>
            <p:cNvSpPr/>
            <p:nvPr/>
          </p:nvSpPr>
          <p:spPr>
            <a:xfrm>
              <a:off x="5127484" y="2752291"/>
              <a:ext cx="98564" cy="93380"/>
            </a:xfrm>
            <a:custGeom>
              <a:avLst/>
              <a:gdLst/>
              <a:ahLst/>
              <a:cxnLst/>
              <a:rect l="l" t="t" r="r" b="b"/>
              <a:pathLst>
                <a:path w="2719" h="2576" extrusionOk="0">
                  <a:moveTo>
                    <a:pt x="1347" y="0"/>
                  </a:moveTo>
                  <a:cubicBezTo>
                    <a:pt x="678" y="0"/>
                    <a:pt x="128" y="507"/>
                    <a:pt x="66" y="1189"/>
                  </a:cubicBezTo>
                  <a:cubicBezTo>
                    <a:pt x="1" y="1890"/>
                    <a:pt x="527" y="2526"/>
                    <a:pt x="1250" y="2570"/>
                  </a:cubicBezTo>
                  <a:cubicBezTo>
                    <a:pt x="1291" y="2573"/>
                    <a:pt x="1331" y="2575"/>
                    <a:pt x="1372" y="2575"/>
                  </a:cubicBezTo>
                  <a:cubicBezTo>
                    <a:pt x="2041" y="2575"/>
                    <a:pt x="2590" y="2068"/>
                    <a:pt x="2652" y="1386"/>
                  </a:cubicBezTo>
                  <a:cubicBezTo>
                    <a:pt x="2718" y="685"/>
                    <a:pt x="2192" y="49"/>
                    <a:pt x="1469" y="6"/>
                  </a:cubicBezTo>
                  <a:cubicBezTo>
                    <a:pt x="1428" y="2"/>
                    <a:pt x="1387" y="0"/>
                    <a:pt x="1347" y="0"/>
                  </a:cubicBez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60"/>
            <p:cNvSpPr/>
            <p:nvPr/>
          </p:nvSpPr>
          <p:spPr>
            <a:xfrm>
              <a:off x="5158479" y="2779878"/>
              <a:ext cx="37374" cy="36975"/>
            </a:xfrm>
            <a:custGeom>
              <a:avLst/>
              <a:gdLst/>
              <a:ahLst/>
              <a:cxnLst/>
              <a:rect l="l" t="t" r="r" b="b"/>
              <a:pathLst>
                <a:path w="1031" h="1020" extrusionOk="0">
                  <a:moveTo>
                    <a:pt x="231" y="0"/>
                  </a:moveTo>
                  <a:cubicBezTo>
                    <a:pt x="185" y="0"/>
                    <a:pt x="138" y="4"/>
                    <a:pt x="88" y="12"/>
                  </a:cubicBezTo>
                  <a:cubicBezTo>
                    <a:pt x="44" y="12"/>
                    <a:pt x="0" y="55"/>
                    <a:pt x="22" y="99"/>
                  </a:cubicBezTo>
                  <a:cubicBezTo>
                    <a:pt x="22" y="143"/>
                    <a:pt x="66" y="165"/>
                    <a:pt x="110" y="165"/>
                  </a:cubicBezTo>
                  <a:cubicBezTo>
                    <a:pt x="138" y="162"/>
                    <a:pt x="166" y="161"/>
                    <a:pt x="194" y="161"/>
                  </a:cubicBezTo>
                  <a:cubicBezTo>
                    <a:pt x="379" y="161"/>
                    <a:pt x="543" y="223"/>
                    <a:pt x="658" y="318"/>
                  </a:cubicBezTo>
                  <a:cubicBezTo>
                    <a:pt x="877" y="559"/>
                    <a:pt x="833" y="932"/>
                    <a:pt x="833" y="932"/>
                  </a:cubicBezTo>
                  <a:cubicBezTo>
                    <a:pt x="833" y="976"/>
                    <a:pt x="877" y="1020"/>
                    <a:pt x="921" y="1020"/>
                  </a:cubicBezTo>
                  <a:cubicBezTo>
                    <a:pt x="965" y="1020"/>
                    <a:pt x="1009" y="998"/>
                    <a:pt x="1009" y="954"/>
                  </a:cubicBezTo>
                  <a:cubicBezTo>
                    <a:pt x="1009" y="932"/>
                    <a:pt x="1030" y="494"/>
                    <a:pt x="767" y="209"/>
                  </a:cubicBezTo>
                  <a:cubicBezTo>
                    <a:pt x="623" y="82"/>
                    <a:pt x="448" y="0"/>
                    <a:pt x="231" y="0"/>
                  </a:cubicBezTo>
                  <a:close/>
                </a:path>
              </a:pathLst>
            </a:custGeom>
            <a:solidFill>
              <a:srgbClr val="0B1B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60"/>
            <p:cNvSpPr/>
            <p:nvPr/>
          </p:nvSpPr>
          <p:spPr>
            <a:xfrm>
              <a:off x="5148147" y="3000358"/>
              <a:ext cx="235190" cy="84245"/>
            </a:xfrm>
            <a:custGeom>
              <a:avLst/>
              <a:gdLst/>
              <a:ahLst/>
              <a:cxnLst/>
              <a:rect l="l" t="t" r="r" b="b"/>
              <a:pathLst>
                <a:path w="6488" h="2324" extrusionOk="0">
                  <a:moveTo>
                    <a:pt x="1863" y="0"/>
                  </a:moveTo>
                  <a:cubicBezTo>
                    <a:pt x="1863" y="0"/>
                    <a:pt x="592" y="351"/>
                    <a:pt x="1" y="592"/>
                  </a:cubicBezTo>
                  <a:cubicBezTo>
                    <a:pt x="1" y="592"/>
                    <a:pt x="461" y="2235"/>
                    <a:pt x="3573" y="2323"/>
                  </a:cubicBezTo>
                  <a:cubicBezTo>
                    <a:pt x="3594" y="2323"/>
                    <a:pt x="3616" y="2324"/>
                    <a:pt x="3637" y="2324"/>
                  </a:cubicBezTo>
                  <a:cubicBezTo>
                    <a:pt x="4776" y="2324"/>
                    <a:pt x="5885" y="1756"/>
                    <a:pt x="6465" y="767"/>
                  </a:cubicBezTo>
                  <a:cubicBezTo>
                    <a:pt x="6465" y="745"/>
                    <a:pt x="6487" y="723"/>
                    <a:pt x="6487" y="723"/>
                  </a:cubicBezTo>
                  <a:cubicBezTo>
                    <a:pt x="6487" y="723"/>
                    <a:pt x="5304" y="219"/>
                    <a:pt x="4647" y="175"/>
                  </a:cubicBezTo>
                  <a:lnTo>
                    <a:pt x="1863" y="0"/>
                  </a:lnTo>
                  <a:close/>
                </a:path>
              </a:pathLst>
            </a:custGeom>
            <a:solidFill>
              <a:srgbClr val="FDC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60"/>
            <p:cNvSpPr/>
            <p:nvPr/>
          </p:nvSpPr>
          <p:spPr>
            <a:xfrm>
              <a:off x="5161669" y="2789013"/>
              <a:ext cx="24650" cy="24686"/>
            </a:xfrm>
            <a:custGeom>
              <a:avLst/>
              <a:gdLst/>
              <a:ahLst/>
              <a:cxnLst/>
              <a:rect l="l" t="t" r="r" b="b"/>
              <a:pathLst>
                <a:path w="680" h="681" extrusionOk="0">
                  <a:moveTo>
                    <a:pt x="329" y="1"/>
                  </a:moveTo>
                  <a:cubicBezTo>
                    <a:pt x="153" y="1"/>
                    <a:pt x="0" y="154"/>
                    <a:pt x="0" y="351"/>
                  </a:cubicBezTo>
                  <a:cubicBezTo>
                    <a:pt x="0" y="527"/>
                    <a:pt x="153" y="680"/>
                    <a:pt x="329" y="680"/>
                  </a:cubicBezTo>
                  <a:cubicBezTo>
                    <a:pt x="526" y="680"/>
                    <a:pt x="679" y="527"/>
                    <a:pt x="679" y="351"/>
                  </a:cubicBezTo>
                  <a:cubicBezTo>
                    <a:pt x="679" y="154"/>
                    <a:pt x="526" y="1"/>
                    <a:pt x="3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60"/>
            <p:cNvSpPr/>
            <p:nvPr/>
          </p:nvSpPr>
          <p:spPr>
            <a:xfrm>
              <a:off x="5153694" y="2812866"/>
              <a:ext cx="344846" cy="739609"/>
            </a:xfrm>
            <a:custGeom>
              <a:avLst/>
              <a:gdLst/>
              <a:ahLst/>
              <a:cxnLst/>
              <a:rect l="l" t="t" r="r" b="b"/>
              <a:pathLst>
                <a:path w="9513" h="20403" extrusionOk="0">
                  <a:moveTo>
                    <a:pt x="505" y="0"/>
                  </a:moveTo>
                  <a:cubicBezTo>
                    <a:pt x="505" y="22"/>
                    <a:pt x="1" y="1293"/>
                    <a:pt x="352" y="2959"/>
                  </a:cubicBezTo>
                  <a:cubicBezTo>
                    <a:pt x="921" y="5764"/>
                    <a:pt x="3376" y="7539"/>
                    <a:pt x="5348" y="8525"/>
                  </a:cubicBezTo>
                  <a:cubicBezTo>
                    <a:pt x="5480" y="8678"/>
                    <a:pt x="8285" y="11593"/>
                    <a:pt x="5984" y="14617"/>
                  </a:cubicBezTo>
                  <a:cubicBezTo>
                    <a:pt x="5436" y="15319"/>
                    <a:pt x="5261" y="16064"/>
                    <a:pt x="5458" y="16787"/>
                  </a:cubicBezTo>
                  <a:cubicBezTo>
                    <a:pt x="6006" y="18891"/>
                    <a:pt x="9315" y="20337"/>
                    <a:pt x="9468" y="20403"/>
                  </a:cubicBezTo>
                  <a:lnTo>
                    <a:pt x="9512" y="20293"/>
                  </a:lnTo>
                  <a:cubicBezTo>
                    <a:pt x="9468" y="20271"/>
                    <a:pt x="6093" y="18825"/>
                    <a:pt x="5567" y="16765"/>
                  </a:cubicBezTo>
                  <a:cubicBezTo>
                    <a:pt x="5392" y="16064"/>
                    <a:pt x="5545" y="15363"/>
                    <a:pt x="6071" y="14683"/>
                  </a:cubicBezTo>
                  <a:cubicBezTo>
                    <a:pt x="7342" y="13040"/>
                    <a:pt x="7079" y="11418"/>
                    <a:pt x="6663" y="10366"/>
                  </a:cubicBezTo>
                  <a:cubicBezTo>
                    <a:pt x="6181" y="9204"/>
                    <a:pt x="5414" y="8437"/>
                    <a:pt x="5414" y="8437"/>
                  </a:cubicBezTo>
                  <a:lnTo>
                    <a:pt x="5392" y="8415"/>
                  </a:lnTo>
                  <a:cubicBezTo>
                    <a:pt x="1886" y="6662"/>
                    <a:pt x="768" y="4471"/>
                    <a:pt x="461" y="2959"/>
                  </a:cubicBezTo>
                  <a:cubicBezTo>
                    <a:pt x="111" y="1293"/>
                    <a:pt x="615" y="66"/>
                    <a:pt x="615" y="4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60"/>
            <p:cNvSpPr/>
            <p:nvPr/>
          </p:nvSpPr>
          <p:spPr>
            <a:xfrm>
              <a:off x="5347565" y="2816020"/>
              <a:ext cx="136663" cy="305914"/>
            </a:xfrm>
            <a:custGeom>
              <a:avLst/>
              <a:gdLst/>
              <a:ahLst/>
              <a:cxnLst/>
              <a:rect l="l" t="t" r="r" b="b"/>
              <a:pathLst>
                <a:path w="3770" h="8439" extrusionOk="0">
                  <a:moveTo>
                    <a:pt x="2301" y="1"/>
                  </a:moveTo>
                  <a:lnTo>
                    <a:pt x="2192" y="23"/>
                  </a:lnTo>
                  <a:cubicBezTo>
                    <a:pt x="3638" y="6641"/>
                    <a:pt x="44" y="8328"/>
                    <a:pt x="0" y="8328"/>
                  </a:cubicBezTo>
                  <a:lnTo>
                    <a:pt x="44" y="8438"/>
                  </a:lnTo>
                  <a:cubicBezTo>
                    <a:pt x="88" y="8416"/>
                    <a:pt x="3770" y="6707"/>
                    <a:pt x="2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60"/>
            <p:cNvSpPr/>
            <p:nvPr/>
          </p:nvSpPr>
          <p:spPr>
            <a:xfrm>
              <a:off x="5143204" y="2580925"/>
              <a:ext cx="174900" cy="14880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60"/>
            <p:cNvSpPr/>
            <p:nvPr/>
          </p:nvSpPr>
          <p:spPr>
            <a:xfrm rot="1844677">
              <a:off x="5268687" y="2564533"/>
              <a:ext cx="174878" cy="148897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2" name="Google Shape;2122;p60"/>
          <p:cNvGrpSpPr/>
          <p:nvPr/>
        </p:nvGrpSpPr>
        <p:grpSpPr>
          <a:xfrm>
            <a:off x="759100" y="1679179"/>
            <a:ext cx="3725973" cy="3060187"/>
            <a:chOff x="759130" y="2113655"/>
            <a:chExt cx="3197163" cy="2625868"/>
          </a:xfrm>
        </p:grpSpPr>
        <p:grpSp>
          <p:nvGrpSpPr>
            <p:cNvPr id="2123" name="Google Shape;2123;p60"/>
            <p:cNvGrpSpPr/>
            <p:nvPr/>
          </p:nvGrpSpPr>
          <p:grpSpPr>
            <a:xfrm>
              <a:off x="759130" y="2113655"/>
              <a:ext cx="3197163" cy="2625868"/>
              <a:chOff x="759130" y="2113655"/>
              <a:chExt cx="3197163" cy="2625868"/>
            </a:xfrm>
          </p:grpSpPr>
          <p:sp>
            <p:nvSpPr>
              <p:cNvPr id="2124" name="Google Shape;2124;p60"/>
              <p:cNvSpPr/>
              <p:nvPr/>
            </p:nvSpPr>
            <p:spPr>
              <a:xfrm>
                <a:off x="3175392" y="3354307"/>
                <a:ext cx="294228" cy="272562"/>
              </a:xfrm>
              <a:custGeom>
                <a:avLst/>
                <a:gdLst/>
                <a:ahLst/>
                <a:cxnLst/>
                <a:rect l="l" t="t" r="r" b="b"/>
                <a:pathLst>
                  <a:path w="6247" h="5787" extrusionOk="0">
                    <a:moveTo>
                      <a:pt x="5173" y="1"/>
                    </a:moveTo>
                    <a:lnTo>
                      <a:pt x="3836" y="3923"/>
                    </a:lnTo>
                    <a:lnTo>
                      <a:pt x="1" y="4603"/>
                    </a:lnTo>
                    <a:lnTo>
                      <a:pt x="1908" y="5786"/>
                    </a:lnTo>
                    <a:lnTo>
                      <a:pt x="6247" y="5041"/>
                    </a:lnTo>
                    <a:lnTo>
                      <a:pt x="517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60"/>
              <p:cNvSpPr/>
              <p:nvPr/>
            </p:nvSpPr>
            <p:spPr>
              <a:xfrm>
                <a:off x="2601551" y="3571051"/>
                <a:ext cx="799977" cy="303271"/>
              </a:xfrm>
              <a:custGeom>
                <a:avLst/>
                <a:gdLst/>
                <a:ahLst/>
                <a:cxnLst/>
                <a:rect l="l" t="t" r="r" b="b"/>
                <a:pathLst>
                  <a:path w="16985" h="6439" extrusionOk="0">
                    <a:moveTo>
                      <a:pt x="12185" y="1"/>
                    </a:moveTo>
                    <a:lnTo>
                      <a:pt x="2389" y="1031"/>
                    </a:lnTo>
                    <a:cubicBezTo>
                      <a:pt x="877" y="1381"/>
                      <a:pt x="0" y="3310"/>
                      <a:pt x="526" y="4778"/>
                    </a:cubicBezTo>
                    <a:cubicBezTo>
                      <a:pt x="908" y="5783"/>
                      <a:pt x="1862" y="6438"/>
                      <a:pt x="2913" y="6438"/>
                    </a:cubicBezTo>
                    <a:cubicBezTo>
                      <a:pt x="3008" y="6438"/>
                      <a:pt x="3104" y="6433"/>
                      <a:pt x="3200" y="6422"/>
                    </a:cubicBezTo>
                    <a:lnTo>
                      <a:pt x="16984" y="6312"/>
                    </a:lnTo>
                    <a:lnTo>
                      <a:pt x="16305" y="2543"/>
                    </a:lnTo>
                    <a:lnTo>
                      <a:pt x="12185" y="1"/>
                    </a:lnTo>
                    <a:close/>
                  </a:path>
                </a:pathLst>
              </a:custGeom>
              <a:solidFill>
                <a:srgbClr val="A157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60"/>
              <p:cNvSpPr/>
              <p:nvPr/>
            </p:nvSpPr>
            <p:spPr>
              <a:xfrm>
                <a:off x="2626325" y="3730525"/>
                <a:ext cx="332378" cy="614689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13051" extrusionOk="0">
                    <a:moveTo>
                      <a:pt x="2414" y="1"/>
                    </a:moveTo>
                    <a:cubicBezTo>
                      <a:pt x="534" y="1"/>
                      <a:pt x="0" y="1370"/>
                      <a:pt x="0" y="1370"/>
                    </a:cubicBezTo>
                    <a:lnTo>
                      <a:pt x="3682" y="13051"/>
                    </a:lnTo>
                    <a:lnTo>
                      <a:pt x="7057" y="12963"/>
                    </a:lnTo>
                    <a:cubicBezTo>
                      <a:pt x="7057" y="12963"/>
                      <a:pt x="6575" y="1173"/>
                      <a:pt x="4208" y="340"/>
                    </a:cubicBezTo>
                    <a:cubicBezTo>
                      <a:pt x="3505" y="97"/>
                      <a:pt x="2913" y="1"/>
                      <a:pt x="2414" y="1"/>
                    </a:cubicBezTo>
                    <a:close/>
                  </a:path>
                </a:pathLst>
              </a:custGeom>
              <a:solidFill>
                <a:srgbClr val="A157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60"/>
              <p:cNvSpPr/>
              <p:nvPr/>
            </p:nvSpPr>
            <p:spPr>
              <a:xfrm>
                <a:off x="2799692" y="4341054"/>
                <a:ext cx="198240" cy="298325"/>
              </a:xfrm>
              <a:custGeom>
                <a:avLst/>
                <a:gdLst/>
                <a:ahLst/>
                <a:cxnLst/>
                <a:rect l="l" t="t" r="r" b="b"/>
                <a:pathLst>
                  <a:path w="4209" h="6334" extrusionOk="0">
                    <a:moveTo>
                      <a:pt x="3376" y="0"/>
                    </a:moveTo>
                    <a:lnTo>
                      <a:pt x="1" y="88"/>
                    </a:lnTo>
                    <a:lnTo>
                      <a:pt x="1601" y="6334"/>
                    </a:lnTo>
                    <a:lnTo>
                      <a:pt x="4209" y="5830"/>
                    </a:lnTo>
                    <a:lnTo>
                      <a:pt x="337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60"/>
              <p:cNvSpPr/>
              <p:nvPr/>
            </p:nvSpPr>
            <p:spPr>
              <a:xfrm>
                <a:off x="2609794" y="4554690"/>
                <a:ext cx="426340" cy="138377"/>
              </a:xfrm>
              <a:custGeom>
                <a:avLst/>
                <a:gdLst/>
                <a:ahLst/>
                <a:cxnLst/>
                <a:rect l="l" t="t" r="r" b="b"/>
                <a:pathLst>
                  <a:path w="9052" h="2938" extrusionOk="0">
                    <a:moveTo>
                      <a:pt x="4844" y="1"/>
                    </a:moveTo>
                    <a:lnTo>
                      <a:pt x="0" y="2937"/>
                    </a:lnTo>
                    <a:lnTo>
                      <a:pt x="9051" y="2872"/>
                    </a:lnTo>
                    <a:lnTo>
                      <a:pt x="8306" y="549"/>
                    </a:lnTo>
                    <a:cubicBezTo>
                      <a:pt x="8306" y="549"/>
                      <a:pt x="7570" y="852"/>
                      <a:pt x="6725" y="852"/>
                    </a:cubicBezTo>
                    <a:cubicBezTo>
                      <a:pt x="6063" y="852"/>
                      <a:pt x="5335" y="665"/>
                      <a:pt x="48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60"/>
              <p:cNvSpPr/>
              <p:nvPr/>
            </p:nvSpPr>
            <p:spPr>
              <a:xfrm>
                <a:off x="2609794" y="4689908"/>
                <a:ext cx="426340" cy="42389"/>
              </a:xfrm>
              <a:custGeom>
                <a:avLst/>
                <a:gdLst/>
                <a:ahLst/>
                <a:cxnLst/>
                <a:rect l="l" t="t" r="r" b="b"/>
                <a:pathLst>
                  <a:path w="9052" h="900" extrusionOk="0">
                    <a:moveTo>
                      <a:pt x="9051" y="1"/>
                    </a:moveTo>
                    <a:lnTo>
                      <a:pt x="0" y="66"/>
                    </a:lnTo>
                    <a:lnTo>
                      <a:pt x="0" y="899"/>
                    </a:lnTo>
                    <a:lnTo>
                      <a:pt x="9051" y="833"/>
                    </a:lnTo>
                    <a:lnTo>
                      <a:pt x="905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60"/>
              <p:cNvSpPr/>
              <p:nvPr/>
            </p:nvSpPr>
            <p:spPr>
              <a:xfrm>
                <a:off x="2669655" y="3601005"/>
                <a:ext cx="799977" cy="303223"/>
              </a:xfrm>
              <a:custGeom>
                <a:avLst/>
                <a:gdLst/>
                <a:ahLst/>
                <a:cxnLst/>
                <a:rect l="l" t="t" r="r" b="b"/>
                <a:pathLst>
                  <a:path w="16985" h="6438" extrusionOk="0">
                    <a:moveTo>
                      <a:pt x="12207" y="0"/>
                    </a:moveTo>
                    <a:lnTo>
                      <a:pt x="2389" y="1052"/>
                    </a:lnTo>
                    <a:cubicBezTo>
                      <a:pt x="877" y="1381"/>
                      <a:pt x="1" y="3309"/>
                      <a:pt x="548" y="4778"/>
                    </a:cubicBezTo>
                    <a:cubicBezTo>
                      <a:pt x="910" y="5783"/>
                      <a:pt x="1862" y="6438"/>
                      <a:pt x="2930" y="6438"/>
                    </a:cubicBezTo>
                    <a:cubicBezTo>
                      <a:pt x="3027" y="6438"/>
                      <a:pt x="3124" y="6432"/>
                      <a:pt x="3222" y="6421"/>
                    </a:cubicBezTo>
                    <a:lnTo>
                      <a:pt x="16985" y="6312"/>
                    </a:lnTo>
                    <a:lnTo>
                      <a:pt x="16305" y="2542"/>
                    </a:lnTo>
                    <a:lnTo>
                      <a:pt x="12207" y="0"/>
                    </a:ln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60"/>
              <p:cNvSpPr/>
              <p:nvPr/>
            </p:nvSpPr>
            <p:spPr>
              <a:xfrm>
                <a:off x="2695465" y="3760573"/>
                <a:ext cx="326208" cy="601172"/>
              </a:xfrm>
              <a:custGeom>
                <a:avLst/>
                <a:gdLst/>
                <a:ahLst/>
                <a:cxnLst/>
                <a:rect l="l" t="t" r="r" b="b"/>
                <a:pathLst>
                  <a:path w="6926" h="12764" extrusionOk="0">
                    <a:moveTo>
                      <a:pt x="2407" y="1"/>
                    </a:moveTo>
                    <a:cubicBezTo>
                      <a:pt x="523" y="1"/>
                      <a:pt x="0" y="1390"/>
                      <a:pt x="0" y="1390"/>
                    </a:cubicBezTo>
                    <a:lnTo>
                      <a:pt x="3573" y="12764"/>
                    </a:lnTo>
                    <a:lnTo>
                      <a:pt x="6926" y="12676"/>
                    </a:lnTo>
                    <a:cubicBezTo>
                      <a:pt x="6926" y="12676"/>
                      <a:pt x="6553" y="1171"/>
                      <a:pt x="4186" y="338"/>
                    </a:cubicBezTo>
                    <a:cubicBezTo>
                      <a:pt x="3489" y="96"/>
                      <a:pt x="2901" y="1"/>
                      <a:pt x="2407" y="1"/>
                    </a:cubicBez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60"/>
              <p:cNvSpPr/>
              <p:nvPr/>
            </p:nvSpPr>
            <p:spPr>
              <a:xfrm>
                <a:off x="2863698" y="4357539"/>
                <a:ext cx="202337" cy="282877"/>
              </a:xfrm>
              <a:custGeom>
                <a:avLst/>
                <a:gdLst/>
                <a:ahLst/>
                <a:cxnLst/>
                <a:rect l="l" t="t" r="r" b="b"/>
                <a:pathLst>
                  <a:path w="4296" h="6006" extrusionOk="0">
                    <a:moveTo>
                      <a:pt x="3354" y="1"/>
                    </a:moveTo>
                    <a:lnTo>
                      <a:pt x="1" y="89"/>
                    </a:lnTo>
                    <a:lnTo>
                      <a:pt x="1688" y="6006"/>
                    </a:lnTo>
                    <a:lnTo>
                      <a:pt x="4296" y="5502"/>
                    </a:lnTo>
                    <a:lnTo>
                      <a:pt x="335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60"/>
              <p:cNvSpPr/>
              <p:nvPr/>
            </p:nvSpPr>
            <p:spPr>
              <a:xfrm>
                <a:off x="2677897" y="4554690"/>
                <a:ext cx="426340" cy="139413"/>
              </a:xfrm>
              <a:custGeom>
                <a:avLst/>
                <a:gdLst/>
                <a:ahLst/>
                <a:cxnLst/>
                <a:rect l="l" t="t" r="r" b="b"/>
                <a:pathLst>
                  <a:path w="9052" h="2960" extrusionOk="0">
                    <a:moveTo>
                      <a:pt x="4866" y="1"/>
                    </a:moveTo>
                    <a:lnTo>
                      <a:pt x="1" y="2959"/>
                    </a:lnTo>
                    <a:lnTo>
                      <a:pt x="9052" y="2893"/>
                    </a:lnTo>
                    <a:lnTo>
                      <a:pt x="8329" y="571"/>
                    </a:lnTo>
                    <a:cubicBezTo>
                      <a:pt x="8329" y="571"/>
                      <a:pt x="7594" y="870"/>
                      <a:pt x="6754" y="870"/>
                    </a:cubicBezTo>
                    <a:cubicBezTo>
                      <a:pt x="6086" y="870"/>
                      <a:pt x="5351" y="680"/>
                      <a:pt x="486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60"/>
              <p:cNvSpPr/>
              <p:nvPr/>
            </p:nvSpPr>
            <p:spPr>
              <a:xfrm>
                <a:off x="2677897" y="4690944"/>
                <a:ext cx="426340" cy="42342"/>
              </a:xfrm>
              <a:custGeom>
                <a:avLst/>
                <a:gdLst/>
                <a:ahLst/>
                <a:cxnLst/>
                <a:rect l="l" t="t" r="r" b="b"/>
                <a:pathLst>
                  <a:path w="9052" h="899" extrusionOk="0">
                    <a:moveTo>
                      <a:pt x="9052" y="0"/>
                    </a:moveTo>
                    <a:lnTo>
                      <a:pt x="1" y="66"/>
                    </a:lnTo>
                    <a:lnTo>
                      <a:pt x="23" y="899"/>
                    </a:lnTo>
                    <a:lnTo>
                      <a:pt x="9052" y="833"/>
                    </a:lnTo>
                    <a:lnTo>
                      <a:pt x="90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60"/>
              <p:cNvSpPr/>
              <p:nvPr/>
            </p:nvSpPr>
            <p:spPr>
              <a:xfrm>
                <a:off x="3228047" y="3329769"/>
                <a:ext cx="728245" cy="555815"/>
              </a:xfrm>
              <a:custGeom>
                <a:avLst/>
                <a:gdLst/>
                <a:ahLst/>
                <a:cxnLst/>
                <a:rect l="l" t="t" r="r" b="b"/>
                <a:pathLst>
                  <a:path w="15462" h="11801" extrusionOk="0">
                    <a:moveTo>
                      <a:pt x="7251" y="1"/>
                    </a:moveTo>
                    <a:cubicBezTo>
                      <a:pt x="5342" y="1"/>
                      <a:pt x="4055" y="522"/>
                      <a:pt x="4055" y="522"/>
                    </a:cubicBezTo>
                    <a:lnTo>
                      <a:pt x="3025" y="4905"/>
                    </a:lnTo>
                    <a:lnTo>
                      <a:pt x="1" y="5759"/>
                    </a:lnTo>
                    <a:cubicBezTo>
                      <a:pt x="2302" y="7008"/>
                      <a:pt x="5129" y="11720"/>
                      <a:pt x="5129" y="11720"/>
                    </a:cubicBezTo>
                    <a:cubicBezTo>
                      <a:pt x="5631" y="11775"/>
                      <a:pt x="6101" y="11801"/>
                      <a:pt x="6540" y="11801"/>
                    </a:cubicBezTo>
                    <a:cubicBezTo>
                      <a:pt x="15462" y="11801"/>
                      <a:pt x="11879" y="1091"/>
                      <a:pt x="11879" y="1091"/>
                    </a:cubicBezTo>
                    <a:cubicBezTo>
                      <a:pt x="10186" y="249"/>
                      <a:pt x="8570" y="1"/>
                      <a:pt x="725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60"/>
              <p:cNvSpPr/>
              <p:nvPr/>
            </p:nvSpPr>
            <p:spPr>
              <a:xfrm>
                <a:off x="2843069" y="2231352"/>
                <a:ext cx="647188" cy="675070"/>
              </a:xfrm>
              <a:custGeom>
                <a:avLst/>
                <a:gdLst/>
                <a:ahLst/>
                <a:cxnLst/>
                <a:rect l="l" t="t" r="r" b="b"/>
                <a:pathLst>
                  <a:path w="13741" h="14333" extrusionOk="0">
                    <a:moveTo>
                      <a:pt x="9555" y="0"/>
                    </a:moveTo>
                    <a:lnTo>
                      <a:pt x="4843" y="175"/>
                    </a:lnTo>
                    <a:cubicBezTo>
                      <a:pt x="4843" y="175"/>
                      <a:pt x="0" y="2871"/>
                      <a:pt x="4997" y="9884"/>
                    </a:cubicBezTo>
                    <a:cubicBezTo>
                      <a:pt x="7254" y="13061"/>
                      <a:pt x="6356" y="14332"/>
                      <a:pt x="6356" y="14332"/>
                    </a:cubicBezTo>
                    <a:lnTo>
                      <a:pt x="13741" y="6355"/>
                    </a:lnTo>
                    <a:lnTo>
                      <a:pt x="9555" y="0"/>
                    </a:ln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60"/>
              <p:cNvSpPr/>
              <p:nvPr/>
            </p:nvSpPr>
            <p:spPr>
              <a:xfrm>
                <a:off x="3236289" y="2313915"/>
                <a:ext cx="622461" cy="592506"/>
              </a:xfrm>
              <a:custGeom>
                <a:avLst/>
                <a:gdLst/>
                <a:ahLst/>
                <a:cxnLst/>
                <a:rect l="l" t="t" r="r" b="b"/>
                <a:pathLst>
                  <a:path w="13216" h="12580" extrusionOk="0">
                    <a:moveTo>
                      <a:pt x="1" y="0"/>
                    </a:moveTo>
                    <a:lnTo>
                      <a:pt x="1601" y="9599"/>
                    </a:lnTo>
                    <a:lnTo>
                      <a:pt x="7189" y="12579"/>
                    </a:lnTo>
                    <a:cubicBezTo>
                      <a:pt x="13216" y="7451"/>
                      <a:pt x="6838" y="3375"/>
                      <a:pt x="5239" y="2871"/>
                    </a:cubicBezTo>
                    <a:cubicBezTo>
                      <a:pt x="3617" y="2345"/>
                      <a:pt x="3442" y="307"/>
                      <a:pt x="3442" y="3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8" name="Google Shape;2138;p60"/>
              <p:cNvSpPr/>
              <p:nvPr/>
            </p:nvSpPr>
            <p:spPr>
              <a:xfrm>
                <a:off x="3181609" y="2437782"/>
                <a:ext cx="224003" cy="318955"/>
              </a:xfrm>
              <a:custGeom>
                <a:avLst/>
                <a:gdLst/>
                <a:ahLst/>
                <a:cxnLst/>
                <a:rect l="l" t="t" r="r" b="b"/>
                <a:pathLst>
                  <a:path w="4756" h="6772" extrusionOk="0">
                    <a:moveTo>
                      <a:pt x="2586" y="0"/>
                    </a:moveTo>
                    <a:lnTo>
                      <a:pt x="0" y="3375"/>
                    </a:lnTo>
                    <a:lnTo>
                      <a:pt x="1995" y="6772"/>
                    </a:lnTo>
                    <a:lnTo>
                      <a:pt x="4756" y="5479"/>
                    </a:lnTo>
                    <a:lnTo>
                      <a:pt x="2586" y="0"/>
                    </a:ln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60"/>
              <p:cNvSpPr/>
              <p:nvPr/>
            </p:nvSpPr>
            <p:spPr>
              <a:xfrm>
                <a:off x="3032968" y="2231164"/>
                <a:ext cx="365112" cy="401755"/>
              </a:xfrm>
              <a:custGeom>
                <a:avLst/>
                <a:gdLst/>
                <a:ahLst/>
                <a:cxnLst/>
                <a:rect l="l" t="t" r="r" b="b"/>
                <a:pathLst>
                  <a:path w="7752" h="8530" extrusionOk="0">
                    <a:moveTo>
                      <a:pt x="2754" y="0"/>
                    </a:moveTo>
                    <a:cubicBezTo>
                      <a:pt x="2515" y="0"/>
                      <a:pt x="2269" y="23"/>
                      <a:pt x="2017" y="70"/>
                    </a:cubicBezTo>
                    <a:cubicBezTo>
                      <a:pt x="1929" y="92"/>
                      <a:pt x="1841" y="92"/>
                      <a:pt x="1754" y="114"/>
                    </a:cubicBezTo>
                    <a:cubicBezTo>
                      <a:pt x="1754" y="114"/>
                      <a:pt x="1" y="508"/>
                      <a:pt x="23" y="2722"/>
                    </a:cubicBezTo>
                    <a:cubicBezTo>
                      <a:pt x="23" y="2722"/>
                      <a:pt x="66" y="4321"/>
                      <a:pt x="110" y="6644"/>
                    </a:cubicBezTo>
                    <a:cubicBezTo>
                      <a:pt x="148" y="7685"/>
                      <a:pt x="1019" y="8529"/>
                      <a:pt x="2003" y="8529"/>
                    </a:cubicBezTo>
                    <a:cubicBezTo>
                      <a:pt x="2159" y="8529"/>
                      <a:pt x="2318" y="8508"/>
                      <a:pt x="2477" y="8463"/>
                    </a:cubicBezTo>
                    <a:cubicBezTo>
                      <a:pt x="3200" y="8266"/>
                      <a:pt x="4011" y="7937"/>
                      <a:pt x="4712" y="7324"/>
                    </a:cubicBezTo>
                    <a:lnTo>
                      <a:pt x="5677" y="6338"/>
                    </a:lnTo>
                    <a:cubicBezTo>
                      <a:pt x="7751" y="3754"/>
                      <a:pt x="5842" y="0"/>
                      <a:pt x="2754" y="0"/>
                    </a:cubicBez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60"/>
              <p:cNvSpPr/>
              <p:nvPr/>
            </p:nvSpPr>
            <p:spPr>
              <a:xfrm>
                <a:off x="3008194" y="2467689"/>
                <a:ext cx="47523" cy="53740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1141" extrusionOk="0">
                    <a:moveTo>
                      <a:pt x="899" y="1"/>
                    </a:moveTo>
                    <a:lnTo>
                      <a:pt x="176" y="746"/>
                    </a:lnTo>
                    <a:cubicBezTo>
                      <a:pt x="1" y="877"/>
                      <a:pt x="66" y="1074"/>
                      <a:pt x="220" y="1096"/>
                    </a:cubicBezTo>
                    <a:lnTo>
                      <a:pt x="1009" y="1140"/>
                    </a:lnTo>
                    <a:lnTo>
                      <a:pt x="899" y="1"/>
                    </a:ln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60"/>
              <p:cNvSpPr/>
              <p:nvPr/>
            </p:nvSpPr>
            <p:spPr>
              <a:xfrm>
                <a:off x="3040221" y="2385833"/>
                <a:ext cx="60899" cy="20724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440" extrusionOk="0">
                    <a:moveTo>
                      <a:pt x="481" y="0"/>
                    </a:moveTo>
                    <a:cubicBezTo>
                      <a:pt x="304" y="0"/>
                      <a:pt x="37" y="29"/>
                      <a:pt x="22" y="205"/>
                    </a:cubicBezTo>
                    <a:cubicBezTo>
                      <a:pt x="22" y="205"/>
                      <a:pt x="0" y="380"/>
                      <a:pt x="526" y="424"/>
                    </a:cubicBezTo>
                    <a:cubicBezTo>
                      <a:pt x="648" y="434"/>
                      <a:pt x="750" y="440"/>
                      <a:pt x="834" y="440"/>
                    </a:cubicBezTo>
                    <a:cubicBezTo>
                      <a:pt x="1098" y="440"/>
                      <a:pt x="1194" y="387"/>
                      <a:pt x="1227" y="270"/>
                    </a:cubicBezTo>
                    <a:cubicBezTo>
                      <a:pt x="1293" y="95"/>
                      <a:pt x="920" y="7"/>
                      <a:pt x="636" y="7"/>
                    </a:cubicBezTo>
                    <a:cubicBezTo>
                      <a:pt x="636" y="7"/>
                      <a:pt x="570" y="0"/>
                      <a:pt x="481" y="0"/>
                    </a:cubicBez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60"/>
              <p:cNvSpPr/>
              <p:nvPr/>
            </p:nvSpPr>
            <p:spPr>
              <a:xfrm>
                <a:off x="3038149" y="2530659"/>
                <a:ext cx="44414" cy="20959"/>
              </a:xfrm>
              <a:custGeom>
                <a:avLst/>
                <a:gdLst/>
                <a:ahLst/>
                <a:cxnLst/>
                <a:rect l="l" t="t" r="r" b="b"/>
                <a:pathLst>
                  <a:path w="943" h="445" extrusionOk="0">
                    <a:moveTo>
                      <a:pt x="943" y="0"/>
                    </a:moveTo>
                    <a:lnTo>
                      <a:pt x="0" y="44"/>
                    </a:lnTo>
                    <a:cubicBezTo>
                      <a:pt x="0" y="398"/>
                      <a:pt x="12" y="445"/>
                      <a:pt x="18" y="445"/>
                    </a:cubicBezTo>
                    <a:cubicBezTo>
                      <a:pt x="21" y="445"/>
                      <a:pt x="22" y="439"/>
                      <a:pt x="22" y="439"/>
                    </a:cubicBezTo>
                    <a:cubicBezTo>
                      <a:pt x="43" y="439"/>
                      <a:pt x="63" y="440"/>
                      <a:pt x="83" y="440"/>
                    </a:cubicBezTo>
                    <a:cubicBezTo>
                      <a:pt x="922" y="440"/>
                      <a:pt x="943" y="0"/>
                      <a:pt x="9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60"/>
              <p:cNvSpPr/>
              <p:nvPr/>
            </p:nvSpPr>
            <p:spPr>
              <a:xfrm>
                <a:off x="3043282" y="2221085"/>
                <a:ext cx="270019" cy="226028"/>
              </a:xfrm>
              <a:custGeom>
                <a:avLst/>
                <a:gdLst/>
                <a:ahLst/>
                <a:cxnLst/>
                <a:rect l="l" t="t" r="r" b="b"/>
                <a:pathLst>
                  <a:path w="5733" h="4799" extrusionOk="0">
                    <a:moveTo>
                      <a:pt x="3006" y="1"/>
                    </a:moveTo>
                    <a:cubicBezTo>
                      <a:pt x="1791" y="1"/>
                      <a:pt x="592" y="393"/>
                      <a:pt x="592" y="393"/>
                    </a:cubicBezTo>
                    <a:cubicBezTo>
                      <a:pt x="592" y="393"/>
                      <a:pt x="1" y="3308"/>
                      <a:pt x="4669" y="4798"/>
                    </a:cubicBezTo>
                    <a:lnTo>
                      <a:pt x="5501" y="2541"/>
                    </a:lnTo>
                    <a:cubicBezTo>
                      <a:pt x="5732" y="487"/>
                      <a:pt x="4359" y="1"/>
                      <a:pt x="3006" y="1"/>
                    </a:cubicBez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60"/>
              <p:cNvSpPr/>
              <p:nvPr/>
            </p:nvSpPr>
            <p:spPr>
              <a:xfrm>
                <a:off x="3124856" y="2357245"/>
                <a:ext cx="126979" cy="102252"/>
              </a:xfrm>
              <a:custGeom>
                <a:avLst/>
                <a:gdLst/>
                <a:ahLst/>
                <a:cxnLst/>
                <a:rect l="l" t="t" r="r" b="b"/>
                <a:pathLst>
                  <a:path w="2696" h="2171" extrusionOk="0">
                    <a:moveTo>
                      <a:pt x="0" y="1"/>
                    </a:moveTo>
                    <a:lnTo>
                      <a:pt x="1994" y="2170"/>
                    </a:lnTo>
                    <a:lnTo>
                      <a:pt x="2696" y="54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60"/>
              <p:cNvSpPr/>
              <p:nvPr/>
            </p:nvSpPr>
            <p:spPr>
              <a:xfrm>
                <a:off x="3191923" y="2577098"/>
                <a:ext cx="61982" cy="87793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1864" extrusionOk="0">
                    <a:moveTo>
                      <a:pt x="1315" y="1"/>
                    </a:moveTo>
                    <a:lnTo>
                      <a:pt x="1" y="811"/>
                    </a:lnTo>
                    <a:lnTo>
                      <a:pt x="636" y="1863"/>
                    </a:lnTo>
                    <a:cubicBezTo>
                      <a:pt x="1228" y="790"/>
                      <a:pt x="1315" y="1"/>
                      <a:pt x="1315" y="1"/>
                    </a:cubicBezTo>
                    <a:close/>
                  </a:path>
                </a:pathLst>
              </a:custGeom>
              <a:solidFill>
                <a:srgbClr val="A157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60"/>
              <p:cNvSpPr/>
              <p:nvPr/>
            </p:nvSpPr>
            <p:spPr>
              <a:xfrm>
                <a:off x="3071164" y="2183783"/>
                <a:ext cx="405711" cy="347968"/>
              </a:xfrm>
              <a:custGeom>
                <a:avLst/>
                <a:gdLst/>
                <a:ahLst/>
                <a:cxnLst/>
                <a:rect l="l" t="t" r="r" b="b"/>
                <a:pathLst>
                  <a:path w="8614" h="7388" extrusionOk="0">
                    <a:moveTo>
                      <a:pt x="3371" y="0"/>
                    </a:moveTo>
                    <a:cubicBezTo>
                      <a:pt x="1539" y="0"/>
                      <a:pt x="0" y="1185"/>
                      <a:pt x="0" y="1185"/>
                    </a:cubicBezTo>
                    <a:lnTo>
                      <a:pt x="2871" y="2347"/>
                    </a:lnTo>
                    <a:lnTo>
                      <a:pt x="3901" y="5875"/>
                    </a:lnTo>
                    <a:lnTo>
                      <a:pt x="5874" y="7387"/>
                    </a:lnTo>
                    <a:cubicBezTo>
                      <a:pt x="5874" y="7387"/>
                      <a:pt x="8613" y="3202"/>
                      <a:pt x="5918" y="944"/>
                    </a:cubicBezTo>
                    <a:cubicBezTo>
                      <a:pt x="5086" y="242"/>
                      <a:pt x="4198" y="0"/>
                      <a:pt x="3371" y="0"/>
                    </a:cubicBez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60"/>
              <p:cNvSpPr/>
              <p:nvPr/>
            </p:nvSpPr>
            <p:spPr>
              <a:xfrm>
                <a:off x="3249241" y="2455303"/>
                <a:ext cx="371093" cy="340714"/>
              </a:xfrm>
              <a:custGeom>
                <a:avLst/>
                <a:gdLst/>
                <a:ahLst/>
                <a:cxnLst/>
                <a:rect l="l" t="t" r="r" b="b"/>
                <a:pathLst>
                  <a:path w="7879" h="7234" extrusionOk="0">
                    <a:moveTo>
                      <a:pt x="2005" y="1"/>
                    </a:moveTo>
                    <a:lnTo>
                      <a:pt x="361" y="790"/>
                    </a:lnTo>
                    <a:cubicBezTo>
                      <a:pt x="361" y="790"/>
                      <a:pt x="0" y="7233"/>
                      <a:pt x="6359" y="7233"/>
                    </a:cubicBezTo>
                    <a:cubicBezTo>
                      <a:pt x="6828" y="7233"/>
                      <a:pt x="7333" y="7198"/>
                      <a:pt x="7878" y="7123"/>
                    </a:cubicBezTo>
                    <a:lnTo>
                      <a:pt x="7462" y="2806"/>
                    </a:lnTo>
                    <a:lnTo>
                      <a:pt x="2005" y="1"/>
                    </a:ln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60"/>
              <p:cNvSpPr/>
              <p:nvPr/>
            </p:nvSpPr>
            <p:spPr>
              <a:xfrm>
                <a:off x="3200165" y="2382536"/>
                <a:ext cx="117748" cy="110494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2346" extrusionOk="0">
                    <a:moveTo>
                      <a:pt x="1252" y="1"/>
                    </a:moveTo>
                    <a:cubicBezTo>
                      <a:pt x="1201" y="1"/>
                      <a:pt x="1149" y="4"/>
                      <a:pt x="1097" y="12"/>
                    </a:cubicBezTo>
                    <a:cubicBezTo>
                      <a:pt x="461" y="99"/>
                      <a:pt x="1" y="691"/>
                      <a:pt x="89" y="1327"/>
                    </a:cubicBezTo>
                    <a:cubicBezTo>
                      <a:pt x="169" y="1928"/>
                      <a:pt x="670" y="2346"/>
                      <a:pt x="1242" y="2346"/>
                    </a:cubicBezTo>
                    <a:cubicBezTo>
                      <a:pt x="1295" y="2346"/>
                      <a:pt x="1349" y="2342"/>
                      <a:pt x="1403" y="2335"/>
                    </a:cubicBezTo>
                    <a:cubicBezTo>
                      <a:pt x="2061" y="2247"/>
                      <a:pt x="2499" y="1655"/>
                      <a:pt x="2412" y="1020"/>
                    </a:cubicBezTo>
                    <a:cubicBezTo>
                      <a:pt x="2331" y="436"/>
                      <a:pt x="1826" y="1"/>
                      <a:pt x="1252" y="1"/>
                    </a:cubicBez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60"/>
              <p:cNvSpPr/>
              <p:nvPr/>
            </p:nvSpPr>
            <p:spPr>
              <a:xfrm>
                <a:off x="3230120" y="2409759"/>
                <a:ext cx="43378" cy="45592"/>
              </a:xfrm>
              <a:custGeom>
                <a:avLst/>
                <a:gdLst/>
                <a:ahLst/>
                <a:cxnLst/>
                <a:rect l="l" t="t" r="r" b="b"/>
                <a:pathLst>
                  <a:path w="921" h="968" extrusionOk="0">
                    <a:moveTo>
                      <a:pt x="776" y="0"/>
                    </a:moveTo>
                    <a:cubicBezTo>
                      <a:pt x="548" y="0"/>
                      <a:pt x="360" y="85"/>
                      <a:pt x="241" y="223"/>
                    </a:cubicBezTo>
                    <a:cubicBezTo>
                      <a:pt x="0" y="486"/>
                      <a:pt x="44" y="902"/>
                      <a:pt x="44" y="902"/>
                    </a:cubicBezTo>
                    <a:cubicBezTo>
                      <a:pt x="66" y="946"/>
                      <a:pt x="88" y="968"/>
                      <a:pt x="132" y="968"/>
                    </a:cubicBezTo>
                    <a:cubicBezTo>
                      <a:pt x="176" y="968"/>
                      <a:pt x="220" y="924"/>
                      <a:pt x="220" y="880"/>
                    </a:cubicBezTo>
                    <a:cubicBezTo>
                      <a:pt x="198" y="880"/>
                      <a:pt x="154" y="529"/>
                      <a:pt x="351" y="332"/>
                    </a:cubicBezTo>
                    <a:cubicBezTo>
                      <a:pt x="461" y="223"/>
                      <a:pt x="614" y="157"/>
                      <a:pt x="811" y="157"/>
                    </a:cubicBezTo>
                    <a:lnTo>
                      <a:pt x="855" y="157"/>
                    </a:lnTo>
                    <a:cubicBezTo>
                      <a:pt x="899" y="157"/>
                      <a:pt x="921" y="113"/>
                      <a:pt x="921" y="69"/>
                    </a:cubicBezTo>
                    <a:cubicBezTo>
                      <a:pt x="921" y="47"/>
                      <a:pt x="899" y="3"/>
                      <a:pt x="855" y="3"/>
                    </a:cubicBezTo>
                    <a:cubicBezTo>
                      <a:pt x="828" y="1"/>
                      <a:pt x="802" y="0"/>
                      <a:pt x="776" y="0"/>
                    </a:cubicBezTo>
                    <a:close/>
                  </a:path>
                </a:pathLst>
              </a:custGeom>
              <a:solidFill>
                <a:srgbClr val="20120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60"/>
              <p:cNvSpPr/>
              <p:nvPr/>
            </p:nvSpPr>
            <p:spPr>
              <a:xfrm>
                <a:off x="3232192" y="2650994"/>
                <a:ext cx="598676" cy="730223"/>
              </a:xfrm>
              <a:custGeom>
                <a:avLst/>
                <a:gdLst/>
                <a:ahLst/>
                <a:cxnLst/>
                <a:rect l="l" t="t" r="r" b="b"/>
                <a:pathLst>
                  <a:path w="12711" h="15504" extrusionOk="0">
                    <a:moveTo>
                      <a:pt x="3403" y="1"/>
                    </a:moveTo>
                    <a:cubicBezTo>
                      <a:pt x="3155" y="1"/>
                      <a:pt x="2911" y="40"/>
                      <a:pt x="2674" y="119"/>
                    </a:cubicBezTo>
                    <a:cubicBezTo>
                      <a:pt x="1819" y="360"/>
                      <a:pt x="482" y="1040"/>
                      <a:pt x="329" y="2990"/>
                    </a:cubicBezTo>
                    <a:cubicBezTo>
                      <a:pt x="0" y="7483"/>
                      <a:pt x="307" y="14451"/>
                      <a:pt x="3967" y="14934"/>
                    </a:cubicBezTo>
                    <a:cubicBezTo>
                      <a:pt x="3967" y="14934"/>
                      <a:pt x="4566" y="14911"/>
                      <a:pt x="5460" y="14911"/>
                    </a:cubicBezTo>
                    <a:cubicBezTo>
                      <a:pt x="7199" y="14911"/>
                      <a:pt x="10054" y="14997"/>
                      <a:pt x="11791" y="15503"/>
                    </a:cubicBezTo>
                    <a:cubicBezTo>
                      <a:pt x="11791" y="15503"/>
                      <a:pt x="12711" y="13882"/>
                      <a:pt x="10366" y="10178"/>
                    </a:cubicBezTo>
                    <a:cubicBezTo>
                      <a:pt x="8131" y="6606"/>
                      <a:pt x="8109" y="842"/>
                      <a:pt x="3901" y="53"/>
                    </a:cubicBezTo>
                    <a:cubicBezTo>
                      <a:pt x="3735" y="18"/>
                      <a:pt x="3568" y="1"/>
                      <a:pt x="34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60"/>
              <p:cNvSpPr/>
              <p:nvPr/>
            </p:nvSpPr>
            <p:spPr>
              <a:xfrm>
                <a:off x="2524122" y="2671011"/>
                <a:ext cx="263425" cy="18387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04" extrusionOk="0">
                    <a:moveTo>
                      <a:pt x="4931" y="1"/>
                    </a:moveTo>
                    <a:lnTo>
                      <a:pt x="592" y="45"/>
                    </a:lnTo>
                    <a:cubicBezTo>
                      <a:pt x="592" y="45"/>
                      <a:pt x="1" y="3770"/>
                      <a:pt x="2806" y="3902"/>
                    </a:cubicBezTo>
                    <a:cubicBezTo>
                      <a:pt x="2843" y="3903"/>
                      <a:pt x="2881" y="3904"/>
                      <a:pt x="2917" y="3904"/>
                    </a:cubicBezTo>
                    <a:cubicBezTo>
                      <a:pt x="5593" y="3904"/>
                      <a:pt x="4931" y="1"/>
                      <a:pt x="493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60"/>
              <p:cNvSpPr/>
              <p:nvPr/>
            </p:nvSpPr>
            <p:spPr>
              <a:xfrm>
                <a:off x="2708887" y="2690604"/>
                <a:ext cx="126979" cy="125001"/>
              </a:xfrm>
              <a:custGeom>
                <a:avLst/>
                <a:gdLst/>
                <a:ahLst/>
                <a:cxnLst/>
                <a:rect l="l" t="t" r="r" b="b"/>
                <a:pathLst>
                  <a:path w="2696" h="2654" extrusionOk="0">
                    <a:moveTo>
                      <a:pt x="1341" y="417"/>
                    </a:moveTo>
                    <a:cubicBezTo>
                      <a:pt x="1354" y="417"/>
                      <a:pt x="1368" y="417"/>
                      <a:pt x="1381" y="418"/>
                    </a:cubicBezTo>
                    <a:cubicBezTo>
                      <a:pt x="1885" y="440"/>
                      <a:pt x="2279" y="834"/>
                      <a:pt x="2258" y="1338"/>
                    </a:cubicBezTo>
                    <a:cubicBezTo>
                      <a:pt x="2236" y="1829"/>
                      <a:pt x="1862" y="2216"/>
                      <a:pt x="1377" y="2216"/>
                    </a:cubicBezTo>
                    <a:cubicBezTo>
                      <a:pt x="1364" y="2216"/>
                      <a:pt x="1351" y="2215"/>
                      <a:pt x="1337" y="2215"/>
                    </a:cubicBezTo>
                    <a:cubicBezTo>
                      <a:pt x="833" y="2215"/>
                      <a:pt x="439" y="1798"/>
                      <a:pt x="461" y="1294"/>
                    </a:cubicBezTo>
                    <a:cubicBezTo>
                      <a:pt x="461" y="804"/>
                      <a:pt x="855" y="417"/>
                      <a:pt x="1341" y="417"/>
                    </a:cubicBezTo>
                    <a:close/>
                    <a:moveTo>
                      <a:pt x="1341" y="1"/>
                    </a:moveTo>
                    <a:cubicBezTo>
                      <a:pt x="635" y="1"/>
                      <a:pt x="44" y="563"/>
                      <a:pt x="22" y="1294"/>
                    </a:cubicBezTo>
                    <a:cubicBezTo>
                      <a:pt x="0" y="2017"/>
                      <a:pt x="592" y="2631"/>
                      <a:pt x="1315" y="2653"/>
                    </a:cubicBezTo>
                    <a:cubicBezTo>
                      <a:pt x="1329" y="2653"/>
                      <a:pt x="1342" y="2654"/>
                      <a:pt x="1355" y="2654"/>
                    </a:cubicBezTo>
                    <a:cubicBezTo>
                      <a:pt x="2082" y="2654"/>
                      <a:pt x="2674" y="2070"/>
                      <a:pt x="2674" y="1360"/>
                    </a:cubicBezTo>
                    <a:cubicBezTo>
                      <a:pt x="2696" y="615"/>
                      <a:pt x="2126" y="1"/>
                      <a:pt x="1381" y="1"/>
                    </a:cubicBezTo>
                    <a:cubicBezTo>
                      <a:pt x="1367" y="1"/>
                      <a:pt x="1354" y="1"/>
                      <a:pt x="134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60"/>
              <p:cNvSpPr/>
              <p:nvPr/>
            </p:nvSpPr>
            <p:spPr>
              <a:xfrm>
                <a:off x="2997880" y="2966220"/>
                <a:ext cx="249813" cy="301434"/>
              </a:xfrm>
              <a:custGeom>
                <a:avLst/>
                <a:gdLst/>
                <a:ahLst/>
                <a:cxnLst/>
                <a:rect l="l" t="t" r="r" b="b"/>
                <a:pathLst>
                  <a:path w="5304" h="6400" extrusionOk="0">
                    <a:moveTo>
                      <a:pt x="3266" y="1"/>
                    </a:moveTo>
                    <a:lnTo>
                      <a:pt x="1" y="3485"/>
                    </a:lnTo>
                    <a:lnTo>
                      <a:pt x="1688" y="6400"/>
                    </a:lnTo>
                    <a:lnTo>
                      <a:pt x="5304" y="3354"/>
                    </a:lnTo>
                    <a:lnTo>
                      <a:pt x="3266" y="1"/>
                    </a:ln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4" name="Google Shape;2154;p60"/>
              <p:cNvSpPr/>
              <p:nvPr/>
            </p:nvSpPr>
            <p:spPr>
              <a:xfrm>
                <a:off x="2754290" y="2793842"/>
                <a:ext cx="375756" cy="484508"/>
              </a:xfrm>
              <a:custGeom>
                <a:avLst/>
                <a:gdLst/>
                <a:ahLst/>
                <a:cxnLst/>
                <a:rect l="l" t="t" r="r" b="b"/>
                <a:pathLst>
                  <a:path w="7978" h="10287" extrusionOk="0">
                    <a:moveTo>
                      <a:pt x="1272" y="1"/>
                    </a:moveTo>
                    <a:lnTo>
                      <a:pt x="132" y="1272"/>
                    </a:lnTo>
                    <a:cubicBezTo>
                      <a:pt x="1" y="1601"/>
                      <a:pt x="22" y="1995"/>
                      <a:pt x="220" y="2302"/>
                    </a:cubicBezTo>
                    <a:lnTo>
                      <a:pt x="4581" y="9468"/>
                    </a:lnTo>
                    <a:cubicBezTo>
                      <a:pt x="4902" y="9994"/>
                      <a:pt x="5457" y="10286"/>
                      <a:pt x="6026" y="10286"/>
                    </a:cubicBezTo>
                    <a:cubicBezTo>
                      <a:pt x="6310" y="10286"/>
                      <a:pt x="6597" y="10213"/>
                      <a:pt x="6860" y="10060"/>
                    </a:cubicBezTo>
                    <a:cubicBezTo>
                      <a:pt x="7758" y="9556"/>
                      <a:pt x="7978" y="8350"/>
                      <a:pt x="7342" y="7561"/>
                    </a:cubicBezTo>
                    <a:lnTo>
                      <a:pt x="1272" y="1"/>
                    </a:ln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5" name="Google Shape;2155;p60"/>
              <p:cNvSpPr/>
              <p:nvPr/>
            </p:nvSpPr>
            <p:spPr>
              <a:xfrm>
                <a:off x="2617941" y="2751171"/>
                <a:ext cx="242701" cy="150434"/>
              </a:xfrm>
              <a:custGeom>
                <a:avLst/>
                <a:gdLst/>
                <a:ahLst/>
                <a:cxnLst/>
                <a:rect l="l" t="t" r="r" b="b"/>
                <a:pathLst>
                  <a:path w="5153" h="3194" extrusionOk="0">
                    <a:moveTo>
                      <a:pt x="2088" y="0"/>
                    </a:moveTo>
                    <a:cubicBezTo>
                      <a:pt x="259" y="0"/>
                      <a:pt x="1" y="962"/>
                      <a:pt x="375" y="2003"/>
                    </a:cubicBezTo>
                    <a:cubicBezTo>
                      <a:pt x="746" y="2998"/>
                      <a:pt x="1517" y="3194"/>
                      <a:pt x="2888" y="3194"/>
                    </a:cubicBezTo>
                    <a:cubicBezTo>
                      <a:pt x="3057" y="3194"/>
                      <a:pt x="3234" y="3191"/>
                      <a:pt x="3422" y="3186"/>
                    </a:cubicBezTo>
                    <a:cubicBezTo>
                      <a:pt x="5153" y="3120"/>
                      <a:pt x="4649" y="1630"/>
                      <a:pt x="4649" y="1630"/>
                    </a:cubicBezTo>
                    <a:cubicBezTo>
                      <a:pt x="4649" y="1630"/>
                      <a:pt x="4473" y="118"/>
                      <a:pt x="2392" y="8"/>
                    </a:cubicBezTo>
                    <a:cubicBezTo>
                      <a:pt x="2286" y="3"/>
                      <a:pt x="2185" y="0"/>
                      <a:pt x="2088" y="0"/>
                    </a:cubicBezTo>
                    <a:close/>
                  </a:path>
                </a:pathLst>
              </a:custGeom>
              <a:solidFill>
                <a:srgbClr val="B870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6" name="Google Shape;2156;p60"/>
              <p:cNvSpPr/>
              <p:nvPr/>
            </p:nvSpPr>
            <p:spPr>
              <a:xfrm>
                <a:off x="3068056" y="2705110"/>
                <a:ext cx="386071" cy="494445"/>
              </a:xfrm>
              <a:custGeom>
                <a:avLst/>
                <a:gdLst/>
                <a:ahLst/>
                <a:cxnLst/>
                <a:rect l="l" t="t" r="r" b="b"/>
                <a:pathLst>
                  <a:path w="8197" h="10498" extrusionOk="0">
                    <a:moveTo>
                      <a:pt x="4471" y="0"/>
                    </a:moveTo>
                    <a:lnTo>
                      <a:pt x="1" y="6531"/>
                    </a:lnTo>
                    <a:lnTo>
                      <a:pt x="3354" y="10497"/>
                    </a:lnTo>
                    <a:lnTo>
                      <a:pt x="8197" y="6553"/>
                    </a:lnTo>
                    <a:lnTo>
                      <a:pt x="447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7" name="Google Shape;2157;p60"/>
              <p:cNvSpPr/>
              <p:nvPr/>
            </p:nvSpPr>
            <p:spPr>
              <a:xfrm>
                <a:off x="3223903" y="3011623"/>
                <a:ext cx="232292" cy="191034"/>
              </a:xfrm>
              <a:custGeom>
                <a:avLst/>
                <a:gdLst/>
                <a:ahLst/>
                <a:cxnLst/>
                <a:rect l="l" t="t" r="r" b="b"/>
                <a:pathLst>
                  <a:path w="4932" h="4056" extrusionOk="0">
                    <a:moveTo>
                      <a:pt x="4822" y="1"/>
                    </a:moveTo>
                    <a:lnTo>
                      <a:pt x="1" y="3946"/>
                    </a:lnTo>
                    <a:lnTo>
                      <a:pt x="110" y="4055"/>
                    </a:lnTo>
                    <a:lnTo>
                      <a:pt x="4932" y="110"/>
                    </a:lnTo>
                    <a:lnTo>
                      <a:pt x="4822" y="1"/>
                    </a:lnTo>
                    <a:close/>
                  </a:path>
                </a:pathLst>
              </a:custGeom>
              <a:solidFill>
                <a:srgbClr val="EB69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8" name="Google Shape;2158;p60"/>
              <p:cNvSpPr/>
              <p:nvPr/>
            </p:nvSpPr>
            <p:spPr>
              <a:xfrm>
                <a:off x="3070128" y="3156213"/>
                <a:ext cx="877408" cy="795785"/>
              </a:xfrm>
              <a:custGeom>
                <a:avLst/>
                <a:gdLst/>
                <a:ahLst/>
                <a:cxnLst/>
                <a:rect l="l" t="t" r="r" b="b"/>
                <a:pathLst>
                  <a:path w="18629" h="16896" extrusionOk="0">
                    <a:moveTo>
                      <a:pt x="17913" y="1"/>
                    </a:moveTo>
                    <a:cubicBezTo>
                      <a:pt x="17611" y="1"/>
                      <a:pt x="17330" y="190"/>
                      <a:pt x="17248" y="503"/>
                    </a:cubicBezTo>
                    <a:lnTo>
                      <a:pt x="14771" y="12666"/>
                    </a:lnTo>
                    <a:cubicBezTo>
                      <a:pt x="14399" y="14112"/>
                      <a:pt x="12536" y="15142"/>
                      <a:pt x="11046" y="15186"/>
                    </a:cubicBezTo>
                    <a:lnTo>
                      <a:pt x="724" y="15405"/>
                    </a:lnTo>
                    <a:cubicBezTo>
                      <a:pt x="307" y="15405"/>
                      <a:pt x="1" y="15734"/>
                      <a:pt x="1" y="16150"/>
                    </a:cubicBezTo>
                    <a:cubicBezTo>
                      <a:pt x="1" y="16567"/>
                      <a:pt x="329" y="16895"/>
                      <a:pt x="746" y="16895"/>
                    </a:cubicBezTo>
                    <a:lnTo>
                      <a:pt x="11616" y="16895"/>
                    </a:lnTo>
                    <a:cubicBezTo>
                      <a:pt x="12952" y="16895"/>
                      <a:pt x="14399" y="16369"/>
                      <a:pt x="15341" y="15427"/>
                    </a:cubicBezTo>
                    <a:cubicBezTo>
                      <a:pt x="16086" y="14704"/>
                      <a:pt x="16568" y="13762"/>
                      <a:pt x="16744" y="12732"/>
                    </a:cubicBezTo>
                    <a:lnTo>
                      <a:pt x="18563" y="788"/>
                    </a:lnTo>
                    <a:cubicBezTo>
                      <a:pt x="18628" y="481"/>
                      <a:pt x="18475" y="196"/>
                      <a:pt x="18212" y="65"/>
                    </a:cubicBezTo>
                    <a:cubicBezTo>
                      <a:pt x="18114" y="21"/>
                      <a:pt x="18012" y="1"/>
                      <a:pt x="1791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9" name="Google Shape;2159;p60"/>
              <p:cNvSpPr/>
              <p:nvPr/>
            </p:nvSpPr>
            <p:spPr>
              <a:xfrm>
                <a:off x="3127917" y="3899276"/>
                <a:ext cx="211663" cy="839210"/>
              </a:xfrm>
              <a:custGeom>
                <a:avLst/>
                <a:gdLst/>
                <a:ahLst/>
                <a:cxnLst/>
                <a:rect l="l" t="t" r="r" b="b"/>
                <a:pathLst>
                  <a:path w="4494" h="17818" extrusionOk="0">
                    <a:moveTo>
                      <a:pt x="4121" y="1"/>
                    </a:moveTo>
                    <a:lnTo>
                      <a:pt x="1" y="17730"/>
                    </a:lnTo>
                    <a:lnTo>
                      <a:pt x="373" y="17818"/>
                    </a:lnTo>
                    <a:lnTo>
                      <a:pt x="4493" y="88"/>
                    </a:lnTo>
                    <a:lnTo>
                      <a:pt x="412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0" name="Google Shape;2160;p60"/>
              <p:cNvSpPr/>
              <p:nvPr/>
            </p:nvSpPr>
            <p:spPr>
              <a:xfrm>
                <a:off x="3639871" y="3900312"/>
                <a:ext cx="210627" cy="839210"/>
              </a:xfrm>
              <a:custGeom>
                <a:avLst/>
                <a:gdLst/>
                <a:ahLst/>
                <a:cxnLst/>
                <a:rect l="l" t="t" r="r" b="b"/>
                <a:pathLst>
                  <a:path w="4472" h="17818" extrusionOk="0">
                    <a:moveTo>
                      <a:pt x="373" y="1"/>
                    </a:moveTo>
                    <a:lnTo>
                      <a:pt x="1" y="88"/>
                    </a:lnTo>
                    <a:lnTo>
                      <a:pt x="4121" y="17818"/>
                    </a:lnTo>
                    <a:lnTo>
                      <a:pt x="4471" y="17730"/>
                    </a:lnTo>
                    <a:lnTo>
                      <a:pt x="37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1" name="Google Shape;2161;p60"/>
              <p:cNvSpPr/>
              <p:nvPr/>
            </p:nvSpPr>
            <p:spPr>
              <a:xfrm>
                <a:off x="2160809" y="3658795"/>
                <a:ext cx="317965" cy="246752"/>
              </a:xfrm>
              <a:custGeom>
                <a:avLst/>
                <a:gdLst/>
                <a:ahLst/>
                <a:cxnLst/>
                <a:rect l="l" t="t" r="r" b="b"/>
                <a:pathLst>
                  <a:path w="6751" h="5239" extrusionOk="0">
                    <a:moveTo>
                      <a:pt x="1359" y="1"/>
                    </a:moveTo>
                    <a:lnTo>
                      <a:pt x="0" y="3025"/>
                    </a:lnTo>
                    <a:lnTo>
                      <a:pt x="5567" y="5238"/>
                    </a:lnTo>
                    <a:lnTo>
                      <a:pt x="6750" y="2302"/>
                    </a:lnTo>
                    <a:lnTo>
                      <a:pt x="6531" y="2082"/>
                    </a:lnTo>
                    <a:lnTo>
                      <a:pt x="1359" y="1"/>
                    </a:lnTo>
                    <a:close/>
                  </a:path>
                </a:pathLst>
              </a:custGeom>
              <a:solidFill>
                <a:srgbClr val="FDCB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2" name="Google Shape;2162;p60"/>
              <p:cNvSpPr/>
              <p:nvPr/>
            </p:nvSpPr>
            <p:spPr>
              <a:xfrm>
                <a:off x="2367239" y="3523577"/>
                <a:ext cx="268417" cy="442872"/>
              </a:xfrm>
              <a:custGeom>
                <a:avLst/>
                <a:gdLst/>
                <a:ahLst/>
                <a:cxnLst/>
                <a:rect l="l" t="t" r="r" b="b"/>
                <a:pathLst>
                  <a:path w="5699" h="9403" extrusionOk="0">
                    <a:moveTo>
                      <a:pt x="5698" y="1"/>
                    </a:moveTo>
                    <a:lnTo>
                      <a:pt x="767" y="4340"/>
                    </a:lnTo>
                    <a:cubicBezTo>
                      <a:pt x="1797" y="5962"/>
                      <a:pt x="0" y="7846"/>
                      <a:pt x="0" y="7846"/>
                    </a:cubicBezTo>
                    <a:lnTo>
                      <a:pt x="1951" y="9402"/>
                    </a:lnTo>
                    <a:lnTo>
                      <a:pt x="5698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3" name="Google Shape;2163;p60"/>
              <p:cNvSpPr/>
              <p:nvPr/>
            </p:nvSpPr>
            <p:spPr>
              <a:xfrm>
                <a:off x="2459080" y="3523577"/>
                <a:ext cx="213735" cy="457284"/>
              </a:xfrm>
              <a:custGeom>
                <a:avLst/>
                <a:gdLst/>
                <a:ahLst/>
                <a:cxnLst/>
                <a:rect l="l" t="t" r="r" b="b"/>
                <a:pathLst>
                  <a:path w="4538" h="9709" extrusionOk="0">
                    <a:moveTo>
                      <a:pt x="3748" y="1"/>
                    </a:moveTo>
                    <a:lnTo>
                      <a:pt x="1" y="9402"/>
                    </a:lnTo>
                    <a:lnTo>
                      <a:pt x="790" y="9709"/>
                    </a:lnTo>
                    <a:lnTo>
                      <a:pt x="4537" y="329"/>
                    </a:lnTo>
                    <a:lnTo>
                      <a:pt x="374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4" name="Google Shape;2164;p60"/>
              <p:cNvSpPr/>
              <p:nvPr/>
            </p:nvSpPr>
            <p:spPr>
              <a:xfrm>
                <a:off x="2423992" y="3697745"/>
                <a:ext cx="36172" cy="63301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344" extrusionOk="0">
                    <a:moveTo>
                      <a:pt x="197" y="1"/>
                    </a:moveTo>
                    <a:cubicBezTo>
                      <a:pt x="184" y="1"/>
                      <a:pt x="169" y="3"/>
                      <a:pt x="154" y="6"/>
                    </a:cubicBezTo>
                    <a:cubicBezTo>
                      <a:pt x="67" y="28"/>
                      <a:pt x="1" y="116"/>
                      <a:pt x="23" y="204"/>
                    </a:cubicBezTo>
                    <a:cubicBezTo>
                      <a:pt x="23" y="204"/>
                      <a:pt x="132" y="686"/>
                      <a:pt x="483" y="1277"/>
                    </a:cubicBezTo>
                    <a:cubicBezTo>
                      <a:pt x="511" y="1320"/>
                      <a:pt x="558" y="1344"/>
                      <a:pt x="605" y="1344"/>
                    </a:cubicBezTo>
                    <a:cubicBezTo>
                      <a:pt x="631" y="1344"/>
                      <a:pt x="657" y="1337"/>
                      <a:pt x="680" y="1321"/>
                    </a:cubicBezTo>
                    <a:cubicBezTo>
                      <a:pt x="746" y="1299"/>
                      <a:pt x="768" y="1234"/>
                      <a:pt x="768" y="1190"/>
                    </a:cubicBezTo>
                    <a:cubicBezTo>
                      <a:pt x="768" y="1146"/>
                      <a:pt x="746" y="1124"/>
                      <a:pt x="746" y="1102"/>
                    </a:cubicBezTo>
                    <a:cubicBezTo>
                      <a:pt x="417" y="576"/>
                      <a:pt x="329" y="116"/>
                      <a:pt x="329" y="116"/>
                    </a:cubicBezTo>
                    <a:cubicBezTo>
                      <a:pt x="311" y="43"/>
                      <a:pt x="263" y="1"/>
                      <a:pt x="1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5" name="Google Shape;2165;p60"/>
              <p:cNvSpPr/>
              <p:nvPr/>
            </p:nvSpPr>
            <p:spPr>
              <a:xfrm>
                <a:off x="2454983" y="3669863"/>
                <a:ext cx="36172" cy="63348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345" extrusionOk="0">
                    <a:moveTo>
                      <a:pt x="197" y="1"/>
                    </a:moveTo>
                    <a:cubicBezTo>
                      <a:pt x="183" y="1"/>
                      <a:pt x="169" y="3"/>
                      <a:pt x="154" y="7"/>
                    </a:cubicBezTo>
                    <a:cubicBezTo>
                      <a:pt x="66" y="7"/>
                      <a:pt x="0" y="116"/>
                      <a:pt x="22" y="182"/>
                    </a:cubicBezTo>
                    <a:cubicBezTo>
                      <a:pt x="22" y="204"/>
                      <a:pt x="132" y="686"/>
                      <a:pt x="482" y="1278"/>
                    </a:cubicBezTo>
                    <a:cubicBezTo>
                      <a:pt x="511" y="1320"/>
                      <a:pt x="557" y="1344"/>
                      <a:pt x="604" y="1344"/>
                    </a:cubicBezTo>
                    <a:cubicBezTo>
                      <a:pt x="630" y="1344"/>
                      <a:pt x="656" y="1337"/>
                      <a:pt x="680" y="1321"/>
                    </a:cubicBezTo>
                    <a:cubicBezTo>
                      <a:pt x="745" y="1300"/>
                      <a:pt x="767" y="1234"/>
                      <a:pt x="767" y="1190"/>
                    </a:cubicBezTo>
                    <a:cubicBezTo>
                      <a:pt x="767" y="1146"/>
                      <a:pt x="767" y="1124"/>
                      <a:pt x="745" y="1102"/>
                    </a:cubicBezTo>
                    <a:cubicBezTo>
                      <a:pt x="417" y="576"/>
                      <a:pt x="329" y="116"/>
                      <a:pt x="329" y="116"/>
                    </a:cubicBezTo>
                    <a:cubicBezTo>
                      <a:pt x="311" y="44"/>
                      <a:pt x="263" y="1"/>
                      <a:pt x="19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6" name="Google Shape;2166;p60"/>
              <p:cNvSpPr/>
              <p:nvPr/>
            </p:nvSpPr>
            <p:spPr>
              <a:xfrm>
                <a:off x="2486962" y="3641227"/>
                <a:ext cx="35136" cy="6410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1361" extrusionOk="0">
                    <a:moveTo>
                      <a:pt x="132" y="1"/>
                    </a:moveTo>
                    <a:cubicBezTo>
                      <a:pt x="44" y="23"/>
                      <a:pt x="1" y="111"/>
                      <a:pt x="1" y="198"/>
                    </a:cubicBezTo>
                    <a:cubicBezTo>
                      <a:pt x="1" y="220"/>
                      <a:pt x="110" y="702"/>
                      <a:pt x="461" y="1294"/>
                    </a:cubicBezTo>
                    <a:cubicBezTo>
                      <a:pt x="489" y="1336"/>
                      <a:pt x="536" y="1361"/>
                      <a:pt x="589" y="1361"/>
                    </a:cubicBezTo>
                    <a:cubicBezTo>
                      <a:pt x="618" y="1361"/>
                      <a:pt x="649" y="1353"/>
                      <a:pt x="680" y="1338"/>
                    </a:cubicBezTo>
                    <a:cubicBezTo>
                      <a:pt x="724" y="1294"/>
                      <a:pt x="746" y="1250"/>
                      <a:pt x="746" y="1184"/>
                    </a:cubicBezTo>
                    <a:cubicBezTo>
                      <a:pt x="746" y="1162"/>
                      <a:pt x="746" y="1141"/>
                      <a:pt x="724" y="1119"/>
                    </a:cubicBezTo>
                    <a:cubicBezTo>
                      <a:pt x="395" y="571"/>
                      <a:pt x="307" y="132"/>
                      <a:pt x="307" y="132"/>
                    </a:cubicBezTo>
                    <a:cubicBezTo>
                      <a:pt x="307" y="45"/>
                      <a:pt x="220" y="1"/>
                      <a:pt x="13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7" name="Google Shape;2167;p60"/>
              <p:cNvSpPr/>
              <p:nvPr/>
            </p:nvSpPr>
            <p:spPr>
              <a:xfrm>
                <a:off x="1505395" y="3316110"/>
                <a:ext cx="865020" cy="609037"/>
              </a:xfrm>
              <a:custGeom>
                <a:avLst/>
                <a:gdLst/>
                <a:ahLst/>
                <a:cxnLst/>
                <a:rect l="l" t="t" r="r" b="b"/>
                <a:pathLst>
                  <a:path w="18366" h="12931" extrusionOk="0">
                    <a:moveTo>
                      <a:pt x="2236" y="1"/>
                    </a:moveTo>
                    <a:lnTo>
                      <a:pt x="0" y="7518"/>
                    </a:lnTo>
                    <a:lnTo>
                      <a:pt x="15823" y="12931"/>
                    </a:lnTo>
                    <a:lnTo>
                      <a:pt x="18365" y="6729"/>
                    </a:lnTo>
                    <a:lnTo>
                      <a:pt x="223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8" name="Google Shape;2168;p60"/>
              <p:cNvSpPr/>
              <p:nvPr/>
            </p:nvSpPr>
            <p:spPr>
              <a:xfrm>
                <a:off x="1849116" y="4348260"/>
                <a:ext cx="155898" cy="283913"/>
              </a:xfrm>
              <a:custGeom>
                <a:avLst/>
                <a:gdLst/>
                <a:ahLst/>
                <a:cxnLst/>
                <a:rect l="l" t="t" r="r" b="b"/>
                <a:pathLst>
                  <a:path w="3310" h="6028" extrusionOk="0">
                    <a:moveTo>
                      <a:pt x="22" y="1"/>
                    </a:moveTo>
                    <a:lnTo>
                      <a:pt x="0" y="6005"/>
                    </a:lnTo>
                    <a:lnTo>
                      <a:pt x="3156" y="6027"/>
                    </a:lnTo>
                    <a:lnTo>
                      <a:pt x="3287" y="5742"/>
                    </a:lnTo>
                    <a:lnTo>
                      <a:pt x="3309" y="154"/>
                    </a:lnTo>
                    <a:lnTo>
                      <a:pt x="22" y="1"/>
                    </a:lnTo>
                    <a:close/>
                  </a:path>
                </a:pathLst>
              </a:custGeom>
              <a:solidFill>
                <a:srgbClr val="FDCB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9" name="Google Shape;2169;p60"/>
              <p:cNvSpPr/>
              <p:nvPr/>
            </p:nvSpPr>
            <p:spPr>
              <a:xfrm>
                <a:off x="1804702" y="4547484"/>
                <a:ext cx="476925" cy="141438"/>
              </a:xfrm>
              <a:custGeom>
                <a:avLst/>
                <a:gdLst/>
                <a:ahLst/>
                <a:cxnLst/>
                <a:rect l="l" t="t" r="r" b="b"/>
                <a:pathLst>
                  <a:path w="10126" h="3003" extrusionOk="0">
                    <a:moveTo>
                      <a:pt x="4296" y="0"/>
                    </a:moveTo>
                    <a:cubicBezTo>
                      <a:pt x="3794" y="686"/>
                      <a:pt x="3044" y="878"/>
                      <a:pt x="2363" y="878"/>
                    </a:cubicBezTo>
                    <a:cubicBezTo>
                      <a:pt x="1499" y="878"/>
                      <a:pt x="746" y="570"/>
                      <a:pt x="746" y="570"/>
                    </a:cubicBezTo>
                    <a:lnTo>
                      <a:pt x="1" y="2937"/>
                    </a:lnTo>
                    <a:lnTo>
                      <a:pt x="10125" y="3003"/>
                    </a:lnTo>
                    <a:lnTo>
                      <a:pt x="4296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0" name="Google Shape;2170;p60"/>
              <p:cNvSpPr/>
              <p:nvPr/>
            </p:nvSpPr>
            <p:spPr>
              <a:xfrm>
                <a:off x="1804702" y="4685764"/>
                <a:ext cx="47692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10126" h="922" extrusionOk="0">
                    <a:moveTo>
                      <a:pt x="1" y="1"/>
                    </a:moveTo>
                    <a:lnTo>
                      <a:pt x="1" y="856"/>
                    </a:lnTo>
                    <a:lnTo>
                      <a:pt x="10125" y="921"/>
                    </a:lnTo>
                    <a:lnTo>
                      <a:pt x="10125" y="6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1" name="Google Shape;2171;p60"/>
              <p:cNvSpPr/>
              <p:nvPr/>
            </p:nvSpPr>
            <p:spPr>
              <a:xfrm>
                <a:off x="1991540" y="4558788"/>
                <a:ext cx="55765" cy="51338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90" extrusionOk="0">
                    <a:moveTo>
                      <a:pt x="991" y="0"/>
                    </a:moveTo>
                    <a:cubicBezTo>
                      <a:pt x="961" y="0"/>
                      <a:pt x="930" y="8"/>
                      <a:pt x="899" y="23"/>
                    </a:cubicBezTo>
                    <a:cubicBezTo>
                      <a:pt x="899" y="23"/>
                      <a:pt x="482" y="308"/>
                      <a:pt x="66" y="834"/>
                    </a:cubicBezTo>
                    <a:cubicBezTo>
                      <a:pt x="0" y="900"/>
                      <a:pt x="22" y="1009"/>
                      <a:pt x="88" y="1053"/>
                    </a:cubicBezTo>
                    <a:cubicBezTo>
                      <a:pt x="127" y="1079"/>
                      <a:pt x="158" y="1090"/>
                      <a:pt x="190" y="1090"/>
                    </a:cubicBezTo>
                    <a:cubicBezTo>
                      <a:pt x="213" y="1090"/>
                      <a:pt x="236" y="1084"/>
                      <a:pt x="263" y="1075"/>
                    </a:cubicBezTo>
                    <a:cubicBezTo>
                      <a:pt x="285" y="1075"/>
                      <a:pt x="307" y="1053"/>
                      <a:pt x="329" y="1031"/>
                    </a:cubicBezTo>
                    <a:cubicBezTo>
                      <a:pt x="702" y="527"/>
                      <a:pt x="1074" y="286"/>
                      <a:pt x="1096" y="286"/>
                    </a:cubicBezTo>
                    <a:cubicBezTo>
                      <a:pt x="1162" y="242"/>
                      <a:pt x="1184" y="133"/>
                      <a:pt x="1140" y="67"/>
                    </a:cubicBezTo>
                    <a:cubicBezTo>
                      <a:pt x="1097" y="25"/>
                      <a:pt x="1046" y="0"/>
                      <a:pt x="99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2" name="Google Shape;2172;p60"/>
              <p:cNvSpPr/>
              <p:nvPr/>
            </p:nvSpPr>
            <p:spPr>
              <a:xfrm>
                <a:off x="2029736" y="4577344"/>
                <a:ext cx="54729" cy="5138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091" extrusionOk="0">
                    <a:moveTo>
                      <a:pt x="980" y="1"/>
                    </a:moveTo>
                    <a:cubicBezTo>
                      <a:pt x="951" y="1"/>
                      <a:pt x="922" y="8"/>
                      <a:pt x="899" y="24"/>
                    </a:cubicBezTo>
                    <a:cubicBezTo>
                      <a:pt x="877" y="46"/>
                      <a:pt x="460" y="309"/>
                      <a:pt x="44" y="835"/>
                    </a:cubicBezTo>
                    <a:cubicBezTo>
                      <a:pt x="0" y="900"/>
                      <a:pt x="0" y="1010"/>
                      <a:pt x="88" y="1054"/>
                    </a:cubicBezTo>
                    <a:cubicBezTo>
                      <a:pt x="114" y="1079"/>
                      <a:pt x="147" y="1090"/>
                      <a:pt x="179" y="1090"/>
                    </a:cubicBezTo>
                    <a:cubicBezTo>
                      <a:pt x="201" y="1090"/>
                      <a:pt x="223" y="1085"/>
                      <a:pt x="241" y="1076"/>
                    </a:cubicBezTo>
                    <a:cubicBezTo>
                      <a:pt x="263" y="1076"/>
                      <a:pt x="285" y="1054"/>
                      <a:pt x="307" y="1032"/>
                    </a:cubicBezTo>
                    <a:cubicBezTo>
                      <a:pt x="680" y="528"/>
                      <a:pt x="1074" y="287"/>
                      <a:pt x="1074" y="287"/>
                    </a:cubicBezTo>
                    <a:cubicBezTo>
                      <a:pt x="1140" y="243"/>
                      <a:pt x="1162" y="133"/>
                      <a:pt x="1118" y="68"/>
                    </a:cubicBezTo>
                    <a:cubicBezTo>
                      <a:pt x="1090" y="25"/>
                      <a:pt x="1034" y="1"/>
                      <a:pt x="98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3" name="Google Shape;2173;p60"/>
              <p:cNvSpPr/>
              <p:nvPr/>
            </p:nvSpPr>
            <p:spPr>
              <a:xfrm>
                <a:off x="2066896" y="4595948"/>
                <a:ext cx="55765" cy="51338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90" extrusionOk="0">
                    <a:moveTo>
                      <a:pt x="980" y="0"/>
                    </a:moveTo>
                    <a:cubicBezTo>
                      <a:pt x="951" y="0"/>
                      <a:pt x="922" y="8"/>
                      <a:pt x="899" y="23"/>
                    </a:cubicBezTo>
                    <a:cubicBezTo>
                      <a:pt x="877" y="45"/>
                      <a:pt x="460" y="308"/>
                      <a:pt x="44" y="856"/>
                    </a:cubicBezTo>
                    <a:cubicBezTo>
                      <a:pt x="0" y="922"/>
                      <a:pt x="22" y="1009"/>
                      <a:pt x="88" y="1053"/>
                    </a:cubicBezTo>
                    <a:cubicBezTo>
                      <a:pt x="113" y="1079"/>
                      <a:pt x="147" y="1090"/>
                      <a:pt x="179" y="1090"/>
                    </a:cubicBezTo>
                    <a:cubicBezTo>
                      <a:pt x="201" y="1090"/>
                      <a:pt x="223" y="1084"/>
                      <a:pt x="241" y="1075"/>
                    </a:cubicBezTo>
                    <a:cubicBezTo>
                      <a:pt x="263" y="1075"/>
                      <a:pt x="285" y="1053"/>
                      <a:pt x="307" y="1031"/>
                    </a:cubicBezTo>
                    <a:cubicBezTo>
                      <a:pt x="701" y="527"/>
                      <a:pt x="1074" y="286"/>
                      <a:pt x="1074" y="286"/>
                    </a:cubicBezTo>
                    <a:cubicBezTo>
                      <a:pt x="1140" y="242"/>
                      <a:pt x="1184" y="133"/>
                      <a:pt x="1118" y="67"/>
                    </a:cubicBezTo>
                    <a:cubicBezTo>
                      <a:pt x="1090" y="25"/>
                      <a:pt x="1034" y="0"/>
                      <a:pt x="9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4" name="Google Shape;2174;p60"/>
              <p:cNvSpPr/>
              <p:nvPr/>
            </p:nvSpPr>
            <p:spPr>
              <a:xfrm>
                <a:off x="991369" y="3610284"/>
                <a:ext cx="1102399" cy="857767"/>
              </a:xfrm>
              <a:custGeom>
                <a:avLst/>
                <a:gdLst/>
                <a:ahLst/>
                <a:cxnLst/>
                <a:rect l="l" t="t" r="r" b="b"/>
                <a:pathLst>
                  <a:path w="23406" h="18212" extrusionOk="0">
                    <a:moveTo>
                      <a:pt x="19702" y="1"/>
                    </a:moveTo>
                    <a:lnTo>
                      <a:pt x="10082" y="88"/>
                    </a:lnTo>
                    <a:lnTo>
                      <a:pt x="2061" y="2302"/>
                    </a:lnTo>
                    <a:cubicBezTo>
                      <a:pt x="2061" y="2302"/>
                      <a:pt x="1" y="6202"/>
                      <a:pt x="5940" y="6202"/>
                    </a:cubicBezTo>
                    <a:lnTo>
                      <a:pt x="16831" y="6202"/>
                    </a:lnTo>
                    <a:lnTo>
                      <a:pt x="16831" y="18212"/>
                    </a:lnTo>
                    <a:lnTo>
                      <a:pt x="23406" y="18212"/>
                    </a:lnTo>
                    <a:lnTo>
                      <a:pt x="23406" y="3682"/>
                    </a:lnTo>
                    <a:cubicBezTo>
                      <a:pt x="23406" y="1644"/>
                      <a:pt x="21740" y="1"/>
                      <a:pt x="19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5" name="Google Shape;2175;p60"/>
              <p:cNvSpPr/>
              <p:nvPr/>
            </p:nvSpPr>
            <p:spPr>
              <a:xfrm>
                <a:off x="996550" y="3299626"/>
                <a:ext cx="761779" cy="650720"/>
              </a:xfrm>
              <a:custGeom>
                <a:avLst/>
                <a:gdLst/>
                <a:ahLst/>
                <a:cxnLst/>
                <a:rect l="l" t="t" r="r" b="b"/>
                <a:pathLst>
                  <a:path w="16174" h="13816" extrusionOk="0">
                    <a:moveTo>
                      <a:pt x="13040" y="0"/>
                    </a:moveTo>
                    <a:lnTo>
                      <a:pt x="0" y="8941"/>
                    </a:lnTo>
                    <a:lnTo>
                      <a:pt x="767" y="10760"/>
                    </a:lnTo>
                    <a:cubicBezTo>
                      <a:pt x="1588" y="12713"/>
                      <a:pt x="3459" y="13816"/>
                      <a:pt x="5384" y="13816"/>
                    </a:cubicBezTo>
                    <a:cubicBezTo>
                      <a:pt x="6440" y="13816"/>
                      <a:pt x="7513" y="13483"/>
                      <a:pt x="8438" y="12777"/>
                    </a:cubicBezTo>
                    <a:lnTo>
                      <a:pt x="16174" y="5676"/>
                    </a:lnTo>
                    <a:lnTo>
                      <a:pt x="1304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6" name="Google Shape;2176;p60"/>
              <p:cNvSpPr/>
              <p:nvPr/>
            </p:nvSpPr>
            <p:spPr>
              <a:xfrm>
                <a:off x="1159603" y="2405756"/>
                <a:ext cx="237473" cy="331389"/>
              </a:xfrm>
              <a:custGeom>
                <a:avLst/>
                <a:gdLst/>
                <a:ahLst/>
                <a:cxnLst/>
                <a:rect l="l" t="t" r="r" b="b"/>
                <a:pathLst>
                  <a:path w="5042" h="7036" extrusionOk="0">
                    <a:moveTo>
                      <a:pt x="2696" y="1"/>
                    </a:moveTo>
                    <a:lnTo>
                      <a:pt x="1" y="4844"/>
                    </a:lnTo>
                    <a:lnTo>
                      <a:pt x="3398" y="7035"/>
                    </a:lnTo>
                    <a:lnTo>
                      <a:pt x="5041" y="3529"/>
                    </a:lnTo>
                    <a:lnTo>
                      <a:pt x="269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7" name="Google Shape;2177;p60"/>
              <p:cNvSpPr/>
              <p:nvPr/>
            </p:nvSpPr>
            <p:spPr>
              <a:xfrm>
                <a:off x="1196857" y="2210017"/>
                <a:ext cx="369492" cy="401660"/>
              </a:xfrm>
              <a:custGeom>
                <a:avLst/>
                <a:gdLst/>
                <a:ahLst/>
                <a:cxnLst/>
                <a:rect l="l" t="t" r="r" b="b"/>
                <a:pathLst>
                  <a:path w="7845" h="8528" extrusionOk="0">
                    <a:moveTo>
                      <a:pt x="4923" y="0"/>
                    </a:moveTo>
                    <a:cubicBezTo>
                      <a:pt x="1985" y="0"/>
                      <a:pt x="1" y="3472"/>
                      <a:pt x="1862" y="6085"/>
                    </a:cubicBezTo>
                    <a:lnTo>
                      <a:pt x="2760" y="7159"/>
                    </a:lnTo>
                    <a:cubicBezTo>
                      <a:pt x="3396" y="7795"/>
                      <a:pt x="4163" y="8167"/>
                      <a:pt x="4864" y="8430"/>
                    </a:cubicBezTo>
                    <a:cubicBezTo>
                      <a:pt x="5059" y="8496"/>
                      <a:pt x="5256" y="8527"/>
                      <a:pt x="5448" y="8527"/>
                    </a:cubicBezTo>
                    <a:cubicBezTo>
                      <a:pt x="6400" y="8527"/>
                      <a:pt x="7249" y="7767"/>
                      <a:pt x="7340" y="6765"/>
                    </a:cubicBezTo>
                    <a:cubicBezTo>
                      <a:pt x="7559" y="4464"/>
                      <a:pt x="7691" y="2864"/>
                      <a:pt x="7691" y="2864"/>
                    </a:cubicBezTo>
                    <a:cubicBezTo>
                      <a:pt x="7844" y="672"/>
                      <a:pt x="6135" y="190"/>
                      <a:pt x="6135" y="190"/>
                    </a:cubicBezTo>
                    <a:cubicBezTo>
                      <a:pt x="6047" y="168"/>
                      <a:pt x="5960" y="146"/>
                      <a:pt x="5894" y="124"/>
                    </a:cubicBezTo>
                    <a:cubicBezTo>
                      <a:pt x="5562" y="40"/>
                      <a:pt x="5237" y="0"/>
                      <a:pt x="492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8" name="Google Shape;2178;p60"/>
              <p:cNvSpPr/>
              <p:nvPr/>
            </p:nvSpPr>
            <p:spPr>
              <a:xfrm>
                <a:off x="1526024" y="2451158"/>
                <a:ext cx="49595" cy="5374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1141" extrusionOk="0">
                    <a:moveTo>
                      <a:pt x="242" y="1"/>
                    </a:moveTo>
                    <a:lnTo>
                      <a:pt x="1" y="1141"/>
                    </a:lnTo>
                    <a:lnTo>
                      <a:pt x="812" y="1141"/>
                    </a:lnTo>
                    <a:cubicBezTo>
                      <a:pt x="965" y="1141"/>
                      <a:pt x="1053" y="965"/>
                      <a:pt x="943" y="856"/>
                    </a:cubicBezTo>
                    <a:lnTo>
                      <a:pt x="2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9" name="Google Shape;2179;p60"/>
              <p:cNvSpPr/>
              <p:nvPr/>
            </p:nvSpPr>
            <p:spPr>
              <a:xfrm>
                <a:off x="1484107" y="2353948"/>
                <a:ext cx="59533" cy="20111"/>
              </a:xfrm>
              <a:custGeom>
                <a:avLst/>
                <a:gdLst/>
                <a:ahLst/>
                <a:cxnLst/>
                <a:rect l="l" t="t" r="r" b="b"/>
                <a:pathLst>
                  <a:path w="1264" h="427" extrusionOk="0">
                    <a:moveTo>
                      <a:pt x="548" y="1"/>
                    </a:moveTo>
                    <a:cubicBezTo>
                      <a:pt x="296" y="1"/>
                      <a:pt x="0" y="70"/>
                      <a:pt x="58" y="224"/>
                    </a:cubicBezTo>
                    <a:cubicBezTo>
                      <a:pt x="95" y="372"/>
                      <a:pt x="195" y="427"/>
                      <a:pt x="542" y="427"/>
                    </a:cubicBezTo>
                    <a:cubicBezTo>
                      <a:pt x="606" y="427"/>
                      <a:pt x="678" y="425"/>
                      <a:pt x="759" y="421"/>
                    </a:cubicBezTo>
                    <a:cubicBezTo>
                      <a:pt x="1263" y="421"/>
                      <a:pt x="1263" y="224"/>
                      <a:pt x="1263" y="224"/>
                    </a:cubicBezTo>
                    <a:cubicBezTo>
                      <a:pt x="1247" y="27"/>
                      <a:pt x="910" y="2"/>
                      <a:pt x="742" y="2"/>
                    </a:cubicBezTo>
                    <a:cubicBezTo>
                      <a:pt x="687" y="2"/>
                      <a:pt x="650" y="5"/>
                      <a:pt x="650" y="5"/>
                    </a:cubicBezTo>
                    <a:cubicBezTo>
                      <a:pt x="617" y="2"/>
                      <a:pt x="583" y="1"/>
                      <a:pt x="548" y="1"/>
                    </a:cubicBezTo>
                    <a:close/>
                  </a:path>
                </a:pathLst>
              </a:custGeom>
              <a:solidFill>
                <a:srgbClr val="131B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0" name="Google Shape;2180;p60"/>
              <p:cNvSpPr/>
              <p:nvPr/>
            </p:nvSpPr>
            <p:spPr>
              <a:xfrm>
                <a:off x="1494045" y="2513092"/>
                <a:ext cx="49595" cy="34147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7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132" y="702"/>
                      <a:pt x="943" y="724"/>
                    </a:cubicBezTo>
                    <a:lnTo>
                      <a:pt x="1052" y="8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1" name="Google Shape;2181;p60"/>
              <p:cNvSpPr/>
              <p:nvPr/>
            </p:nvSpPr>
            <p:spPr>
              <a:xfrm>
                <a:off x="1135866" y="2162024"/>
                <a:ext cx="408819" cy="350464"/>
              </a:xfrm>
              <a:custGeom>
                <a:avLst/>
                <a:gdLst/>
                <a:ahLst/>
                <a:cxnLst/>
                <a:rect l="l" t="t" r="r" b="b"/>
                <a:pathLst>
                  <a:path w="8680" h="7441" extrusionOk="0">
                    <a:moveTo>
                      <a:pt x="4324" y="1"/>
                    </a:moveTo>
                    <a:cubicBezTo>
                      <a:pt x="3781" y="1"/>
                      <a:pt x="3193" y="85"/>
                      <a:pt x="2565" y="289"/>
                    </a:cubicBezTo>
                    <a:cubicBezTo>
                      <a:pt x="1688" y="574"/>
                      <a:pt x="680" y="1494"/>
                      <a:pt x="417" y="2393"/>
                    </a:cubicBezTo>
                    <a:cubicBezTo>
                      <a:pt x="1" y="3817"/>
                      <a:pt x="724" y="4978"/>
                      <a:pt x="1754" y="7433"/>
                    </a:cubicBezTo>
                    <a:cubicBezTo>
                      <a:pt x="1754" y="7433"/>
                      <a:pt x="1810" y="7441"/>
                      <a:pt x="1904" y="7441"/>
                    </a:cubicBezTo>
                    <a:cubicBezTo>
                      <a:pt x="2286" y="7441"/>
                      <a:pt x="3300" y="7314"/>
                      <a:pt x="3792" y="6030"/>
                    </a:cubicBezTo>
                    <a:cubicBezTo>
                      <a:pt x="3924" y="5680"/>
                      <a:pt x="4669" y="4847"/>
                      <a:pt x="4669" y="4847"/>
                    </a:cubicBezTo>
                    <a:cubicBezTo>
                      <a:pt x="4669" y="4847"/>
                      <a:pt x="3499" y="1586"/>
                      <a:pt x="6212" y="1586"/>
                    </a:cubicBezTo>
                    <a:cubicBezTo>
                      <a:pt x="6820" y="1586"/>
                      <a:pt x="7624" y="1750"/>
                      <a:pt x="8679" y="2151"/>
                    </a:cubicBezTo>
                    <a:cubicBezTo>
                      <a:pt x="8679" y="2151"/>
                      <a:pt x="7062" y="1"/>
                      <a:pt x="432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2" name="Google Shape;2182;p60"/>
              <p:cNvSpPr/>
              <p:nvPr/>
            </p:nvSpPr>
            <p:spPr>
              <a:xfrm>
                <a:off x="1278337" y="2139464"/>
                <a:ext cx="329269" cy="279768"/>
              </a:xfrm>
              <a:custGeom>
                <a:avLst/>
                <a:gdLst/>
                <a:ahLst/>
                <a:cxnLst/>
                <a:rect l="l" t="t" r="r" b="b"/>
                <a:pathLst>
                  <a:path w="6991" h="5940" extrusionOk="0">
                    <a:moveTo>
                      <a:pt x="5523" y="1"/>
                    </a:moveTo>
                    <a:cubicBezTo>
                      <a:pt x="4931" y="1"/>
                      <a:pt x="4405" y="351"/>
                      <a:pt x="4186" y="855"/>
                    </a:cubicBezTo>
                    <a:cubicBezTo>
                      <a:pt x="3726" y="1096"/>
                      <a:pt x="3397" y="1337"/>
                      <a:pt x="3397" y="1337"/>
                    </a:cubicBezTo>
                    <a:lnTo>
                      <a:pt x="636" y="1491"/>
                    </a:lnTo>
                    <a:lnTo>
                      <a:pt x="0" y="2302"/>
                    </a:lnTo>
                    <a:lnTo>
                      <a:pt x="263" y="3463"/>
                    </a:lnTo>
                    <a:lnTo>
                      <a:pt x="2257" y="5940"/>
                    </a:lnTo>
                    <a:lnTo>
                      <a:pt x="2674" y="5940"/>
                    </a:lnTo>
                    <a:cubicBezTo>
                      <a:pt x="2674" y="5940"/>
                      <a:pt x="3923" y="4537"/>
                      <a:pt x="3046" y="3091"/>
                    </a:cubicBezTo>
                    <a:lnTo>
                      <a:pt x="3046" y="3091"/>
                    </a:lnTo>
                    <a:cubicBezTo>
                      <a:pt x="3046" y="3091"/>
                      <a:pt x="3669" y="3135"/>
                      <a:pt x="4333" y="3135"/>
                    </a:cubicBezTo>
                    <a:cubicBezTo>
                      <a:pt x="4902" y="3135"/>
                      <a:pt x="5501" y="3102"/>
                      <a:pt x="5764" y="2981"/>
                    </a:cubicBezTo>
                    <a:cubicBezTo>
                      <a:pt x="5764" y="2981"/>
                      <a:pt x="5873" y="2959"/>
                      <a:pt x="6005" y="2872"/>
                    </a:cubicBezTo>
                    <a:cubicBezTo>
                      <a:pt x="6597" y="2674"/>
                      <a:pt x="6991" y="2126"/>
                      <a:pt x="6991" y="1491"/>
                    </a:cubicBezTo>
                    <a:cubicBezTo>
                      <a:pt x="6991" y="680"/>
                      <a:pt x="6334" y="1"/>
                      <a:pt x="552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3" name="Google Shape;2183;p60"/>
              <p:cNvSpPr/>
              <p:nvPr/>
            </p:nvSpPr>
            <p:spPr>
              <a:xfrm>
                <a:off x="1270047" y="2354042"/>
                <a:ext cx="120809" cy="109694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329" extrusionOk="0">
                    <a:moveTo>
                      <a:pt x="1276" y="1"/>
                    </a:moveTo>
                    <a:cubicBezTo>
                      <a:pt x="731" y="1"/>
                      <a:pt x="247" y="386"/>
                      <a:pt x="132" y="923"/>
                    </a:cubicBezTo>
                    <a:cubicBezTo>
                      <a:pt x="1" y="1559"/>
                      <a:pt x="417" y="2173"/>
                      <a:pt x="1053" y="2304"/>
                    </a:cubicBezTo>
                    <a:cubicBezTo>
                      <a:pt x="1132" y="2320"/>
                      <a:pt x="1211" y="2328"/>
                      <a:pt x="1288" y="2328"/>
                    </a:cubicBezTo>
                    <a:cubicBezTo>
                      <a:pt x="1834" y="2328"/>
                      <a:pt x="2318" y="1940"/>
                      <a:pt x="2433" y="1384"/>
                    </a:cubicBezTo>
                    <a:cubicBezTo>
                      <a:pt x="2565" y="748"/>
                      <a:pt x="2148" y="134"/>
                      <a:pt x="1513" y="25"/>
                    </a:cubicBezTo>
                    <a:cubicBezTo>
                      <a:pt x="1433" y="8"/>
                      <a:pt x="1354" y="1"/>
                      <a:pt x="127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4" name="Google Shape;2184;p60"/>
              <p:cNvSpPr/>
              <p:nvPr/>
            </p:nvSpPr>
            <p:spPr>
              <a:xfrm>
                <a:off x="1310316" y="2382018"/>
                <a:ext cx="42342" cy="47523"/>
              </a:xfrm>
              <a:custGeom>
                <a:avLst/>
                <a:gdLst/>
                <a:ahLst/>
                <a:cxnLst/>
                <a:rect l="l" t="t" r="r" b="b"/>
                <a:pathLst>
                  <a:path w="899" h="1009" extrusionOk="0">
                    <a:moveTo>
                      <a:pt x="88" y="1"/>
                    </a:moveTo>
                    <a:cubicBezTo>
                      <a:pt x="44" y="1"/>
                      <a:pt x="22" y="23"/>
                      <a:pt x="22" y="66"/>
                    </a:cubicBezTo>
                    <a:cubicBezTo>
                      <a:pt x="0" y="110"/>
                      <a:pt x="44" y="154"/>
                      <a:pt x="88" y="154"/>
                    </a:cubicBezTo>
                    <a:cubicBezTo>
                      <a:pt x="307" y="176"/>
                      <a:pt x="461" y="242"/>
                      <a:pt x="548" y="351"/>
                    </a:cubicBezTo>
                    <a:cubicBezTo>
                      <a:pt x="746" y="570"/>
                      <a:pt x="680" y="921"/>
                      <a:pt x="680" y="921"/>
                    </a:cubicBezTo>
                    <a:cubicBezTo>
                      <a:pt x="658" y="965"/>
                      <a:pt x="680" y="1009"/>
                      <a:pt x="724" y="1009"/>
                    </a:cubicBezTo>
                    <a:lnTo>
                      <a:pt x="746" y="1009"/>
                    </a:lnTo>
                    <a:cubicBezTo>
                      <a:pt x="789" y="1009"/>
                      <a:pt x="811" y="987"/>
                      <a:pt x="833" y="943"/>
                    </a:cubicBezTo>
                    <a:cubicBezTo>
                      <a:pt x="833" y="943"/>
                      <a:pt x="899" y="527"/>
                      <a:pt x="680" y="264"/>
                    </a:cubicBezTo>
                    <a:cubicBezTo>
                      <a:pt x="548" y="88"/>
                      <a:pt x="351" y="1"/>
                      <a:pt x="88" y="1"/>
                    </a:cubicBezTo>
                    <a:close/>
                  </a:path>
                </a:pathLst>
              </a:custGeom>
              <a:solidFill>
                <a:srgbClr val="131B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5" name="Google Shape;2185;p60"/>
              <p:cNvSpPr/>
              <p:nvPr/>
            </p:nvSpPr>
            <p:spPr>
              <a:xfrm>
                <a:off x="1380492" y="2113655"/>
                <a:ext cx="139413" cy="139413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2960" extrusionOk="0">
                    <a:moveTo>
                      <a:pt x="1491" y="1"/>
                    </a:moveTo>
                    <a:cubicBezTo>
                      <a:pt x="658" y="1"/>
                      <a:pt x="1" y="658"/>
                      <a:pt x="1" y="1491"/>
                    </a:cubicBezTo>
                    <a:cubicBezTo>
                      <a:pt x="1" y="2302"/>
                      <a:pt x="658" y="2959"/>
                      <a:pt x="1491" y="2959"/>
                    </a:cubicBezTo>
                    <a:cubicBezTo>
                      <a:pt x="2302" y="2959"/>
                      <a:pt x="2959" y="2302"/>
                      <a:pt x="2959" y="1491"/>
                    </a:cubicBezTo>
                    <a:cubicBezTo>
                      <a:pt x="2959" y="658"/>
                      <a:pt x="2302" y="1"/>
                      <a:pt x="149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6" name="Google Shape;2186;p60"/>
              <p:cNvSpPr/>
              <p:nvPr/>
            </p:nvSpPr>
            <p:spPr>
              <a:xfrm>
                <a:off x="1283470" y="2135367"/>
                <a:ext cx="125990" cy="125943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2674" extrusionOk="0">
                    <a:moveTo>
                      <a:pt x="1337" y="0"/>
                    </a:moveTo>
                    <a:cubicBezTo>
                      <a:pt x="592" y="0"/>
                      <a:pt x="1" y="592"/>
                      <a:pt x="1" y="1337"/>
                    </a:cubicBezTo>
                    <a:cubicBezTo>
                      <a:pt x="1" y="2082"/>
                      <a:pt x="592" y="2674"/>
                      <a:pt x="1337" y="2674"/>
                    </a:cubicBezTo>
                    <a:cubicBezTo>
                      <a:pt x="2083" y="2674"/>
                      <a:pt x="2674" y="2082"/>
                      <a:pt x="2674" y="1337"/>
                    </a:cubicBezTo>
                    <a:cubicBezTo>
                      <a:pt x="2674" y="592"/>
                      <a:pt x="2083" y="0"/>
                      <a:pt x="133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7" name="Google Shape;2187;p60"/>
              <p:cNvSpPr/>
              <p:nvPr/>
            </p:nvSpPr>
            <p:spPr>
              <a:xfrm>
                <a:off x="1999782" y="3148301"/>
                <a:ext cx="265309" cy="167861"/>
              </a:xfrm>
              <a:custGeom>
                <a:avLst/>
                <a:gdLst/>
                <a:ahLst/>
                <a:cxnLst/>
                <a:rect l="l" t="t" r="r" b="b"/>
                <a:pathLst>
                  <a:path w="5633" h="3564" extrusionOk="0">
                    <a:moveTo>
                      <a:pt x="2722" y="0"/>
                    </a:moveTo>
                    <a:cubicBezTo>
                      <a:pt x="1295" y="0"/>
                      <a:pt x="26" y="1087"/>
                      <a:pt x="1" y="1087"/>
                    </a:cubicBezTo>
                    <a:lnTo>
                      <a:pt x="1" y="3564"/>
                    </a:lnTo>
                    <a:lnTo>
                      <a:pt x="5195" y="3213"/>
                    </a:lnTo>
                    <a:lnTo>
                      <a:pt x="5633" y="2468"/>
                    </a:lnTo>
                    <a:cubicBezTo>
                      <a:pt x="4847" y="557"/>
                      <a:pt x="3744" y="0"/>
                      <a:pt x="27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8" name="Google Shape;2188;p60"/>
              <p:cNvSpPr/>
              <p:nvPr/>
            </p:nvSpPr>
            <p:spPr>
              <a:xfrm>
                <a:off x="1485756" y="3127248"/>
                <a:ext cx="565706" cy="142475"/>
              </a:xfrm>
              <a:custGeom>
                <a:avLst/>
                <a:gdLst/>
                <a:ahLst/>
                <a:cxnLst/>
                <a:rect l="l" t="t" r="r" b="b"/>
                <a:pathLst>
                  <a:path w="12011" h="3025" extrusionOk="0">
                    <a:moveTo>
                      <a:pt x="483" y="0"/>
                    </a:moveTo>
                    <a:lnTo>
                      <a:pt x="1" y="3025"/>
                    </a:lnTo>
                    <a:lnTo>
                      <a:pt x="11682" y="3025"/>
                    </a:lnTo>
                    <a:lnTo>
                      <a:pt x="12010" y="1293"/>
                    </a:lnTo>
                    <a:lnTo>
                      <a:pt x="18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9" name="Google Shape;2189;p60"/>
              <p:cNvSpPr/>
              <p:nvPr/>
            </p:nvSpPr>
            <p:spPr>
              <a:xfrm>
                <a:off x="1374322" y="2721594"/>
                <a:ext cx="198193" cy="533679"/>
              </a:xfrm>
              <a:custGeom>
                <a:avLst/>
                <a:gdLst/>
                <a:ahLst/>
                <a:cxnLst/>
                <a:rect l="l" t="t" r="r" b="b"/>
                <a:pathLst>
                  <a:path w="4208" h="11331" extrusionOk="0">
                    <a:moveTo>
                      <a:pt x="0" y="1"/>
                    </a:moveTo>
                    <a:lnTo>
                      <a:pt x="745" y="11331"/>
                    </a:lnTo>
                    <a:lnTo>
                      <a:pt x="4208" y="8613"/>
                    </a:lnTo>
                    <a:cubicBezTo>
                      <a:pt x="4208" y="505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0" name="Google Shape;2190;p60"/>
              <p:cNvSpPr/>
              <p:nvPr/>
            </p:nvSpPr>
            <p:spPr>
              <a:xfrm>
                <a:off x="827280" y="2634887"/>
                <a:ext cx="716376" cy="1173660"/>
              </a:xfrm>
              <a:custGeom>
                <a:avLst/>
                <a:gdLst/>
                <a:ahLst/>
                <a:cxnLst/>
                <a:rect l="l" t="t" r="r" b="b"/>
                <a:pathLst>
                  <a:path w="15210" h="24919" extrusionOk="0">
                    <a:moveTo>
                      <a:pt x="7079" y="1"/>
                    </a:moveTo>
                    <a:cubicBezTo>
                      <a:pt x="7079" y="1"/>
                      <a:pt x="1096" y="1601"/>
                      <a:pt x="986" y="3332"/>
                    </a:cubicBezTo>
                    <a:cubicBezTo>
                      <a:pt x="0" y="17664"/>
                      <a:pt x="4559" y="24918"/>
                      <a:pt x="4559" y="24918"/>
                    </a:cubicBezTo>
                    <a:cubicBezTo>
                      <a:pt x="4559" y="24918"/>
                      <a:pt x="13368" y="20754"/>
                      <a:pt x="15209" y="17226"/>
                    </a:cubicBezTo>
                    <a:lnTo>
                      <a:pt x="13478" y="4187"/>
                    </a:lnTo>
                    <a:cubicBezTo>
                      <a:pt x="13325" y="3135"/>
                      <a:pt x="12623" y="2214"/>
                      <a:pt x="11615" y="1820"/>
                    </a:cubicBezTo>
                    <a:lnTo>
                      <a:pt x="8985" y="790"/>
                    </a:lnTo>
                    <a:lnTo>
                      <a:pt x="7079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1" name="Google Shape;2191;p60"/>
              <p:cNvSpPr/>
              <p:nvPr/>
            </p:nvSpPr>
            <p:spPr>
              <a:xfrm>
                <a:off x="1085282" y="2633851"/>
                <a:ext cx="289094" cy="131218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2786" extrusionOk="0">
                    <a:moveTo>
                      <a:pt x="1579" y="1"/>
                    </a:moveTo>
                    <a:lnTo>
                      <a:pt x="1" y="505"/>
                    </a:lnTo>
                    <a:cubicBezTo>
                      <a:pt x="1" y="505"/>
                      <a:pt x="299" y="2786"/>
                      <a:pt x="4490" y="2786"/>
                    </a:cubicBezTo>
                    <a:cubicBezTo>
                      <a:pt x="4549" y="2786"/>
                      <a:pt x="4609" y="2785"/>
                      <a:pt x="4669" y="2784"/>
                    </a:cubicBezTo>
                    <a:cubicBezTo>
                      <a:pt x="4932" y="2784"/>
                      <a:pt x="5195" y="2740"/>
                      <a:pt x="5436" y="2631"/>
                    </a:cubicBezTo>
                    <a:cubicBezTo>
                      <a:pt x="5721" y="2499"/>
                      <a:pt x="6028" y="2280"/>
                      <a:pt x="6137" y="1864"/>
                    </a:cubicBezTo>
                    <a:lnTo>
                      <a:pt x="3880" y="899"/>
                    </a:lnTo>
                    <a:lnTo>
                      <a:pt x="157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2" name="Google Shape;2192;p60"/>
              <p:cNvSpPr/>
              <p:nvPr/>
            </p:nvSpPr>
            <p:spPr>
              <a:xfrm>
                <a:off x="1462018" y="2863029"/>
                <a:ext cx="47570" cy="317918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6750" extrusionOk="0">
                    <a:moveTo>
                      <a:pt x="198" y="0"/>
                    </a:moveTo>
                    <a:lnTo>
                      <a:pt x="1" y="22"/>
                    </a:lnTo>
                    <a:lnTo>
                      <a:pt x="812" y="6750"/>
                    </a:lnTo>
                    <a:lnTo>
                      <a:pt x="1009" y="6728"/>
                    </a:lnTo>
                    <a:lnTo>
                      <a:pt x="19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3" name="Google Shape;2193;p60"/>
              <p:cNvSpPr/>
              <p:nvPr/>
            </p:nvSpPr>
            <p:spPr>
              <a:xfrm>
                <a:off x="834486" y="3156213"/>
                <a:ext cx="877408" cy="795785"/>
              </a:xfrm>
              <a:custGeom>
                <a:avLst/>
                <a:gdLst/>
                <a:ahLst/>
                <a:cxnLst/>
                <a:rect l="l" t="t" r="r" b="b"/>
                <a:pathLst>
                  <a:path w="18629" h="16896" extrusionOk="0">
                    <a:moveTo>
                      <a:pt x="694" y="1"/>
                    </a:moveTo>
                    <a:cubicBezTo>
                      <a:pt x="595" y="1"/>
                      <a:pt x="493" y="21"/>
                      <a:pt x="395" y="65"/>
                    </a:cubicBezTo>
                    <a:cubicBezTo>
                      <a:pt x="132" y="196"/>
                      <a:pt x="1" y="481"/>
                      <a:pt x="44" y="788"/>
                    </a:cubicBezTo>
                    <a:lnTo>
                      <a:pt x="1863" y="12732"/>
                    </a:lnTo>
                    <a:cubicBezTo>
                      <a:pt x="2039" y="13762"/>
                      <a:pt x="2543" y="14704"/>
                      <a:pt x="3266" y="15427"/>
                    </a:cubicBezTo>
                    <a:cubicBezTo>
                      <a:pt x="4208" y="16369"/>
                      <a:pt x="5677" y="16895"/>
                      <a:pt x="6992" y="16895"/>
                    </a:cubicBezTo>
                    <a:lnTo>
                      <a:pt x="17861" y="16895"/>
                    </a:lnTo>
                    <a:cubicBezTo>
                      <a:pt x="18278" y="16895"/>
                      <a:pt x="18628" y="16567"/>
                      <a:pt x="18628" y="16150"/>
                    </a:cubicBezTo>
                    <a:cubicBezTo>
                      <a:pt x="18628" y="15734"/>
                      <a:pt x="18300" y="15405"/>
                      <a:pt x="17883" y="15405"/>
                    </a:cubicBezTo>
                    <a:lnTo>
                      <a:pt x="7561" y="15186"/>
                    </a:lnTo>
                    <a:cubicBezTo>
                      <a:pt x="6093" y="15142"/>
                      <a:pt x="4208" y="14112"/>
                      <a:pt x="3836" y="12666"/>
                    </a:cubicBezTo>
                    <a:lnTo>
                      <a:pt x="1359" y="503"/>
                    </a:lnTo>
                    <a:cubicBezTo>
                      <a:pt x="1277" y="190"/>
                      <a:pt x="996" y="1"/>
                      <a:pt x="6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4" name="Google Shape;2194;p60"/>
              <p:cNvSpPr/>
              <p:nvPr/>
            </p:nvSpPr>
            <p:spPr>
              <a:xfrm>
                <a:off x="952137" y="3899276"/>
                <a:ext cx="211663" cy="839210"/>
              </a:xfrm>
              <a:custGeom>
                <a:avLst/>
                <a:gdLst/>
                <a:ahLst/>
                <a:cxnLst/>
                <a:rect l="l" t="t" r="r" b="b"/>
                <a:pathLst>
                  <a:path w="4494" h="17818" extrusionOk="0">
                    <a:moveTo>
                      <a:pt x="4143" y="1"/>
                    </a:moveTo>
                    <a:lnTo>
                      <a:pt x="1" y="17730"/>
                    </a:lnTo>
                    <a:lnTo>
                      <a:pt x="373" y="17818"/>
                    </a:lnTo>
                    <a:lnTo>
                      <a:pt x="4494" y="88"/>
                    </a:lnTo>
                    <a:lnTo>
                      <a:pt x="414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5" name="Google Shape;2195;p60"/>
              <p:cNvSpPr/>
              <p:nvPr/>
            </p:nvSpPr>
            <p:spPr>
              <a:xfrm>
                <a:off x="1464091" y="3900312"/>
                <a:ext cx="211663" cy="838174"/>
              </a:xfrm>
              <a:custGeom>
                <a:avLst/>
                <a:gdLst/>
                <a:ahLst/>
                <a:cxnLst/>
                <a:rect l="l" t="t" r="r" b="b"/>
                <a:pathLst>
                  <a:path w="4494" h="17796" extrusionOk="0">
                    <a:moveTo>
                      <a:pt x="373" y="1"/>
                    </a:moveTo>
                    <a:lnTo>
                      <a:pt x="1" y="88"/>
                    </a:lnTo>
                    <a:lnTo>
                      <a:pt x="4121" y="17796"/>
                    </a:lnTo>
                    <a:lnTo>
                      <a:pt x="4493" y="17730"/>
                    </a:lnTo>
                    <a:lnTo>
                      <a:pt x="37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6" name="Google Shape;2196;p60"/>
              <p:cNvSpPr/>
              <p:nvPr/>
            </p:nvSpPr>
            <p:spPr>
              <a:xfrm>
                <a:off x="759130" y="2729883"/>
                <a:ext cx="421206" cy="651332"/>
              </a:xfrm>
              <a:custGeom>
                <a:avLst/>
                <a:gdLst/>
                <a:ahLst/>
                <a:cxnLst/>
                <a:rect l="l" t="t" r="r" b="b"/>
                <a:pathLst>
                  <a:path w="8943" h="13829" extrusionOk="0">
                    <a:moveTo>
                      <a:pt x="3551" y="0"/>
                    </a:moveTo>
                    <a:cubicBezTo>
                      <a:pt x="3551" y="0"/>
                      <a:pt x="1" y="2038"/>
                      <a:pt x="417" y="9358"/>
                    </a:cubicBezTo>
                    <a:cubicBezTo>
                      <a:pt x="417" y="9358"/>
                      <a:pt x="417" y="11900"/>
                      <a:pt x="1316" y="13828"/>
                    </a:cubicBezTo>
                    <a:lnTo>
                      <a:pt x="7255" y="8919"/>
                    </a:lnTo>
                    <a:cubicBezTo>
                      <a:pt x="7255" y="8919"/>
                      <a:pt x="8942" y="767"/>
                      <a:pt x="355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7" name="Google Shape;2197;p60"/>
              <p:cNvSpPr/>
              <p:nvPr/>
            </p:nvSpPr>
            <p:spPr>
              <a:xfrm>
                <a:off x="1096680" y="2936313"/>
                <a:ext cx="20676" cy="214724"/>
              </a:xfrm>
              <a:custGeom>
                <a:avLst/>
                <a:gdLst/>
                <a:ahLst/>
                <a:cxnLst/>
                <a:rect l="l" t="t" r="r" b="b"/>
                <a:pathLst>
                  <a:path w="439" h="4559" extrusionOk="0">
                    <a:moveTo>
                      <a:pt x="241" y="0"/>
                    </a:moveTo>
                    <a:cubicBezTo>
                      <a:pt x="175" y="2805"/>
                      <a:pt x="0" y="4515"/>
                      <a:pt x="0" y="4536"/>
                    </a:cubicBezTo>
                    <a:lnTo>
                      <a:pt x="197" y="4558"/>
                    </a:lnTo>
                    <a:cubicBezTo>
                      <a:pt x="197" y="4536"/>
                      <a:pt x="373" y="2805"/>
                      <a:pt x="4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8" name="Google Shape;2198;p60"/>
              <p:cNvSpPr/>
              <p:nvPr/>
            </p:nvSpPr>
            <p:spPr>
              <a:xfrm>
                <a:off x="862368" y="2940411"/>
                <a:ext cx="628631" cy="495764"/>
              </a:xfrm>
              <a:custGeom>
                <a:avLst/>
                <a:gdLst/>
                <a:ahLst/>
                <a:cxnLst/>
                <a:rect l="l" t="t" r="r" b="b"/>
                <a:pathLst>
                  <a:path w="13347" h="10526" extrusionOk="0">
                    <a:moveTo>
                      <a:pt x="12338" y="1"/>
                    </a:moveTo>
                    <a:lnTo>
                      <a:pt x="5063" y="4449"/>
                    </a:lnTo>
                    <a:lnTo>
                      <a:pt x="0" y="8635"/>
                    </a:lnTo>
                    <a:lnTo>
                      <a:pt x="592" y="9424"/>
                    </a:lnTo>
                    <a:cubicBezTo>
                      <a:pt x="1146" y="10145"/>
                      <a:pt x="1987" y="10526"/>
                      <a:pt x="2836" y="10526"/>
                    </a:cubicBezTo>
                    <a:cubicBezTo>
                      <a:pt x="3432" y="10526"/>
                      <a:pt x="4031" y="10339"/>
                      <a:pt x="4537" y="9950"/>
                    </a:cubicBezTo>
                    <a:lnTo>
                      <a:pt x="13347" y="1842"/>
                    </a:lnTo>
                    <a:lnTo>
                      <a:pt x="1233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9" name="Google Shape;2199;p60"/>
              <p:cNvSpPr/>
              <p:nvPr/>
            </p:nvSpPr>
            <p:spPr>
              <a:xfrm>
                <a:off x="1637458" y="2818616"/>
                <a:ext cx="249860" cy="174643"/>
              </a:xfrm>
              <a:custGeom>
                <a:avLst/>
                <a:gdLst/>
                <a:ahLst/>
                <a:cxnLst/>
                <a:rect l="l" t="t" r="r" b="b"/>
                <a:pathLst>
                  <a:path w="5305" h="3708" extrusionOk="0">
                    <a:moveTo>
                      <a:pt x="615" y="1"/>
                    </a:moveTo>
                    <a:lnTo>
                      <a:pt x="615" y="1"/>
                    </a:lnTo>
                    <a:cubicBezTo>
                      <a:pt x="615" y="1"/>
                      <a:pt x="1" y="3708"/>
                      <a:pt x="2521" y="3708"/>
                    </a:cubicBezTo>
                    <a:cubicBezTo>
                      <a:pt x="2564" y="3708"/>
                      <a:pt x="2608" y="3707"/>
                      <a:pt x="2653" y="3704"/>
                    </a:cubicBezTo>
                    <a:cubicBezTo>
                      <a:pt x="5305" y="3595"/>
                      <a:pt x="4757" y="45"/>
                      <a:pt x="4757" y="45"/>
                    </a:cubicBezTo>
                    <a:lnTo>
                      <a:pt x="615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0" name="Google Shape;2200;p60"/>
              <p:cNvSpPr/>
              <p:nvPr/>
            </p:nvSpPr>
            <p:spPr>
              <a:xfrm>
                <a:off x="1591067" y="2837172"/>
                <a:ext cx="120809" cy="118831"/>
              </a:xfrm>
              <a:custGeom>
                <a:avLst/>
                <a:gdLst/>
                <a:ahLst/>
                <a:cxnLst/>
                <a:rect l="l" t="t" r="r" b="b"/>
                <a:pathLst>
                  <a:path w="2565" h="2523" extrusionOk="0">
                    <a:moveTo>
                      <a:pt x="1249" y="396"/>
                    </a:moveTo>
                    <a:cubicBezTo>
                      <a:pt x="1732" y="396"/>
                      <a:pt x="2126" y="768"/>
                      <a:pt x="2126" y="1250"/>
                    </a:cubicBezTo>
                    <a:cubicBezTo>
                      <a:pt x="2148" y="1711"/>
                      <a:pt x="1775" y="2105"/>
                      <a:pt x="1293" y="2127"/>
                    </a:cubicBezTo>
                    <a:cubicBezTo>
                      <a:pt x="833" y="2127"/>
                      <a:pt x="439" y="1754"/>
                      <a:pt x="417" y="1294"/>
                    </a:cubicBezTo>
                    <a:cubicBezTo>
                      <a:pt x="417" y="812"/>
                      <a:pt x="789" y="418"/>
                      <a:pt x="1249" y="396"/>
                    </a:cubicBezTo>
                    <a:close/>
                    <a:moveTo>
                      <a:pt x="1289" y="1"/>
                    </a:moveTo>
                    <a:cubicBezTo>
                      <a:pt x="1276" y="1"/>
                      <a:pt x="1263" y="1"/>
                      <a:pt x="1249" y="1"/>
                    </a:cubicBezTo>
                    <a:cubicBezTo>
                      <a:pt x="548" y="23"/>
                      <a:pt x="0" y="593"/>
                      <a:pt x="22" y="1294"/>
                    </a:cubicBezTo>
                    <a:cubicBezTo>
                      <a:pt x="22" y="1982"/>
                      <a:pt x="591" y="2522"/>
                      <a:pt x="1275" y="2522"/>
                    </a:cubicBezTo>
                    <a:cubicBezTo>
                      <a:pt x="1288" y="2522"/>
                      <a:pt x="1302" y="2522"/>
                      <a:pt x="1315" y="2521"/>
                    </a:cubicBezTo>
                    <a:cubicBezTo>
                      <a:pt x="1995" y="2500"/>
                      <a:pt x="2564" y="1930"/>
                      <a:pt x="2542" y="1228"/>
                    </a:cubicBezTo>
                    <a:cubicBezTo>
                      <a:pt x="2521" y="541"/>
                      <a:pt x="1952" y="1"/>
                      <a:pt x="128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1" name="Google Shape;2201;p60"/>
              <p:cNvSpPr/>
              <p:nvPr/>
            </p:nvSpPr>
            <p:spPr>
              <a:xfrm>
                <a:off x="1443462" y="2861851"/>
                <a:ext cx="260175" cy="189809"/>
              </a:xfrm>
              <a:custGeom>
                <a:avLst/>
                <a:gdLst/>
                <a:ahLst/>
                <a:cxnLst/>
                <a:rect l="l" t="t" r="r" b="b"/>
                <a:pathLst>
                  <a:path w="5524" h="4030" extrusionOk="0">
                    <a:moveTo>
                      <a:pt x="3520" y="1"/>
                    </a:moveTo>
                    <a:cubicBezTo>
                      <a:pt x="1174" y="1"/>
                      <a:pt x="0" y="1669"/>
                      <a:pt x="0" y="1669"/>
                    </a:cubicBezTo>
                    <a:lnTo>
                      <a:pt x="0" y="3137"/>
                    </a:lnTo>
                    <a:cubicBezTo>
                      <a:pt x="0" y="3137"/>
                      <a:pt x="955" y="4029"/>
                      <a:pt x="2257" y="4029"/>
                    </a:cubicBezTo>
                    <a:cubicBezTo>
                      <a:pt x="2847" y="4029"/>
                      <a:pt x="3509" y="3846"/>
                      <a:pt x="4186" y="3312"/>
                    </a:cubicBezTo>
                    <a:cubicBezTo>
                      <a:pt x="5523" y="2282"/>
                      <a:pt x="5413" y="1318"/>
                      <a:pt x="5129" y="726"/>
                    </a:cubicBezTo>
                    <a:cubicBezTo>
                      <a:pt x="4953" y="354"/>
                      <a:pt x="4603" y="113"/>
                      <a:pt x="4208" y="47"/>
                    </a:cubicBezTo>
                    <a:cubicBezTo>
                      <a:pt x="3969" y="15"/>
                      <a:pt x="3739" y="1"/>
                      <a:pt x="35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2" name="Google Shape;2202;p60"/>
              <p:cNvSpPr/>
              <p:nvPr/>
            </p:nvSpPr>
            <p:spPr>
              <a:xfrm>
                <a:off x="2298100" y="3316110"/>
                <a:ext cx="70225" cy="1413112"/>
              </a:xfrm>
              <a:custGeom>
                <a:avLst/>
                <a:gdLst/>
                <a:ahLst/>
                <a:cxnLst/>
                <a:rect l="l" t="t" r="r" b="b"/>
                <a:pathLst>
                  <a:path w="1491" h="30003" extrusionOk="0">
                    <a:moveTo>
                      <a:pt x="0" y="1"/>
                    </a:moveTo>
                    <a:lnTo>
                      <a:pt x="0" y="30002"/>
                    </a:lnTo>
                    <a:lnTo>
                      <a:pt x="1490" y="30002"/>
                    </a:lnTo>
                    <a:lnTo>
                      <a:pt x="149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3" name="Google Shape;2203;p60"/>
              <p:cNvSpPr/>
              <p:nvPr/>
            </p:nvSpPr>
            <p:spPr>
              <a:xfrm>
                <a:off x="1457921" y="3269672"/>
                <a:ext cx="1753685" cy="91890"/>
              </a:xfrm>
              <a:custGeom>
                <a:avLst/>
                <a:gdLst/>
                <a:ahLst/>
                <a:cxnLst/>
                <a:rect l="l" t="t" r="r" b="b"/>
                <a:pathLst>
                  <a:path w="37234" h="1951" extrusionOk="0">
                    <a:moveTo>
                      <a:pt x="0" y="1"/>
                    </a:moveTo>
                    <a:lnTo>
                      <a:pt x="0" y="1951"/>
                    </a:lnTo>
                    <a:lnTo>
                      <a:pt x="37234" y="1951"/>
                    </a:lnTo>
                    <a:lnTo>
                      <a:pt x="3723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04" name="Google Shape;2204;p60"/>
            <p:cNvGrpSpPr/>
            <p:nvPr/>
          </p:nvGrpSpPr>
          <p:grpSpPr>
            <a:xfrm>
              <a:off x="1644342" y="2648033"/>
              <a:ext cx="268232" cy="119861"/>
              <a:chOff x="6000866" y="1723700"/>
              <a:chExt cx="403417" cy="180242"/>
            </a:xfrm>
          </p:grpSpPr>
          <p:sp>
            <p:nvSpPr>
              <p:cNvPr id="2205" name="Google Shape;2205;p60"/>
              <p:cNvSpPr/>
              <p:nvPr/>
            </p:nvSpPr>
            <p:spPr>
              <a:xfrm>
                <a:off x="6061150" y="1723700"/>
                <a:ext cx="343132" cy="60315"/>
              </a:xfrm>
              <a:custGeom>
                <a:avLst/>
                <a:gdLst/>
                <a:ahLst/>
                <a:cxnLst/>
                <a:rect l="l" t="t" r="r" b="b"/>
                <a:pathLst>
                  <a:path w="11725" h="2061" extrusionOk="0">
                    <a:moveTo>
                      <a:pt x="1030" y="1"/>
                    </a:moveTo>
                    <a:cubicBezTo>
                      <a:pt x="461" y="1"/>
                      <a:pt x="0" y="461"/>
                      <a:pt x="0" y="1031"/>
                    </a:cubicBezTo>
                    <a:cubicBezTo>
                      <a:pt x="0" y="1601"/>
                      <a:pt x="461" y="2061"/>
                      <a:pt x="1030" y="2061"/>
                    </a:cubicBezTo>
                    <a:lnTo>
                      <a:pt x="10695" y="2061"/>
                    </a:lnTo>
                    <a:cubicBezTo>
                      <a:pt x="11265" y="2061"/>
                      <a:pt x="11725" y="1601"/>
                      <a:pt x="11725" y="1031"/>
                    </a:cubicBezTo>
                    <a:cubicBezTo>
                      <a:pt x="11725" y="461"/>
                      <a:pt x="11265" y="1"/>
                      <a:pt x="1069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6" name="Google Shape;2206;p60"/>
              <p:cNvSpPr/>
              <p:nvPr/>
            </p:nvSpPr>
            <p:spPr>
              <a:xfrm>
                <a:off x="6000866" y="1843627"/>
                <a:ext cx="275150" cy="60315"/>
              </a:xfrm>
              <a:custGeom>
                <a:avLst/>
                <a:gdLst/>
                <a:ahLst/>
                <a:cxnLst/>
                <a:rect l="l" t="t" r="r" b="b"/>
                <a:pathLst>
                  <a:path w="9402" h="2061" extrusionOk="0">
                    <a:moveTo>
                      <a:pt x="1030" y="1"/>
                    </a:moveTo>
                    <a:cubicBezTo>
                      <a:pt x="461" y="1"/>
                      <a:pt x="0" y="461"/>
                      <a:pt x="0" y="1031"/>
                    </a:cubicBezTo>
                    <a:cubicBezTo>
                      <a:pt x="0" y="1601"/>
                      <a:pt x="461" y="2061"/>
                      <a:pt x="1030" y="2061"/>
                    </a:cubicBezTo>
                    <a:lnTo>
                      <a:pt x="8372" y="2061"/>
                    </a:lnTo>
                    <a:cubicBezTo>
                      <a:pt x="8942" y="2061"/>
                      <a:pt x="9402" y="1601"/>
                      <a:pt x="9402" y="1031"/>
                    </a:cubicBezTo>
                    <a:cubicBezTo>
                      <a:pt x="9402" y="461"/>
                      <a:pt x="8942" y="1"/>
                      <a:pt x="83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7" name="Google Shape;2207;p60"/>
              <p:cNvSpPr/>
              <p:nvPr/>
            </p:nvSpPr>
            <p:spPr>
              <a:xfrm>
                <a:off x="6108617" y="1768592"/>
                <a:ext cx="119957" cy="90458"/>
              </a:xfrm>
              <a:custGeom>
                <a:avLst/>
                <a:gdLst/>
                <a:ahLst/>
                <a:cxnLst/>
                <a:rect l="l" t="t" r="r" b="b"/>
                <a:pathLst>
                  <a:path w="4099" h="3091" extrusionOk="0">
                    <a:moveTo>
                      <a:pt x="0" y="1"/>
                    </a:moveTo>
                    <a:lnTo>
                      <a:pt x="0" y="527"/>
                    </a:lnTo>
                    <a:cubicBezTo>
                      <a:pt x="570" y="527"/>
                      <a:pt x="1030" y="987"/>
                      <a:pt x="1030" y="1557"/>
                    </a:cubicBezTo>
                    <a:cubicBezTo>
                      <a:pt x="1030" y="2105"/>
                      <a:pt x="570" y="2565"/>
                      <a:pt x="0" y="2565"/>
                    </a:cubicBezTo>
                    <a:lnTo>
                      <a:pt x="0" y="3091"/>
                    </a:lnTo>
                    <a:lnTo>
                      <a:pt x="4098" y="3091"/>
                    </a:lnTo>
                    <a:lnTo>
                      <a:pt x="4098" y="2565"/>
                    </a:lnTo>
                    <a:cubicBezTo>
                      <a:pt x="3550" y="2565"/>
                      <a:pt x="3090" y="2105"/>
                      <a:pt x="3090" y="1557"/>
                    </a:cubicBezTo>
                    <a:cubicBezTo>
                      <a:pt x="3090" y="987"/>
                      <a:pt x="3550" y="527"/>
                      <a:pt x="4098" y="527"/>
                    </a:cubicBezTo>
                    <a:lnTo>
                      <a:pt x="409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08" name="Google Shape;2208;p60"/>
            <p:cNvGrpSpPr/>
            <p:nvPr/>
          </p:nvGrpSpPr>
          <p:grpSpPr>
            <a:xfrm>
              <a:off x="2490042" y="2451883"/>
              <a:ext cx="268232" cy="119861"/>
              <a:chOff x="6000866" y="1723700"/>
              <a:chExt cx="403417" cy="180242"/>
            </a:xfrm>
          </p:grpSpPr>
          <p:sp>
            <p:nvSpPr>
              <p:cNvPr id="2209" name="Google Shape;2209;p60"/>
              <p:cNvSpPr/>
              <p:nvPr/>
            </p:nvSpPr>
            <p:spPr>
              <a:xfrm>
                <a:off x="6061150" y="1723700"/>
                <a:ext cx="343132" cy="60315"/>
              </a:xfrm>
              <a:custGeom>
                <a:avLst/>
                <a:gdLst/>
                <a:ahLst/>
                <a:cxnLst/>
                <a:rect l="l" t="t" r="r" b="b"/>
                <a:pathLst>
                  <a:path w="11725" h="2061" extrusionOk="0">
                    <a:moveTo>
                      <a:pt x="1030" y="1"/>
                    </a:moveTo>
                    <a:cubicBezTo>
                      <a:pt x="461" y="1"/>
                      <a:pt x="0" y="461"/>
                      <a:pt x="0" y="1031"/>
                    </a:cubicBezTo>
                    <a:cubicBezTo>
                      <a:pt x="0" y="1601"/>
                      <a:pt x="461" y="2061"/>
                      <a:pt x="1030" y="2061"/>
                    </a:cubicBezTo>
                    <a:lnTo>
                      <a:pt x="10695" y="2061"/>
                    </a:lnTo>
                    <a:cubicBezTo>
                      <a:pt x="11265" y="2061"/>
                      <a:pt x="11725" y="1601"/>
                      <a:pt x="11725" y="1031"/>
                    </a:cubicBezTo>
                    <a:cubicBezTo>
                      <a:pt x="11725" y="461"/>
                      <a:pt x="11265" y="1"/>
                      <a:pt x="1069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0" name="Google Shape;2210;p60"/>
              <p:cNvSpPr/>
              <p:nvPr/>
            </p:nvSpPr>
            <p:spPr>
              <a:xfrm>
                <a:off x="6000866" y="1843627"/>
                <a:ext cx="275150" cy="60315"/>
              </a:xfrm>
              <a:custGeom>
                <a:avLst/>
                <a:gdLst/>
                <a:ahLst/>
                <a:cxnLst/>
                <a:rect l="l" t="t" r="r" b="b"/>
                <a:pathLst>
                  <a:path w="9402" h="2061" extrusionOk="0">
                    <a:moveTo>
                      <a:pt x="1030" y="1"/>
                    </a:moveTo>
                    <a:cubicBezTo>
                      <a:pt x="461" y="1"/>
                      <a:pt x="0" y="461"/>
                      <a:pt x="0" y="1031"/>
                    </a:cubicBezTo>
                    <a:cubicBezTo>
                      <a:pt x="0" y="1601"/>
                      <a:pt x="461" y="2061"/>
                      <a:pt x="1030" y="2061"/>
                    </a:cubicBezTo>
                    <a:lnTo>
                      <a:pt x="8372" y="2061"/>
                    </a:lnTo>
                    <a:cubicBezTo>
                      <a:pt x="8942" y="2061"/>
                      <a:pt x="9402" y="1601"/>
                      <a:pt x="9402" y="1031"/>
                    </a:cubicBezTo>
                    <a:cubicBezTo>
                      <a:pt x="9402" y="461"/>
                      <a:pt x="8942" y="1"/>
                      <a:pt x="83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1" name="Google Shape;2211;p60"/>
              <p:cNvSpPr/>
              <p:nvPr/>
            </p:nvSpPr>
            <p:spPr>
              <a:xfrm>
                <a:off x="6108617" y="1768592"/>
                <a:ext cx="119957" cy="90458"/>
              </a:xfrm>
              <a:custGeom>
                <a:avLst/>
                <a:gdLst/>
                <a:ahLst/>
                <a:cxnLst/>
                <a:rect l="l" t="t" r="r" b="b"/>
                <a:pathLst>
                  <a:path w="4099" h="3091" extrusionOk="0">
                    <a:moveTo>
                      <a:pt x="0" y="1"/>
                    </a:moveTo>
                    <a:lnTo>
                      <a:pt x="0" y="527"/>
                    </a:lnTo>
                    <a:cubicBezTo>
                      <a:pt x="570" y="527"/>
                      <a:pt x="1030" y="987"/>
                      <a:pt x="1030" y="1557"/>
                    </a:cubicBezTo>
                    <a:cubicBezTo>
                      <a:pt x="1030" y="2105"/>
                      <a:pt x="570" y="2565"/>
                      <a:pt x="0" y="2565"/>
                    </a:cubicBezTo>
                    <a:lnTo>
                      <a:pt x="0" y="3091"/>
                    </a:lnTo>
                    <a:lnTo>
                      <a:pt x="4098" y="3091"/>
                    </a:lnTo>
                    <a:lnTo>
                      <a:pt x="4098" y="2565"/>
                    </a:lnTo>
                    <a:cubicBezTo>
                      <a:pt x="3550" y="2565"/>
                      <a:pt x="3090" y="2105"/>
                      <a:pt x="3090" y="1557"/>
                    </a:cubicBezTo>
                    <a:cubicBezTo>
                      <a:pt x="3090" y="987"/>
                      <a:pt x="3550" y="527"/>
                      <a:pt x="4098" y="527"/>
                    </a:cubicBezTo>
                    <a:lnTo>
                      <a:pt x="4098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212" name="Google Shape;2212;p60"/>
          <p:cNvGrpSpPr/>
          <p:nvPr/>
        </p:nvGrpSpPr>
        <p:grpSpPr>
          <a:xfrm>
            <a:off x="6534893" y="2508725"/>
            <a:ext cx="1899453" cy="2274696"/>
            <a:chOff x="6534893" y="2508725"/>
            <a:chExt cx="1899453" cy="2274696"/>
          </a:xfrm>
        </p:grpSpPr>
        <p:sp>
          <p:nvSpPr>
            <p:cNvPr id="2213" name="Google Shape;2213;p60"/>
            <p:cNvSpPr/>
            <p:nvPr/>
          </p:nvSpPr>
          <p:spPr>
            <a:xfrm>
              <a:off x="7092673" y="3560378"/>
              <a:ext cx="15612" cy="1192740"/>
            </a:xfrm>
            <a:custGeom>
              <a:avLst/>
              <a:gdLst/>
              <a:ahLst/>
              <a:cxnLst/>
              <a:rect l="l" t="t" r="r" b="b"/>
              <a:pathLst>
                <a:path w="395" h="30178" extrusionOk="0">
                  <a:moveTo>
                    <a:pt x="0" y="1"/>
                  </a:moveTo>
                  <a:lnTo>
                    <a:pt x="0" y="30178"/>
                  </a:lnTo>
                  <a:lnTo>
                    <a:pt x="395" y="30178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60"/>
            <p:cNvSpPr/>
            <p:nvPr/>
          </p:nvSpPr>
          <p:spPr>
            <a:xfrm>
              <a:off x="6787797" y="3333440"/>
              <a:ext cx="268404" cy="187302"/>
            </a:xfrm>
            <a:custGeom>
              <a:avLst/>
              <a:gdLst/>
              <a:ahLst/>
              <a:cxnLst/>
              <a:rect l="l" t="t" r="r" b="b"/>
              <a:pathLst>
                <a:path w="6791" h="4739" extrusionOk="0">
                  <a:moveTo>
                    <a:pt x="5983" y="1"/>
                  </a:moveTo>
                  <a:lnTo>
                    <a:pt x="724" y="67"/>
                  </a:lnTo>
                  <a:cubicBezTo>
                    <a:pt x="724" y="67"/>
                    <a:pt x="0" y="4581"/>
                    <a:pt x="3397" y="4735"/>
                  </a:cubicBezTo>
                  <a:cubicBezTo>
                    <a:pt x="3450" y="4737"/>
                    <a:pt x="3502" y="4738"/>
                    <a:pt x="3553" y="4738"/>
                  </a:cubicBezTo>
                  <a:cubicBezTo>
                    <a:pt x="6790" y="4738"/>
                    <a:pt x="5983" y="1"/>
                    <a:pt x="5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60"/>
            <p:cNvSpPr/>
            <p:nvPr/>
          </p:nvSpPr>
          <p:spPr>
            <a:xfrm>
              <a:off x="6976595" y="3353360"/>
              <a:ext cx="129123" cy="127384"/>
            </a:xfrm>
            <a:custGeom>
              <a:avLst/>
              <a:gdLst/>
              <a:ahLst/>
              <a:cxnLst/>
              <a:rect l="l" t="t" r="r" b="b"/>
              <a:pathLst>
                <a:path w="3267" h="3223" extrusionOk="0">
                  <a:moveTo>
                    <a:pt x="1666" y="505"/>
                  </a:moveTo>
                  <a:cubicBezTo>
                    <a:pt x="2280" y="527"/>
                    <a:pt x="2762" y="1031"/>
                    <a:pt x="2740" y="1645"/>
                  </a:cubicBezTo>
                  <a:cubicBezTo>
                    <a:pt x="2719" y="2223"/>
                    <a:pt x="2236" y="2697"/>
                    <a:pt x="1661" y="2697"/>
                  </a:cubicBezTo>
                  <a:cubicBezTo>
                    <a:pt x="1648" y="2697"/>
                    <a:pt x="1635" y="2697"/>
                    <a:pt x="1623" y="2696"/>
                  </a:cubicBezTo>
                  <a:cubicBezTo>
                    <a:pt x="1009" y="2696"/>
                    <a:pt x="527" y="2192"/>
                    <a:pt x="549" y="1579"/>
                  </a:cubicBezTo>
                  <a:cubicBezTo>
                    <a:pt x="549" y="965"/>
                    <a:pt x="1075" y="505"/>
                    <a:pt x="1666" y="505"/>
                  </a:cubicBezTo>
                  <a:close/>
                  <a:moveTo>
                    <a:pt x="1647" y="0"/>
                  </a:moveTo>
                  <a:cubicBezTo>
                    <a:pt x="767" y="0"/>
                    <a:pt x="44" y="694"/>
                    <a:pt x="23" y="1557"/>
                  </a:cubicBezTo>
                  <a:cubicBezTo>
                    <a:pt x="1" y="2455"/>
                    <a:pt x="702" y="3201"/>
                    <a:pt x="1601" y="3222"/>
                  </a:cubicBezTo>
                  <a:cubicBezTo>
                    <a:pt x="1614" y="3223"/>
                    <a:pt x="1628" y="3223"/>
                    <a:pt x="1642" y="3223"/>
                  </a:cubicBezTo>
                  <a:cubicBezTo>
                    <a:pt x="2521" y="3223"/>
                    <a:pt x="3223" y="2529"/>
                    <a:pt x="3244" y="1645"/>
                  </a:cubicBezTo>
                  <a:cubicBezTo>
                    <a:pt x="3266" y="768"/>
                    <a:pt x="2565" y="23"/>
                    <a:pt x="1688" y="1"/>
                  </a:cubicBezTo>
                  <a:cubicBezTo>
                    <a:pt x="1675" y="1"/>
                    <a:pt x="1661" y="0"/>
                    <a:pt x="16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60"/>
            <p:cNvSpPr/>
            <p:nvPr/>
          </p:nvSpPr>
          <p:spPr>
            <a:xfrm>
              <a:off x="6534893" y="3524018"/>
              <a:ext cx="1131241" cy="72802"/>
            </a:xfrm>
            <a:custGeom>
              <a:avLst/>
              <a:gdLst/>
              <a:ahLst/>
              <a:cxnLst/>
              <a:rect l="l" t="t" r="r" b="b"/>
              <a:pathLst>
                <a:path w="28622" h="1842" extrusionOk="0">
                  <a:moveTo>
                    <a:pt x="921" y="0"/>
                  </a:moveTo>
                  <a:cubicBezTo>
                    <a:pt x="417" y="0"/>
                    <a:pt x="0" y="417"/>
                    <a:pt x="0" y="921"/>
                  </a:cubicBezTo>
                  <a:cubicBezTo>
                    <a:pt x="0" y="1425"/>
                    <a:pt x="417" y="1841"/>
                    <a:pt x="921" y="1841"/>
                  </a:cubicBezTo>
                  <a:lnTo>
                    <a:pt x="27701" y="1841"/>
                  </a:lnTo>
                  <a:cubicBezTo>
                    <a:pt x="28205" y="1841"/>
                    <a:pt x="28621" y="1425"/>
                    <a:pt x="28621" y="921"/>
                  </a:cubicBezTo>
                  <a:cubicBezTo>
                    <a:pt x="28621" y="417"/>
                    <a:pt x="28205" y="0"/>
                    <a:pt x="277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60"/>
            <p:cNvSpPr/>
            <p:nvPr/>
          </p:nvSpPr>
          <p:spPr>
            <a:xfrm>
              <a:off x="7517064" y="2570380"/>
              <a:ext cx="184614" cy="110508"/>
            </a:xfrm>
            <a:custGeom>
              <a:avLst/>
              <a:gdLst/>
              <a:ahLst/>
              <a:cxnLst/>
              <a:rect l="l" t="t" r="r" b="b"/>
              <a:pathLst>
                <a:path w="4671" h="2796" extrusionOk="0">
                  <a:moveTo>
                    <a:pt x="2850" y="1"/>
                  </a:moveTo>
                  <a:cubicBezTo>
                    <a:pt x="2850" y="1"/>
                    <a:pt x="1" y="1228"/>
                    <a:pt x="2674" y="2521"/>
                  </a:cubicBezTo>
                  <a:cubicBezTo>
                    <a:pt x="3066" y="2713"/>
                    <a:pt x="3346" y="2796"/>
                    <a:pt x="3540" y="2796"/>
                  </a:cubicBezTo>
                  <a:cubicBezTo>
                    <a:pt x="4670" y="2796"/>
                    <a:pt x="2850" y="1"/>
                    <a:pt x="28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60"/>
            <p:cNvSpPr/>
            <p:nvPr/>
          </p:nvSpPr>
          <p:spPr>
            <a:xfrm>
              <a:off x="7763052" y="2734082"/>
              <a:ext cx="209672" cy="300616"/>
            </a:xfrm>
            <a:custGeom>
              <a:avLst/>
              <a:gdLst/>
              <a:ahLst/>
              <a:cxnLst/>
              <a:rect l="l" t="t" r="r" b="b"/>
              <a:pathLst>
                <a:path w="5305" h="7606" extrusionOk="0">
                  <a:moveTo>
                    <a:pt x="2367" y="1"/>
                  </a:moveTo>
                  <a:lnTo>
                    <a:pt x="1" y="3902"/>
                  </a:lnTo>
                  <a:lnTo>
                    <a:pt x="1951" y="7605"/>
                  </a:lnTo>
                  <a:lnTo>
                    <a:pt x="5304" y="5501"/>
                  </a:lnTo>
                  <a:lnTo>
                    <a:pt x="23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60"/>
            <p:cNvSpPr/>
            <p:nvPr/>
          </p:nvSpPr>
          <p:spPr>
            <a:xfrm>
              <a:off x="7771707" y="2872688"/>
              <a:ext cx="60669" cy="101378"/>
            </a:xfrm>
            <a:custGeom>
              <a:avLst/>
              <a:gdLst/>
              <a:ahLst/>
              <a:cxnLst/>
              <a:rect l="l" t="t" r="r" b="b"/>
              <a:pathLst>
                <a:path w="1535" h="2565" extrusionOk="0">
                  <a:moveTo>
                    <a:pt x="1206" y="0"/>
                  </a:moveTo>
                  <a:lnTo>
                    <a:pt x="1" y="811"/>
                  </a:lnTo>
                  <a:lnTo>
                    <a:pt x="921" y="2564"/>
                  </a:lnTo>
                  <a:cubicBezTo>
                    <a:pt x="899" y="2498"/>
                    <a:pt x="1535" y="1359"/>
                    <a:pt x="1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60"/>
            <p:cNvSpPr/>
            <p:nvPr/>
          </p:nvSpPr>
          <p:spPr>
            <a:xfrm>
              <a:off x="7597679" y="2560545"/>
              <a:ext cx="337206" cy="363923"/>
            </a:xfrm>
            <a:custGeom>
              <a:avLst/>
              <a:gdLst/>
              <a:ahLst/>
              <a:cxnLst/>
              <a:rect l="l" t="t" r="r" b="b"/>
              <a:pathLst>
                <a:path w="8532" h="9208" extrusionOk="0">
                  <a:moveTo>
                    <a:pt x="3301" y="1"/>
                  </a:moveTo>
                  <a:cubicBezTo>
                    <a:pt x="2907" y="1"/>
                    <a:pt x="2499" y="60"/>
                    <a:pt x="2083" y="188"/>
                  </a:cubicBezTo>
                  <a:cubicBezTo>
                    <a:pt x="1995" y="210"/>
                    <a:pt x="1908" y="254"/>
                    <a:pt x="1820" y="276"/>
                  </a:cubicBezTo>
                  <a:cubicBezTo>
                    <a:pt x="1820" y="276"/>
                    <a:pt x="1" y="889"/>
                    <a:pt x="286" y="3256"/>
                  </a:cubicBezTo>
                  <a:cubicBezTo>
                    <a:pt x="286" y="3256"/>
                    <a:pt x="505" y="4943"/>
                    <a:pt x="834" y="7398"/>
                  </a:cubicBezTo>
                  <a:cubicBezTo>
                    <a:pt x="992" y="8438"/>
                    <a:pt x="1888" y="9208"/>
                    <a:pt x="2859" y="9208"/>
                  </a:cubicBezTo>
                  <a:cubicBezTo>
                    <a:pt x="3096" y="9208"/>
                    <a:pt x="3337" y="9162"/>
                    <a:pt x="3573" y="9063"/>
                  </a:cubicBezTo>
                  <a:cubicBezTo>
                    <a:pt x="4318" y="8779"/>
                    <a:pt x="5129" y="8318"/>
                    <a:pt x="5808" y="7595"/>
                  </a:cubicBezTo>
                  <a:lnTo>
                    <a:pt x="6707" y="6412"/>
                  </a:lnTo>
                  <a:cubicBezTo>
                    <a:pt x="8531" y="3559"/>
                    <a:pt x="6351" y="1"/>
                    <a:pt x="3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60"/>
            <p:cNvSpPr/>
            <p:nvPr/>
          </p:nvSpPr>
          <p:spPr>
            <a:xfrm>
              <a:off x="7600287" y="2783610"/>
              <a:ext cx="44226" cy="49403"/>
            </a:xfrm>
            <a:custGeom>
              <a:avLst/>
              <a:gdLst/>
              <a:ahLst/>
              <a:cxnLst/>
              <a:rect l="l" t="t" r="r" b="b"/>
              <a:pathLst>
                <a:path w="1119" h="1250" extrusionOk="0">
                  <a:moveTo>
                    <a:pt x="812" y="1"/>
                  </a:moveTo>
                  <a:lnTo>
                    <a:pt x="110" y="943"/>
                  </a:lnTo>
                  <a:cubicBezTo>
                    <a:pt x="1" y="1075"/>
                    <a:pt x="110" y="1250"/>
                    <a:pt x="264" y="1250"/>
                  </a:cubicBezTo>
                  <a:lnTo>
                    <a:pt x="1118" y="1206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60"/>
            <p:cNvSpPr/>
            <p:nvPr/>
          </p:nvSpPr>
          <p:spPr>
            <a:xfrm>
              <a:off x="7629663" y="2706180"/>
              <a:ext cx="62131" cy="19287"/>
            </a:xfrm>
            <a:custGeom>
              <a:avLst/>
              <a:gdLst/>
              <a:ahLst/>
              <a:cxnLst/>
              <a:rect l="l" t="t" r="r" b="b"/>
              <a:pathLst>
                <a:path w="1572" h="488" extrusionOk="0">
                  <a:moveTo>
                    <a:pt x="788" y="0"/>
                  </a:moveTo>
                  <a:cubicBezTo>
                    <a:pt x="731" y="0"/>
                    <a:pt x="679" y="2"/>
                    <a:pt x="636" y="5"/>
                  </a:cubicBezTo>
                  <a:cubicBezTo>
                    <a:pt x="636" y="5"/>
                    <a:pt x="1" y="5"/>
                    <a:pt x="1" y="290"/>
                  </a:cubicBezTo>
                  <a:cubicBezTo>
                    <a:pt x="1" y="290"/>
                    <a:pt x="1" y="488"/>
                    <a:pt x="549" y="488"/>
                  </a:cubicBezTo>
                  <a:cubicBezTo>
                    <a:pt x="1096" y="466"/>
                    <a:pt x="1491" y="400"/>
                    <a:pt x="1535" y="225"/>
                  </a:cubicBezTo>
                  <a:cubicBezTo>
                    <a:pt x="1572" y="57"/>
                    <a:pt x="1104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60"/>
            <p:cNvSpPr/>
            <p:nvPr/>
          </p:nvSpPr>
          <p:spPr>
            <a:xfrm>
              <a:off x="7631402" y="2831387"/>
              <a:ext cx="54621" cy="24860"/>
            </a:xfrm>
            <a:custGeom>
              <a:avLst/>
              <a:gdLst/>
              <a:ahLst/>
              <a:cxnLst/>
              <a:rect l="l" t="t" r="r" b="b"/>
              <a:pathLst>
                <a:path w="1382" h="629" extrusionOk="0">
                  <a:moveTo>
                    <a:pt x="1284" y="1"/>
                  </a:moveTo>
                  <a:cubicBezTo>
                    <a:pt x="1261" y="1"/>
                    <a:pt x="1241" y="11"/>
                    <a:pt x="1228" y="37"/>
                  </a:cubicBezTo>
                  <a:cubicBezTo>
                    <a:pt x="948" y="411"/>
                    <a:pt x="603" y="484"/>
                    <a:pt x="370" y="484"/>
                  </a:cubicBezTo>
                  <a:cubicBezTo>
                    <a:pt x="221" y="484"/>
                    <a:pt x="119" y="453"/>
                    <a:pt x="110" y="453"/>
                  </a:cubicBezTo>
                  <a:cubicBezTo>
                    <a:pt x="98" y="448"/>
                    <a:pt x="87" y="445"/>
                    <a:pt x="75" y="445"/>
                  </a:cubicBezTo>
                  <a:cubicBezTo>
                    <a:pt x="44" y="445"/>
                    <a:pt x="17" y="465"/>
                    <a:pt x="1" y="497"/>
                  </a:cubicBezTo>
                  <a:cubicBezTo>
                    <a:pt x="1" y="541"/>
                    <a:pt x="22" y="585"/>
                    <a:pt x="66" y="585"/>
                  </a:cubicBezTo>
                  <a:cubicBezTo>
                    <a:pt x="66" y="607"/>
                    <a:pt x="198" y="629"/>
                    <a:pt x="373" y="629"/>
                  </a:cubicBezTo>
                  <a:cubicBezTo>
                    <a:pt x="658" y="629"/>
                    <a:pt x="1052" y="541"/>
                    <a:pt x="1359" y="125"/>
                  </a:cubicBezTo>
                  <a:cubicBezTo>
                    <a:pt x="1381" y="103"/>
                    <a:pt x="1359" y="37"/>
                    <a:pt x="1337" y="15"/>
                  </a:cubicBezTo>
                  <a:cubicBezTo>
                    <a:pt x="1319" y="6"/>
                    <a:pt x="1301" y="1"/>
                    <a:pt x="12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60"/>
            <p:cNvSpPr/>
            <p:nvPr/>
          </p:nvSpPr>
          <p:spPr>
            <a:xfrm>
              <a:off x="7560736" y="2508725"/>
              <a:ext cx="411123" cy="316227"/>
            </a:xfrm>
            <a:custGeom>
              <a:avLst/>
              <a:gdLst/>
              <a:ahLst/>
              <a:cxnLst/>
              <a:rect l="l" t="t" r="r" b="b"/>
              <a:pathLst>
                <a:path w="10402" h="8001" extrusionOk="0">
                  <a:moveTo>
                    <a:pt x="4773" y="1"/>
                  </a:moveTo>
                  <a:cubicBezTo>
                    <a:pt x="1764" y="1"/>
                    <a:pt x="0" y="859"/>
                    <a:pt x="474" y="1824"/>
                  </a:cubicBezTo>
                  <a:cubicBezTo>
                    <a:pt x="1049" y="2954"/>
                    <a:pt x="3346" y="3008"/>
                    <a:pt x="3778" y="3008"/>
                  </a:cubicBezTo>
                  <a:cubicBezTo>
                    <a:pt x="3824" y="3008"/>
                    <a:pt x="3849" y="3007"/>
                    <a:pt x="3849" y="3007"/>
                  </a:cubicBezTo>
                  <a:cubicBezTo>
                    <a:pt x="4068" y="3687"/>
                    <a:pt x="4725" y="4344"/>
                    <a:pt x="4725" y="4344"/>
                  </a:cubicBezTo>
                  <a:lnTo>
                    <a:pt x="4725" y="5878"/>
                  </a:lnTo>
                  <a:lnTo>
                    <a:pt x="5426" y="5878"/>
                  </a:lnTo>
                  <a:lnTo>
                    <a:pt x="6172" y="4585"/>
                  </a:lnTo>
                  <a:lnTo>
                    <a:pt x="6150" y="6185"/>
                  </a:lnTo>
                  <a:cubicBezTo>
                    <a:pt x="6708" y="7543"/>
                    <a:pt x="8214" y="8001"/>
                    <a:pt x="8602" y="8001"/>
                  </a:cubicBezTo>
                  <a:cubicBezTo>
                    <a:pt x="8671" y="8001"/>
                    <a:pt x="8705" y="7986"/>
                    <a:pt x="8692" y="7960"/>
                  </a:cubicBezTo>
                  <a:cubicBezTo>
                    <a:pt x="8626" y="7807"/>
                    <a:pt x="9678" y="5790"/>
                    <a:pt x="10116" y="4541"/>
                  </a:cubicBezTo>
                  <a:cubicBezTo>
                    <a:pt x="10401" y="3708"/>
                    <a:pt x="10226" y="2788"/>
                    <a:pt x="9612" y="2131"/>
                  </a:cubicBezTo>
                  <a:lnTo>
                    <a:pt x="8560" y="991"/>
                  </a:lnTo>
                  <a:cubicBezTo>
                    <a:pt x="8078" y="487"/>
                    <a:pt x="7465" y="180"/>
                    <a:pt x="6763" y="114"/>
                  </a:cubicBezTo>
                  <a:cubicBezTo>
                    <a:pt x="6053" y="36"/>
                    <a:pt x="5387" y="1"/>
                    <a:pt x="47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60"/>
            <p:cNvSpPr/>
            <p:nvPr/>
          </p:nvSpPr>
          <p:spPr>
            <a:xfrm>
              <a:off x="7761313" y="2688315"/>
              <a:ext cx="110073" cy="99915"/>
            </a:xfrm>
            <a:custGeom>
              <a:avLst/>
              <a:gdLst/>
              <a:ahLst/>
              <a:cxnLst/>
              <a:rect l="l" t="t" r="r" b="b"/>
              <a:pathLst>
                <a:path w="2785" h="2528" extrusionOk="0">
                  <a:moveTo>
                    <a:pt x="1410" y="1"/>
                  </a:moveTo>
                  <a:cubicBezTo>
                    <a:pt x="1307" y="1"/>
                    <a:pt x="1202" y="14"/>
                    <a:pt x="1097" y="41"/>
                  </a:cubicBezTo>
                  <a:cubicBezTo>
                    <a:pt x="417" y="216"/>
                    <a:pt x="1" y="896"/>
                    <a:pt x="176" y="1553"/>
                  </a:cubicBezTo>
                  <a:cubicBezTo>
                    <a:pt x="327" y="2138"/>
                    <a:pt x="851" y="2527"/>
                    <a:pt x="1426" y="2527"/>
                  </a:cubicBezTo>
                  <a:cubicBezTo>
                    <a:pt x="1520" y="2527"/>
                    <a:pt x="1615" y="2517"/>
                    <a:pt x="1710" y="2496"/>
                  </a:cubicBezTo>
                  <a:cubicBezTo>
                    <a:pt x="2390" y="2320"/>
                    <a:pt x="2784" y="1641"/>
                    <a:pt x="2631" y="962"/>
                  </a:cubicBezTo>
                  <a:cubicBezTo>
                    <a:pt x="2482" y="387"/>
                    <a:pt x="1974" y="1"/>
                    <a:pt x="1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60"/>
            <p:cNvSpPr/>
            <p:nvPr/>
          </p:nvSpPr>
          <p:spPr>
            <a:xfrm>
              <a:off x="7793365" y="2714163"/>
              <a:ext cx="36441" cy="44227"/>
            </a:xfrm>
            <a:custGeom>
              <a:avLst/>
              <a:gdLst/>
              <a:ahLst/>
              <a:cxnLst/>
              <a:rect l="l" t="t" r="r" b="b"/>
              <a:pathLst>
                <a:path w="922" h="1119" extrusionOk="0">
                  <a:moveTo>
                    <a:pt x="833" y="1"/>
                  </a:moveTo>
                  <a:cubicBezTo>
                    <a:pt x="570" y="23"/>
                    <a:pt x="351" y="132"/>
                    <a:pt x="220" y="308"/>
                  </a:cubicBezTo>
                  <a:cubicBezTo>
                    <a:pt x="1" y="614"/>
                    <a:pt x="110" y="1031"/>
                    <a:pt x="110" y="1053"/>
                  </a:cubicBezTo>
                  <a:cubicBezTo>
                    <a:pt x="110" y="1096"/>
                    <a:pt x="154" y="1118"/>
                    <a:pt x="176" y="1118"/>
                  </a:cubicBezTo>
                  <a:lnTo>
                    <a:pt x="198" y="1118"/>
                  </a:lnTo>
                  <a:cubicBezTo>
                    <a:pt x="242" y="1096"/>
                    <a:pt x="264" y="1053"/>
                    <a:pt x="264" y="1009"/>
                  </a:cubicBezTo>
                  <a:cubicBezTo>
                    <a:pt x="264" y="1009"/>
                    <a:pt x="176" y="658"/>
                    <a:pt x="351" y="395"/>
                  </a:cubicBezTo>
                  <a:cubicBezTo>
                    <a:pt x="461" y="264"/>
                    <a:pt x="614" y="176"/>
                    <a:pt x="855" y="154"/>
                  </a:cubicBezTo>
                  <a:cubicBezTo>
                    <a:pt x="899" y="154"/>
                    <a:pt x="921" y="110"/>
                    <a:pt x="921" y="66"/>
                  </a:cubicBezTo>
                  <a:cubicBezTo>
                    <a:pt x="921" y="23"/>
                    <a:pt x="899" y="1"/>
                    <a:pt x="8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60"/>
            <p:cNvSpPr/>
            <p:nvPr/>
          </p:nvSpPr>
          <p:spPr>
            <a:xfrm>
              <a:off x="6980943" y="4297472"/>
              <a:ext cx="252081" cy="358636"/>
            </a:xfrm>
            <a:custGeom>
              <a:avLst/>
              <a:gdLst/>
              <a:ahLst/>
              <a:cxnLst/>
              <a:rect l="l" t="t" r="r" b="b"/>
              <a:pathLst>
                <a:path w="6378" h="9074" extrusionOk="0">
                  <a:moveTo>
                    <a:pt x="3244" y="0"/>
                  </a:moveTo>
                  <a:lnTo>
                    <a:pt x="110" y="6684"/>
                  </a:lnTo>
                  <a:lnTo>
                    <a:pt x="0" y="7057"/>
                  </a:lnTo>
                  <a:lnTo>
                    <a:pt x="2937" y="9073"/>
                  </a:lnTo>
                  <a:lnTo>
                    <a:pt x="6378" y="1951"/>
                  </a:lnTo>
                  <a:lnTo>
                    <a:pt x="324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60"/>
            <p:cNvSpPr/>
            <p:nvPr/>
          </p:nvSpPr>
          <p:spPr>
            <a:xfrm>
              <a:off x="6714167" y="4464613"/>
              <a:ext cx="419265" cy="262515"/>
            </a:xfrm>
            <a:custGeom>
              <a:avLst/>
              <a:gdLst/>
              <a:ahLst/>
              <a:cxnLst/>
              <a:rect l="l" t="t" r="r" b="b"/>
              <a:pathLst>
                <a:path w="10608" h="6642" extrusionOk="0">
                  <a:moveTo>
                    <a:pt x="1" y="1"/>
                  </a:moveTo>
                  <a:lnTo>
                    <a:pt x="9643" y="6641"/>
                  </a:lnTo>
                  <a:lnTo>
                    <a:pt x="10607" y="3617"/>
                  </a:lnTo>
                  <a:cubicBezTo>
                    <a:pt x="10607" y="3617"/>
                    <a:pt x="7386" y="2894"/>
                    <a:pt x="7342" y="46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60"/>
            <p:cNvSpPr/>
            <p:nvPr/>
          </p:nvSpPr>
          <p:spPr>
            <a:xfrm>
              <a:off x="6689900" y="4464613"/>
              <a:ext cx="405432" cy="297138"/>
            </a:xfrm>
            <a:custGeom>
              <a:avLst/>
              <a:gdLst/>
              <a:ahLst/>
              <a:cxnLst/>
              <a:rect l="l" t="t" r="r" b="b"/>
              <a:pathLst>
                <a:path w="10258" h="7518" extrusionOk="0">
                  <a:moveTo>
                    <a:pt x="615" y="1"/>
                  </a:moveTo>
                  <a:lnTo>
                    <a:pt x="1" y="877"/>
                  </a:lnTo>
                  <a:lnTo>
                    <a:pt x="9644" y="7518"/>
                  </a:lnTo>
                  <a:lnTo>
                    <a:pt x="10257" y="6641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60"/>
            <p:cNvSpPr/>
            <p:nvPr/>
          </p:nvSpPr>
          <p:spPr>
            <a:xfrm>
              <a:off x="6994815" y="3819369"/>
              <a:ext cx="485941" cy="691226"/>
            </a:xfrm>
            <a:custGeom>
              <a:avLst/>
              <a:gdLst/>
              <a:ahLst/>
              <a:cxnLst/>
              <a:rect l="l" t="t" r="r" b="b"/>
              <a:pathLst>
                <a:path w="12295" h="17489" extrusionOk="0">
                  <a:moveTo>
                    <a:pt x="7232" y="0"/>
                  </a:moveTo>
                  <a:lnTo>
                    <a:pt x="0" y="14048"/>
                  </a:lnTo>
                  <a:lnTo>
                    <a:pt x="6224" y="17488"/>
                  </a:lnTo>
                  <a:lnTo>
                    <a:pt x="12294" y="6377"/>
                  </a:lnTo>
                  <a:lnTo>
                    <a:pt x="723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60"/>
            <p:cNvSpPr/>
            <p:nvPr/>
          </p:nvSpPr>
          <p:spPr>
            <a:xfrm>
              <a:off x="7258113" y="3648711"/>
              <a:ext cx="999588" cy="340455"/>
            </a:xfrm>
            <a:custGeom>
              <a:avLst/>
              <a:gdLst/>
              <a:ahLst/>
              <a:cxnLst/>
              <a:rect l="l" t="t" r="r" b="b"/>
              <a:pathLst>
                <a:path w="25291" h="8614" extrusionOk="0">
                  <a:moveTo>
                    <a:pt x="16546" y="1"/>
                  </a:moveTo>
                  <a:lnTo>
                    <a:pt x="3748" y="921"/>
                  </a:lnTo>
                  <a:cubicBezTo>
                    <a:pt x="1600" y="1075"/>
                    <a:pt x="0" y="2959"/>
                    <a:pt x="176" y="5085"/>
                  </a:cubicBezTo>
                  <a:cubicBezTo>
                    <a:pt x="351" y="7080"/>
                    <a:pt x="2016" y="8614"/>
                    <a:pt x="4011" y="8614"/>
                  </a:cubicBezTo>
                  <a:lnTo>
                    <a:pt x="19307" y="8614"/>
                  </a:lnTo>
                  <a:cubicBezTo>
                    <a:pt x="19307" y="8614"/>
                    <a:pt x="25290" y="7255"/>
                    <a:pt x="23537" y="1535"/>
                  </a:cubicBezTo>
                  <a:lnTo>
                    <a:pt x="165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60"/>
            <p:cNvSpPr/>
            <p:nvPr/>
          </p:nvSpPr>
          <p:spPr>
            <a:xfrm>
              <a:off x="7433079" y="4363277"/>
              <a:ext cx="194890" cy="309271"/>
            </a:xfrm>
            <a:custGeom>
              <a:avLst/>
              <a:gdLst/>
              <a:ahLst/>
              <a:cxnLst/>
              <a:rect l="l" t="t" r="r" b="b"/>
              <a:pathLst>
                <a:path w="4931" h="7825" extrusionOk="0">
                  <a:moveTo>
                    <a:pt x="3704" y="1"/>
                  </a:moveTo>
                  <a:lnTo>
                    <a:pt x="0" y="198"/>
                  </a:lnTo>
                  <a:lnTo>
                    <a:pt x="1227" y="7452"/>
                  </a:lnTo>
                  <a:lnTo>
                    <a:pt x="1381" y="7824"/>
                  </a:lnTo>
                  <a:lnTo>
                    <a:pt x="4931" y="7803"/>
                  </a:lnTo>
                  <a:lnTo>
                    <a:pt x="37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60"/>
            <p:cNvSpPr/>
            <p:nvPr/>
          </p:nvSpPr>
          <p:spPr>
            <a:xfrm>
              <a:off x="7204402" y="4582429"/>
              <a:ext cx="462583" cy="151612"/>
            </a:xfrm>
            <a:custGeom>
              <a:avLst/>
              <a:gdLst/>
              <a:ahLst/>
              <a:cxnLst/>
              <a:rect l="l" t="t" r="r" b="b"/>
              <a:pathLst>
                <a:path w="11704" h="3836" extrusionOk="0">
                  <a:moveTo>
                    <a:pt x="6290" y="0"/>
                  </a:moveTo>
                  <a:lnTo>
                    <a:pt x="0" y="3835"/>
                  </a:lnTo>
                  <a:lnTo>
                    <a:pt x="0" y="3835"/>
                  </a:lnTo>
                  <a:lnTo>
                    <a:pt x="11703" y="3748"/>
                  </a:lnTo>
                  <a:lnTo>
                    <a:pt x="10761" y="724"/>
                  </a:lnTo>
                  <a:cubicBezTo>
                    <a:pt x="10761" y="724"/>
                    <a:pt x="9804" y="1123"/>
                    <a:pt x="8712" y="1123"/>
                  </a:cubicBezTo>
                  <a:cubicBezTo>
                    <a:pt x="7856" y="1123"/>
                    <a:pt x="6916" y="877"/>
                    <a:pt x="62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60"/>
            <p:cNvSpPr/>
            <p:nvPr/>
          </p:nvSpPr>
          <p:spPr>
            <a:xfrm>
              <a:off x="7204402" y="4730520"/>
              <a:ext cx="463413" cy="45966"/>
            </a:xfrm>
            <a:custGeom>
              <a:avLst/>
              <a:gdLst/>
              <a:ahLst/>
              <a:cxnLst/>
              <a:rect l="l" t="t" r="r" b="b"/>
              <a:pathLst>
                <a:path w="11725" h="1163" extrusionOk="0">
                  <a:moveTo>
                    <a:pt x="11725" y="1"/>
                  </a:moveTo>
                  <a:lnTo>
                    <a:pt x="0" y="88"/>
                  </a:lnTo>
                  <a:lnTo>
                    <a:pt x="0" y="1162"/>
                  </a:lnTo>
                  <a:lnTo>
                    <a:pt x="11725" y="1075"/>
                  </a:lnTo>
                  <a:lnTo>
                    <a:pt x="1172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60"/>
            <p:cNvSpPr/>
            <p:nvPr/>
          </p:nvSpPr>
          <p:spPr>
            <a:xfrm>
              <a:off x="7265030" y="3843596"/>
              <a:ext cx="392389" cy="675654"/>
            </a:xfrm>
            <a:custGeom>
              <a:avLst/>
              <a:gdLst/>
              <a:ahLst/>
              <a:cxnLst/>
              <a:rect l="l" t="t" r="r" b="b"/>
              <a:pathLst>
                <a:path w="9928" h="17095" extrusionOk="0">
                  <a:moveTo>
                    <a:pt x="7430" y="1"/>
                  </a:moveTo>
                  <a:lnTo>
                    <a:pt x="1" y="154"/>
                  </a:lnTo>
                  <a:lnTo>
                    <a:pt x="3047" y="17095"/>
                  </a:lnTo>
                  <a:lnTo>
                    <a:pt x="9928" y="16788"/>
                  </a:lnTo>
                  <a:lnTo>
                    <a:pt x="74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60"/>
            <p:cNvSpPr/>
            <p:nvPr/>
          </p:nvSpPr>
          <p:spPr>
            <a:xfrm>
              <a:off x="7776924" y="2930667"/>
              <a:ext cx="446102" cy="825646"/>
            </a:xfrm>
            <a:custGeom>
              <a:avLst/>
              <a:gdLst/>
              <a:ahLst/>
              <a:cxnLst/>
              <a:rect l="l" t="t" r="r" b="b"/>
              <a:pathLst>
                <a:path w="11287" h="20890" extrusionOk="0">
                  <a:moveTo>
                    <a:pt x="4781" y="1"/>
                  </a:moveTo>
                  <a:cubicBezTo>
                    <a:pt x="4633" y="1"/>
                    <a:pt x="4484" y="23"/>
                    <a:pt x="4339" y="67"/>
                  </a:cubicBezTo>
                  <a:cubicBezTo>
                    <a:pt x="132" y="1404"/>
                    <a:pt x="0" y="4560"/>
                    <a:pt x="0" y="4560"/>
                  </a:cubicBezTo>
                  <a:lnTo>
                    <a:pt x="1600" y="18300"/>
                  </a:lnTo>
                  <a:cubicBezTo>
                    <a:pt x="4843" y="20619"/>
                    <a:pt x="8420" y="20890"/>
                    <a:pt x="9913" y="20890"/>
                  </a:cubicBezTo>
                  <a:cubicBezTo>
                    <a:pt x="10368" y="20890"/>
                    <a:pt x="10629" y="20865"/>
                    <a:pt x="10629" y="20865"/>
                  </a:cubicBezTo>
                  <a:cubicBezTo>
                    <a:pt x="11287" y="18520"/>
                    <a:pt x="10782" y="14443"/>
                    <a:pt x="10519" y="11967"/>
                  </a:cubicBezTo>
                  <a:cubicBezTo>
                    <a:pt x="10322" y="10017"/>
                    <a:pt x="9862" y="8110"/>
                    <a:pt x="9139" y="6269"/>
                  </a:cubicBezTo>
                  <a:cubicBezTo>
                    <a:pt x="7999" y="3376"/>
                    <a:pt x="6684" y="1492"/>
                    <a:pt x="5917" y="549"/>
                  </a:cubicBezTo>
                  <a:cubicBezTo>
                    <a:pt x="5639" y="190"/>
                    <a:pt x="5215" y="1"/>
                    <a:pt x="4781" y="1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60"/>
            <p:cNvSpPr/>
            <p:nvPr/>
          </p:nvSpPr>
          <p:spPr>
            <a:xfrm>
              <a:off x="7100459" y="2873597"/>
              <a:ext cx="175010" cy="319587"/>
            </a:xfrm>
            <a:custGeom>
              <a:avLst/>
              <a:gdLst/>
              <a:ahLst/>
              <a:cxnLst/>
              <a:rect l="l" t="t" r="r" b="b"/>
              <a:pathLst>
                <a:path w="4428" h="8086" extrusionOk="0">
                  <a:moveTo>
                    <a:pt x="2539" y="1"/>
                  </a:moveTo>
                  <a:cubicBezTo>
                    <a:pt x="2459" y="1"/>
                    <a:pt x="2377" y="21"/>
                    <a:pt x="2302" y="65"/>
                  </a:cubicBezTo>
                  <a:lnTo>
                    <a:pt x="264" y="1380"/>
                  </a:lnTo>
                  <a:cubicBezTo>
                    <a:pt x="88" y="1467"/>
                    <a:pt x="1" y="1687"/>
                    <a:pt x="66" y="1862"/>
                  </a:cubicBezTo>
                  <a:lnTo>
                    <a:pt x="1776" y="8086"/>
                  </a:lnTo>
                  <a:lnTo>
                    <a:pt x="4427" y="6157"/>
                  </a:lnTo>
                  <a:lnTo>
                    <a:pt x="2981" y="350"/>
                  </a:lnTo>
                  <a:cubicBezTo>
                    <a:pt x="2934" y="130"/>
                    <a:pt x="2741" y="1"/>
                    <a:pt x="25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60"/>
            <p:cNvSpPr/>
            <p:nvPr/>
          </p:nvSpPr>
          <p:spPr>
            <a:xfrm>
              <a:off x="7131642" y="2905570"/>
              <a:ext cx="121298" cy="239987"/>
            </a:xfrm>
            <a:custGeom>
              <a:avLst/>
              <a:gdLst/>
              <a:ahLst/>
              <a:cxnLst/>
              <a:rect l="l" t="t" r="r" b="b"/>
              <a:pathLst>
                <a:path w="3069" h="6072" extrusionOk="0">
                  <a:moveTo>
                    <a:pt x="1798" y="1"/>
                  </a:moveTo>
                  <a:lnTo>
                    <a:pt x="1" y="1206"/>
                  </a:lnTo>
                  <a:lnTo>
                    <a:pt x="1315" y="6071"/>
                  </a:lnTo>
                  <a:lnTo>
                    <a:pt x="3069" y="4910"/>
                  </a:lnTo>
                  <a:lnTo>
                    <a:pt x="179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60"/>
            <p:cNvSpPr/>
            <p:nvPr/>
          </p:nvSpPr>
          <p:spPr>
            <a:xfrm>
              <a:off x="7099589" y="3066624"/>
              <a:ext cx="278957" cy="261685"/>
            </a:xfrm>
            <a:custGeom>
              <a:avLst/>
              <a:gdLst/>
              <a:ahLst/>
              <a:cxnLst/>
              <a:rect l="l" t="t" r="r" b="b"/>
              <a:pathLst>
                <a:path w="7058" h="6621" extrusionOk="0">
                  <a:moveTo>
                    <a:pt x="1134" y="0"/>
                  </a:moveTo>
                  <a:cubicBezTo>
                    <a:pt x="830" y="0"/>
                    <a:pt x="461" y="197"/>
                    <a:pt x="264" y="1032"/>
                  </a:cubicBezTo>
                  <a:cubicBezTo>
                    <a:pt x="1" y="2194"/>
                    <a:pt x="417" y="3048"/>
                    <a:pt x="921" y="3574"/>
                  </a:cubicBezTo>
                  <a:cubicBezTo>
                    <a:pt x="1250" y="3925"/>
                    <a:pt x="1666" y="4166"/>
                    <a:pt x="2126" y="4254"/>
                  </a:cubicBezTo>
                  <a:lnTo>
                    <a:pt x="3814" y="4560"/>
                  </a:lnTo>
                  <a:lnTo>
                    <a:pt x="6247" y="6620"/>
                  </a:lnTo>
                  <a:lnTo>
                    <a:pt x="7057" y="3530"/>
                  </a:lnTo>
                  <a:lnTo>
                    <a:pt x="5742" y="2676"/>
                  </a:lnTo>
                  <a:cubicBezTo>
                    <a:pt x="5742" y="2676"/>
                    <a:pt x="3904" y="94"/>
                    <a:pt x="2090" y="94"/>
                  </a:cubicBezTo>
                  <a:cubicBezTo>
                    <a:pt x="1934" y="94"/>
                    <a:pt x="1777" y="114"/>
                    <a:pt x="1622" y="156"/>
                  </a:cubicBezTo>
                  <a:cubicBezTo>
                    <a:pt x="1622" y="156"/>
                    <a:pt x="1404" y="0"/>
                    <a:pt x="11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60"/>
            <p:cNvSpPr/>
            <p:nvPr/>
          </p:nvSpPr>
          <p:spPr>
            <a:xfrm>
              <a:off x="7236455" y="3003467"/>
              <a:ext cx="748377" cy="441556"/>
            </a:xfrm>
            <a:custGeom>
              <a:avLst/>
              <a:gdLst/>
              <a:ahLst/>
              <a:cxnLst/>
              <a:rect l="l" t="t" r="r" b="b"/>
              <a:pathLst>
                <a:path w="18935" h="11172" extrusionOk="0">
                  <a:moveTo>
                    <a:pt x="15275" y="0"/>
                  </a:moveTo>
                  <a:lnTo>
                    <a:pt x="8635" y="5895"/>
                  </a:lnTo>
                  <a:lnTo>
                    <a:pt x="2279" y="3638"/>
                  </a:lnTo>
                  <a:lnTo>
                    <a:pt x="0" y="6509"/>
                  </a:lnTo>
                  <a:lnTo>
                    <a:pt x="6860" y="10673"/>
                  </a:lnTo>
                  <a:cubicBezTo>
                    <a:pt x="7339" y="10982"/>
                    <a:pt x="7927" y="11171"/>
                    <a:pt x="8509" y="11171"/>
                  </a:cubicBezTo>
                  <a:cubicBezTo>
                    <a:pt x="8752" y="11171"/>
                    <a:pt x="8994" y="11138"/>
                    <a:pt x="9227" y="11067"/>
                  </a:cubicBezTo>
                  <a:cubicBezTo>
                    <a:pt x="9314" y="11045"/>
                    <a:pt x="9402" y="11024"/>
                    <a:pt x="9468" y="10980"/>
                  </a:cubicBezTo>
                  <a:lnTo>
                    <a:pt x="18935" y="5676"/>
                  </a:lnTo>
                  <a:lnTo>
                    <a:pt x="15275" y="0"/>
                  </a:ln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60"/>
            <p:cNvSpPr/>
            <p:nvPr/>
          </p:nvSpPr>
          <p:spPr>
            <a:xfrm>
              <a:off x="7801151" y="3239930"/>
              <a:ext cx="158568" cy="93552"/>
            </a:xfrm>
            <a:custGeom>
              <a:avLst/>
              <a:gdLst/>
              <a:ahLst/>
              <a:cxnLst/>
              <a:rect l="l" t="t" r="r" b="b"/>
              <a:pathLst>
                <a:path w="4012" h="2367" extrusionOk="0">
                  <a:moveTo>
                    <a:pt x="3924" y="0"/>
                  </a:moveTo>
                  <a:lnTo>
                    <a:pt x="1" y="2192"/>
                  </a:lnTo>
                  <a:lnTo>
                    <a:pt x="89" y="2367"/>
                  </a:lnTo>
                  <a:lnTo>
                    <a:pt x="4011" y="153"/>
                  </a:lnTo>
                  <a:lnTo>
                    <a:pt x="3924" y="0"/>
                  </a:lnTo>
                  <a:close/>
                </a:path>
              </a:pathLst>
            </a:custGeom>
            <a:solidFill>
              <a:srgbClr val="EB69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60"/>
            <p:cNvSpPr/>
            <p:nvPr/>
          </p:nvSpPr>
          <p:spPr>
            <a:xfrm>
              <a:off x="7642666" y="3971807"/>
              <a:ext cx="606330" cy="67585"/>
            </a:xfrm>
            <a:custGeom>
              <a:avLst/>
              <a:gdLst/>
              <a:ahLst/>
              <a:cxnLst/>
              <a:rect l="l" t="t" r="r" b="b"/>
              <a:pathLst>
                <a:path w="15341" h="1710" extrusionOk="0">
                  <a:moveTo>
                    <a:pt x="0" y="0"/>
                  </a:moveTo>
                  <a:lnTo>
                    <a:pt x="0" y="1710"/>
                  </a:lnTo>
                  <a:lnTo>
                    <a:pt x="15341" y="1710"/>
                  </a:lnTo>
                  <a:lnTo>
                    <a:pt x="1534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60"/>
            <p:cNvSpPr/>
            <p:nvPr/>
          </p:nvSpPr>
          <p:spPr>
            <a:xfrm>
              <a:off x="8197007" y="3286685"/>
              <a:ext cx="237339" cy="752725"/>
            </a:xfrm>
            <a:custGeom>
              <a:avLst/>
              <a:gdLst/>
              <a:ahLst/>
              <a:cxnLst/>
              <a:rect l="l" t="t" r="r" b="b"/>
              <a:pathLst>
                <a:path w="6005" h="19045" extrusionOk="0">
                  <a:moveTo>
                    <a:pt x="4734" y="1"/>
                  </a:moveTo>
                  <a:lnTo>
                    <a:pt x="0" y="18343"/>
                  </a:lnTo>
                  <a:lnTo>
                    <a:pt x="1315" y="19045"/>
                  </a:lnTo>
                  <a:lnTo>
                    <a:pt x="6005" y="242"/>
                  </a:lnTo>
                  <a:lnTo>
                    <a:pt x="473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60"/>
            <p:cNvSpPr/>
            <p:nvPr/>
          </p:nvSpPr>
          <p:spPr>
            <a:xfrm>
              <a:off x="7659977" y="4003860"/>
              <a:ext cx="177619" cy="779561"/>
            </a:xfrm>
            <a:custGeom>
              <a:avLst/>
              <a:gdLst/>
              <a:ahLst/>
              <a:cxnLst/>
              <a:rect l="l" t="t" r="r" b="b"/>
              <a:pathLst>
                <a:path w="4494" h="19724" extrusionOk="0">
                  <a:moveTo>
                    <a:pt x="4099" y="0"/>
                  </a:moveTo>
                  <a:lnTo>
                    <a:pt x="1" y="19658"/>
                  </a:lnTo>
                  <a:lnTo>
                    <a:pt x="373" y="19724"/>
                  </a:lnTo>
                  <a:lnTo>
                    <a:pt x="4493" y="88"/>
                  </a:lnTo>
                  <a:lnTo>
                    <a:pt x="40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60"/>
            <p:cNvSpPr/>
            <p:nvPr/>
          </p:nvSpPr>
          <p:spPr>
            <a:xfrm>
              <a:off x="8088716" y="4003860"/>
              <a:ext cx="178488" cy="779561"/>
            </a:xfrm>
            <a:custGeom>
              <a:avLst/>
              <a:gdLst/>
              <a:ahLst/>
              <a:cxnLst/>
              <a:rect l="l" t="t" r="r" b="b"/>
              <a:pathLst>
                <a:path w="4516" h="19724" extrusionOk="0">
                  <a:moveTo>
                    <a:pt x="395" y="0"/>
                  </a:moveTo>
                  <a:lnTo>
                    <a:pt x="1" y="88"/>
                  </a:lnTo>
                  <a:lnTo>
                    <a:pt x="4121" y="19724"/>
                  </a:lnTo>
                  <a:lnTo>
                    <a:pt x="4515" y="19658"/>
                  </a:lnTo>
                  <a:lnTo>
                    <a:pt x="3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60"/>
            <p:cNvSpPr/>
            <p:nvPr/>
          </p:nvSpPr>
          <p:spPr>
            <a:xfrm>
              <a:off x="7732738" y="4442124"/>
              <a:ext cx="457366" cy="15612"/>
            </a:xfrm>
            <a:custGeom>
              <a:avLst/>
              <a:gdLst/>
              <a:ahLst/>
              <a:cxnLst/>
              <a:rect l="l" t="t" r="r" b="b"/>
              <a:pathLst>
                <a:path w="11572" h="395" extrusionOk="0">
                  <a:moveTo>
                    <a:pt x="1" y="0"/>
                  </a:moveTo>
                  <a:lnTo>
                    <a:pt x="1" y="395"/>
                  </a:lnTo>
                  <a:lnTo>
                    <a:pt x="11572" y="395"/>
                  </a:lnTo>
                  <a:lnTo>
                    <a:pt x="11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7" name="Google Shape;2247;p60"/>
          <p:cNvGrpSpPr/>
          <p:nvPr/>
        </p:nvGrpSpPr>
        <p:grpSpPr>
          <a:xfrm>
            <a:off x="6797667" y="3168008"/>
            <a:ext cx="268232" cy="119861"/>
            <a:chOff x="6000866" y="1723700"/>
            <a:chExt cx="403417" cy="180242"/>
          </a:xfrm>
        </p:grpSpPr>
        <p:sp>
          <p:nvSpPr>
            <p:cNvPr id="2248" name="Google Shape;2248;p60"/>
            <p:cNvSpPr/>
            <p:nvPr/>
          </p:nvSpPr>
          <p:spPr>
            <a:xfrm>
              <a:off x="6061150" y="1723700"/>
              <a:ext cx="343132" cy="60315"/>
            </a:xfrm>
            <a:custGeom>
              <a:avLst/>
              <a:gdLst/>
              <a:ahLst/>
              <a:cxnLst/>
              <a:rect l="l" t="t" r="r" b="b"/>
              <a:pathLst>
                <a:path w="11725" h="2061" extrusionOk="0">
                  <a:moveTo>
                    <a:pt x="1030" y="1"/>
                  </a:moveTo>
                  <a:cubicBezTo>
                    <a:pt x="461" y="1"/>
                    <a:pt x="0" y="461"/>
                    <a:pt x="0" y="1031"/>
                  </a:cubicBezTo>
                  <a:cubicBezTo>
                    <a:pt x="0" y="1601"/>
                    <a:pt x="461" y="2061"/>
                    <a:pt x="1030" y="2061"/>
                  </a:cubicBezTo>
                  <a:lnTo>
                    <a:pt x="10695" y="2061"/>
                  </a:lnTo>
                  <a:cubicBezTo>
                    <a:pt x="11265" y="2061"/>
                    <a:pt x="11725" y="1601"/>
                    <a:pt x="11725" y="1031"/>
                  </a:cubicBezTo>
                  <a:cubicBezTo>
                    <a:pt x="11725" y="461"/>
                    <a:pt x="11265" y="1"/>
                    <a:pt x="106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60"/>
            <p:cNvSpPr/>
            <p:nvPr/>
          </p:nvSpPr>
          <p:spPr>
            <a:xfrm>
              <a:off x="6000866" y="1843627"/>
              <a:ext cx="275150" cy="60315"/>
            </a:xfrm>
            <a:custGeom>
              <a:avLst/>
              <a:gdLst/>
              <a:ahLst/>
              <a:cxnLst/>
              <a:rect l="l" t="t" r="r" b="b"/>
              <a:pathLst>
                <a:path w="9402" h="2061" extrusionOk="0">
                  <a:moveTo>
                    <a:pt x="1030" y="1"/>
                  </a:moveTo>
                  <a:cubicBezTo>
                    <a:pt x="461" y="1"/>
                    <a:pt x="0" y="461"/>
                    <a:pt x="0" y="1031"/>
                  </a:cubicBezTo>
                  <a:cubicBezTo>
                    <a:pt x="0" y="1601"/>
                    <a:pt x="461" y="2061"/>
                    <a:pt x="1030" y="2061"/>
                  </a:cubicBezTo>
                  <a:lnTo>
                    <a:pt x="8372" y="2061"/>
                  </a:lnTo>
                  <a:cubicBezTo>
                    <a:pt x="8942" y="2061"/>
                    <a:pt x="9402" y="1601"/>
                    <a:pt x="9402" y="1031"/>
                  </a:cubicBezTo>
                  <a:cubicBezTo>
                    <a:pt x="9402" y="461"/>
                    <a:pt x="8942" y="1"/>
                    <a:pt x="83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60"/>
            <p:cNvSpPr/>
            <p:nvPr/>
          </p:nvSpPr>
          <p:spPr>
            <a:xfrm>
              <a:off x="6108617" y="1768592"/>
              <a:ext cx="119957" cy="90458"/>
            </a:xfrm>
            <a:custGeom>
              <a:avLst/>
              <a:gdLst/>
              <a:ahLst/>
              <a:cxnLst/>
              <a:rect l="l" t="t" r="r" b="b"/>
              <a:pathLst>
                <a:path w="4099" h="3091" extrusionOk="0">
                  <a:moveTo>
                    <a:pt x="0" y="1"/>
                  </a:moveTo>
                  <a:lnTo>
                    <a:pt x="0" y="527"/>
                  </a:lnTo>
                  <a:cubicBezTo>
                    <a:pt x="570" y="527"/>
                    <a:pt x="1030" y="987"/>
                    <a:pt x="1030" y="1557"/>
                  </a:cubicBezTo>
                  <a:cubicBezTo>
                    <a:pt x="1030" y="2105"/>
                    <a:pt x="570" y="2565"/>
                    <a:pt x="0" y="2565"/>
                  </a:cubicBezTo>
                  <a:lnTo>
                    <a:pt x="0" y="3091"/>
                  </a:lnTo>
                  <a:lnTo>
                    <a:pt x="4098" y="3091"/>
                  </a:lnTo>
                  <a:lnTo>
                    <a:pt x="4098" y="2565"/>
                  </a:lnTo>
                  <a:cubicBezTo>
                    <a:pt x="3550" y="2565"/>
                    <a:pt x="3090" y="2105"/>
                    <a:pt x="3090" y="1557"/>
                  </a:cubicBezTo>
                  <a:cubicBezTo>
                    <a:pt x="3090" y="987"/>
                    <a:pt x="3550" y="527"/>
                    <a:pt x="4098" y="527"/>
                  </a:cubicBezTo>
                  <a:lnTo>
                    <a:pt x="409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1702;p55"/>
          <p:cNvSpPr txBox="1">
            <a:spLocks/>
          </p:cNvSpPr>
          <p:nvPr/>
        </p:nvSpPr>
        <p:spPr>
          <a:xfrm>
            <a:off x="2993527" y="219456"/>
            <a:ext cx="30411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rgbClr val="AD4600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sz="3600" dirty="0" smtClean="0"/>
              <a:t>Editables</a:t>
            </a:r>
          </a:p>
          <a:p>
            <a:pPr algn="ctr"/>
            <a:endParaRPr lang="es-PE" sz="3600" dirty="0"/>
          </a:p>
        </p:txBody>
      </p:sp>
      <p:pic>
        <p:nvPicPr>
          <p:cNvPr id="11" name="Imagen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9694" y="1101606"/>
            <a:ext cx="3341109" cy="1568442"/>
          </a:xfrm>
          <a:prstGeom prst="rect">
            <a:avLst/>
          </a:prstGeom>
        </p:spPr>
      </p:pic>
      <p:pic>
        <p:nvPicPr>
          <p:cNvPr id="12" name="Imagen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68611" y="942240"/>
            <a:ext cx="3375290" cy="3654144"/>
          </a:xfrm>
          <a:prstGeom prst="rect">
            <a:avLst/>
          </a:prstGeom>
        </p:spPr>
      </p:pic>
      <p:pic>
        <p:nvPicPr>
          <p:cNvPr id="13" name="Imagen 1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9694" y="3013152"/>
            <a:ext cx="1786664" cy="1583232"/>
          </a:xfrm>
          <a:prstGeom prst="rect">
            <a:avLst/>
          </a:prstGeom>
        </p:spPr>
      </p:pic>
      <p:pic>
        <p:nvPicPr>
          <p:cNvPr id="14" name="Imagen 1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77600" y="2769312"/>
            <a:ext cx="2273132" cy="2168448"/>
          </a:xfrm>
          <a:prstGeom prst="rect">
            <a:avLst/>
          </a:prstGeom>
        </p:spPr>
      </p:pic>
      <p:pic>
        <p:nvPicPr>
          <p:cNvPr id="15" name="Imagen 14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337951" y="1264653"/>
            <a:ext cx="912781" cy="14550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72442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1702;p55"/>
          <p:cNvSpPr txBox="1">
            <a:spLocks/>
          </p:cNvSpPr>
          <p:nvPr/>
        </p:nvSpPr>
        <p:spPr>
          <a:xfrm>
            <a:off x="2993527" y="219456"/>
            <a:ext cx="30411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rgbClr val="AD4600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sz="3600" dirty="0" smtClean="0"/>
              <a:t>Editables</a:t>
            </a:r>
          </a:p>
          <a:p>
            <a:pPr algn="ctr"/>
            <a:endParaRPr lang="es-PE" sz="3600"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4355" y="1497618"/>
            <a:ext cx="3909722" cy="3025614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57626" y="1311051"/>
            <a:ext cx="1965762" cy="3398748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68351" y="2301675"/>
            <a:ext cx="1935000" cy="1417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268121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1702;p55"/>
          <p:cNvSpPr txBox="1">
            <a:spLocks/>
          </p:cNvSpPr>
          <p:nvPr/>
        </p:nvSpPr>
        <p:spPr>
          <a:xfrm>
            <a:off x="2993527" y="219456"/>
            <a:ext cx="30411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rgbClr val="AD4600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sz="3600" dirty="0" smtClean="0"/>
              <a:t>Editables</a:t>
            </a:r>
          </a:p>
          <a:p>
            <a:pPr algn="ctr"/>
            <a:endParaRPr lang="es-PE" sz="3600"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086" y="1771278"/>
            <a:ext cx="4135023" cy="1971666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16369" y="1865643"/>
            <a:ext cx="2958750" cy="2295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862861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" name="Google Shape;485;p32"/>
          <p:cNvSpPr txBox="1">
            <a:spLocks noGrp="1"/>
          </p:cNvSpPr>
          <p:nvPr>
            <p:ph type="subTitle" idx="4294967295"/>
          </p:nvPr>
        </p:nvSpPr>
        <p:spPr>
          <a:xfrm>
            <a:off x="1036329" y="2797970"/>
            <a:ext cx="2203450" cy="43656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 dirty="0"/>
              <a:t>You could describe the topic of the section here</a:t>
            </a:r>
            <a:endParaRPr sz="1400" dirty="0"/>
          </a:p>
        </p:txBody>
      </p:sp>
      <p:sp>
        <p:nvSpPr>
          <p:cNvPr id="486" name="Google Shape;486;p32"/>
          <p:cNvSpPr txBox="1">
            <a:spLocks noGrp="1"/>
          </p:cNvSpPr>
          <p:nvPr>
            <p:ph type="subTitle" idx="4294967295"/>
          </p:nvPr>
        </p:nvSpPr>
        <p:spPr>
          <a:xfrm>
            <a:off x="1036329" y="2343945"/>
            <a:ext cx="2495550" cy="26352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/>
              <a:t>Problem vs. Solution</a:t>
            </a:r>
            <a:endParaRPr sz="1800" dirty="0"/>
          </a:p>
        </p:txBody>
      </p:sp>
      <p:sp>
        <p:nvSpPr>
          <p:cNvPr id="483" name="Google Shape;483;p32"/>
          <p:cNvSpPr txBox="1">
            <a:spLocks noGrp="1"/>
          </p:cNvSpPr>
          <p:nvPr>
            <p:ph type="title" idx="4294967295"/>
          </p:nvPr>
        </p:nvSpPr>
        <p:spPr>
          <a:xfrm>
            <a:off x="491816" y="193646"/>
            <a:ext cx="3040063" cy="39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BFBFB"/>
                </a:solidFill>
              </a:rPr>
              <a:t>Table of Contents</a:t>
            </a:r>
            <a:endParaRPr dirty="0">
              <a:solidFill>
                <a:srgbClr val="FBFBFB"/>
              </a:solidFill>
            </a:endParaRPr>
          </a:p>
        </p:txBody>
      </p:sp>
      <p:sp>
        <p:nvSpPr>
          <p:cNvPr id="28" name="Google Shape;488;p32"/>
          <p:cNvSpPr txBox="1">
            <a:spLocks/>
          </p:cNvSpPr>
          <p:nvPr/>
        </p:nvSpPr>
        <p:spPr>
          <a:xfrm>
            <a:off x="1677517" y="1844546"/>
            <a:ext cx="850900" cy="347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3600" dirty="0" smtClean="0">
                <a:solidFill>
                  <a:schemeClr val="accent1">
                    <a:lumMod val="75000"/>
                  </a:schemeClr>
                </a:solidFill>
              </a:rPr>
              <a:t>04</a:t>
            </a:r>
            <a:endParaRPr lang="en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2" name="Google Shape;485;p32"/>
          <p:cNvSpPr txBox="1">
            <a:spLocks/>
          </p:cNvSpPr>
          <p:nvPr/>
        </p:nvSpPr>
        <p:spPr>
          <a:xfrm>
            <a:off x="6361482" y="2797970"/>
            <a:ext cx="2203450" cy="436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Clr>
                <a:schemeClr val="dk1"/>
              </a:buClr>
              <a:buSzPts val="1100"/>
              <a:buFont typeface="Arial"/>
              <a:buNone/>
            </a:pPr>
            <a:r>
              <a:rPr lang="en-US" sz="1400" smtClean="0"/>
              <a:t>You could describe the topic of the section here</a:t>
            </a:r>
            <a:endParaRPr lang="en-US" sz="1400" dirty="0"/>
          </a:p>
        </p:txBody>
      </p:sp>
      <p:sp>
        <p:nvSpPr>
          <p:cNvPr id="33" name="Google Shape;486;p32"/>
          <p:cNvSpPr txBox="1">
            <a:spLocks/>
          </p:cNvSpPr>
          <p:nvPr/>
        </p:nvSpPr>
        <p:spPr>
          <a:xfrm>
            <a:off x="6186761" y="2345272"/>
            <a:ext cx="2495550" cy="263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Font typeface="Lato"/>
              <a:buNone/>
            </a:pPr>
            <a:r>
              <a:rPr lang="es-PE" sz="1800" smtClean="0"/>
              <a:t>Problem vs. Solution</a:t>
            </a:r>
            <a:endParaRPr lang="es-PE" sz="1800" dirty="0"/>
          </a:p>
        </p:txBody>
      </p:sp>
      <p:sp>
        <p:nvSpPr>
          <p:cNvPr id="34" name="Google Shape;488;p32"/>
          <p:cNvSpPr txBox="1">
            <a:spLocks/>
          </p:cNvSpPr>
          <p:nvPr/>
        </p:nvSpPr>
        <p:spPr>
          <a:xfrm>
            <a:off x="6961753" y="1844546"/>
            <a:ext cx="850900" cy="347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3600" dirty="0" smtClean="0">
                <a:solidFill>
                  <a:schemeClr val="accent1">
                    <a:lumMod val="75000"/>
                  </a:schemeClr>
                </a:solidFill>
              </a:rPr>
              <a:t>06</a:t>
            </a:r>
            <a:endParaRPr lang="en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35" name="Google Shape;485;p32"/>
          <p:cNvSpPr txBox="1">
            <a:spLocks/>
          </p:cNvSpPr>
          <p:nvPr/>
        </p:nvSpPr>
        <p:spPr>
          <a:xfrm>
            <a:off x="3895155" y="4187956"/>
            <a:ext cx="2203450" cy="436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Clr>
                <a:schemeClr val="dk1"/>
              </a:buClr>
              <a:buSzPts val="1100"/>
              <a:buFont typeface="Arial"/>
              <a:buNone/>
            </a:pPr>
            <a:r>
              <a:rPr lang="en-US" sz="1400" smtClean="0"/>
              <a:t>You could describe the topic of the section here</a:t>
            </a:r>
            <a:endParaRPr lang="en-US" sz="1400" dirty="0"/>
          </a:p>
        </p:txBody>
      </p:sp>
      <p:sp>
        <p:nvSpPr>
          <p:cNvPr id="36" name="Google Shape;486;p32"/>
          <p:cNvSpPr txBox="1">
            <a:spLocks/>
          </p:cNvSpPr>
          <p:nvPr/>
        </p:nvSpPr>
        <p:spPr>
          <a:xfrm>
            <a:off x="3720434" y="3735258"/>
            <a:ext cx="2495550" cy="263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Char char="●"/>
              <a:defRPr sz="2000" b="1" i="0" u="none" strike="noStrike" cap="none">
                <a:solidFill>
                  <a:schemeClr val="accent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●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Char char="○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accent1"/>
              </a:buClr>
              <a:buSzPts val="1400"/>
              <a:buFont typeface="Lato"/>
              <a:buChar char="■"/>
              <a:defRPr sz="14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 algn="ctr">
              <a:buFont typeface="Lato"/>
              <a:buNone/>
            </a:pPr>
            <a:r>
              <a:rPr lang="es-PE" sz="1800" smtClean="0"/>
              <a:t>Problem vs. Solution</a:t>
            </a:r>
            <a:endParaRPr lang="es-PE" sz="1800" dirty="0"/>
          </a:p>
        </p:txBody>
      </p:sp>
      <p:sp>
        <p:nvSpPr>
          <p:cNvPr id="37" name="Google Shape;488;p32"/>
          <p:cNvSpPr txBox="1">
            <a:spLocks/>
          </p:cNvSpPr>
          <p:nvPr/>
        </p:nvSpPr>
        <p:spPr>
          <a:xfrm>
            <a:off x="4495426" y="3234532"/>
            <a:ext cx="850900" cy="347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Lato"/>
              <a:buNone/>
              <a:defRPr sz="2400" b="1" i="0" u="none" strike="noStrike" cap="none">
                <a:solidFill>
                  <a:schemeClr val="accent4"/>
                </a:solidFill>
                <a:latin typeface="Lato"/>
                <a:ea typeface="Lato"/>
                <a:cs typeface="Lato"/>
                <a:sym typeface="Lat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3600" dirty="0" smtClean="0">
                <a:solidFill>
                  <a:schemeClr val="accent1">
                    <a:lumMod val="75000"/>
                  </a:schemeClr>
                </a:solidFill>
              </a:rPr>
              <a:t>05</a:t>
            </a:r>
            <a:endParaRPr lang="en" sz="3600" dirty="0">
              <a:solidFill>
                <a:schemeClr val="accent1">
                  <a:lumMod val="75000"/>
                </a:schemeClr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66714" y="961355"/>
            <a:ext cx="742679" cy="692691"/>
          </a:xfrm>
          <a:prstGeom prst="rect">
            <a:avLst/>
          </a:prstGeom>
        </p:spPr>
      </p:pic>
      <p:pic>
        <p:nvPicPr>
          <p:cNvPr id="16" name="Imagen 1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87811" y="2447254"/>
            <a:ext cx="742679" cy="692691"/>
          </a:xfrm>
          <a:prstGeom prst="rect">
            <a:avLst/>
          </a:prstGeom>
        </p:spPr>
      </p:pic>
      <p:pic>
        <p:nvPicPr>
          <p:cNvPr id="17" name="Imagen 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91867" y="970906"/>
            <a:ext cx="742679" cy="6926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958591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2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1" name="Google Shape;2271;p63"/>
          <p:cNvSpPr txBox="1">
            <a:spLocks noGrp="1"/>
          </p:cNvSpPr>
          <p:nvPr>
            <p:ph type="title" idx="4294967295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72" name="Google Shape;2272;p63"/>
          <p:cNvSpPr txBox="1">
            <a:spLocks noGrp="1"/>
          </p:cNvSpPr>
          <p:nvPr>
            <p:ph type="body" idx="4294967295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73" name="Google Shape;2273;p63"/>
          <p:cNvSpPr txBox="1">
            <a:spLocks noGrp="1"/>
          </p:cNvSpPr>
          <p:nvPr>
            <p:ph type="body" idx="4294967295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Lato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https://fonts.google.com/specimen/Lato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74" name="Google Shape;2274;p63"/>
          <p:cNvGrpSpPr/>
          <p:nvPr/>
        </p:nvGrpSpPr>
        <p:grpSpPr>
          <a:xfrm>
            <a:off x="2052638" y="3498875"/>
            <a:ext cx="5038700" cy="754200"/>
            <a:chOff x="2583563" y="3498875"/>
            <a:chExt cx="5038700" cy="754200"/>
          </a:xfrm>
        </p:grpSpPr>
        <p:sp>
          <p:nvSpPr>
            <p:cNvPr id="2275" name="Google Shape;2275;p63"/>
            <p:cNvSpPr/>
            <p:nvPr/>
          </p:nvSpPr>
          <p:spPr>
            <a:xfrm>
              <a:off x="6830852" y="3498875"/>
              <a:ext cx="791400" cy="754200"/>
            </a:xfrm>
            <a:prstGeom prst="roundRect">
              <a:avLst>
                <a:gd name="adj" fmla="val 16667"/>
              </a:avLst>
            </a:prstGeom>
            <a:solidFill>
              <a:schemeClr val="accent1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63"/>
            <p:cNvSpPr txBox="1"/>
            <p:nvPr/>
          </p:nvSpPr>
          <p:spPr>
            <a:xfrm>
              <a:off x="68308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#fc9d47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277" name="Google Shape;2277;p63"/>
            <p:cNvSpPr/>
            <p:nvPr/>
          </p:nvSpPr>
          <p:spPr>
            <a:xfrm>
              <a:off x="3645388" y="3498875"/>
              <a:ext cx="791400" cy="754200"/>
            </a:xfrm>
            <a:prstGeom prst="roundRect">
              <a:avLst>
                <a:gd name="adj" fmla="val 16667"/>
              </a:avLst>
            </a:prstGeom>
            <a:solidFill>
              <a:srgbClr val="FFF4D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63"/>
            <p:cNvSpPr/>
            <p:nvPr/>
          </p:nvSpPr>
          <p:spPr>
            <a:xfrm>
              <a:off x="4707207" y="3498875"/>
              <a:ext cx="791400" cy="754200"/>
            </a:xfrm>
            <a:prstGeom prst="roundRect">
              <a:avLst>
                <a:gd name="adj" fmla="val 16667"/>
              </a:avLst>
            </a:prstGeom>
            <a:solidFill>
              <a:srgbClr val="E75E0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63"/>
            <p:cNvSpPr/>
            <p:nvPr/>
          </p:nvSpPr>
          <p:spPr>
            <a:xfrm>
              <a:off x="5769027" y="3498875"/>
              <a:ext cx="791400" cy="754200"/>
            </a:xfrm>
            <a:prstGeom prst="roundRect">
              <a:avLst>
                <a:gd name="adj" fmla="val 16667"/>
              </a:avLst>
            </a:prstGeom>
            <a:solidFill>
              <a:srgbClr val="9A4D2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63"/>
            <p:cNvSpPr/>
            <p:nvPr/>
          </p:nvSpPr>
          <p:spPr>
            <a:xfrm>
              <a:off x="2583563" y="3498875"/>
              <a:ext cx="791400" cy="754200"/>
            </a:xfrm>
            <a:prstGeom prst="roundRect">
              <a:avLst>
                <a:gd name="adj" fmla="val 16667"/>
              </a:avLst>
            </a:prstGeom>
            <a:solidFill>
              <a:srgbClr val="54220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63"/>
            <p:cNvSpPr txBox="1"/>
            <p:nvPr/>
          </p:nvSpPr>
          <p:spPr>
            <a:xfrm>
              <a:off x="364538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9A4D2F"/>
                  </a:solidFill>
                </a:rPr>
                <a:t>#fff4df</a:t>
              </a:r>
              <a:endParaRPr sz="1000">
                <a:solidFill>
                  <a:srgbClr val="9A4D2F"/>
                </a:solidFill>
              </a:endParaRPr>
            </a:p>
          </p:txBody>
        </p:sp>
        <p:sp>
          <p:nvSpPr>
            <p:cNvPr id="2282" name="Google Shape;2282;p63"/>
            <p:cNvSpPr txBox="1"/>
            <p:nvPr/>
          </p:nvSpPr>
          <p:spPr>
            <a:xfrm>
              <a:off x="470721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#e75e00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283" name="Google Shape;2283;p63"/>
            <p:cNvSpPr txBox="1"/>
            <p:nvPr/>
          </p:nvSpPr>
          <p:spPr>
            <a:xfrm>
              <a:off x="576903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#9a4d2f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284" name="Google Shape;2284;p63"/>
            <p:cNvSpPr txBox="1"/>
            <p:nvPr/>
          </p:nvSpPr>
          <p:spPr>
            <a:xfrm>
              <a:off x="25835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#542200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2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3" name="Google Shape;2303;p65"/>
          <p:cNvSpPr txBox="1">
            <a:spLocks noGrp="1"/>
          </p:cNvSpPr>
          <p:nvPr>
            <p:ph type="title" idx="4294967295"/>
          </p:nvPr>
        </p:nvSpPr>
        <p:spPr>
          <a:xfrm>
            <a:off x="2097088" y="933450"/>
            <a:ext cx="7046912" cy="48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4" name="Google Shape;2304;p65"/>
          <p:cNvSpPr txBox="1">
            <a:spLocks noGrp="1"/>
          </p:cNvSpPr>
          <p:nvPr>
            <p:ph type="body" idx="4294967295"/>
          </p:nvPr>
        </p:nvSpPr>
        <p:spPr>
          <a:xfrm>
            <a:off x="2097088" y="1533525"/>
            <a:ext cx="7046912" cy="48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05" name="Google Shape;2305;p65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2306" name="Google Shape;2306;p65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65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8" name="Google Shape;2308;p65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2309" name="Google Shape;2309;p65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65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65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65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3" name="Google Shape;2313;p65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2314" name="Google Shape;2314;p65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65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6" name="Google Shape;2316;p65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2317" name="Google Shape;2317;p65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65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65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0" name="Google Shape;2320;p65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2321" name="Google Shape;2321;p65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65"/>
            <p:cNvSpPr/>
            <p:nvPr/>
          </p:nvSpPr>
          <p:spPr>
            <a:xfrm>
              <a:off x="4916811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3" name="Google Shape;2323;p65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2324" name="Google Shape;2324;p65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65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65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65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8" name="Google Shape;2328;p65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2329" name="Google Shape;2329;p65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65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65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65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3" name="Google Shape;2333;p65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2334" name="Google Shape;2334;p65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65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65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65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65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9" name="Google Shape;2339;p65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2340" name="Google Shape;2340;p65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65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65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65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4" name="Google Shape;2344;p65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2345" name="Google Shape;2345;p65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65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65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8" name="Google Shape;2348;p65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2349" name="Google Shape;2349;p65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65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65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65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65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65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5" name="Google Shape;2355;p65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2356" name="Google Shape;2356;p65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65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65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65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65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65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65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3" name="Google Shape;2363;p65"/>
          <p:cNvSpPr/>
          <p:nvPr/>
        </p:nvSpPr>
        <p:spPr>
          <a:xfrm>
            <a:off x="7439738" y="2350672"/>
            <a:ext cx="185410" cy="94006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4" name="Google Shape;2364;p65"/>
          <p:cNvSpPr/>
          <p:nvPr/>
        </p:nvSpPr>
        <p:spPr>
          <a:xfrm>
            <a:off x="7139193" y="2333075"/>
            <a:ext cx="171771" cy="12919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5" name="Google Shape;2365;p65"/>
          <p:cNvSpPr/>
          <p:nvPr/>
        </p:nvSpPr>
        <p:spPr>
          <a:xfrm>
            <a:off x="7761482" y="2339529"/>
            <a:ext cx="167813" cy="116777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6" name="Google Shape;2366;p65"/>
          <p:cNvSpPr/>
          <p:nvPr/>
        </p:nvSpPr>
        <p:spPr>
          <a:xfrm>
            <a:off x="8056187" y="2333075"/>
            <a:ext cx="163855" cy="12919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67" name="Google Shape;2367;p65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368" name="Google Shape;2368;p65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65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0" name="Google Shape;2370;p65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371" name="Google Shape;2371;p65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65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3" name="Google Shape;2373;p65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374" name="Google Shape;2374;p65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65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" name="Google Shape;2376;p65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377" name="Google Shape;2377;p65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65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9" name="Google Shape;2379;p65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380" name="Google Shape;2380;p65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65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2" name="Google Shape;2382;p65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383" name="Google Shape;2383;p65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65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5" name="Google Shape;2385;p65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386" name="Google Shape;2386;p65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65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8" name="Google Shape;2388;p65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389" name="Google Shape;2389;p65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65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65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2" name="Google Shape;2392;p65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393" name="Google Shape;2393;p65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65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65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6" name="Google Shape;2396;p65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397" name="Google Shape;2397;p65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65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65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0" name="Google Shape;2400;p65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401" name="Google Shape;2401;p65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65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65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4" name="Google Shape;2404;p65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405" name="Google Shape;2405;p65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65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07" name="Google Shape;2407;p65"/>
          <p:cNvSpPr/>
          <p:nvPr/>
        </p:nvSpPr>
        <p:spPr>
          <a:xfrm>
            <a:off x="7791696" y="3196221"/>
            <a:ext cx="86159" cy="130781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8" name="Google Shape;2408;p65"/>
          <p:cNvSpPr/>
          <p:nvPr/>
        </p:nvSpPr>
        <p:spPr>
          <a:xfrm>
            <a:off x="8064072" y="4203306"/>
            <a:ext cx="148084" cy="16298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9" name="Google Shape;2409;p65"/>
          <p:cNvSpPr/>
          <p:nvPr/>
        </p:nvSpPr>
        <p:spPr>
          <a:xfrm>
            <a:off x="7165528" y="3431527"/>
            <a:ext cx="119101" cy="163415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0" name="Google Shape;2410;p65"/>
          <p:cNvSpPr/>
          <p:nvPr/>
        </p:nvSpPr>
        <p:spPr>
          <a:xfrm>
            <a:off x="7133499" y="4219136"/>
            <a:ext cx="183157" cy="131329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1" name="Google Shape;2411;p65"/>
          <p:cNvSpPr/>
          <p:nvPr/>
        </p:nvSpPr>
        <p:spPr>
          <a:xfrm>
            <a:off x="7150823" y="3700780"/>
            <a:ext cx="148511" cy="112515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2" name="Google Shape;2412;p65"/>
          <p:cNvSpPr/>
          <p:nvPr/>
        </p:nvSpPr>
        <p:spPr>
          <a:xfrm>
            <a:off x="7784572" y="3682697"/>
            <a:ext cx="100408" cy="14868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13" name="Google Shape;2413;p65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414" name="Google Shape;2414;p65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65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6" name="Google Shape;2416;p65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417" name="Google Shape;2417;p65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65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9" name="Google Shape;2419;p65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420" name="Google Shape;2420;p65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65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22" name="Google Shape;2422;p65"/>
          <p:cNvSpPr/>
          <p:nvPr/>
        </p:nvSpPr>
        <p:spPr>
          <a:xfrm>
            <a:off x="7479500" y="3955623"/>
            <a:ext cx="105888" cy="132668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23" name="Google Shape;2423;p65"/>
          <p:cNvSpPr/>
          <p:nvPr/>
        </p:nvSpPr>
        <p:spPr>
          <a:xfrm>
            <a:off x="8058166" y="3195277"/>
            <a:ext cx="159897" cy="132668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24" name="Google Shape;2424;p65"/>
          <p:cNvSpPr/>
          <p:nvPr/>
        </p:nvSpPr>
        <p:spPr>
          <a:xfrm>
            <a:off x="7157429" y="3955623"/>
            <a:ext cx="135298" cy="132668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25" name="Google Shape;2425;p65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426" name="Google Shape;2426;p65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65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65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65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65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65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65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65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65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5" name="Google Shape;2435;p65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436" name="Google Shape;2436;p65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65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8" name="Google Shape;2438;p65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439" name="Google Shape;2439;p65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65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65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65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65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65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65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65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65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65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65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65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65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65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65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65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65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65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65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65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9" name="Google Shape;2459;p65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460" name="Google Shape;2460;p65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65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65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65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65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65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65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65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65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65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65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65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65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65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65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65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65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65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65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65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65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65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65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65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65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65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65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65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65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65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65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65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65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65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65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65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65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65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65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65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65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65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65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65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65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65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65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65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65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65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65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65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65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65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65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65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65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65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65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65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65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65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65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65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65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65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65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65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65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65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65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65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65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65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65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65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65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65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8" name="Google Shape;2538;p65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2539" name="Google Shape;2539;p65"/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65"/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65"/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65"/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3" name="Google Shape;2543;p65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2544" name="Google Shape;2544;p65"/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65"/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65"/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7" name="Google Shape;2547;p65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2548" name="Google Shape;2548;p65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65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65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1" name="Google Shape;2551;p65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2552" name="Google Shape;2552;p65"/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65"/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4" name="Google Shape;2554;p65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2555" name="Google Shape;2555;p65"/>
            <p:cNvSpPr/>
            <p:nvPr/>
          </p:nvSpPr>
          <p:spPr>
            <a:xfrm>
              <a:off x="4411970" y="3780383"/>
              <a:ext cx="797845" cy="220435"/>
            </a:xfrm>
            <a:custGeom>
              <a:avLst/>
              <a:gdLst/>
              <a:ahLst/>
              <a:cxnLst/>
              <a:rect l="l" t="t" r="r" b="b"/>
              <a:pathLst>
                <a:path w="17670" h="4882" extrusionOk="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65"/>
            <p:cNvSpPr/>
            <p:nvPr/>
          </p:nvSpPr>
          <p:spPr>
            <a:xfrm>
              <a:off x="4411970" y="3940447"/>
              <a:ext cx="60414" cy="60369"/>
            </a:xfrm>
            <a:custGeom>
              <a:avLst/>
              <a:gdLst/>
              <a:ahLst/>
              <a:cxnLst/>
              <a:rect l="l" t="t" r="r" b="b"/>
              <a:pathLst>
                <a:path w="1338" h="1337" extrusionOk="0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65"/>
            <p:cNvSpPr/>
            <p:nvPr/>
          </p:nvSpPr>
          <p:spPr>
            <a:xfrm>
              <a:off x="4411970" y="3686602"/>
              <a:ext cx="228743" cy="228743"/>
            </a:xfrm>
            <a:custGeom>
              <a:avLst/>
              <a:gdLst/>
              <a:ahLst/>
              <a:cxnLst/>
              <a:rect l="l" t="t" r="r" b="b"/>
              <a:pathLst>
                <a:path w="5066" h="5066" extrusionOk="0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65"/>
            <p:cNvSpPr/>
            <p:nvPr/>
          </p:nvSpPr>
          <p:spPr>
            <a:xfrm>
              <a:off x="4442628" y="3717261"/>
              <a:ext cx="167425" cy="167425"/>
            </a:xfrm>
            <a:custGeom>
              <a:avLst/>
              <a:gdLst/>
              <a:ahLst/>
              <a:cxnLst/>
              <a:rect l="l" t="t" r="r" b="b"/>
              <a:pathLst>
                <a:path w="3708" h="3708" extrusionOk="0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65"/>
            <p:cNvSpPr/>
            <p:nvPr/>
          </p:nvSpPr>
          <p:spPr>
            <a:xfrm>
              <a:off x="4455090" y="3729723"/>
              <a:ext cx="142546" cy="142546"/>
            </a:xfrm>
            <a:custGeom>
              <a:avLst/>
              <a:gdLst/>
              <a:ahLst/>
              <a:cxnLst/>
              <a:rect l="l" t="t" r="r" b="b"/>
              <a:pathLst>
                <a:path w="3157" h="3157" extrusionOk="0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0" name="Google Shape;2560;p65"/>
          <p:cNvSpPr/>
          <p:nvPr/>
        </p:nvSpPr>
        <p:spPr>
          <a:xfrm>
            <a:off x="981722" y="2987237"/>
            <a:ext cx="822545" cy="195833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61" name="Google Shape;2561;p65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2562" name="Google Shape;2562;p65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65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65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65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6" name="Google Shape;2566;p65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2567" name="Google Shape;2567;p65"/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65"/>
            <p:cNvSpPr/>
            <p:nvPr/>
          </p:nvSpPr>
          <p:spPr>
            <a:xfrm>
              <a:off x="4416034" y="3308320"/>
              <a:ext cx="120286" cy="11572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9" name="Google Shape;2569;p65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2570" name="Google Shape;2570;p65"/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65"/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72" name="Google Shape;2572;p65" descr="Timeline background shape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name="adj" fmla="val 50000"/>
            </a:avLst>
          </a:prstGeom>
          <a:solidFill>
            <a:srgbClr val="667E9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73" name="Google Shape;2573;p65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2574" name="Google Shape;2574;p65"/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65"/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6" name="Google Shape;2576;p65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2577" name="Google Shape;2577;p65"/>
            <p:cNvSpPr/>
            <p:nvPr/>
          </p:nvSpPr>
          <p:spPr>
            <a:xfrm>
              <a:off x="4411970" y="2278599"/>
              <a:ext cx="763574" cy="144443"/>
            </a:xfrm>
            <a:custGeom>
              <a:avLst/>
              <a:gdLst/>
              <a:ahLst/>
              <a:cxnLst/>
              <a:rect l="l" t="t" r="r" b="b"/>
              <a:pathLst>
                <a:path w="16911" h="3199" extrusionOk="0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65"/>
            <p:cNvSpPr/>
            <p:nvPr/>
          </p:nvSpPr>
          <p:spPr>
            <a:xfrm>
              <a:off x="4411970" y="2233974"/>
              <a:ext cx="262291" cy="144443"/>
            </a:xfrm>
            <a:custGeom>
              <a:avLst/>
              <a:gdLst/>
              <a:ahLst/>
              <a:cxnLst/>
              <a:rect l="l" t="t" r="r" b="b"/>
              <a:pathLst>
                <a:path w="5809" h="3199" extrusionOk="0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9" name="Google Shape;2579;p65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2580" name="Google Shape;2580;p65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65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2" name="Google Shape;2582;p65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2583" name="Google Shape;2583;p65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65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5" name="Google Shape;2585;p65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2586" name="Google Shape;2586;p65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65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65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65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65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65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65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65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4" name="Google Shape;2594;p65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2595" name="Google Shape;2595;p65"/>
            <p:cNvSpPr/>
            <p:nvPr/>
          </p:nvSpPr>
          <p:spPr>
            <a:xfrm>
              <a:off x="8036275" y="1522825"/>
              <a:ext cx="568251" cy="419545"/>
            </a:xfrm>
            <a:custGeom>
              <a:avLst/>
              <a:gdLst/>
              <a:ahLst/>
              <a:cxnLst/>
              <a:rect l="l" t="t" r="r" b="b"/>
              <a:pathLst>
                <a:path w="77683" h="57354" extrusionOk="0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65"/>
            <p:cNvSpPr/>
            <p:nvPr/>
          </p:nvSpPr>
          <p:spPr>
            <a:xfrm>
              <a:off x="8358375" y="1649762"/>
              <a:ext cx="456039" cy="463215"/>
            </a:xfrm>
            <a:custGeom>
              <a:avLst/>
              <a:gdLst/>
              <a:ahLst/>
              <a:cxnLst/>
              <a:rect l="l" t="t" r="r" b="b"/>
              <a:pathLst>
                <a:path w="62343" h="63324" extrusionOk="0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65"/>
            <p:cNvSpPr/>
            <p:nvPr/>
          </p:nvSpPr>
          <p:spPr>
            <a:xfrm>
              <a:off x="8465584" y="1980292"/>
              <a:ext cx="368998" cy="464042"/>
            </a:xfrm>
            <a:custGeom>
              <a:avLst/>
              <a:gdLst/>
              <a:ahLst/>
              <a:cxnLst/>
              <a:rect l="l" t="t" r="r" b="b"/>
              <a:pathLst>
                <a:path w="50444" h="63437" extrusionOk="0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65"/>
            <p:cNvSpPr/>
            <p:nvPr/>
          </p:nvSpPr>
          <p:spPr>
            <a:xfrm>
              <a:off x="8334786" y="2284073"/>
              <a:ext cx="463522" cy="468043"/>
            </a:xfrm>
            <a:custGeom>
              <a:avLst/>
              <a:gdLst/>
              <a:ahLst/>
              <a:cxnLst/>
              <a:rect l="l" t="t" r="r" b="b"/>
              <a:pathLst>
                <a:path w="63366" h="63984" extrusionOk="0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65"/>
            <p:cNvSpPr/>
            <p:nvPr/>
          </p:nvSpPr>
          <p:spPr>
            <a:xfrm>
              <a:off x="8110685" y="2444876"/>
              <a:ext cx="447276" cy="400935"/>
            </a:xfrm>
            <a:custGeom>
              <a:avLst/>
              <a:gdLst/>
              <a:ahLst/>
              <a:cxnLst/>
              <a:rect l="l" t="t" r="r" b="b"/>
              <a:pathLst>
                <a:path w="61145" h="54810" extrusionOk="0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65"/>
            <p:cNvSpPr/>
            <p:nvPr/>
          </p:nvSpPr>
          <p:spPr>
            <a:xfrm>
              <a:off x="7734911" y="2426963"/>
              <a:ext cx="434445" cy="418813"/>
            </a:xfrm>
            <a:custGeom>
              <a:avLst/>
              <a:gdLst/>
              <a:ahLst/>
              <a:cxnLst/>
              <a:rect l="l" t="t" r="r" b="b"/>
              <a:pathLst>
                <a:path w="59391" h="57254" extrusionOk="0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65"/>
            <p:cNvSpPr/>
            <p:nvPr/>
          </p:nvSpPr>
          <p:spPr>
            <a:xfrm>
              <a:off x="7525051" y="2256329"/>
              <a:ext cx="455242" cy="463215"/>
            </a:xfrm>
            <a:custGeom>
              <a:avLst/>
              <a:gdLst/>
              <a:ahLst/>
              <a:cxnLst/>
              <a:rect l="l" t="t" r="r" b="b"/>
              <a:pathLst>
                <a:path w="62234" h="63324" extrusionOk="0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65"/>
            <p:cNvSpPr/>
            <p:nvPr/>
          </p:nvSpPr>
          <p:spPr>
            <a:xfrm>
              <a:off x="7508249" y="1924972"/>
              <a:ext cx="365633" cy="464042"/>
            </a:xfrm>
            <a:custGeom>
              <a:avLst/>
              <a:gdLst/>
              <a:ahLst/>
              <a:cxnLst/>
              <a:rect l="l" t="t" r="r" b="b"/>
              <a:pathLst>
                <a:path w="49984" h="63437" extrusionOk="0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65"/>
            <p:cNvSpPr/>
            <p:nvPr/>
          </p:nvSpPr>
          <p:spPr>
            <a:xfrm>
              <a:off x="7540418" y="1617212"/>
              <a:ext cx="464261" cy="468058"/>
            </a:xfrm>
            <a:custGeom>
              <a:avLst/>
              <a:gdLst/>
              <a:ahLst/>
              <a:cxnLst/>
              <a:rect l="l" t="t" r="r" b="b"/>
              <a:pathLst>
                <a:path w="63467" h="63986" extrusionOk="0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65"/>
            <p:cNvSpPr/>
            <p:nvPr/>
          </p:nvSpPr>
          <p:spPr>
            <a:xfrm>
              <a:off x="7780728" y="1524076"/>
              <a:ext cx="374828" cy="400379"/>
            </a:xfrm>
            <a:custGeom>
              <a:avLst/>
              <a:gdLst/>
              <a:ahLst/>
              <a:cxnLst/>
              <a:rect l="l" t="t" r="r" b="b"/>
              <a:pathLst>
                <a:path w="51241" h="54734" extrusionOk="0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5" name="Google Shape;2605;p65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2606" name="Google Shape;2606;p65"/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65"/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65"/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65"/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65"/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65"/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65"/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65"/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65"/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65"/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65"/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65"/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65"/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65"/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65"/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65"/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65"/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65"/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65"/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65"/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65"/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7" name="Google Shape;2627;p65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2628" name="Google Shape;2628;p65"/>
            <p:cNvSpPr/>
            <p:nvPr/>
          </p:nvSpPr>
          <p:spPr>
            <a:xfrm>
              <a:off x="1898925" y="1777225"/>
              <a:ext cx="370875" cy="370500"/>
            </a:xfrm>
            <a:custGeom>
              <a:avLst/>
              <a:gdLst/>
              <a:ahLst/>
              <a:cxnLst/>
              <a:rect l="l" t="t" r="r" b="b"/>
              <a:pathLst>
                <a:path w="14835" h="14820" extrusionOk="0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65"/>
            <p:cNvSpPr/>
            <p:nvPr/>
          </p:nvSpPr>
          <p:spPr>
            <a:xfrm>
              <a:off x="2121325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65"/>
            <p:cNvSpPr/>
            <p:nvPr/>
          </p:nvSpPr>
          <p:spPr>
            <a:xfrm>
              <a:off x="1825800" y="198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65"/>
            <p:cNvSpPr/>
            <p:nvPr/>
          </p:nvSpPr>
          <p:spPr>
            <a:xfrm>
              <a:off x="2121325" y="198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65"/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65"/>
            <p:cNvSpPr/>
            <p:nvPr/>
          </p:nvSpPr>
          <p:spPr>
            <a:xfrm>
              <a:off x="1956875" y="1835225"/>
              <a:ext cx="254975" cy="254475"/>
            </a:xfrm>
            <a:custGeom>
              <a:avLst/>
              <a:gdLst/>
              <a:ahLst/>
              <a:cxnLst/>
              <a:rect l="l" t="t" r="r" b="b"/>
              <a:pathLst>
                <a:path w="10199" h="10179" extrusionOk="0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34" name="Google Shape;2634;p65"/>
          <p:cNvSpPr/>
          <p:nvPr/>
        </p:nvSpPr>
        <p:spPr>
          <a:xfrm>
            <a:off x="7747607" y="3426066"/>
            <a:ext cx="174337" cy="174337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5" name="Google Shape;2635;p65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6" name="Google Shape;2636;p65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7" name="Google Shape;2637;p65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2" name="Google Shape;2642;p66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2643" name="Google Shape;2643;p66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2644" name="Google Shape;2644;p6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810" extrusionOk="0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45" name="Google Shape;2645;p6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596" extrusionOk="0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46" name="Google Shape;2646;p66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2647" name="Google Shape;2647;p6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2607" extrusionOk="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2648" name="Google Shape;2648;p6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49" name="Google Shape;2649;p6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35" h="20400" extrusionOk="0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2650" name="Google Shape;2650;p6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2951" extrusionOk="0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1" name="Google Shape;2651;p6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" h="4164" extrusionOk="0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2" name="Google Shape;2652;p6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2" h="9856" extrusionOk="0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3" name="Google Shape;2653;p6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79" h="40698" extrusionOk="0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2654" name="Google Shape;2654;p6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8350" extrusionOk="0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655" name="Google Shape;2655;p66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2656" name="Google Shape;2656;p6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2048" extrusionOk="0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57" name="Google Shape;2657;p6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3474" h="3809" extrusionOk="0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58" name="Google Shape;2658;p66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2659" name="Google Shape;2659;p6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572" extrusionOk="0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60" name="Google Shape;2660;p6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48" extrusionOk="0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6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675" extrusionOk="0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6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8" extrusionOk="0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6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4" extrusionOk="0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2664;p6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avLst/>
                <a:gdLst/>
                <a:ahLst/>
                <a:cxnLst/>
                <a:rect l="l" t="t" r="r" b="b"/>
                <a:pathLst>
                  <a:path w="6571" h="7304" extrusionOk="0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65" name="Google Shape;2665;p66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2666" name="Google Shape;2666;p6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1466" extrusionOk="0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7" name="Google Shape;2667;p6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072" extrusionOk="0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668" name="Google Shape;2668;p66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2669" name="Google Shape;2669;p6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6278" extrusionOk="0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6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1762" extrusionOk="0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71" name="Google Shape;2671;p6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3596" extrusionOk="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672" name="Google Shape;2672;p66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2673" name="Google Shape;2673;p6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579" extrusionOk="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6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738" extrusionOk="0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675" name="Google Shape;2675;p66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2676" name="Google Shape;2676;p6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968" extrusionOk="0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77" name="Google Shape;2677;p6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10295" extrusionOk="0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78" name="Google Shape;2678;p66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2679" name="Google Shape;2679;p6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avLst/>
                <a:gdLst/>
                <a:ahLst/>
                <a:cxnLst/>
                <a:rect l="l" t="t" r="r" b="b"/>
                <a:pathLst>
                  <a:path w="29915" h="19889" extrusionOk="0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2680" name="Google Shape;2680;p6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681" name="Google Shape;2681;p6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4" h="23770" extrusionOk="0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2" name="Google Shape;2682;p6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42" h="19251" extrusionOk="0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683" name="Google Shape;2683;p66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2684" name="Google Shape;2684;p6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avLst/>
                <a:gdLst/>
                <a:ahLst/>
                <a:cxnLst/>
                <a:rect l="l" t="t" r="r" b="b"/>
                <a:pathLst>
                  <a:path w="15193" h="24650" extrusionOk="0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85" name="Google Shape;2685;p6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avLst/>
                <a:gdLst/>
                <a:ahLst/>
                <a:cxnLst/>
                <a:rect l="l" t="t" r="r" b="b"/>
                <a:pathLst>
                  <a:path w="22682" h="23602" extrusionOk="0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2686" name="Google Shape;2686;p66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2687" name="Google Shape;2687;p6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avLst/>
                <a:gdLst/>
                <a:ahLst/>
                <a:cxnLst/>
                <a:rect l="l" t="t" r="r" b="b"/>
                <a:pathLst>
                  <a:path w="6588" h="28155" extrusionOk="0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88" name="Google Shape;2688;p6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26992" extrusionOk="0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89" name="Google Shape;2689;p66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2690" name="Google Shape;2690;p6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avLst/>
                <a:gdLst/>
                <a:ahLst/>
                <a:cxnLst/>
                <a:rect l="l" t="t" r="r" b="b"/>
                <a:pathLst>
                  <a:path w="9137" h="6800" extrusionOk="0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91" name="Google Shape;2691;p6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avLst/>
                <a:gdLst/>
                <a:ahLst/>
                <a:cxnLst/>
                <a:rect l="l" t="t" r="r" b="b"/>
                <a:pathLst>
                  <a:path w="9166" h="7973" extrusionOk="0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92" name="Google Shape;2692;p66"/>
            <p:cNvSpPr/>
            <p:nvPr/>
          </p:nvSpPr>
          <p:spPr>
            <a:xfrm>
              <a:off x="3292646" y="3020419"/>
              <a:ext cx="18695" cy="5482"/>
            </a:xfrm>
            <a:custGeom>
              <a:avLst/>
              <a:gdLst/>
              <a:ahLst/>
              <a:cxnLst/>
              <a:rect l="l" t="t" r="r" b="b"/>
              <a:pathLst>
                <a:path w="1570" h="482" extrusionOk="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66"/>
            <p:cNvSpPr/>
            <p:nvPr/>
          </p:nvSpPr>
          <p:spPr>
            <a:xfrm>
              <a:off x="3260258" y="3010662"/>
              <a:ext cx="26423" cy="16661"/>
            </a:xfrm>
            <a:custGeom>
              <a:avLst/>
              <a:gdLst/>
              <a:ahLst/>
              <a:cxnLst/>
              <a:rect l="l" t="t" r="r" b="b"/>
              <a:pathLst>
                <a:path w="2219" h="1465" extrusionOk="0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66"/>
            <p:cNvSpPr/>
            <p:nvPr/>
          </p:nvSpPr>
          <p:spPr>
            <a:xfrm>
              <a:off x="3408744" y="2329870"/>
              <a:ext cx="289769" cy="354333"/>
            </a:xfrm>
            <a:custGeom>
              <a:avLst/>
              <a:gdLst/>
              <a:ahLst/>
              <a:cxnLst/>
              <a:rect l="l" t="t" r="r" b="b"/>
              <a:pathLst>
                <a:path w="24335" h="31157" extrusionOk="0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2695" name="Google Shape;2695;p66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2696" name="Google Shape;2696;p6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37" extrusionOk="0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6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avLst/>
                <a:gdLst/>
                <a:ahLst/>
                <a:cxnLst/>
                <a:rect l="l" t="t" r="r" b="b"/>
                <a:pathLst>
                  <a:path w="922" h="2177" extrusionOk="0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6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947" extrusionOk="0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6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5357" extrusionOk="0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6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507" extrusionOk="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6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047" extrusionOk="0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6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4395" h="2428" extrusionOk="0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6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299" extrusionOk="0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6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3537" extrusionOk="0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6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700" extrusionOk="0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6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3516" extrusionOk="0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6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6341" extrusionOk="0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6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926" extrusionOk="0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6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15464" h="12095" extrusionOk="0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6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3663" h="3955" extrusionOk="0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6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avLst/>
                <a:gdLst/>
                <a:ahLst/>
                <a:cxnLst/>
                <a:rect l="l" t="t" r="r" b="b"/>
                <a:pathLst>
                  <a:path w="42036" h="36555" extrusionOk="0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2712" name="Google Shape;2712;p66"/>
            <p:cNvSpPr/>
            <p:nvPr/>
          </p:nvSpPr>
          <p:spPr>
            <a:xfrm>
              <a:off x="3216902" y="3020658"/>
              <a:ext cx="15456" cy="5959"/>
            </a:xfrm>
            <a:custGeom>
              <a:avLst/>
              <a:gdLst/>
              <a:ahLst/>
              <a:cxnLst/>
              <a:rect l="l" t="t" r="r" b="b"/>
              <a:pathLst>
                <a:path w="1298" h="524" extrusionOk="0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66"/>
            <p:cNvSpPr/>
            <p:nvPr/>
          </p:nvSpPr>
          <p:spPr>
            <a:xfrm>
              <a:off x="3243063" y="3010423"/>
              <a:ext cx="19695" cy="13340"/>
            </a:xfrm>
            <a:custGeom>
              <a:avLst/>
              <a:gdLst/>
              <a:ahLst/>
              <a:cxnLst/>
              <a:rect l="l" t="t" r="r" b="b"/>
              <a:pathLst>
                <a:path w="1654" h="1173" extrusionOk="0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66"/>
            <p:cNvSpPr/>
            <p:nvPr/>
          </p:nvSpPr>
          <p:spPr>
            <a:xfrm>
              <a:off x="3173297" y="2986859"/>
              <a:ext cx="73267" cy="24997"/>
            </a:xfrm>
            <a:custGeom>
              <a:avLst/>
              <a:gdLst/>
              <a:ahLst/>
              <a:cxnLst/>
              <a:rect l="l" t="t" r="r" b="b"/>
              <a:pathLst>
                <a:path w="6153" h="2198" extrusionOk="0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66"/>
            <p:cNvSpPr/>
            <p:nvPr/>
          </p:nvSpPr>
          <p:spPr>
            <a:xfrm>
              <a:off x="3371128" y="3527019"/>
              <a:ext cx="18695" cy="10247"/>
            </a:xfrm>
            <a:custGeom>
              <a:avLst/>
              <a:gdLst/>
              <a:ahLst/>
              <a:cxnLst/>
              <a:rect l="l" t="t" r="r" b="b"/>
              <a:pathLst>
                <a:path w="1570" h="901" extrusionOk="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66"/>
            <p:cNvSpPr/>
            <p:nvPr/>
          </p:nvSpPr>
          <p:spPr>
            <a:xfrm>
              <a:off x="3183264" y="3080853"/>
              <a:ext cx="38140" cy="16672"/>
            </a:xfrm>
            <a:custGeom>
              <a:avLst/>
              <a:gdLst/>
              <a:ahLst/>
              <a:cxnLst/>
              <a:rect l="l" t="t" r="r" b="b"/>
              <a:pathLst>
                <a:path w="3203" h="1466" extrusionOk="0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66"/>
            <p:cNvSpPr/>
            <p:nvPr/>
          </p:nvSpPr>
          <p:spPr>
            <a:xfrm>
              <a:off x="3163092" y="3070629"/>
              <a:ext cx="23172" cy="20709"/>
            </a:xfrm>
            <a:custGeom>
              <a:avLst/>
              <a:gdLst/>
              <a:ahLst/>
              <a:cxnLst/>
              <a:rect l="l" t="t" r="r" b="b"/>
              <a:pathLst>
                <a:path w="1946" h="1821" extrusionOk="0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66"/>
            <p:cNvSpPr/>
            <p:nvPr/>
          </p:nvSpPr>
          <p:spPr>
            <a:xfrm>
              <a:off x="3150875" y="3043494"/>
              <a:ext cx="32150" cy="30467"/>
            </a:xfrm>
            <a:custGeom>
              <a:avLst/>
              <a:gdLst/>
              <a:ahLst/>
              <a:cxnLst/>
              <a:rect l="l" t="t" r="r" b="b"/>
              <a:pathLst>
                <a:path w="2700" h="2679" extrusionOk="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66"/>
            <p:cNvSpPr/>
            <p:nvPr/>
          </p:nvSpPr>
          <p:spPr>
            <a:xfrm>
              <a:off x="3140409" y="3037308"/>
              <a:ext cx="43617" cy="20948"/>
            </a:xfrm>
            <a:custGeom>
              <a:avLst/>
              <a:gdLst/>
              <a:ahLst/>
              <a:cxnLst/>
              <a:rect l="l" t="t" r="r" b="b"/>
              <a:pathLst>
                <a:path w="3663" h="1842" extrusionOk="0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66"/>
            <p:cNvSpPr/>
            <p:nvPr/>
          </p:nvSpPr>
          <p:spPr>
            <a:xfrm>
              <a:off x="3134431" y="3048737"/>
              <a:ext cx="17206" cy="9519"/>
            </a:xfrm>
            <a:custGeom>
              <a:avLst/>
              <a:gdLst/>
              <a:ahLst/>
              <a:cxnLst/>
              <a:rect l="l" t="t" r="r" b="b"/>
              <a:pathLst>
                <a:path w="1445" h="837" extrusionOk="0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66"/>
            <p:cNvSpPr/>
            <p:nvPr/>
          </p:nvSpPr>
          <p:spPr>
            <a:xfrm>
              <a:off x="3142159" y="3021841"/>
              <a:ext cx="7978" cy="16672"/>
            </a:xfrm>
            <a:custGeom>
              <a:avLst/>
              <a:gdLst/>
              <a:ahLst/>
              <a:cxnLst/>
              <a:rect l="l" t="t" r="r" b="b"/>
              <a:pathLst>
                <a:path w="670" h="1466" extrusionOk="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66"/>
            <p:cNvSpPr/>
            <p:nvPr/>
          </p:nvSpPr>
          <p:spPr>
            <a:xfrm>
              <a:off x="3120487" y="3025651"/>
              <a:ext cx="28411" cy="28568"/>
            </a:xfrm>
            <a:custGeom>
              <a:avLst/>
              <a:gdLst/>
              <a:ahLst/>
              <a:cxnLst/>
              <a:rect l="l" t="t" r="r" b="b"/>
              <a:pathLst>
                <a:path w="2386" h="2512" extrusionOk="0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66"/>
            <p:cNvSpPr/>
            <p:nvPr/>
          </p:nvSpPr>
          <p:spPr>
            <a:xfrm>
              <a:off x="2965761" y="2909287"/>
              <a:ext cx="196343" cy="138983"/>
            </a:xfrm>
            <a:custGeom>
              <a:avLst/>
              <a:gdLst/>
              <a:ahLst/>
              <a:cxnLst/>
              <a:rect l="l" t="t" r="r" b="b"/>
              <a:pathLst>
                <a:path w="16489" h="12221" extrusionOk="0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66"/>
            <p:cNvSpPr/>
            <p:nvPr/>
          </p:nvSpPr>
          <p:spPr>
            <a:xfrm>
              <a:off x="3378594" y="3107749"/>
              <a:ext cx="19445" cy="26657"/>
            </a:xfrm>
            <a:custGeom>
              <a:avLst/>
              <a:gdLst/>
              <a:ahLst/>
              <a:cxnLst/>
              <a:rect l="l" t="t" r="r" b="b"/>
              <a:pathLst>
                <a:path w="1633" h="2344" extrusionOk="0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66"/>
            <p:cNvSpPr/>
            <p:nvPr/>
          </p:nvSpPr>
          <p:spPr>
            <a:xfrm>
              <a:off x="3354434" y="3105122"/>
              <a:ext cx="27661" cy="28807"/>
            </a:xfrm>
            <a:custGeom>
              <a:avLst/>
              <a:gdLst/>
              <a:ahLst/>
              <a:cxnLst/>
              <a:rect l="l" t="t" r="r" b="b"/>
              <a:pathLst>
                <a:path w="2323" h="2533" extrusionOk="0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66"/>
            <p:cNvSpPr/>
            <p:nvPr/>
          </p:nvSpPr>
          <p:spPr>
            <a:xfrm>
              <a:off x="3331012" y="3088711"/>
              <a:ext cx="34639" cy="49743"/>
            </a:xfrm>
            <a:custGeom>
              <a:avLst/>
              <a:gdLst/>
              <a:ahLst/>
              <a:cxnLst/>
              <a:rect l="l" t="t" r="r" b="b"/>
              <a:pathLst>
                <a:path w="2909" h="4374" extrusionOk="0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66"/>
            <p:cNvSpPr/>
            <p:nvPr/>
          </p:nvSpPr>
          <p:spPr>
            <a:xfrm>
              <a:off x="3250041" y="3063487"/>
              <a:ext cx="91450" cy="78538"/>
            </a:xfrm>
            <a:custGeom>
              <a:avLst/>
              <a:gdLst/>
              <a:ahLst/>
              <a:cxnLst/>
              <a:rect l="l" t="t" r="r" b="b"/>
              <a:pathLst>
                <a:path w="7680" h="6906" extrusionOk="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66"/>
            <p:cNvSpPr/>
            <p:nvPr/>
          </p:nvSpPr>
          <p:spPr>
            <a:xfrm>
              <a:off x="3209425" y="3061815"/>
              <a:ext cx="82733" cy="112565"/>
            </a:xfrm>
            <a:custGeom>
              <a:avLst/>
              <a:gdLst/>
              <a:ahLst/>
              <a:cxnLst/>
              <a:rect l="l" t="t" r="r" b="b"/>
              <a:pathLst>
                <a:path w="6948" h="9898" extrusionOk="0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66"/>
            <p:cNvSpPr/>
            <p:nvPr/>
          </p:nvSpPr>
          <p:spPr>
            <a:xfrm>
              <a:off x="3195231" y="3136533"/>
              <a:ext cx="40867" cy="42852"/>
            </a:xfrm>
            <a:custGeom>
              <a:avLst/>
              <a:gdLst/>
              <a:ahLst/>
              <a:cxnLst/>
              <a:rect l="l" t="t" r="r" b="b"/>
              <a:pathLst>
                <a:path w="3432" h="3768" extrusionOk="0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66"/>
            <p:cNvSpPr/>
            <p:nvPr/>
          </p:nvSpPr>
          <p:spPr>
            <a:xfrm>
              <a:off x="3192980" y="3146290"/>
              <a:ext cx="88711" cy="124938"/>
            </a:xfrm>
            <a:custGeom>
              <a:avLst/>
              <a:gdLst/>
              <a:ahLst/>
              <a:cxnLst/>
              <a:rect l="l" t="t" r="r" b="b"/>
              <a:pathLst>
                <a:path w="7450" h="10986" extrusionOk="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66"/>
            <p:cNvSpPr/>
            <p:nvPr/>
          </p:nvSpPr>
          <p:spPr>
            <a:xfrm>
              <a:off x="3275452" y="3211250"/>
              <a:ext cx="85722" cy="91389"/>
            </a:xfrm>
            <a:custGeom>
              <a:avLst/>
              <a:gdLst/>
              <a:ahLst/>
              <a:cxnLst/>
              <a:rect l="l" t="t" r="r" b="b"/>
              <a:pathLst>
                <a:path w="7199" h="8036" extrusionOk="0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732" name="Google Shape;2732;p66"/>
            <p:cNvSpPr/>
            <p:nvPr/>
          </p:nvSpPr>
          <p:spPr>
            <a:xfrm>
              <a:off x="3327273" y="3275982"/>
              <a:ext cx="58811" cy="59262"/>
            </a:xfrm>
            <a:custGeom>
              <a:avLst/>
              <a:gdLst/>
              <a:ahLst/>
              <a:cxnLst/>
              <a:rect l="l" t="t" r="r" b="b"/>
              <a:pathLst>
                <a:path w="4939" h="5211" extrusionOk="0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733" name="Google Shape;2733;p66"/>
            <p:cNvSpPr/>
            <p:nvPr/>
          </p:nvSpPr>
          <p:spPr>
            <a:xfrm>
              <a:off x="3363150" y="3352838"/>
              <a:ext cx="34889" cy="37848"/>
            </a:xfrm>
            <a:custGeom>
              <a:avLst/>
              <a:gdLst/>
              <a:ahLst/>
              <a:cxnLst/>
              <a:rect l="l" t="t" r="r" b="b"/>
              <a:pathLst>
                <a:path w="2930" h="3328" extrusionOk="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34" name="Google Shape;2734;p66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2735" name="Google Shape;2735;p6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avLst/>
                <a:gdLst/>
                <a:ahLst/>
                <a:cxnLst/>
                <a:rect l="l" t="t" r="r" b="b"/>
                <a:pathLst>
                  <a:path w="9229" h="21552" extrusionOk="0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6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1444" extrusionOk="0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37" name="Google Shape;2737;p66"/>
            <p:cNvSpPr/>
            <p:nvPr/>
          </p:nvSpPr>
          <p:spPr>
            <a:xfrm>
              <a:off x="4563295" y="2964728"/>
              <a:ext cx="12467" cy="27863"/>
            </a:xfrm>
            <a:custGeom>
              <a:avLst/>
              <a:gdLst/>
              <a:ahLst/>
              <a:cxnLst/>
              <a:rect l="l" t="t" r="r" b="b"/>
              <a:pathLst>
                <a:path w="1047" h="2450" extrusionOk="0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38" name="Google Shape;2738;p66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2739" name="Google Shape;2739;p6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579" h="2428" extrusionOk="0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6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734" extrusionOk="0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6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37" extrusionOk="0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6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5651" extrusionOk="0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43" name="Google Shape;2743;p66"/>
            <p:cNvSpPr/>
            <p:nvPr/>
          </p:nvSpPr>
          <p:spPr>
            <a:xfrm>
              <a:off x="4614379" y="2777935"/>
              <a:ext cx="83472" cy="139700"/>
            </a:xfrm>
            <a:custGeom>
              <a:avLst/>
              <a:gdLst/>
              <a:ahLst/>
              <a:cxnLst/>
              <a:rect l="l" t="t" r="r" b="b"/>
              <a:pathLst>
                <a:path w="7010" h="12284" extrusionOk="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66"/>
            <p:cNvSpPr/>
            <p:nvPr/>
          </p:nvSpPr>
          <p:spPr>
            <a:xfrm>
              <a:off x="4580490" y="2850992"/>
              <a:ext cx="28661" cy="38087"/>
            </a:xfrm>
            <a:custGeom>
              <a:avLst/>
              <a:gdLst/>
              <a:ahLst/>
              <a:cxnLst/>
              <a:rect l="l" t="t" r="r" b="b"/>
              <a:pathLst>
                <a:path w="2407" h="3349" extrusionOk="0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66"/>
            <p:cNvSpPr/>
            <p:nvPr/>
          </p:nvSpPr>
          <p:spPr>
            <a:xfrm>
              <a:off x="4566534" y="2807208"/>
              <a:ext cx="32650" cy="53553"/>
            </a:xfrm>
            <a:custGeom>
              <a:avLst/>
              <a:gdLst/>
              <a:ahLst/>
              <a:cxnLst/>
              <a:rect l="l" t="t" r="r" b="b"/>
              <a:pathLst>
                <a:path w="2742" h="4709" extrusionOk="0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66"/>
            <p:cNvSpPr/>
            <p:nvPr/>
          </p:nvSpPr>
          <p:spPr>
            <a:xfrm>
              <a:off x="4301938" y="2737722"/>
              <a:ext cx="211787" cy="95438"/>
            </a:xfrm>
            <a:custGeom>
              <a:avLst/>
              <a:gdLst/>
              <a:ahLst/>
              <a:cxnLst/>
              <a:rect l="l" t="t" r="r" b="b"/>
              <a:pathLst>
                <a:path w="17786" h="8392" extrusionOk="0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66"/>
            <p:cNvSpPr/>
            <p:nvPr/>
          </p:nvSpPr>
          <p:spPr>
            <a:xfrm>
              <a:off x="4718522" y="3165089"/>
              <a:ext cx="67277" cy="54986"/>
            </a:xfrm>
            <a:custGeom>
              <a:avLst/>
              <a:gdLst/>
              <a:ahLst/>
              <a:cxnLst/>
              <a:rect l="l" t="t" r="r" b="b"/>
              <a:pathLst>
                <a:path w="5650" h="4835" extrusionOk="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66"/>
            <p:cNvSpPr/>
            <p:nvPr/>
          </p:nvSpPr>
          <p:spPr>
            <a:xfrm>
              <a:off x="4567785" y="3016610"/>
              <a:ext cx="54822" cy="91389"/>
            </a:xfrm>
            <a:custGeom>
              <a:avLst/>
              <a:gdLst/>
              <a:ahLst/>
              <a:cxnLst/>
              <a:rect l="l" t="t" r="r" b="b"/>
              <a:pathLst>
                <a:path w="4604" h="8036" extrusionOk="0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66"/>
            <p:cNvSpPr/>
            <p:nvPr/>
          </p:nvSpPr>
          <p:spPr>
            <a:xfrm>
              <a:off x="4595934" y="3205063"/>
              <a:ext cx="26673" cy="13340"/>
            </a:xfrm>
            <a:custGeom>
              <a:avLst/>
              <a:gdLst/>
              <a:ahLst/>
              <a:cxnLst/>
              <a:rect l="l" t="t" r="r" b="b"/>
              <a:pathLst>
                <a:path w="2240" h="1173" extrusionOk="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50" name="Google Shape;2750;p66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2751" name="Google Shape;2751;p6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312" extrusionOk="0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6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253" extrusionOk="0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6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5190" extrusionOk="0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6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avLst/>
                <a:gdLst/>
                <a:ahLst/>
                <a:cxnLst/>
                <a:rect l="l" t="t" r="r" b="b"/>
                <a:pathLst>
                  <a:path w="17242" h="8872" extrusionOk="0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55" name="Google Shape;2755;p66"/>
            <p:cNvSpPr/>
            <p:nvPr/>
          </p:nvSpPr>
          <p:spPr>
            <a:xfrm>
              <a:off x="4437231" y="3100607"/>
              <a:ext cx="29912" cy="37370"/>
            </a:xfrm>
            <a:custGeom>
              <a:avLst/>
              <a:gdLst/>
              <a:ahLst/>
              <a:cxnLst/>
              <a:rect l="l" t="t" r="r" b="b"/>
              <a:pathLst>
                <a:path w="2512" h="3286" extrusionOk="0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6"/>
            <p:cNvSpPr/>
            <p:nvPr/>
          </p:nvSpPr>
          <p:spPr>
            <a:xfrm>
              <a:off x="4503746" y="3099174"/>
              <a:ext cx="65289" cy="42135"/>
            </a:xfrm>
            <a:custGeom>
              <a:avLst/>
              <a:gdLst/>
              <a:ahLst/>
              <a:cxnLst/>
              <a:rect l="l" t="t" r="r" b="b"/>
              <a:pathLst>
                <a:path w="5483" h="3705" extrusionOk="0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6"/>
            <p:cNvSpPr/>
            <p:nvPr/>
          </p:nvSpPr>
          <p:spPr>
            <a:xfrm>
              <a:off x="4442708" y="2983061"/>
              <a:ext cx="56823" cy="104945"/>
            </a:xfrm>
            <a:custGeom>
              <a:avLst/>
              <a:gdLst/>
              <a:ahLst/>
              <a:cxnLst/>
              <a:rect l="l" t="t" r="r" b="b"/>
              <a:pathLst>
                <a:path w="4772" h="9228" extrusionOk="0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6"/>
            <p:cNvSpPr/>
            <p:nvPr/>
          </p:nvSpPr>
          <p:spPr>
            <a:xfrm>
              <a:off x="4450186" y="3045644"/>
              <a:ext cx="36139" cy="29750"/>
            </a:xfrm>
            <a:custGeom>
              <a:avLst/>
              <a:gdLst/>
              <a:ahLst/>
              <a:cxnLst/>
              <a:rect l="l" t="t" r="r" b="b"/>
              <a:pathLst>
                <a:path w="3035" h="2616" extrusionOk="0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6"/>
            <p:cNvSpPr/>
            <p:nvPr/>
          </p:nvSpPr>
          <p:spPr>
            <a:xfrm>
              <a:off x="4429753" y="2990191"/>
              <a:ext cx="55822" cy="61650"/>
            </a:xfrm>
            <a:custGeom>
              <a:avLst/>
              <a:gdLst/>
              <a:ahLst/>
              <a:cxnLst/>
              <a:rect l="l" t="t" r="r" b="b"/>
              <a:pathLst>
                <a:path w="4688" h="5421" extrusionOk="0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6"/>
            <p:cNvSpPr/>
            <p:nvPr/>
          </p:nvSpPr>
          <p:spPr>
            <a:xfrm>
              <a:off x="4413309" y="3004475"/>
              <a:ext cx="58061" cy="103285"/>
            </a:xfrm>
            <a:custGeom>
              <a:avLst/>
              <a:gdLst/>
              <a:ahLst/>
              <a:cxnLst/>
              <a:rect l="l" t="t" r="r" b="b"/>
              <a:pathLst>
                <a:path w="4876" h="9082" extrusionOk="0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6"/>
            <p:cNvSpPr/>
            <p:nvPr/>
          </p:nvSpPr>
          <p:spPr>
            <a:xfrm>
              <a:off x="4375443" y="2948079"/>
              <a:ext cx="61050" cy="131125"/>
            </a:xfrm>
            <a:custGeom>
              <a:avLst/>
              <a:gdLst/>
              <a:ahLst/>
              <a:cxnLst/>
              <a:rect l="l" t="t" r="r" b="b"/>
              <a:pathLst>
                <a:path w="5127" h="11530" extrusionOk="0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6"/>
            <p:cNvSpPr/>
            <p:nvPr/>
          </p:nvSpPr>
          <p:spPr>
            <a:xfrm>
              <a:off x="4343054" y="2959975"/>
              <a:ext cx="35389" cy="43557"/>
            </a:xfrm>
            <a:custGeom>
              <a:avLst/>
              <a:gdLst/>
              <a:ahLst/>
              <a:cxnLst/>
              <a:rect l="l" t="t" r="r" b="b"/>
              <a:pathLst>
                <a:path w="2972" h="3830" extrusionOk="0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6"/>
            <p:cNvSpPr/>
            <p:nvPr/>
          </p:nvSpPr>
          <p:spPr>
            <a:xfrm>
              <a:off x="3793178" y="2712975"/>
              <a:ext cx="26423" cy="30945"/>
            </a:xfrm>
            <a:custGeom>
              <a:avLst/>
              <a:gdLst/>
              <a:ahLst/>
              <a:cxnLst/>
              <a:rect l="l" t="t" r="r" b="b"/>
              <a:pathLst>
                <a:path w="2219" h="2721" extrusionOk="0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6"/>
            <p:cNvSpPr/>
            <p:nvPr/>
          </p:nvSpPr>
          <p:spPr>
            <a:xfrm>
              <a:off x="3772256" y="2560208"/>
              <a:ext cx="138282" cy="153495"/>
            </a:xfrm>
            <a:custGeom>
              <a:avLst/>
              <a:gdLst/>
              <a:ahLst/>
              <a:cxnLst/>
              <a:rect l="l" t="t" r="r" b="b"/>
              <a:pathLst>
                <a:path w="11613" h="13497" extrusionOk="0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6"/>
            <p:cNvSpPr/>
            <p:nvPr/>
          </p:nvSpPr>
          <p:spPr>
            <a:xfrm>
              <a:off x="3810372" y="2589242"/>
              <a:ext cx="68528" cy="147786"/>
            </a:xfrm>
            <a:custGeom>
              <a:avLst/>
              <a:gdLst/>
              <a:ahLst/>
              <a:cxnLst/>
              <a:rect l="l" t="t" r="r" b="b"/>
              <a:pathLst>
                <a:path w="5755" h="12995" extrusionOk="0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6"/>
            <p:cNvSpPr/>
            <p:nvPr/>
          </p:nvSpPr>
          <p:spPr>
            <a:xfrm>
              <a:off x="3883127" y="2693471"/>
              <a:ext cx="27411" cy="23803"/>
            </a:xfrm>
            <a:custGeom>
              <a:avLst/>
              <a:gdLst/>
              <a:ahLst/>
              <a:cxnLst/>
              <a:rect l="l" t="t" r="r" b="b"/>
              <a:pathLst>
                <a:path w="2302" h="2093" extrusionOk="0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6"/>
            <p:cNvSpPr/>
            <p:nvPr/>
          </p:nvSpPr>
          <p:spPr>
            <a:xfrm>
              <a:off x="3870422" y="2710598"/>
              <a:ext cx="43605" cy="22620"/>
            </a:xfrm>
            <a:custGeom>
              <a:avLst/>
              <a:gdLst/>
              <a:ahLst/>
              <a:cxnLst/>
              <a:rect l="l" t="t" r="r" b="b"/>
              <a:pathLst>
                <a:path w="3662" h="1989" extrusionOk="0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6"/>
            <p:cNvSpPr/>
            <p:nvPr/>
          </p:nvSpPr>
          <p:spPr>
            <a:xfrm>
              <a:off x="3871910" y="2726065"/>
              <a:ext cx="33901" cy="23803"/>
            </a:xfrm>
            <a:custGeom>
              <a:avLst/>
              <a:gdLst/>
              <a:ahLst/>
              <a:cxnLst/>
              <a:rect l="l" t="t" r="r" b="b"/>
              <a:pathLst>
                <a:path w="2847" h="2093" extrusionOk="0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6"/>
            <p:cNvSpPr/>
            <p:nvPr/>
          </p:nvSpPr>
          <p:spPr>
            <a:xfrm>
              <a:off x="3888104" y="2727737"/>
              <a:ext cx="57573" cy="42601"/>
            </a:xfrm>
            <a:custGeom>
              <a:avLst/>
              <a:gdLst/>
              <a:ahLst/>
              <a:cxnLst/>
              <a:rect l="l" t="t" r="r" b="b"/>
              <a:pathLst>
                <a:path w="4835" h="3746" extrusionOk="0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6"/>
            <p:cNvSpPr/>
            <p:nvPr/>
          </p:nvSpPr>
          <p:spPr>
            <a:xfrm>
              <a:off x="3848488" y="2796972"/>
              <a:ext cx="39628" cy="24519"/>
            </a:xfrm>
            <a:custGeom>
              <a:avLst/>
              <a:gdLst/>
              <a:ahLst/>
              <a:cxnLst/>
              <a:rect l="l" t="t" r="r" b="b"/>
              <a:pathLst>
                <a:path w="3328" h="2156" extrusionOk="0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6"/>
            <p:cNvSpPr/>
            <p:nvPr/>
          </p:nvSpPr>
          <p:spPr>
            <a:xfrm>
              <a:off x="3851727" y="2789842"/>
              <a:ext cx="34151" cy="14284"/>
            </a:xfrm>
            <a:custGeom>
              <a:avLst/>
              <a:gdLst/>
              <a:ahLst/>
              <a:cxnLst/>
              <a:rect l="l" t="t" r="r" b="b"/>
              <a:pathLst>
                <a:path w="2868" h="1256" extrusionOk="0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6"/>
            <p:cNvSpPr/>
            <p:nvPr/>
          </p:nvSpPr>
          <p:spPr>
            <a:xfrm>
              <a:off x="3869672" y="2845760"/>
              <a:ext cx="12967" cy="23803"/>
            </a:xfrm>
            <a:custGeom>
              <a:avLst/>
              <a:gdLst/>
              <a:ahLst/>
              <a:cxnLst/>
              <a:rect l="l" t="t" r="r" b="b"/>
              <a:pathLst>
                <a:path w="1089" h="2093" extrusionOk="0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6"/>
            <p:cNvSpPr/>
            <p:nvPr/>
          </p:nvSpPr>
          <p:spPr>
            <a:xfrm>
              <a:off x="3863444" y="2836958"/>
              <a:ext cx="12467" cy="15000"/>
            </a:xfrm>
            <a:custGeom>
              <a:avLst/>
              <a:gdLst/>
              <a:ahLst/>
              <a:cxnLst/>
              <a:rect l="l" t="t" r="r" b="b"/>
              <a:pathLst>
                <a:path w="1047" h="1319" extrusionOk="0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6"/>
            <p:cNvSpPr/>
            <p:nvPr/>
          </p:nvSpPr>
          <p:spPr>
            <a:xfrm>
              <a:off x="3844761" y="2824346"/>
              <a:ext cx="25923" cy="21665"/>
            </a:xfrm>
            <a:custGeom>
              <a:avLst/>
              <a:gdLst/>
              <a:ahLst/>
              <a:cxnLst/>
              <a:rect l="l" t="t" r="r" b="b"/>
              <a:pathLst>
                <a:path w="2177" h="1905" extrusionOk="0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6"/>
            <p:cNvSpPr/>
            <p:nvPr/>
          </p:nvSpPr>
          <p:spPr>
            <a:xfrm>
              <a:off x="3830555" y="2811734"/>
              <a:ext cx="20195" cy="12146"/>
            </a:xfrm>
            <a:custGeom>
              <a:avLst/>
              <a:gdLst/>
              <a:ahLst/>
              <a:cxnLst/>
              <a:rect l="l" t="t" r="r" b="b"/>
              <a:pathLst>
                <a:path w="1696" h="1068" extrusionOk="0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6"/>
            <p:cNvSpPr/>
            <p:nvPr/>
          </p:nvSpPr>
          <p:spPr>
            <a:xfrm>
              <a:off x="3804645" y="2793401"/>
              <a:ext cx="47594" cy="21903"/>
            </a:xfrm>
            <a:custGeom>
              <a:avLst/>
              <a:gdLst/>
              <a:ahLst/>
              <a:cxnLst/>
              <a:rect l="l" t="t" r="r" b="b"/>
              <a:pathLst>
                <a:path w="3997" h="1926" extrusionOk="0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6"/>
            <p:cNvSpPr/>
            <p:nvPr/>
          </p:nvSpPr>
          <p:spPr>
            <a:xfrm>
              <a:off x="3831556" y="2741054"/>
              <a:ext cx="63038" cy="50699"/>
            </a:xfrm>
            <a:custGeom>
              <a:avLst/>
              <a:gdLst/>
              <a:ahLst/>
              <a:cxnLst/>
              <a:rect l="l" t="t" r="r" b="b"/>
              <a:pathLst>
                <a:path w="5294" h="4458" extrusionOk="0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6"/>
            <p:cNvSpPr/>
            <p:nvPr/>
          </p:nvSpPr>
          <p:spPr>
            <a:xfrm>
              <a:off x="3819089" y="2776036"/>
              <a:ext cx="50345" cy="20948"/>
            </a:xfrm>
            <a:custGeom>
              <a:avLst/>
              <a:gdLst/>
              <a:ahLst/>
              <a:cxnLst/>
              <a:rect l="l" t="t" r="r" b="b"/>
              <a:pathLst>
                <a:path w="4228" h="1842" extrusionOk="0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6"/>
            <p:cNvSpPr/>
            <p:nvPr/>
          </p:nvSpPr>
          <p:spPr>
            <a:xfrm>
              <a:off x="3779972" y="2741293"/>
              <a:ext cx="57323" cy="65449"/>
            </a:xfrm>
            <a:custGeom>
              <a:avLst/>
              <a:gdLst/>
              <a:ahLst/>
              <a:cxnLst/>
              <a:rect l="l" t="t" r="r" b="b"/>
              <a:pathLst>
                <a:path w="4814" h="5755" extrusionOk="0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6"/>
            <p:cNvSpPr/>
            <p:nvPr/>
          </p:nvSpPr>
          <p:spPr>
            <a:xfrm>
              <a:off x="3764778" y="2755577"/>
              <a:ext cx="24672" cy="21426"/>
            </a:xfrm>
            <a:custGeom>
              <a:avLst/>
              <a:gdLst/>
              <a:ahLst/>
              <a:cxnLst/>
              <a:rect l="l" t="t" r="r" b="b"/>
              <a:pathLst>
                <a:path w="2072" h="1884" extrusionOk="0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6"/>
            <p:cNvSpPr/>
            <p:nvPr/>
          </p:nvSpPr>
          <p:spPr>
            <a:xfrm>
              <a:off x="3762540" y="2773181"/>
              <a:ext cx="19445" cy="15956"/>
            </a:xfrm>
            <a:custGeom>
              <a:avLst/>
              <a:gdLst/>
              <a:ahLst/>
              <a:cxnLst/>
              <a:rect l="l" t="t" r="r" b="b"/>
              <a:pathLst>
                <a:path w="1633" h="1403" extrusionOk="0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6"/>
            <p:cNvSpPr/>
            <p:nvPr/>
          </p:nvSpPr>
          <p:spPr>
            <a:xfrm>
              <a:off x="3779484" y="2783894"/>
              <a:ext cx="4739" cy="6425"/>
            </a:xfrm>
            <a:custGeom>
              <a:avLst/>
              <a:gdLst/>
              <a:ahLst/>
              <a:cxnLst/>
              <a:rect l="l" t="t" r="r" b="b"/>
              <a:pathLst>
                <a:path w="398" h="565" extrusionOk="0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66"/>
            <p:cNvSpPr/>
            <p:nvPr/>
          </p:nvSpPr>
          <p:spPr>
            <a:xfrm>
              <a:off x="3681319" y="2737017"/>
              <a:ext cx="27661" cy="34982"/>
            </a:xfrm>
            <a:custGeom>
              <a:avLst/>
              <a:gdLst/>
              <a:ahLst/>
              <a:cxnLst/>
              <a:rect l="l" t="t" r="r" b="b"/>
              <a:pathLst>
                <a:path w="2323" h="3076" extrusionOk="0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84" name="Google Shape;2784;p66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2785" name="Google Shape;2785;p6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7011" extrusionOk="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6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05" extrusionOk="0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87" name="Google Shape;2787;p66"/>
            <p:cNvSpPr/>
            <p:nvPr/>
          </p:nvSpPr>
          <p:spPr>
            <a:xfrm>
              <a:off x="4037841" y="3224817"/>
              <a:ext cx="52333" cy="93527"/>
            </a:xfrm>
            <a:custGeom>
              <a:avLst/>
              <a:gdLst/>
              <a:ahLst/>
              <a:cxnLst/>
              <a:rect l="l" t="t" r="r" b="b"/>
              <a:pathLst>
                <a:path w="4395" h="8224" extrusionOk="0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88" name="Google Shape;2788;p66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2789" name="Google Shape;2789;p6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avLst/>
                <a:gdLst/>
                <a:ahLst/>
                <a:cxnLst/>
                <a:rect l="l" t="t" r="r" b="b"/>
                <a:pathLst>
                  <a:path w="23058" h="20611" extrusionOk="0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2790" name="Google Shape;2790;p6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847" extrusionOk="0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791" name="Google Shape;2791;p66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2792" name="Google Shape;2792;p6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713" extrusionOk="0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6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6843" extrusionOk="0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94" name="Google Shape;2794;p66"/>
            <p:cNvSpPr/>
            <p:nvPr/>
          </p:nvSpPr>
          <p:spPr>
            <a:xfrm>
              <a:off x="3608564" y="2619698"/>
              <a:ext cx="60550" cy="35232"/>
            </a:xfrm>
            <a:custGeom>
              <a:avLst/>
              <a:gdLst/>
              <a:ahLst/>
              <a:cxnLst/>
              <a:rect l="l" t="t" r="r" b="b"/>
              <a:pathLst>
                <a:path w="5085" h="3098" extrusionOk="0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6"/>
            <p:cNvSpPr/>
            <p:nvPr/>
          </p:nvSpPr>
          <p:spPr>
            <a:xfrm>
              <a:off x="4188328" y="2704412"/>
              <a:ext cx="421823" cy="300791"/>
            </a:xfrm>
            <a:custGeom>
              <a:avLst/>
              <a:gdLst/>
              <a:ahLst/>
              <a:cxnLst/>
              <a:rect l="l" t="t" r="r" b="b"/>
              <a:pathLst>
                <a:path w="35425" h="26449" extrusionOk="0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6"/>
            <p:cNvSpPr/>
            <p:nvPr/>
          </p:nvSpPr>
          <p:spPr>
            <a:xfrm>
              <a:off x="4442708" y="2990191"/>
              <a:ext cx="762" cy="967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6"/>
            <p:cNvSpPr/>
            <p:nvPr/>
          </p:nvSpPr>
          <p:spPr>
            <a:xfrm>
              <a:off x="4434742" y="2997094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extrusionOk="0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6"/>
            <p:cNvSpPr/>
            <p:nvPr/>
          </p:nvSpPr>
          <p:spPr>
            <a:xfrm>
              <a:off x="4184339" y="2879787"/>
              <a:ext cx="2512" cy="728"/>
            </a:xfrm>
            <a:custGeom>
              <a:avLst/>
              <a:gdLst/>
              <a:ahLst/>
              <a:cxnLst/>
              <a:rect l="l" t="t" r="r" b="b"/>
              <a:pathLst>
                <a:path w="211" h="64" extrusionOk="0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6"/>
            <p:cNvSpPr/>
            <p:nvPr/>
          </p:nvSpPr>
          <p:spPr>
            <a:xfrm>
              <a:off x="4038591" y="2720356"/>
              <a:ext cx="260870" cy="130886"/>
            </a:xfrm>
            <a:custGeom>
              <a:avLst/>
              <a:gdLst/>
              <a:ahLst/>
              <a:cxnLst/>
              <a:rect l="l" t="t" r="r" b="b"/>
              <a:pathLst>
                <a:path w="21908" h="11509" extrusionOk="0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6"/>
            <p:cNvSpPr/>
            <p:nvPr/>
          </p:nvSpPr>
          <p:spPr>
            <a:xfrm>
              <a:off x="4105619" y="2816249"/>
              <a:ext cx="110383" cy="65688"/>
            </a:xfrm>
            <a:custGeom>
              <a:avLst/>
              <a:gdLst/>
              <a:ahLst/>
              <a:cxnLst/>
              <a:rect l="l" t="t" r="r" b="b"/>
              <a:pathLst>
                <a:path w="9270" h="5776" extrusionOk="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6"/>
            <p:cNvSpPr/>
            <p:nvPr/>
          </p:nvSpPr>
          <p:spPr>
            <a:xfrm>
              <a:off x="4085936" y="2839096"/>
              <a:ext cx="98666" cy="59262"/>
            </a:xfrm>
            <a:custGeom>
              <a:avLst/>
              <a:gdLst/>
              <a:ahLst/>
              <a:cxnLst/>
              <a:rect l="l" t="t" r="r" b="b"/>
              <a:pathLst>
                <a:path w="8286" h="5211" extrusionOk="0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02" name="Google Shape;2802;p66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2803" name="Google Shape;2803;p6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85" h="273" extrusionOk="0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6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135" extrusionOk="0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6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89" extrusionOk="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6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2" extrusionOk="0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07" name="Google Shape;2807;p66"/>
            <p:cNvSpPr/>
            <p:nvPr/>
          </p:nvSpPr>
          <p:spPr>
            <a:xfrm>
              <a:off x="4210500" y="2911903"/>
              <a:ext cx="193104" cy="180152"/>
            </a:xfrm>
            <a:custGeom>
              <a:avLst/>
              <a:gdLst/>
              <a:ahLst/>
              <a:cxnLst/>
              <a:rect l="l" t="t" r="r" b="b"/>
              <a:pathLst>
                <a:path w="16217" h="15841" extrusionOk="0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6"/>
            <p:cNvSpPr/>
            <p:nvPr/>
          </p:nvSpPr>
          <p:spPr>
            <a:xfrm>
              <a:off x="4286244" y="2933329"/>
              <a:ext cx="56823" cy="29034"/>
            </a:xfrm>
            <a:custGeom>
              <a:avLst/>
              <a:gdLst/>
              <a:ahLst/>
              <a:cxnLst/>
              <a:rect l="l" t="t" r="r" b="b"/>
              <a:pathLst>
                <a:path w="4772" h="2553" extrusionOk="0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6"/>
            <p:cNvSpPr/>
            <p:nvPr/>
          </p:nvSpPr>
          <p:spPr>
            <a:xfrm>
              <a:off x="4155440" y="2884541"/>
              <a:ext cx="95439" cy="100431"/>
            </a:xfrm>
            <a:custGeom>
              <a:avLst/>
              <a:gdLst/>
              <a:ahLst/>
              <a:cxnLst/>
              <a:rect l="l" t="t" r="r" b="b"/>
              <a:pathLst>
                <a:path w="8015" h="8831" extrusionOk="0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6"/>
            <p:cNvSpPr/>
            <p:nvPr/>
          </p:nvSpPr>
          <p:spPr>
            <a:xfrm>
              <a:off x="4148462" y="2870746"/>
              <a:ext cx="91200" cy="72579"/>
            </a:xfrm>
            <a:custGeom>
              <a:avLst/>
              <a:gdLst/>
              <a:ahLst/>
              <a:cxnLst/>
              <a:rect l="l" t="t" r="r" b="b"/>
              <a:pathLst>
                <a:path w="7659" h="6382" extrusionOk="0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66"/>
            <p:cNvSpPr/>
            <p:nvPr/>
          </p:nvSpPr>
          <p:spPr>
            <a:xfrm>
              <a:off x="3884115" y="2761763"/>
              <a:ext cx="113133" cy="67348"/>
            </a:xfrm>
            <a:custGeom>
              <a:avLst/>
              <a:gdLst/>
              <a:ahLst/>
              <a:cxnLst/>
              <a:rect l="l" t="t" r="r" b="b"/>
              <a:pathLst>
                <a:path w="9501" h="5922" extrusionOk="0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6"/>
            <p:cNvSpPr/>
            <p:nvPr/>
          </p:nvSpPr>
          <p:spPr>
            <a:xfrm>
              <a:off x="3912027" y="2795073"/>
              <a:ext cx="23684" cy="25236"/>
            </a:xfrm>
            <a:custGeom>
              <a:avLst/>
              <a:gdLst/>
              <a:ahLst/>
              <a:cxnLst/>
              <a:rect l="l" t="t" r="r" b="b"/>
              <a:pathLst>
                <a:path w="1989" h="2219" extrusionOk="0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6"/>
            <p:cNvSpPr/>
            <p:nvPr/>
          </p:nvSpPr>
          <p:spPr>
            <a:xfrm>
              <a:off x="3874161" y="2799361"/>
              <a:ext cx="60800" cy="37131"/>
            </a:xfrm>
            <a:custGeom>
              <a:avLst/>
              <a:gdLst/>
              <a:ahLst/>
              <a:cxnLst/>
              <a:rect l="l" t="t" r="r" b="b"/>
              <a:pathLst>
                <a:path w="5106" h="3265" extrusionOk="0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6"/>
            <p:cNvSpPr/>
            <p:nvPr/>
          </p:nvSpPr>
          <p:spPr>
            <a:xfrm>
              <a:off x="3889355" y="2831954"/>
              <a:ext cx="39878" cy="24041"/>
            </a:xfrm>
            <a:custGeom>
              <a:avLst/>
              <a:gdLst/>
              <a:ahLst/>
              <a:cxnLst/>
              <a:rect l="l" t="t" r="r" b="b"/>
              <a:pathLst>
                <a:path w="3349" h="2114" extrusionOk="0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15" name="Google Shape;2815;p66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2816" name="Google Shape;2816;p6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52" extrusionOk="0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6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7" extrusionOk="0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6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428" extrusionOk="0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6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0" extrusionOk="0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20" name="Google Shape;2820;p66"/>
            <p:cNvSpPr/>
            <p:nvPr/>
          </p:nvSpPr>
          <p:spPr>
            <a:xfrm>
              <a:off x="3799155" y="2842190"/>
              <a:ext cx="6990" cy="13340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6"/>
            <p:cNvSpPr/>
            <p:nvPr/>
          </p:nvSpPr>
          <p:spPr>
            <a:xfrm>
              <a:off x="3688535" y="2836242"/>
              <a:ext cx="76506" cy="61161"/>
            </a:xfrm>
            <a:custGeom>
              <a:avLst/>
              <a:gdLst/>
              <a:ahLst/>
              <a:cxnLst/>
              <a:rect l="l" t="t" r="r" b="b"/>
              <a:pathLst>
                <a:path w="6425" h="5378" extrusionOk="0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6"/>
            <p:cNvSpPr/>
            <p:nvPr/>
          </p:nvSpPr>
          <p:spPr>
            <a:xfrm>
              <a:off x="4036603" y="2865264"/>
              <a:ext cx="11967" cy="9064"/>
            </a:xfrm>
            <a:custGeom>
              <a:avLst/>
              <a:gdLst/>
              <a:ahLst/>
              <a:cxnLst/>
              <a:rect l="l" t="t" r="r" b="b"/>
              <a:pathLst>
                <a:path w="1005" h="797" extrusionOk="0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6"/>
            <p:cNvSpPr/>
            <p:nvPr/>
          </p:nvSpPr>
          <p:spPr>
            <a:xfrm>
              <a:off x="4033614" y="2866458"/>
              <a:ext cx="140532" cy="108039"/>
            </a:xfrm>
            <a:custGeom>
              <a:avLst/>
              <a:gdLst/>
              <a:ahLst/>
              <a:cxnLst/>
              <a:rect l="l" t="t" r="r" b="b"/>
              <a:pathLst>
                <a:path w="11802" h="9500" extrusionOk="0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6"/>
            <p:cNvSpPr/>
            <p:nvPr/>
          </p:nvSpPr>
          <p:spPr>
            <a:xfrm>
              <a:off x="4026636" y="2853369"/>
              <a:ext cx="24672" cy="20004"/>
            </a:xfrm>
            <a:custGeom>
              <a:avLst/>
              <a:gdLst/>
              <a:ahLst/>
              <a:cxnLst/>
              <a:rect l="l" t="t" r="r" b="b"/>
              <a:pathLst>
                <a:path w="2072" h="1759" extrusionOk="0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6"/>
            <p:cNvSpPr/>
            <p:nvPr/>
          </p:nvSpPr>
          <p:spPr>
            <a:xfrm>
              <a:off x="3915766" y="2848615"/>
              <a:ext cx="124088" cy="48788"/>
            </a:xfrm>
            <a:custGeom>
              <a:avLst/>
              <a:gdLst/>
              <a:ahLst/>
              <a:cxnLst/>
              <a:rect l="l" t="t" r="r" b="b"/>
              <a:pathLst>
                <a:path w="10421" h="4290" extrusionOk="0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6"/>
            <p:cNvSpPr/>
            <p:nvPr/>
          </p:nvSpPr>
          <p:spPr>
            <a:xfrm>
              <a:off x="3914265" y="2848854"/>
              <a:ext cx="18945" cy="15956"/>
            </a:xfrm>
            <a:custGeom>
              <a:avLst/>
              <a:gdLst/>
              <a:ahLst/>
              <a:cxnLst/>
              <a:rect l="l" t="t" r="r" b="b"/>
              <a:pathLst>
                <a:path w="1591" h="1403" extrusionOk="0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6"/>
            <p:cNvSpPr/>
            <p:nvPr/>
          </p:nvSpPr>
          <p:spPr>
            <a:xfrm>
              <a:off x="4004703" y="2885735"/>
              <a:ext cx="66539" cy="61161"/>
            </a:xfrm>
            <a:custGeom>
              <a:avLst/>
              <a:gdLst/>
              <a:ahLst/>
              <a:cxnLst/>
              <a:rect l="l" t="t" r="r" b="b"/>
              <a:pathLst>
                <a:path w="5588" h="5378" extrusionOk="0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6"/>
            <p:cNvSpPr/>
            <p:nvPr/>
          </p:nvSpPr>
          <p:spPr>
            <a:xfrm>
              <a:off x="4059025" y="2939277"/>
              <a:ext cx="11967" cy="11668"/>
            </a:xfrm>
            <a:custGeom>
              <a:avLst/>
              <a:gdLst/>
              <a:ahLst/>
              <a:cxnLst/>
              <a:rect l="l" t="t" r="r" b="b"/>
              <a:pathLst>
                <a:path w="1005" h="1026" extrusionOk="0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6"/>
            <p:cNvSpPr/>
            <p:nvPr/>
          </p:nvSpPr>
          <p:spPr>
            <a:xfrm>
              <a:off x="3959359" y="2899768"/>
              <a:ext cx="15468" cy="8347"/>
            </a:xfrm>
            <a:custGeom>
              <a:avLst/>
              <a:gdLst/>
              <a:ahLst/>
              <a:cxnLst/>
              <a:rect l="l" t="t" r="r" b="b"/>
              <a:pathLst>
                <a:path w="1299" h="734" extrusionOk="0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6"/>
            <p:cNvSpPr/>
            <p:nvPr/>
          </p:nvSpPr>
          <p:spPr>
            <a:xfrm>
              <a:off x="3982281" y="2887395"/>
              <a:ext cx="42867" cy="36426"/>
            </a:xfrm>
            <a:custGeom>
              <a:avLst/>
              <a:gdLst/>
              <a:ahLst/>
              <a:cxnLst/>
              <a:rect l="l" t="t" r="r" b="b"/>
              <a:pathLst>
                <a:path w="3600" h="3203" extrusionOk="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6"/>
            <p:cNvSpPr/>
            <p:nvPr/>
          </p:nvSpPr>
          <p:spPr>
            <a:xfrm>
              <a:off x="3973565" y="2916668"/>
              <a:ext cx="10479" cy="29045"/>
            </a:xfrm>
            <a:custGeom>
              <a:avLst/>
              <a:gdLst/>
              <a:ahLst/>
              <a:cxnLst/>
              <a:rect l="l" t="t" r="r" b="b"/>
              <a:pathLst>
                <a:path w="880" h="2554" extrusionOk="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6"/>
            <p:cNvSpPr/>
            <p:nvPr/>
          </p:nvSpPr>
          <p:spPr>
            <a:xfrm>
              <a:off x="3982781" y="2916668"/>
              <a:ext cx="2751" cy="5959"/>
            </a:xfrm>
            <a:custGeom>
              <a:avLst/>
              <a:gdLst/>
              <a:ahLst/>
              <a:cxnLst/>
              <a:rect l="l" t="t" r="r" b="b"/>
              <a:pathLst>
                <a:path w="231" h="524" extrusionOk="0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6"/>
            <p:cNvSpPr/>
            <p:nvPr/>
          </p:nvSpPr>
          <p:spPr>
            <a:xfrm>
              <a:off x="3979792" y="2923093"/>
              <a:ext cx="3751" cy="8336"/>
            </a:xfrm>
            <a:custGeom>
              <a:avLst/>
              <a:gdLst/>
              <a:ahLst/>
              <a:cxnLst/>
              <a:rect l="l" t="t" r="r" b="b"/>
              <a:pathLst>
                <a:path w="315" h="733" extrusionOk="0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6"/>
            <p:cNvSpPr/>
            <p:nvPr/>
          </p:nvSpPr>
          <p:spPr>
            <a:xfrm>
              <a:off x="3979792" y="2907627"/>
              <a:ext cx="8978" cy="10713"/>
            </a:xfrm>
            <a:custGeom>
              <a:avLst/>
              <a:gdLst/>
              <a:ahLst/>
              <a:cxnLst/>
              <a:rect l="l" t="t" r="r" b="b"/>
              <a:pathLst>
                <a:path w="754" h="942" extrusionOk="0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6"/>
            <p:cNvSpPr/>
            <p:nvPr/>
          </p:nvSpPr>
          <p:spPr>
            <a:xfrm>
              <a:off x="3980292" y="2915952"/>
              <a:ext cx="27661" cy="32616"/>
            </a:xfrm>
            <a:custGeom>
              <a:avLst/>
              <a:gdLst/>
              <a:ahLst/>
              <a:cxnLst/>
              <a:rect l="l" t="t" r="r" b="b"/>
              <a:pathLst>
                <a:path w="2323" h="2868" extrusionOk="0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6"/>
            <p:cNvSpPr/>
            <p:nvPr/>
          </p:nvSpPr>
          <p:spPr>
            <a:xfrm>
              <a:off x="3979792" y="2924515"/>
              <a:ext cx="142521" cy="114714"/>
            </a:xfrm>
            <a:custGeom>
              <a:avLst/>
              <a:gdLst/>
              <a:ahLst/>
              <a:cxnLst/>
              <a:rect l="l" t="t" r="r" b="b"/>
              <a:pathLst>
                <a:path w="11969" h="10087" extrusionOk="0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837" name="Google Shape;2837;p66"/>
            <p:cNvSpPr/>
            <p:nvPr/>
          </p:nvSpPr>
          <p:spPr>
            <a:xfrm>
              <a:off x="4089663" y="2967116"/>
              <a:ext cx="5251" cy="10952"/>
            </a:xfrm>
            <a:custGeom>
              <a:avLst/>
              <a:gdLst/>
              <a:ahLst/>
              <a:cxnLst/>
              <a:rect l="l" t="t" r="r" b="b"/>
              <a:pathLst>
                <a:path w="441" h="963" extrusionOk="0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6"/>
            <p:cNvSpPr/>
            <p:nvPr/>
          </p:nvSpPr>
          <p:spPr>
            <a:xfrm>
              <a:off x="4095152" y="2967833"/>
              <a:ext cx="32900" cy="24758"/>
            </a:xfrm>
            <a:custGeom>
              <a:avLst/>
              <a:gdLst/>
              <a:ahLst/>
              <a:cxnLst/>
              <a:rect l="l" t="t" r="r" b="b"/>
              <a:pathLst>
                <a:path w="2763" h="2177" extrusionOk="0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6"/>
            <p:cNvSpPr/>
            <p:nvPr/>
          </p:nvSpPr>
          <p:spPr>
            <a:xfrm>
              <a:off x="4101380" y="2973303"/>
              <a:ext cx="51583" cy="60684"/>
            </a:xfrm>
            <a:custGeom>
              <a:avLst/>
              <a:gdLst/>
              <a:ahLst/>
              <a:cxnLst/>
              <a:rect l="l" t="t" r="r" b="b"/>
              <a:pathLst>
                <a:path w="4332" h="5336" extrusionOk="0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6"/>
            <p:cNvSpPr/>
            <p:nvPr/>
          </p:nvSpPr>
          <p:spPr>
            <a:xfrm>
              <a:off x="4124802" y="2964728"/>
              <a:ext cx="2751" cy="5971"/>
            </a:xfrm>
            <a:custGeom>
              <a:avLst/>
              <a:gdLst/>
              <a:ahLst/>
              <a:cxnLst/>
              <a:rect l="l" t="t" r="r" b="b"/>
              <a:pathLst>
                <a:path w="231" h="525" extrusionOk="0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66"/>
            <p:cNvSpPr/>
            <p:nvPr/>
          </p:nvSpPr>
          <p:spPr>
            <a:xfrm>
              <a:off x="4037591" y="3015893"/>
              <a:ext cx="73267" cy="45456"/>
            </a:xfrm>
            <a:custGeom>
              <a:avLst/>
              <a:gdLst/>
              <a:ahLst/>
              <a:cxnLst/>
              <a:rect l="l" t="t" r="r" b="b"/>
              <a:pathLst>
                <a:path w="6153" h="3997" extrusionOk="0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66"/>
            <p:cNvSpPr/>
            <p:nvPr/>
          </p:nvSpPr>
          <p:spPr>
            <a:xfrm>
              <a:off x="3911526" y="2929280"/>
              <a:ext cx="85972" cy="69020"/>
            </a:xfrm>
            <a:custGeom>
              <a:avLst/>
              <a:gdLst/>
              <a:ahLst/>
              <a:cxnLst/>
              <a:rect l="l" t="t" r="r" b="b"/>
              <a:pathLst>
                <a:path w="7220" h="6069" extrusionOk="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66"/>
            <p:cNvSpPr/>
            <p:nvPr/>
          </p:nvSpPr>
          <p:spPr>
            <a:xfrm>
              <a:off x="3896332" y="2997572"/>
              <a:ext cx="113621" cy="124461"/>
            </a:xfrm>
            <a:custGeom>
              <a:avLst/>
              <a:gdLst/>
              <a:ahLst/>
              <a:cxnLst/>
              <a:rect l="l" t="t" r="r" b="b"/>
              <a:pathLst>
                <a:path w="9542" h="10944" extrusionOk="0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66"/>
            <p:cNvSpPr/>
            <p:nvPr/>
          </p:nvSpPr>
          <p:spPr>
            <a:xfrm>
              <a:off x="3973815" y="3045871"/>
              <a:ext cx="104655" cy="75923"/>
            </a:xfrm>
            <a:custGeom>
              <a:avLst/>
              <a:gdLst/>
              <a:ahLst/>
              <a:cxnLst/>
              <a:rect l="l" t="t" r="r" b="b"/>
              <a:pathLst>
                <a:path w="8789" h="6676" extrusionOk="0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66"/>
            <p:cNvSpPr/>
            <p:nvPr/>
          </p:nvSpPr>
          <p:spPr>
            <a:xfrm>
              <a:off x="3996236" y="3024695"/>
              <a:ext cx="46106" cy="39042"/>
            </a:xfrm>
            <a:custGeom>
              <a:avLst/>
              <a:gdLst/>
              <a:ahLst/>
              <a:cxnLst/>
              <a:rect l="l" t="t" r="r" b="b"/>
              <a:pathLst>
                <a:path w="3872" h="3433" extrusionOk="0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66"/>
            <p:cNvSpPr/>
            <p:nvPr/>
          </p:nvSpPr>
          <p:spPr>
            <a:xfrm>
              <a:off x="4033614" y="3061110"/>
              <a:ext cx="10467" cy="11907"/>
            </a:xfrm>
            <a:custGeom>
              <a:avLst/>
              <a:gdLst/>
              <a:ahLst/>
              <a:cxnLst/>
              <a:rect l="l" t="t" r="r" b="b"/>
              <a:pathLst>
                <a:path w="879" h="1047" extrusionOk="0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66"/>
            <p:cNvSpPr/>
            <p:nvPr/>
          </p:nvSpPr>
          <p:spPr>
            <a:xfrm>
              <a:off x="4029125" y="3065864"/>
              <a:ext cx="70516" cy="89240"/>
            </a:xfrm>
            <a:custGeom>
              <a:avLst/>
              <a:gdLst/>
              <a:ahLst/>
              <a:cxnLst/>
              <a:rect l="l" t="t" r="r" b="b"/>
              <a:pathLst>
                <a:path w="5922" h="7847" extrusionOk="0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66"/>
            <p:cNvSpPr/>
            <p:nvPr/>
          </p:nvSpPr>
          <p:spPr>
            <a:xfrm>
              <a:off x="3978054" y="3108693"/>
              <a:ext cx="57811" cy="66882"/>
            </a:xfrm>
            <a:custGeom>
              <a:avLst/>
              <a:gdLst/>
              <a:ahLst/>
              <a:cxnLst/>
              <a:rect l="l" t="t" r="r" b="b"/>
              <a:pathLst>
                <a:path w="4855" h="5881" extrusionOk="0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849" name="Google Shape;2849;p66"/>
            <p:cNvSpPr/>
            <p:nvPr/>
          </p:nvSpPr>
          <p:spPr>
            <a:xfrm>
              <a:off x="3963598" y="3151999"/>
              <a:ext cx="5239" cy="11"/>
            </a:xfrm>
            <a:custGeom>
              <a:avLst/>
              <a:gdLst/>
              <a:ahLst/>
              <a:cxnLst/>
              <a:rect l="l" t="t" r="r" b="b"/>
              <a:pathLst>
                <a:path w="440" h="1" extrusionOk="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66"/>
            <p:cNvSpPr/>
            <p:nvPr/>
          </p:nvSpPr>
          <p:spPr>
            <a:xfrm>
              <a:off x="3949392" y="3117029"/>
              <a:ext cx="39878" cy="37609"/>
            </a:xfrm>
            <a:custGeom>
              <a:avLst/>
              <a:gdLst/>
              <a:ahLst/>
              <a:cxnLst/>
              <a:rect l="l" t="t" r="r" b="b"/>
              <a:pathLst>
                <a:path w="3349" h="3307" extrusionOk="0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66"/>
            <p:cNvSpPr/>
            <p:nvPr/>
          </p:nvSpPr>
          <p:spPr>
            <a:xfrm>
              <a:off x="3845999" y="3071334"/>
              <a:ext cx="89711" cy="57841"/>
            </a:xfrm>
            <a:custGeom>
              <a:avLst/>
              <a:gdLst/>
              <a:ahLst/>
              <a:cxnLst/>
              <a:rect l="l" t="t" r="r" b="b"/>
              <a:pathLst>
                <a:path w="7534" h="5086" extrusionOk="0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66"/>
            <p:cNvSpPr/>
            <p:nvPr/>
          </p:nvSpPr>
          <p:spPr>
            <a:xfrm>
              <a:off x="3809372" y="2919523"/>
              <a:ext cx="106405" cy="94483"/>
            </a:xfrm>
            <a:custGeom>
              <a:avLst/>
              <a:gdLst/>
              <a:ahLst/>
              <a:cxnLst/>
              <a:rect l="l" t="t" r="r" b="b"/>
              <a:pathLst>
                <a:path w="8936" h="8308" extrusionOk="0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66"/>
            <p:cNvSpPr/>
            <p:nvPr/>
          </p:nvSpPr>
          <p:spPr>
            <a:xfrm>
              <a:off x="3795917" y="2888589"/>
              <a:ext cx="27173" cy="50699"/>
            </a:xfrm>
            <a:custGeom>
              <a:avLst/>
              <a:gdLst/>
              <a:ahLst/>
              <a:cxnLst/>
              <a:rect l="l" t="t" r="r" b="b"/>
              <a:pathLst>
                <a:path w="2282" h="4458" extrusionOk="0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66"/>
            <p:cNvSpPr/>
            <p:nvPr/>
          </p:nvSpPr>
          <p:spPr>
            <a:xfrm>
              <a:off x="3689035" y="2890250"/>
              <a:ext cx="138044" cy="127554"/>
            </a:xfrm>
            <a:custGeom>
              <a:avLst/>
              <a:gdLst/>
              <a:ahLst/>
              <a:cxnLst/>
              <a:rect l="l" t="t" r="r" b="b"/>
              <a:pathLst>
                <a:path w="11593" h="11216" extrusionOk="0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66"/>
            <p:cNvSpPr/>
            <p:nvPr/>
          </p:nvSpPr>
          <p:spPr>
            <a:xfrm>
              <a:off x="3661636" y="2898825"/>
              <a:ext cx="79733" cy="60206"/>
            </a:xfrm>
            <a:custGeom>
              <a:avLst/>
              <a:gdLst/>
              <a:ahLst/>
              <a:cxnLst/>
              <a:rect l="l" t="t" r="r" b="b"/>
              <a:pathLst>
                <a:path w="6696" h="5294" extrusionOk="0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66"/>
            <p:cNvSpPr/>
            <p:nvPr/>
          </p:nvSpPr>
          <p:spPr>
            <a:xfrm>
              <a:off x="3632974" y="2958780"/>
              <a:ext cx="56573" cy="43318"/>
            </a:xfrm>
            <a:custGeom>
              <a:avLst/>
              <a:gdLst/>
              <a:ahLst/>
              <a:cxnLst/>
              <a:rect l="l" t="t" r="r" b="b"/>
              <a:pathLst>
                <a:path w="4751" h="3809" extrusionOk="0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66"/>
            <p:cNvSpPr/>
            <p:nvPr/>
          </p:nvSpPr>
          <p:spPr>
            <a:xfrm>
              <a:off x="3632736" y="2960691"/>
              <a:ext cx="81233" cy="85430"/>
            </a:xfrm>
            <a:custGeom>
              <a:avLst/>
              <a:gdLst/>
              <a:ahLst/>
              <a:cxnLst/>
              <a:rect l="l" t="t" r="r" b="b"/>
              <a:pathLst>
                <a:path w="6822" h="7512" extrusionOk="0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66"/>
            <p:cNvSpPr/>
            <p:nvPr/>
          </p:nvSpPr>
          <p:spPr>
            <a:xfrm>
              <a:off x="3665125" y="2976874"/>
              <a:ext cx="112121" cy="99236"/>
            </a:xfrm>
            <a:custGeom>
              <a:avLst/>
              <a:gdLst/>
              <a:ahLst/>
              <a:cxnLst/>
              <a:rect l="l" t="t" r="r" b="b"/>
              <a:pathLst>
                <a:path w="9416" h="8726" extrusionOk="0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66"/>
            <p:cNvSpPr/>
            <p:nvPr/>
          </p:nvSpPr>
          <p:spPr>
            <a:xfrm>
              <a:off x="3712457" y="3043733"/>
              <a:ext cx="51833" cy="35948"/>
            </a:xfrm>
            <a:custGeom>
              <a:avLst/>
              <a:gdLst/>
              <a:ahLst/>
              <a:cxnLst/>
              <a:rect l="l" t="t" r="r" b="b"/>
              <a:pathLst>
                <a:path w="4353" h="3161" extrusionOk="0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66"/>
            <p:cNvSpPr/>
            <p:nvPr/>
          </p:nvSpPr>
          <p:spPr>
            <a:xfrm>
              <a:off x="3628997" y="3033259"/>
              <a:ext cx="44355" cy="30956"/>
            </a:xfrm>
            <a:custGeom>
              <a:avLst/>
              <a:gdLst/>
              <a:ahLst/>
              <a:cxnLst/>
              <a:rect l="l" t="t" r="r" b="b"/>
              <a:pathLst>
                <a:path w="3725" h="2722" extrusionOk="0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66"/>
            <p:cNvSpPr/>
            <p:nvPr/>
          </p:nvSpPr>
          <p:spPr>
            <a:xfrm>
              <a:off x="3633975" y="3059916"/>
              <a:ext cx="21195" cy="12146"/>
            </a:xfrm>
            <a:custGeom>
              <a:avLst/>
              <a:gdLst/>
              <a:ahLst/>
              <a:cxnLst/>
              <a:rect l="l" t="t" r="r" b="b"/>
              <a:pathLst>
                <a:path w="1780" h="1068" extrusionOk="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62" name="Google Shape;2862;p66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2863" name="Google Shape;2863;p6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545" extrusionOk="0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6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3244" extrusionOk="0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65" name="Google Shape;2865;p66"/>
            <p:cNvSpPr/>
            <p:nvPr/>
          </p:nvSpPr>
          <p:spPr>
            <a:xfrm>
              <a:off x="3657897" y="3077759"/>
              <a:ext cx="19195" cy="21903"/>
            </a:xfrm>
            <a:custGeom>
              <a:avLst/>
              <a:gdLst/>
              <a:ahLst/>
              <a:cxnLst/>
              <a:rect l="l" t="t" r="r" b="b"/>
              <a:pathLst>
                <a:path w="1612" h="1926" extrusionOk="0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66"/>
            <p:cNvSpPr/>
            <p:nvPr/>
          </p:nvSpPr>
          <p:spPr>
            <a:xfrm>
              <a:off x="3670352" y="3087756"/>
              <a:ext cx="27911" cy="28568"/>
            </a:xfrm>
            <a:custGeom>
              <a:avLst/>
              <a:gdLst/>
              <a:ahLst/>
              <a:cxnLst/>
              <a:rect l="l" t="t" r="r" b="b"/>
              <a:pathLst>
                <a:path w="2344" h="2512" extrusionOk="0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66"/>
            <p:cNvSpPr/>
            <p:nvPr/>
          </p:nvSpPr>
          <p:spPr>
            <a:xfrm>
              <a:off x="3689785" y="3073722"/>
              <a:ext cx="42617" cy="42840"/>
            </a:xfrm>
            <a:custGeom>
              <a:avLst/>
              <a:gdLst/>
              <a:ahLst/>
              <a:cxnLst/>
              <a:rect l="l" t="t" r="r" b="b"/>
              <a:pathLst>
                <a:path w="3579" h="3767" extrusionOk="0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66"/>
            <p:cNvSpPr/>
            <p:nvPr/>
          </p:nvSpPr>
          <p:spPr>
            <a:xfrm>
              <a:off x="3726412" y="3070151"/>
              <a:ext cx="29161" cy="43557"/>
            </a:xfrm>
            <a:custGeom>
              <a:avLst/>
              <a:gdLst/>
              <a:ahLst/>
              <a:cxnLst/>
              <a:rect l="l" t="t" r="r" b="b"/>
              <a:pathLst>
                <a:path w="2449" h="3830" extrusionOk="0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66"/>
            <p:cNvSpPr/>
            <p:nvPr/>
          </p:nvSpPr>
          <p:spPr>
            <a:xfrm>
              <a:off x="3746846" y="3070151"/>
              <a:ext cx="13956" cy="35459"/>
            </a:xfrm>
            <a:custGeom>
              <a:avLst/>
              <a:gdLst/>
              <a:ahLst/>
              <a:cxnLst/>
              <a:rect l="l" t="t" r="r" b="b"/>
              <a:pathLst>
                <a:path w="1172" h="3118" extrusionOk="0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66"/>
            <p:cNvSpPr/>
            <p:nvPr/>
          </p:nvSpPr>
          <p:spPr>
            <a:xfrm>
              <a:off x="3754312" y="3061110"/>
              <a:ext cx="21445" cy="42840"/>
            </a:xfrm>
            <a:custGeom>
              <a:avLst/>
              <a:gdLst/>
              <a:ahLst/>
              <a:cxnLst/>
              <a:rect l="l" t="t" r="r" b="b"/>
              <a:pathLst>
                <a:path w="1801" h="3767" extrusionOk="0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66"/>
            <p:cNvSpPr/>
            <p:nvPr/>
          </p:nvSpPr>
          <p:spPr>
            <a:xfrm>
              <a:off x="3838283" y="2987337"/>
              <a:ext cx="71755" cy="108994"/>
            </a:xfrm>
            <a:custGeom>
              <a:avLst/>
              <a:gdLst/>
              <a:ahLst/>
              <a:cxnLst/>
              <a:rect l="l" t="t" r="r" b="b"/>
              <a:pathLst>
                <a:path w="6026" h="9584" extrusionOk="0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66"/>
            <p:cNvSpPr/>
            <p:nvPr/>
          </p:nvSpPr>
          <p:spPr>
            <a:xfrm>
              <a:off x="3829555" y="3057778"/>
              <a:ext cx="2251" cy="1194"/>
            </a:xfrm>
            <a:custGeom>
              <a:avLst/>
              <a:gdLst/>
              <a:ahLst/>
              <a:cxnLst/>
              <a:rect l="l" t="t" r="r" b="b"/>
              <a:pathLst>
                <a:path w="189" h="105" extrusionOk="0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66"/>
            <p:cNvSpPr/>
            <p:nvPr/>
          </p:nvSpPr>
          <p:spPr>
            <a:xfrm>
              <a:off x="3749584" y="2988770"/>
              <a:ext cx="104905" cy="77822"/>
            </a:xfrm>
            <a:custGeom>
              <a:avLst/>
              <a:gdLst/>
              <a:ahLst/>
              <a:cxnLst/>
              <a:rect l="l" t="t" r="r" b="b"/>
              <a:pathLst>
                <a:path w="8810" h="6843" extrusionOk="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874" name="Google Shape;2874;p66"/>
            <p:cNvSpPr/>
            <p:nvPr/>
          </p:nvSpPr>
          <p:spPr>
            <a:xfrm>
              <a:off x="3767267" y="3053013"/>
              <a:ext cx="78744" cy="64493"/>
            </a:xfrm>
            <a:custGeom>
              <a:avLst/>
              <a:gdLst/>
              <a:ahLst/>
              <a:cxnLst/>
              <a:rect l="l" t="t" r="r" b="b"/>
              <a:pathLst>
                <a:path w="6613" h="5671" extrusionOk="0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66"/>
            <p:cNvSpPr/>
            <p:nvPr/>
          </p:nvSpPr>
          <p:spPr>
            <a:xfrm>
              <a:off x="3805645" y="3058722"/>
              <a:ext cx="52322" cy="74968"/>
            </a:xfrm>
            <a:custGeom>
              <a:avLst/>
              <a:gdLst/>
              <a:ahLst/>
              <a:cxnLst/>
              <a:rect l="l" t="t" r="r" b="b"/>
              <a:pathLst>
                <a:path w="4394" h="6592" extrusionOk="0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66"/>
            <p:cNvSpPr/>
            <p:nvPr/>
          </p:nvSpPr>
          <p:spPr>
            <a:xfrm>
              <a:off x="3805883" y="3130585"/>
              <a:ext cx="39378" cy="40702"/>
            </a:xfrm>
            <a:custGeom>
              <a:avLst/>
              <a:gdLst/>
              <a:ahLst/>
              <a:cxnLst/>
              <a:rect l="l" t="t" r="r" b="b"/>
              <a:pathLst>
                <a:path w="3307" h="3579" extrusionOk="0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66"/>
            <p:cNvSpPr/>
            <p:nvPr/>
          </p:nvSpPr>
          <p:spPr>
            <a:xfrm>
              <a:off x="3809622" y="3131301"/>
              <a:ext cx="13967" cy="8575"/>
            </a:xfrm>
            <a:custGeom>
              <a:avLst/>
              <a:gdLst/>
              <a:ahLst/>
              <a:cxnLst/>
              <a:rect l="l" t="t" r="r" b="b"/>
              <a:pathLst>
                <a:path w="1173" h="754" extrusionOk="0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66"/>
            <p:cNvSpPr/>
            <p:nvPr/>
          </p:nvSpPr>
          <p:spPr>
            <a:xfrm>
              <a:off x="3822327" y="3120122"/>
              <a:ext cx="52834" cy="59023"/>
            </a:xfrm>
            <a:custGeom>
              <a:avLst/>
              <a:gdLst/>
              <a:ahLst/>
              <a:cxnLst/>
              <a:rect l="l" t="t" r="r" b="b"/>
              <a:pathLst>
                <a:path w="4437" h="5190" extrusionOk="0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66"/>
            <p:cNvSpPr/>
            <p:nvPr/>
          </p:nvSpPr>
          <p:spPr>
            <a:xfrm>
              <a:off x="3828067" y="3174369"/>
              <a:ext cx="7478" cy="9769"/>
            </a:xfrm>
            <a:custGeom>
              <a:avLst/>
              <a:gdLst/>
              <a:ahLst/>
              <a:cxnLst/>
              <a:rect l="l" t="t" r="r" b="b"/>
              <a:pathLst>
                <a:path w="628" h="859" extrusionOk="0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66"/>
            <p:cNvSpPr/>
            <p:nvPr/>
          </p:nvSpPr>
          <p:spPr>
            <a:xfrm>
              <a:off x="3947654" y="3151533"/>
              <a:ext cx="76994" cy="74956"/>
            </a:xfrm>
            <a:custGeom>
              <a:avLst/>
              <a:gdLst/>
              <a:ahLst/>
              <a:cxnLst/>
              <a:rect l="l" t="t" r="r" b="b"/>
              <a:pathLst>
                <a:path w="6466" h="6591" extrusionOk="0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66"/>
            <p:cNvSpPr/>
            <p:nvPr/>
          </p:nvSpPr>
          <p:spPr>
            <a:xfrm>
              <a:off x="3945415" y="3152954"/>
              <a:ext cx="13956" cy="10963"/>
            </a:xfrm>
            <a:custGeom>
              <a:avLst/>
              <a:gdLst/>
              <a:ahLst/>
              <a:cxnLst/>
              <a:rect l="l" t="t" r="r" b="b"/>
              <a:pathLst>
                <a:path w="1172" h="964" extrusionOk="0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66"/>
            <p:cNvSpPr/>
            <p:nvPr/>
          </p:nvSpPr>
          <p:spPr>
            <a:xfrm>
              <a:off x="3945415" y="3159380"/>
              <a:ext cx="13706" cy="15956"/>
            </a:xfrm>
            <a:custGeom>
              <a:avLst/>
              <a:gdLst/>
              <a:ahLst/>
              <a:cxnLst/>
              <a:rect l="l" t="t" r="r" b="b"/>
              <a:pathLst>
                <a:path w="1151" h="1403" extrusionOk="0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66"/>
            <p:cNvSpPr/>
            <p:nvPr/>
          </p:nvSpPr>
          <p:spPr>
            <a:xfrm>
              <a:off x="3829055" y="3110126"/>
              <a:ext cx="131316" cy="124222"/>
            </a:xfrm>
            <a:custGeom>
              <a:avLst/>
              <a:gdLst/>
              <a:ahLst/>
              <a:cxnLst/>
              <a:rect l="l" t="t" r="r" b="b"/>
              <a:pathLst>
                <a:path w="11028" h="10923" extrusionOk="0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884" name="Google Shape;2884;p66"/>
            <p:cNvSpPr/>
            <p:nvPr/>
          </p:nvSpPr>
          <p:spPr>
            <a:xfrm>
              <a:off x="3970326" y="3207451"/>
              <a:ext cx="21934" cy="52837"/>
            </a:xfrm>
            <a:custGeom>
              <a:avLst/>
              <a:gdLst/>
              <a:ahLst/>
              <a:cxnLst/>
              <a:rect l="l" t="t" r="r" b="b"/>
              <a:pathLst>
                <a:path w="1842" h="4646" extrusionOk="0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66"/>
            <p:cNvSpPr/>
            <p:nvPr/>
          </p:nvSpPr>
          <p:spPr>
            <a:xfrm>
              <a:off x="3895082" y="3199593"/>
              <a:ext cx="81233" cy="66165"/>
            </a:xfrm>
            <a:custGeom>
              <a:avLst/>
              <a:gdLst/>
              <a:ahLst/>
              <a:cxnLst/>
              <a:rect l="l" t="t" r="r" b="b"/>
              <a:pathLst>
                <a:path w="6822" h="5818" extrusionOk="0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66"/>
            <p:cNvSpPr/>
            <p:nvPr/>
          </p:nvSpPr>
          <p:spPr>
            <a:xfrm>
              <a:off x="3824328" y="3184365"/>
              <a:ext cx="86210" cy="81393"/>
            </a:xfrm>
            <a:custGeom>
              <a:avLst/>
              <a:gdLst/>
              <a:ahLst/>
              <a:cxnLst/>
              <a:rect l="l" t="t" r="r" b="b"/>
              <a:pathLst>
                <a:path w="7240" h="7157" extrusionOk="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66"/>
            <p:cNvSpPr/>
            <p:nvPr/>
          </p:nvSpPr>
          <p:spPr>
            <a:xfrm>
              <a:off x="3916754" y="3249086"/>
              <a:ext cx="53834" cy="46889"/>
            </a:xfrm>
            <a:custGeom>
              <a:avLst/>
              <a:gdLst/>
              <a:ahLst/>
              <a:cxnLst/>
              <a:rect l="l" t="t" r="r" b="b"/>
              <a:pathLst>
                <a:path w="4521" h="4123" extrusionOk="0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66"/>
            <p:cNvSpPr/>
            <p:nvPr/>
          </p:nvSpPr>
          <p:spPr>
            <a:xfrm>
              <a:off x="3879638" y="3263609"/>
              <a:ext cx="64539" cy="61639"/>
            </a:xfrm>
            <a:custGeom>
              <a:avLst/>
              <a:gdLst/>
              <a:ahLst/>
              <a:cxnLst/>
              <a:rect l="l" t="t" r="r" b="b"/>
              <a:pathLst>
                <a:path w="5420" h="5420" extrusionOk="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66"/>
            <p:cNvSpPr/>
            <p:nvPr/>
          </p:nvSpPr>
          <p:spPr>
            <a:xfrm>
              <a:off x="3824578" y="3257889"/>
              <a:ext cx="92188" cy="82826"/>
            </a:xfrm>
            <a:custGeom>
              <a:avLst/>
              <a:gdLst/>
              <a:ahLst/>
              <a:cxnLst/>
              <a:rect l="l" t="t" r="r" b="b"/>
              <a:pathLst>
                <a:path w="7742" h="7283" extrusionOk="0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890" name="Google Shape;2890;p66"/>
            <p:cNvSpPr/>
            <p:nvPr/>
          </p:nvSpPr>
          <p:spPr>
            <a:xfrm>
              <a:off x="3953131" y="3215060"/>
              <a:ext cx="71767" cy="110427"/>
            </a:xfrm>
            <a:custGeom>
              <a:avLst/>
              <a:gdLst/>
              <a:ahLst/>
              <a:cxnLst/>
              <a:rect l="l" t="t" r="r" b="b"/>
              <a:pathLst>
                <a:path w="6027" h="9710" extrusionOk="0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66"/>
            <p:cNvSpPr/>
            <p:nvPr/>
          </p:nvSpPr>
          <p:spPr>
            <a:xfrm>
              <a:off x="3951893" y="3317378"/>
              <a:ext cx="9978" cy="10724"/>
            </a:xfrm>
            <a:custGeom>
              <a:avLst/>
              <a:gdLst/>
              <a:ahLst/>
              <a:cxnLst/>
              <a:rect l="l" t="t" r="r" b="b"/>
              <a:pathLst>
                <a:path w="838" h="943" extrusionOk="0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66"/>
            <p:cNvSpPr/>
            <p:nvPr/>
          </p:nvSpPr>
          <p:spPr>
            <a:xfrm>
              <a:off x="3925232" y="3338554"/>
              <a:ext cx="15956" cy="14295"/>
            </a:xfrm>
            <a:custGeom>
              <a:avLst/>
              <a:gdLst/>
              <a:ahLst/>
              <a:cxnLst/>
              <a:rect l="l" t="t" r="r" b="b"/>
              <a:pathLst>
                <a:path w="1340" h="1257" extrusionOk="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66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66"/>
            <p:cNvSpPr/>
            <p:nvPr/>
          </p:nvSpPr>
          <p:spPr>
            <a:xfrm>
              <a:off x="4226694" y="2879548"/>
              <a:ext cx="50095" cy="39508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66"/>
            <p:cNvSpPr/>
            <p:nvPr/>
          </p:nvSpPr>
          <p:spPr>
            <a:xfrm>
              <a:off x="4014919" y="2846238"/>
              <a:ext cx="33651" cy="9053"/>
            </a:xfrm>
            <a:custGeom>
              <a:avLst/>
              <a:gdLst/>
              <a:ahLst/>
              <a:cxnLst/>
              <a:rect l="l" t="t" r="r" b="b"/>
              <a:pathLst>
                <a:path w="2826" h="796" extrusionOk="0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66"/>
            <p:cNvSpPr/>
            <p:nvPr/>
          </p:nvSpPr>
          <p:spPr>
            <a:xfrm>
              <a:off x="4036853" y="2853608"/>
              <a:ext cx="1250" cy="1205"/>
            </a:xfrm>
            <a:custGeom>
              <a:avLst/>
              <a:gdLst/>
              <a:ahLst/>
              <a:cxnLst/>
              <a:rect l="l" t="t" r="r" b="b"/>
              <a:pathLst>
                <a:path w="105" h="106" fill="none" extrusionOk="0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w="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66"/>
            <p:cNvSpPr/>
            <p:nvPr/>
          </p:nvSpPr>
          <p:spPr>
            <a:xfrm>
              <a:off x="4346543" y="2948318"/>
              <a:ext cx="21183" cy="11907"/>
            </a:xfrm>
            <a:custGeom>
              <a:avLst/>
              <a:gdLst/>
              <a:ahLst/>
              <a:cxnLst/>
              <a:rect l="l" t="t" r="r" b="b"/>
              <a:pathLst>
                <a:path w="1779" h="1047" extrusionOk="0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66"/>
            <p:cNvSpPr/>
            <p:nvPr/>
          </p:nvSpPr>
          <p:spPr>
            <a:xfrm>
              <a:off x="3878888" y="2847660"/>
              <a:ext cx="16706" cy="13579"/>
            </a:xfrm>
            <a:custGeom>
              <a:avLst/>
              <a:gdLst/>
              <a:ahLst/>
              <a:cxnLst/>
              <a:rect l="l" t="t" r="r" b="b"/>
              <a:pathLst>
                <a:path w="1403" h="1194" extrusionOk="0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66"/>
            <p:cNvSpPr/>
            <p:nvPr/>
          </p:nvSpPr>
          <p:spPr>
            <a:xfrm>
              <a:off x="3865182" y="2817204"/>
              <a:ext cx="27923" cy="34993"/>
            </a:xfrm>
            <a:custGeom>
              <a:avLst/>
              <a:gdLst/>
              <a:ahLst/>
              <a:cxnLst/>
              <a:rect l="l" t="t" r="r" b="b"/>
              <a:pathLst>
                <a:path w="2345" h="3077" extrusionOk="0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0" name="Google Shape;2900;p66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2901" name="Google Shape;2901;p66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66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66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66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66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66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7" name="Google Shape;2907;p66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2908" name="Google Shape;2908;p66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66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66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66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66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66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66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66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66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66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66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66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66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66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66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66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66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66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66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66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66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66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66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66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66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66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66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66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66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66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66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66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66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66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66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66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66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66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66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66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66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66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66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66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66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66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66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66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66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66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66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66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66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66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66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66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66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66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66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66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66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66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66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66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66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66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66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66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66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66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66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66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66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66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66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66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66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66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66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66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66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66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66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66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66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66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66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66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66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66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66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66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66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66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66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66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66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66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66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66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66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66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66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66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66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66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66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66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66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66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66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66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66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66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66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66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66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66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66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66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66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66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66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66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66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66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66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66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66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66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66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66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66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66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66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66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66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66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66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66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66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66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66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66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66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66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66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66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66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66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66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66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66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66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66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66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66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66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66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66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66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66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66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66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66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66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66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66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66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66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66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66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66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66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66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66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66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66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66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66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66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66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66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66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66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66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66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66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66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66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66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66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66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66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66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66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66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66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66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66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66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66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66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66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66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66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66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66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66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66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66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66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66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66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66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66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66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66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66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66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66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66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66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66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66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66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66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66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66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66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66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66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66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66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66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66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66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66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66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66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66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66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66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66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66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66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66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66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66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66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66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66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66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66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66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66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66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66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66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66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66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66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66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66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66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66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66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66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66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66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66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66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66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66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66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66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66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66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66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66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66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66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66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66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66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66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66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66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66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66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66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66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66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66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66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66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66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66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66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66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66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66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66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66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66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66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66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66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66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66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66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66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66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66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66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66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66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66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66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66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66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66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66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66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66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66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66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66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66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66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66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66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66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66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66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66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66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66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66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66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66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66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66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66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66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66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66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66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66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66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66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66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66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66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66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66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66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66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66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66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66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66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66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66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66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66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66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66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66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66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66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66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66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66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66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66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66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66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66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66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66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66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66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66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66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66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66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66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66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66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66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66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66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66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66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66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66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66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66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66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66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66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66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66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66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66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66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66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66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66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66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66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66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66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66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66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66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66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66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66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66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66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66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66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66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66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66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66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66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66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66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66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66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66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66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66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66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66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66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66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66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66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66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66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66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66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66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66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66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66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66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66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66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66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66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66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66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66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66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66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66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66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66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66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66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66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66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66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66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66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66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66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66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66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66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66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66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66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66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66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66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66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66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66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66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66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66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66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66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66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66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66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66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66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66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66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66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66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66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66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66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66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66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66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66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66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66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66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66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66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66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66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66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66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66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66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66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66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66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66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66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66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66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66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66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66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66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66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66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66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66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66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66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66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66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66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66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66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66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66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66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66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66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66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66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66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66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66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66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66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66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66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66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66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66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66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66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66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66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66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66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66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66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66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66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66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66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66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66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66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66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66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66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66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66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66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66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66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66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66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66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66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66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66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66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66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66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66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66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66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66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66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66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66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66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66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66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66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66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66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66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66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66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66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66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66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66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66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66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66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66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66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66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66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66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66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66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66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66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66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66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66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66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66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66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66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66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66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66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66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66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66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66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66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66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66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66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66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66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66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66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66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66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66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66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66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66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66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66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66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66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66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66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66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66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66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66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66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66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66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66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66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66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66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66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66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66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66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66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66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66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66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66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66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66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66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66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66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66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66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66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66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66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66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66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66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66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66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66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66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66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66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66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66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66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66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66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66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66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66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66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66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66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66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66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66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66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66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66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66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66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66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66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66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66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66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66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66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66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66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66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66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66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66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66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66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66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66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66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66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66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66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66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66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66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66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66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66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66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66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66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66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66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66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66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66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66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66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66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66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66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66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66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66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66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66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66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66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66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66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66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66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66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66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66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66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66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66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66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66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66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66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66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66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66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66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66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66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66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66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66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66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66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66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66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66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66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66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66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66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66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66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66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66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66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66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66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66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66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66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66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66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66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66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66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66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66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66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66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66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66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66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66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66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66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66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66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66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66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66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66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66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66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66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66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66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66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66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66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66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66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66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66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66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66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66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66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66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66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66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66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66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66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66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66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66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66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66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66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66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66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66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66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66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66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66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66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66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66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66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66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66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66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66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66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66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66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66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66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66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66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66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66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66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66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66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66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66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66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66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66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66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66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66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66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66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66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66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66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66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66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66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66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66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66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66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66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66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66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66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66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66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66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66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66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66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66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66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66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66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66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66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66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66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66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66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66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66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66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66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66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66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66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66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66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66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66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66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66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66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66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66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66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66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66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66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66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66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66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66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66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66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66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66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66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66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66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66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66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66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66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66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66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66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66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66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66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66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66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66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66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66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66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66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66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66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66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66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66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66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66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66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66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66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66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66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66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66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66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66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66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66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66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66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66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66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66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66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66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66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66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66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66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66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66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66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66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66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66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66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66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66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66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66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66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66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66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66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66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66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66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66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66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66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66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66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66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66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66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66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66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66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66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66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66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66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66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66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66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66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66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66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66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66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66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66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66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66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66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66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66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66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66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66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66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66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66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66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66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66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66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66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66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66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66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66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66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66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66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66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66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66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66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66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66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66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66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66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66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66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66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66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66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66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66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66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66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66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66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66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66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66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66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66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66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66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66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66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66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66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66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66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66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66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66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66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66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66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66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66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66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66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66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66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66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66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66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66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66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66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66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66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66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66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66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66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66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66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66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66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66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66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66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66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66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66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66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66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66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66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66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66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66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66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66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66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66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66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66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66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66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66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66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66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66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66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66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66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66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66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66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66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66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66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66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66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66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66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66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66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66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66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66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66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66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66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66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66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66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66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66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66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66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66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66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66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66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66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66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66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66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66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66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66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66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66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66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66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66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66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66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66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66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66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66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66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66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66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66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66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66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66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66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66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66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66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66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66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66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66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66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66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66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66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66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66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66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66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66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66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66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66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66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66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66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66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66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66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66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66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66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66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66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66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66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66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66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66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66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66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66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66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66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66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66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66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66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66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66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66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66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66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66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66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66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66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66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66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66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66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66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66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66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66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66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66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66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66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66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66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66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66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66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66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66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66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66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66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66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66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66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66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66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66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66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66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66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66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66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66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66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66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66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66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66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66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66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66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66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66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66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66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66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66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66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66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66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66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66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66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66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66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66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66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66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66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66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66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66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66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66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66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66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66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66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66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66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66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66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66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66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66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66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66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66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66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66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66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66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66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66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66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66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66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66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66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66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66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66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66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66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66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66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66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66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66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66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66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66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66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66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66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66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66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66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66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66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66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66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66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66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66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66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66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66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66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66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66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66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66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66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66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66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66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66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66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66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66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66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66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66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66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66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66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66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66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66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66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66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66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66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66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66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66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66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66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66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66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66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66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66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66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66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66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66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66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66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66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66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66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66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66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66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66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66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66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66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66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66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66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66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66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66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66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66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66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66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66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66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66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66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66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66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66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66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66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66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66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66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66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66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66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66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66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66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66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66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66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66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66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66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66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66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66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66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66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66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66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66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66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66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66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66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66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66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66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66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66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66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66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66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66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66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66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66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66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66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66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66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66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66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66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66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66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66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66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66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66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66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66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66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66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66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66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66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66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66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66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66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66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66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66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66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66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66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66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66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66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66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66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66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66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66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66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66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66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66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66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66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66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66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66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66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66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66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66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66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66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66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66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66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66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66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66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66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66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66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66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66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66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66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66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66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66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66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66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66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66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66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66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66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66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66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66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66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66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66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66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66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66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66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66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80" name="Google Shape;4480;p66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4481" name="Google Shape;4481;p66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66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66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66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66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66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66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66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66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66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66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66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66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66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66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66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66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66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66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66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66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66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66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66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66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66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66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66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66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66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66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66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66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66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66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66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66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66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66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66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66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66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66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66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66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66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66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66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66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66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66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32" name="Google Shape;4532;p66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4533" name="Google Shape;4533;p66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66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35" name="Google Shape;4535;p66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4536" name="Google Shape;4536;p66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66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38" name="Google Shape;4538;p66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4539" name="Google Shape;4539;p66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66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41" name="Google Shape;4541;p66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4542" name="Google Shape;4542;p66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66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44" name="Google Shape;4544;p66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4545" name="Google Shape;4545;p66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66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47" name="Google Shape;4547;p66"/>
          <p:cNvSpPr/>
          <p:nvPr/>
        </p:nvSpPr>
        <p:spPr>
          <a:xfrm>
            <a:off x="7845827" y="326318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48" name="Google Shape;4548;p66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4549" name="Google Shape;4549;p66"/>
            <p:cNvSpPr/>
            <p:nvPr/>
          </p:nvSpPr>
          <p:spPr>
            <a:xfrm>
              <a:off x="8335725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66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66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52" name="Google Shape;4552;p66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4553" name="Google Shape;4553;p66"/>
            <p:cNvSpPr/>
            <p:nvPr/>
          </p:nvSpPr>
          <p:spPr>
            <a:xfrm>
              <a:off x="8646134" y="3738687"/>
              <a:ext cx="12248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66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66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56" name="Google Shape;4556;p66"/>
          <p:cNvSpPr/>
          <p:nvPr/>
        </p:nvSpPr>
        <p:spPr>
          <a:xfrm>
            <a:off x="8138379" y="3241854"/>
            <a:ext cx="222397" cy="288694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7" name="Google Shape;4557;p66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4558" name="Google Shape;4558;p66"/>
            <p:cNvSpPr/>
            <p:nvPr/>
          </p:nvSpPr>
          <p:spPr>
            <a:xfrm>
              <a:off x="6015419" y="3716859"/>
              <a:ext cx="557671" cy="511283"/>
            </a:xfrm>
            <a:custGeom>
              <a:avLst/>
              <a:gdLst/>
              <a:ahLst/>
              <a:cxnLst/>
              <a:rect l="l" t="t" r="r" b="b"/>
              <a:pathLst>
                <a:path w="96650" h="88649" extrusionOk="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559" name="Google Shape;4559;p66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4560" name="Google Shape;4560;p66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66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66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66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66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66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66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66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66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66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570" name="Google Shape;4570;p66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4571" name="Google Shape;4571;p66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572" name="Google Shape;4572;p66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4573" name="Google Shape;4573;p66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avLst/>
                <a:gdLst/>
                <a:ahLst/>
                <a:cxnLst/>
                <a:rect l="l" t="t" r="r" b="b"/>
                <a:pathLst>
                  <a:path w="41379" h="54723" extrusionOk="0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66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avLst/>
                <a:gdLst/>
                <a:ahLst/>
                <a:cxnLst/>
                <a:rect l="l" t="t" r="r" b="b"/>
                <a:pathLst>
                  <a:path w="33022" h="36872" extrusionOk="0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66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avLst/>
                <a:gdLst/>
                <a:ahLst/>
                <a:cxnLst/>
                <a:rect l="l" t="t" r="r" b="b"/>
                <a:pathLst>
                  <a:path w="10062" h="26421" extrusionOk="0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66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avLst/>
                <a:gdLst/>
                <a:ahLst/>
                <a:cxnLst/>
                <a:rect l="l" t="t" r="r" b="b"/>
                <a:pathLst>
                  <a:path w="8234" h="2026" extrusionOk="0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66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avLst/>
                <a:gdLst/>
                <a:ahLst/>
                <a:cxnLst/>
                <a:rect l="l" t="t" r="r" b="b"/>
                <a:pathLst>
                  <a:path w="6602" h="2467" extrusionOk="0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578" name="Google Shape;4578;p66"/>
            <p:cNvSpPr/>
            <p:nvPr/>
          </p:nvSpPr>
          <p:spPr>
            <a:xfrm>
              <a:off x="6867451" y="3073651"/>
              <a:ext cx="102383" cy="56919"/>
            </a:xfrm>
            <a:custGeom>
              <a:avLst/>
              <a:gdLst/>
              <a:ahLst/>
              <a:cxnLst/>
              <a:rect l="l" t="t" r="r" b="b"/>
              <a:pathLst>
                <a:path w="17744" h="9869" extrusionOk="0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66"/>
            <p:cNvSpPr/>
            <p:nvPr/>
          </p:nvSpPr>
          <p:spPr>
            <a:xfrm>
              <a:off x="7069097" y="3119476"/>
              <a:ext cx="78535" cy="76898"/>
            </a:xfrm>
            <a:custGeom>
              <a:avLst/>
              <a:gdLst/>
              <a:ahLst/>
              <a:cxnLst/>
              <a:rect l="l" t="t" r="r" b="b"/>
              <a:pathLst>
                <a:path w="13611" h="13333" extrusionOk="0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66"/>
            <p:cNvSpPr/>
            <p:nvPr/>
          </p:nvSpPr>
          <p:spPr>
            <a:xfrm>
              <a:off x="6946266" y="3181844"/>
              <a:ext cx="21095" cy="14742"/>
            </a:xfrm>
            <a:custGeom>
              <a:avLst/>
              <a:gdLst/>
              <a:ahLst/>
              <a:cxnLst/>
              <a:rect l="l" t="t" r="r" b="b"/>
              <a:pathLst>
                <a:path w="3656" h="2556" extrusionOk="0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1" name="Google Shape;4581;p66"/>
          <p:cNvSpPr/>
          <p:nvPr/>
        </p:nvSpPr>
        <p:spPr>
          <a:xfrm>
            <a:off x="7009563" y="3146856"/>
            <a:ext cx="24269" cy="11004"/>
          </a:xfrm>
          <a:custGeom>
            <a:avLst/>
            <a:gdLst/>
            <a:ahLst/>
            <a:cxnLst/>
            <a:rect l="l" t="t" r="r" b="b"/>
            <a:pathLst>
              <a:path w="4206" h="1908" extrusionOk="0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82" name="Google Shape;4582;p66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4583" name="Google Shape;4583;p66"/>
            <p:cNvSpPr/>
            <p:nvPr/>
          </p:nvSpPr>
          <p:spPr>
            <a:xfrm>
              <a:off x="6652154" y="3716623"/>
              <a:ext cx="560631" cy="511352"/>
            </a:xfrm>
            <a:custGeom>
              <a:avLst/>
              <a:gdLst/>
              <a:ahLst/>
              <a:cxnLst/>
              <a:rect l="l" t="t" r="r" b="b"/>
              <a:pathLst>
                <a:path w="97163" h="88661" extrusionOk="0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584" name="Google Shape;4584;p66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4585" name="Google Shape;4585;p66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avLst/>
                <a:gdLst/>
                <a:ahLst/>
                <a:cxnLst/>
                <a:rect l="l" t="t" r="r" b="b"/>
                <a:pathLst>
                  <a:path w="66964" h="80501" extrusionOk="0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66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avLst/>
                <a:gdLst/>
                <a:ahLst/>
                <a:cxnLst/>
                <a:rect l="l" t="t" r="r" b="b"/>
                <a:pathLst>
                  <a:path w="20389" h="17709" extrusionOk="0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66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avLst/>
                <a:gdLst/>
                <a:ahLst/>
                <a:cxnLst/>
                <a:rect l="l" t="t" r="r" b="b"/>
                <a:pathLst>
                  <a:path w="7116" h="8855" extrusionOk="0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66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avLst/>
                <a:gdLst/>
                <a:ahLst/>
                <a:cxnLst/>
                <a:rect l="l" t="t" r="r" b="b"/>
                <a:pathLst>
                  <a:path w="9973" h="6247" extrusionOk="0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66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avLst/>
                <a:gdLst/>
                <a:ahLst/>
                <a:cxnLst/>
                <a:rect l="l" t="t" r="r" b="b"/>
                <a:pathLst>
                  <a:path w="6673" h="12279" extrusionOk="0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66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avLst/>
                <a:gdLst/>
                <a:ahLst/>
                <a:cxnLst/>
                <a:rect l="l" t="t" r="r" b="b"/>
                <a:pathLst>
                  <a:path w="7293" h="1542" extrusionOk="0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66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3763" extrusionOk="0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66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avLst/>
                <a:gdLst/>
                <a:ahLst/>
                <a:cxnLst/>
                <a:rect l="l" t="t" r="r" b="b"/>
                <a:pathLst>
                  <a:path w="3301" h="3142" extrusionOk="0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66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4260" extrusionOk="0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66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66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66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66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598" name="Google Shape;4598;p66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4599" name="Google Shape;4599;p66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66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01" name="Google Shape;4601;p66"/>
          <p:cNvSpPr/>
          <p:nvPr/>
        </p:nvSpPr>
        <p:spPr>
          <a:xfrm>
            <a:off x="8168685" y="4050552"/>
            <a:ext cx="193683" cy="19571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2" name="Google Shape;4602;p66"/>
          <p:cNvSpPr/>
          <p:nvPr/>
        </p:nvSpPr>
        <p:spPr>
          <a:xfrm flipH="1">
            <a:off x="7376923" y="4017007"/>
            <a:ext cx="178589" cy="262805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03" name="Google Shape;4603;p66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4604" name="Google Shape;4604;p66"/>
            <p:cNvSpPr/>
            <p:nvPr/>
          </p:nvSpPr>
          <p:spPr>
            <a:xfrm>
              <a:off x="6000100" y="3076250"/>
              <a:ext cx="587871" cy="512373"/>
            </a:xfrm>
            <a:custGeom>
              <a:avLst/>
              <a:gdLst/>
              <a:ahLst/>
              <a:cxnLst/>
              <a:rect l="l" t="t" r="r" b="b"/>
              <a:pathLst>
                <a:path w="101884" h="88838" extrusionOk="0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05" name="Google Shape;4605;p66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4606" name="Google Shape;4606;p66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avLst/>
                <a:gdLst/>
                <a:ahLst/>
                <a:cxnLst/>
                <a:rect l="l" t="t" r="r" b="b"/>
                <a:pathLst>
                  <a:path w="71098" h="78008" extrusionOk="0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66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avLst/>
                <a:gdLst/>
                <a:ahLst/>
                <a:cxnLst/>
                <a:rect l="l" t="t" r="r" b="b"/>
                <a:pathLst>
                  <a:path w="10771" h="26208" extrusionOk="0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66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avLst/>
                <a:gdLst/>
                <a:ahLst/>
                <a:cxnLst/>
                <a:rect l="l" t="t" r="r" b="b"/>
                <a:pathLst>
                  <a:path w="20300" h="6219" extrusionOk="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66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avLst/>
                <a:gdLst/>
                <a:ahLst/>
                <a:cxnLst/>
                <a:rect l="l" t="t" r="r" b="b"/>
                <a:pathLst>
                  <a:path w="7826" h="7383" extrusionOk="0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66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avLst/>
                <a:gdLst/>
                <a:ahLst/>
                <a:cxnLst/>
                <a:rect l="l" t="t" r="r" b="b"/>
                <a:pathLst>
                  <a:path w="4934" h="6708" extrusionOk="0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66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373" extrusionOk="0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66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avLst/>
                <a:gdLst/>
                <a:ahLst/>
                <a:cxnLst/>
                <a:rect l="l" t="t" r="r" b="b"/>
                <a:pathLst>
                  <a:path w="3745" h="2949" extrusionOk="0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613" name="Google Shape;4613;p66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4614" name="Google Shape;4614;p66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4615" name="Google Shape;4615;p66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avLst/>
                <a:gdLst/>
                <a:ahLst/>
                <a:cxnLst/>
                <a:rect l="l" t="t" r="r" b="b"/>
                <a:pathLst>
                  <a:path w="14227" h="1" fill="none" extrusionOk="0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4616" name="Google Shape;4616;p66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4617" name="Google Shape;4617;p66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18" name="Google Shape;4618;p66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8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19" name="Google Shape;4619;p66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4620" name="Google Shape;4620;p66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21" name="Google Shape;4621;p66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22" name="Google Shape;4622;p66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4623" name="Google Shape;4623;p66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4624" name="Google Shape;4624;p66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5" h="7174" fill="none" extrusionOk="0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25" name="Google Shape;4625;p66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1" h="1719" fill="none" extrusionOk="0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26" name="Google Shape;4626;p66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4627" name="Google Shape;4627;p66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28" name="Google Shape;4628;p66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29" name="Google Shape;4629;p66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4630" name="Google Shape;4630;p66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7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" name="Google Shape;4631;p66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" name="Google Shape;4632;p66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4633" name="Google Shape;4633;p66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3534" extrusionOk="0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4" name="Google Shape;4634;p66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" h="1067" extrusionOk="0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5" name="Google Shape;4635;p66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4636" name="Google Shape;4636;p66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535" extrusionOk="0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7" name="Google Shape;4637;p66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65" extrusionOk="0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8" name="Google Shape;4638;p66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4639" name="Google Shape;4639;p66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4640" name="Google Shape;4640;p66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36" h="22102" fill="none" extrusionOk="0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41" name="Google Shape;4641;p66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2" h="17239" fill="none" extrusionOk="0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42" name="Google Shape;4642;p66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6" h="10380" fill="none" extrusionOk="0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43" name="Google Shape;4643;p66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6" h="6594" fill="none" extrusionOk="0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44" name="Google Shape;4644;p66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6376" fill="none" extrusionOk="0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45" name="Google Shape;4645;p66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91" h="835" fill="none" extrusionOk="0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46" name="Google Shape;4646;p66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4647" name="Google Shape;4647;p66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48" name="Google Shape;4648;p66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49" name="Google Shape;4649;p66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4650" name="Google Shape;4650;p66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51" name="Google Shape;4651;p66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52" name="Google Shape;4652;p66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4653" name="Google Shape;4653;p66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5" h="4102" extrusionOk="0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54" name="Google Shape;4654;p66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1" h="1661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55" name="Google Shape;4655;p66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4656" name="Google Shape;4656;p66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4103" extrusionOk="0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57" name="Google Shape;4657;p66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9" h="1659" extrusionOk="0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58" name="Google Shape;4658;p66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4659" name="Google Shape;4659;p66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0" h="4114" extrusionOk="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60" name="Google Shape;4660;p66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" h="1660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61" name="Google Shape;4661;p66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4662" name="Google Shape;4662;p66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63" name="Google Shape;4663;p66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64" name="Google Shape;4664;p66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4665" name="Google Shape;4665;p66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66" name="Google Shape;4666;p66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67" name="Google Shape;4667;p66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4668" name="Google Shape;4668;p66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4669" name="Google Shape;4669;p66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4" h="7259" fill="none" extrusionOk="0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0" name="Google Shape;4670;p66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6787" fill="none" extrusionOk="0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1" name="Google Shape;4671;p66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3" h="1791" fill="none" extrusionOk="0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72" name="Google Shape;4672;p66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4673" name="Google Shape;4673;p66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4" name="Google Shape;4674;p66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75" name="Google Shape;4675;p66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4676" name="Google Shape;4676;p66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77" name="Google Shape;4677;p66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78" name="Google Shape;4678;p66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4679" name="Google Shape;4679;p66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0" name="Google Shape;4680;p66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81" name="Google Shape;4681;p66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4682" name="Google Shape;4682;p66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6" extrusionOk="0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3" name="Google Shape;4683;p66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84" name="Google Shape;4684;p66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4685" name="Google Shape;4685;p66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4686" name="Google Shape;4686;p66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13" h="14021" fill="none" extrusionOk="0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7" name="Google Shape;4687;p66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9" h="2614" fill="none" extrusionOk="0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8" name="Google Shape;4688;p66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4" h="1695" fill="none" extrusionOk="0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89" name="Google Shape;4689;p66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9122" fill="none" extrusionOk="0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90" name="Google Shape;4690;p66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4691" name="Google Shape;4691;p66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92" name="Google Shape;4692;p66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93" name="Google Shape;4693;p66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4694" name="Google Shape;4694;p66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95" name="Google Shape;4695;p66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96" name="Google Shape;4696;p66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4697" name="Google Shape;4697;p66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98" name="Google Shape;4698;p66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99" name="Google Shape;4699;p66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4700" name="Google Shape;4700;p66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18" extrusionOk="0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01" name="Google Shape;4701;p66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4" extrusionOk="0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02" name="Google Shape;4702;p66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4703" name="Google Shape;4703;p66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04" name="Google Shape;4704;p66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5" extrusionOk="0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05" name="Google Shape;4705;p66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4706" name="Google Shape;4706;p66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07" name="Google Shape;4707;p66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708" name="Google Shape;4708;p66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4709" name="Google Shape;4709;p66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1319" fill="none" extrusionOk="0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4710" name="Google Shape;4710;p66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4711" name="Google Shape;4711;p66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12" name="Google Shape;4712;p66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13" name="Google Shape;4713;p66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4714" name="Google Shape;4714;p66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15" name="Google Shape;4715;p66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716" name="Google Shape;4716;p66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4717" name="Google Shape;4717;p66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4718" name="Google Shape;4718;p66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66" h="20432" fill="none" extrusionOk="0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19" name="Google Shape;4719;p66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9" h="8916" fill="none" extrusionOk="0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20" name="Google Shape;4720;p66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4" h="2493" fill="none" extrusionOk="0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21" name="Google Shape;4721;p66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2" h="5360" fill="none" extrusionOk="0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22" name="Google Shape;4722;p66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0" h="10549" fill="none" extrusionOk="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23" name="Google Shape;4723;p66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8081" fill="none" extrusionOk="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24" name="Google Shape;4724;p66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4725" name="Google Shape;4725;p66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26" name="Google Shape;4726;p66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27" name="Google Shape;4727;p66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4728" name="Google Shape;4728;p66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29" name="Google Shape;4729;p66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30" name="Google Shape;4730;p66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4731" name="Google Shape;4731;p66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32" name="Google Shape;4732;p66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33" name="Google Shape;4733;p66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4734" name="Google Shape;4734;p66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35" name="Google Shape;4735;p66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36" name="Google Shape;4736;p66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4737" name="Google Shape;4737;p66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38" name="Google Shape;4738;p66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39" name="Google Shape;4739;p66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4740" name="Google Shape;4740;p66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41" name="Google Shape;4741;p66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42" name="Google Shape;4742;p66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4743" name="Google Shape;4743;p66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44" name="Google Shape;4744;p66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45" name="Google Shape;4745;p66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4746" name="Google Shape;4746;p66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47" name="Google Shape;4747;p66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48" name="Google Shape;4748;p66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4749" name="Google Shape;4749;p66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0" name="Google Shape;4750;p66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751" name="Google Shape;4751;p66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4752" name="Google Shape;4752;p66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4753" name="Google Shape;4753;p66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7" h="39666" fill="none" extrusionOk="0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4" name="Google Shape;4754;p66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9" h="8856" fill="none" extrusionOk="0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5" name="Google Shape;4755;p66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5" h="12545" fill="none" extrusionOk="0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6" name="Google Shape;4756;p66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4" h="14057" fill="none" extrusionOk="0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7" name="Google Shape;4757;p66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4" h="2553" fill="none" extrusionOk="0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8" name="Google Shape;4758;p66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" h="11505" fill="none" extrusionOk="0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9" name="Google Shape;4759;p66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6" h="5227" fill="none" extrusionOk="0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0" name="Google Shape;4760;p66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1" h="3437" fill="none" extrusionOk="0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1" name="Google Shape;4761;p66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7" h="9667" fill="none" extrusionOk="0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2" name="Google Shape;4762;p66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" h="15509" fill="none" extrusionOk="0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3" name="Google Shape;4763;p66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0" h="7319" fill="none" extrusionOk="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4" name="Google Shape;4764;p66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5" h="10138" fill="none" extrusionOk="0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5" name="Google Shape;4765;p66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15690" fill="none" extrusionOk="0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6" name="Google Shape;4766;p66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1" h="5759" fill="none" extrusionOk="0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7" name="Google Shape;4767;p66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4" h="11420" fill="none" extrusionOk="0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8" name="Google Shape;4768;p66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8" h="10803" fill="none" extrusionOk="0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69" name="Google Shape;4769;p66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4671" fill="none" extrusionOk="0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70" name="Google Shape;4770;p66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4771" name="Google Shape;4771;p66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2" name="Google Shape;4772;p66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73" name="Google Shape;4773;p66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4774" name="Google Shape;4774;p66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5" name="Google Shape;4775;p66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76" name="Google Shape;4776;p66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4777" name="Google Shape;4777;p66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8" name="Google Shape;4778;p66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79" name="Google Shape;4779;p66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4780" name="Google Shape;4780;p66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1" name="Google Shape;4781;p66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82" name="Google Shape;4782;p66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4783" name="Google Shape;4783;p66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4" name="Google Shape;4784;p66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85" name="Google Shape;4785;p66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4786" name="Google Shape;4786;p66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7" name="Google Shape;4787;p66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88" name="Google Shape;4788;p66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4789" name="Google Shape;4789;p66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0" name="Google Shape;4790;p66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91" name="Google Shape;4791;p66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4792" name="Google Shape;4792;p66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3" name="Google Shape;4793;p66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94" name="Google Shape;4794;p66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4795" name="Google Shape;4795;p66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6" name="Google Shape;4796;p66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97" name="Google Shape;4797;p66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4798" name="Google Shape;4798;p66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9" name="Google Shape;4799;p66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800" name="Google Shape;4800;p66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4801" name="Google Shape;4801;p66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2" name="Google Shape;4802;p66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803" name="Google Shape;4803;p66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4804" name="Google Shape;4804;p66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5" name="Google Shape;4805;p66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806" name="Google Shape;4806;p66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4807" name="Google Shape;4807;p66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5" extrusionOk="0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8" name="Google Shape;4808;p66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6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809" name="Google Shape;4809;p66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4810" name="Google Shape;4810;p66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close/>
                  </a:path>
                </a:pathLst>
              </a:custGeom>
              <a:no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4811" name="Google Shape;4811;p66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4812" name="Google Shape;4812;p66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1" h="630" fill="none" extrusionOk="0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3" name="Google Shape;4813;p66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9" h="9836" fill="none" extrusionOk="0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4814" name="Google Shape;4814;p66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4815" name="Google Shape;4815;p66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07" h="2831" fill="none" extrusionOk="0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16" name="Google Shape;4816;p66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2" h="1803" fill="none" extrusionOk="0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4817" name="Google Shape;4817;p66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4818" name="Google Shape;4818;p66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38" h="13066" fill="none" extrusionOk="0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819" name="Google Shape;4819;p66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234" h="10077" fill="none" extrusionOk="0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820" name="Google Shape;4820;p66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32" h="10090" fill="none" extrusionOk="0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821" name="Google Shape;4821;p66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19" h="3135" fill="none" extrusionOk="0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822" name="Google Shape;4822;p66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505" h="6956" fill="none" extrusionOk="0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823" name="Google Shape;4823;p66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9521" h="1307" fill="none" extrusionOk="0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824" name="Google Shape;4824;p66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593" h="8081" fill="none" extrusionOk="0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4825" name="Google Shape;4825;p66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118" h="6473" fill="none" extrusionOk="0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grpSp>
                  <p:nvGrpSpPr>
                    <p:cNvPr id="4826" name="Google Shape;4826;p66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4827" name="Google Shape;4827;p66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6739" h="2674" fill="none" extrusionOk="0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28" name="Google Shape;4828;p66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54" h="8033" fill="none" extrusionOk="0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29" name="Google Shape;4829;p66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263" h="9049" fill="none" extrusionOk="0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0" name="Google Shape;4830;p66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848" h="10162" fill="none" extrusionOk="0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1" name="Google Shape;4831;p66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590" h="6714" fill="none" extrusionOk="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2" name="Google Shape;4832;p66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831" h="12388" fill="none" extrusionOk="0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3" name="Google Shape;4833;p66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11" h="4755" fill="none" extrusionOk="0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4" name="Google Shape;4834;p66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945" h="2384" fill="none" extrusionOk="0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5" name="Google Shape;4835;p66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723" h="2457" fill="none" extrusionOk="0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6" name="Google Shape;4836;p66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130" h="6509" fill="none" extrusionOk="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7" name="Google Shape;4837;p66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19" h="6993" fill="none" extrusionOk="0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8" name="Google Shape;4838;p66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194" h="884" fill="none" extrusionOk="0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39" name="Google Shape;4839;p66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28" h="7525" fill="none" extrusionOk="0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4840" name="Google Shape;4840;p66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39" h="12763" fill="none" extrusionOk="0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grpSp>
                    <p:nvGrpSpPr>
                      <p:cNvPr id="4841" name="Google Shape;4841;p66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4842" name="Google Shape;4842;p66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461" h="13549" fill="none" extrusionOk="0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43" name="Google Shape;4843;p66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476" h="7465" fill="none" extrusionOk="0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44" name="Google Shape;4844;p66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231" h="6969" fill="none" extrusionOk="0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45" name="Google Shape;4845;p66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25" h="9134" fill="none" extrusionOk="0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46" name="Google Shape;4846;p66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00" h="10320" fill="none" extrusionOk="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47" name="Google Shape;4847;p66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8235" h="66195" fill="none" extrusionOk="0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48" name="Google Shape;4848;p66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69242" h="40223" fill="none" extrusionOk="0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49" name="Google Shape;4849;p66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860" h="34054" fill="none" extrusionOk="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0" name="Google Shape;4850;p66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2666" h="10017" fill="none" extrusionOk="0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1" name="Google Shape;4851;p66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900" h="823" fill="none" extrusionOk="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2" name="Google Shape;4852;p66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267" h="19816" fill="none" extrusionOk="0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3" name="Google Shape;4853;p66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054" h="14964" fill="none" extrusionOk="0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4" name="Google Shape;4854;p66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828" h="32384" fill="none" extrusionOk="0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5" name="Google Shape;4855;p66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7989" h="1344" fill="none" extrusionOk="0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6" name="Google Shape;4856;p66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300" h="17384" fill="none" extrusionOk="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7" name="Google Shape;4857;p66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017" h="12570" fill="none" extrusionOk="0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8" name="Google Shape;4858;p66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034" h="12872" fill="none" extrusionOk="0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59" name="Google Shape;4859;p66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1807" h="17106" fill="none" extrusionOk="0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0" name="Google Shape;4860;p66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150" h="7247" fill="none" extrusionOk="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1" name="Google Shape;4861;p66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549" h="509" fill="none" extrusionOk="0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2" name="Google Shape;4862;p66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969" h="17360" fill="none" extrusionOk="0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3" name="Google Shape;4863;p66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179" h="15557" fill="none" extrusionOk="0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4" name="Google Shape;4864;p66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4166" h="2481" fill="none" extrusionOk="0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4865" name="Google Shape;4865;p66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0090" h="5421" fill="none" extrusionOk="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grpSp>
                      <p:nvGrpSpPr>
                        <p:cNvPr id="4866" name="Google Shape;4866;p66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4867" name="Google Shape;4867;p66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4828" h="485" fill="none" extrusionOk="0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w="1825" cap="flat" cmpd="sng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type="none" w="sm" len="sm"/>
                            <a:tailEnd type="none" w="sm" len="sm"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grpSp>
                        <p:nvGrpSpPr>
                          <p:cNvPr id="4868" name="Google Shape;4868;p66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4869" name="Google Shape;4869;p66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8727" h="15497" fill="none" extrusionOk="0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870" name="Google Shape;4870;p66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4384" h="15146" fill="none" extrusionOk="0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871" name="Google Shape;4871;p66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5082" h="5771" fill="none" extrusionOk="0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872" name="Google Shape;4872;p66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707" h="3316" fill="none" extrusionOk="0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873" name="Google Shape;4873;p66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4102" h="15146" fill="none" extrusionOk="0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874" name="Google Shape;4874;p66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2904" h="9267" fill="none" extrusionOk="0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875" name="Google Shape;4875;p66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670" h="3666" fill="none" extrusionOk="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grpSp>
                          <p:nvGrpSpPr>
                            <p:cNvPr id="4876" name="Google Shape;4876;p66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4877" name="Google Shape;4877;p66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1819" h="11662" fill="none" extrusionOk="0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78" name="Google Shape;4878;p66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271" h="22610" fill="none" extrusionOk="0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79" name="Google Shape;4879;p66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9025" h="26409" fill="none" extrusionOk="0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0" name="Google Shape;4880;p66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5614" h="17711" fill="none" extrusionOk="0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1" name="Google Shape;4881;p66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3219" h="21026" fill="none" extrusionOk="0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2" name="Google Shape;4882;p66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3525" h="3207" fill="none" extrusionOk="0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3" name="Google Shape;4883;p66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561" h="10078" fill="none" extrusionOk="0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4" name="Google Shape;4884;p66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2642" h="4392" fill="none" extrusionOk="0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5" name="Google Shape;4885;p66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400" h="15001" fill="none" extrusionOk="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6" name="Google Shape;4886;p66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7126" h="11795" fill="none" extrusionOk="0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7" name="Google Shape;4887;p66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441" h="11348" fill="none" extrusionOk="0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8" name="Google Shape;4888;p66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327" h="9013" fill="none" extrusionOk="0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4889" name="Google Shape;4889;p66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0247" h="2577" fill="none" extrusionOk="0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4890" name="Google Shape;4890;p66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4891" name="Google Shape;4891;p66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1820" h="6836" fill="none" extrusionOk="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892" name="Google Shape;4892;p66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3162" h="1670" fill="none" extrusionOk="0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893" name="Google Shape;4893;p66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239" h="16283" fill="none" extrusionOk="0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894" name="Google Shape;4894;p66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85" h="20952" fill="none" extrusionOk="0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895" name="Google Shape;4895;p66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779" h="6739" fill="none" extrusionOk="0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896" name="Google Shape;4896;p66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9086" h="594" fill="none" extrusionOk="0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4897" name="Google Shape;4897;p66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723" h="4186" fill="none" extrusionOk="0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4898" name="Google Shape;4898;p66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4899" name="Google Shape;4899;p66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7320" h="14081" fill="none" extrusionOk="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00" name="Google Shape;4900;p66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1428" h="16803" fill="none" extrusionOk="0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01" name="Google Shape;4901;p66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3339" h="20977" fill="none" extrusionOk="0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02" name="Google Shape;4902;p66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9412" h="18594" fill="none" extrusionOk="0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4903" name="Google Shape;4903;p66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2844" h="16465" fill="none" extrusionOk="0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4904" name="Google Shape;4904;p66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4905" name="Google Shape;4905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53735" h="72703" fill="none" extrusionOk="0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4906" name="Google Shape;4906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153339" h="87013" fill="none" extrusionOk="0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4907" name="Google Shape;4907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24703" h="45630" fill="none" extrusionOk="0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4908" name="Google Shape;4908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3231" h="3182" fill="none" extrusionOk="0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4909" name="Google Shape;4909;p66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54" h="5565" fill="none" extrusionOk="0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910" name="Google Shape;4910;p66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872" h="2565" fill="none" extrusionOk="0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4911" name="Google Shape;4911;p66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3521" h="3969" fill="none" extrusionOk="0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4912" name="Google Shape;4912;p66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8570" h="21376" fill="none" extrusionOk="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4913" name="Google Shape;4913;p66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4914" name="Google Shape;4914;p66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15" name="Google Shape;4915;p66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16" name="Google Shape;4916;p66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4917" name="Google Shape;4917;p66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18" name="Google Shape;4918;p66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19" name="Google Shape;4919;p66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4920" name="Google Shape;4920;p66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21" name="Google Shape;4921;p66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22" name="Google Shape;4922;p66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4923" name="Google Shape;4923;p66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24" name="Google Shape;4924;p66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25" name="Google Shape;4925;p66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4926" name="Google Shape;4926;p66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27" name="Google Shape;4927;p66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28" name="Google Shape;4928;p66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4929" name="Google Shape;4929;p66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30" name="Google Shape;4930;p66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9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31" name="Google Shape;4931;p66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4932" name="Google Shape;4932;p66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33" name="Google Shape;4933;p66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34" name="Google Shape;4934;p66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4935" name="Google Shape;4935;p66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36" name="Google Shape;4936;p66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37" name="Google Shape;4937;p66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4938" name="Google Shape;4938;p66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39" name="Google Shape;4939;p66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40" name="Google Shape;4940;p66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4941" name="Google Shape;4941;p66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42" name="Google Shape;4942;p66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43" name="Google Shape;4943;p66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4944" name="Google Shape;4944;p66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45" name="Google Shape;4945;p66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46" name="Google Shape;4946;p66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4947" name="Google Shape;4947;p66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2" h="4114" extrusionOk="0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48" name="Google Shape;4948;p66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6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49" name="Google Shape;4949;p66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4950" name="Google Shape;4950;p66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1" name="Google Shape;4951;p66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52" name="Google Shape;4952;p66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4953" name="Google Shape;4953;p66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4" name="Google Shape;4954;p66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2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55" name="Google Shape;4955;p66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4956" name="Google Shape;4956;p66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57" name="Google Shape;4957;p66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58" name="Google Shape;4958;p66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4959" name="Google Shape;4959;p66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60" name="Google Shape;4960;p66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4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61" name="Google Shape;4961;p66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4962" name="Google Shape;4962;p66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63" name="Google Shape;4963;p66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64" name="Google Shape;4964;p66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4965" name="Google Shape;4965;p66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66" name="Google Shape;4966;p66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67" name="Google Shape;4967;p66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4968" name="Google Shape;4968;p66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69" name="Google Shape;4969;p66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70" name="Google Shape;4970;p66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4971" name="Google Shape;4971;p66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72" name="Google Shape;4972;p66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73" name="Google Shape;4973;p66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4974" name="Google Shape;4974;p66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75" name="Google Shape;4975;p66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76" name="Google Shape;4976;p66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4977" name="Google Shape;4977;p66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78" name="Google Shape;4978;p66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79" name="Google Shape;4979;p66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4980" name="Google Shape;4980;p66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81" name="Google Shape;4981;p66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82" name="Google Shape;4982;p66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4983" name="Google Shape;4983;p66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84" name="Google Shape;4984;p66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85" name="Google Shape;4985;p66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4986" name="Google Shape;4986;p66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87" name="Google Shape;4987;p66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88" name="Google Shape;4988;p66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4989" name="Google Shape;4989;p66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90" name="Google Shape;4990;p66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91" name="Google Shape;4991;p66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4992" name="Google Shape;4992;p66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93" name="Google Shape;4993;p66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94" name="Google Shape;4994;p66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4995" name="Google Shape;4995;p66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96" name="Google Shape;4996;p66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9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997" name="Google Shape;4997;p66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4998" name="Google Shape;4998;p66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99" name="Google Shape;4999;p66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00" name="Google Shape;5000;p66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5001" name="Google Shape;5001;p66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02" name="Google Shape;5002;p66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03" name="Google Shape;5003;p66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5004" name="Google Shape;5004;p66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05" name="Google Shape;5005;p66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06" name="Google Shape;5006;p66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5007" name="Google Shape;5007;p66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08" name="Google Shape;5008;p66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09" name="Google Shape;5009;p66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5010" name="Google Shape;5010;p66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5877" extrusionOk="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11" name="Google Shape;5011;p66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13" extrusionOk="0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12" name="Google Shape;5012;p66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5013" name="Google Shape;5013;p66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14" name="Google Shape;5014;p66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15" name="Google Shape;5015;p66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5016" name="Google Shape;5016;p66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17" name="Google Shape;5017;p66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18" name="Google Shape;5018;p66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5019" name="Google Shape;5019;p66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0" h="5036" extrusionOk="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20" name="Google Shape;5020;p66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3" h="2571" extrusionOk="0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21" name="Google Shape;5021;p66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5022" name="Google Shape;5022;p66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23" name="Google Shape;5023;p66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24" name="Google Shape;5024;p66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5025" name="Google Shape;5025;p66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26" name="Google Shape;5026;p66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3" h="1654" extrusionOk="0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27" name="Google Shape;5027;p66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5028" name="Google Shape;5028;p66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29" name="Google Shape;5029;p66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30" name="Google Shape;5030;p66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5031" name="Google Shape;5031;p66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5" h="5762" extrusionOk="0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32" name="Google Shape;5032;p66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" h="3295" extrusionOk="0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33" name="Google Shape;5033;p66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5034" name="Google Shape;5034;p66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35" name="Google Shape;5035;p66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36" name="Google Shape;5036;p66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5037" name="Google Shape;5037;p66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83" extrusionOk="0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38" name="Google Shape;5038;p66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1" h="1931" extrusionOk="0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39" name="Google Shape;5039;p66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5040" name="Google Shape;5040;p66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41" name="Google Shape;5041;p66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42" name="Google Shape;5042;p66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5043" name="Google Shape;5043;p66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4" h="4167" extrusionOk="0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44" name="Google Shape;5044;p66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1702" extrusionOk="0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45" name="Google Shape;5045;p66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5046" name="Google Shape;5046;p66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47" name="Google Shape;5047;p66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48" name="Google Shape;5048;p66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5049" name="Google Shape;5049;p66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50" name="Google Shape;5050;p66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51" name="Google Shape;5051;p66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5052" name="Google Shape;5052;p66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53" name="Google Shape;5053;p66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54" name="Google Shape;5054;p66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5055" name="Google Shape;5055;p66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56" name="Google Shape;5056;p66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57" name="Google Shape;5057;p66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5058" name="Google Shape;5058;p66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59" name="Google Shape;5059;p66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60" name="Google Shape;5060;p66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5061" name="Google Shape;5061;p66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62" name="Google Shape;5062;p66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63" name="Google Shape;5063;p66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5064" name="Google Shape;5064;p66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65" name="Google Shape;5065;p66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66" name="Google Shape;5066;p66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5067" name="Google Shape;5067;p66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68" name="Google Shape;5068;p66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3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69" name="Google Shape;5069;p66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5070" name="Google Shape;5070;p66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71" name="Google Shape;5071;p66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72" name="Google Shape;5072;p66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5073" name="Google Shape;5073;p66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74" name="Google Shape;5074;p66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2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75" name="Google Shape;5075;p66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5076" name="Google Shape;5076;p66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77" name="Google Shape;5077;p66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78" name="Google Shape;5078;p66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5079" name="Google Shape;5079;p66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0" name="Google Shape;5080;p66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81" name="Google Shape;5081;p66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5082" name="Google Shape;5082;p66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3" name="Google Shape;5083;p66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84" name="Google Shape;5084;p66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5085" name="Google Shape;5085;p66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0" extrusionOk="0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6" name="Google Shape;5086;p66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87" name="Google Shape;5087;p66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5088" name="Google Shape;5088;p66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9" name="Google Shape;5089;p66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90" name="Google Shape;5090;p66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5091" name="Google Shape;5091;p66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9" extrusionOk="0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2" name="Google Shape;5092;p66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93" name="Google Shape;5093;p66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5094" name="Google Shape;5094;p66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5" name="Google Shape;5095;p66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96" name="Google Shape;5096;p66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5097" name="Google Shape;5097;p66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8" name="Google Shape;5098;p66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099" name="Google Shape;5099;p66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5409" h="4644" extrusionOk="0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66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178" extrusionOk="0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01" name="Google Shape;5101;p66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5102" name="Google Shape;5102;p66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74" extrusionOk="0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3" name="Google Shape;5103;p66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4" h="1925" extrusionOk="0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04" name="Google Shape;5104;p66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5105" name="Google Shape;5105;p66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0" h="5432" extrusionOk="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6" name="Google Shape;5106;p66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3" h="2976" extrusionOk="0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107" name="Google Shape;5107;p66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avLst/>
                <a:gdLst/>
                <a:ahLst/>
                <a:cxnLst/>
                <a:rect l="l" t="t" r="r" b="b"/>
                <a:pathLst>
                  <a:path w="3992" h="3420" extrusionOk="0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66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9" extrusionOk="0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09" name="Google Shape;5109;p66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5110" name="Google Shape;5110;p66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1" name="Google Shape;5111;p66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12" name="Google Shape;5112;p66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5113" name="Google Shape;5113;p66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4" name="Google Shape;5114;p66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15" name="Google Shape;5115;p66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5116" name="Google Shape;5116;p66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7" name="Google Shape;5117;p66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18" name="Google Shape;5118;p66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5119" name="Google Shape;5119;p66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24" extrusionOk="0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0" name="Google Shape;5120;p66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21" name="Google Shape;5121;p66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5122" name="Google Shape;5122;p66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3" name="Google Shape;5123;p66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24" name="Google Shape;5124;p66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5125" name="Google Shape;5125;p66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6" name="Google Shape;5126;p66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27" name="Google Shape;5127;p66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5128" name="Google Shape;5128;p66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5" extrusionOk="0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9" name="Google Shape;5129;p66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30" name="Google Shape;5130;p66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5131" name="Google Shape;5131;p66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2" name="Google Shape;5132;p66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33" name="Google Shape;5133;p66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5134" name="Google Shape;5134;p66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5" name="Google Shape;5135;p66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36" name="Google Shape;5136;p66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5137" name="Google Shape;5137;p66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8" name="Google Shape;5138;p66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3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39" name="Google Shape;5139;p66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5140" name="Google Shape;5140;p66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2058" extrusionOk="0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41" name="Google Shape;5141;p66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582" extrusionOk="0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42" name="Google Shape;5142;p66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5143" name="Google Shape;5143;p66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44" name="Google Shape;5144;p66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145" name="Google Shape;5145;p66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avLst/>
                <a:gdLst/>
                <a:ahLst/>
                <a:cxnLst/>
                <a:rect l="l" t="t" r="r" b="b"/>
                <a:pathLst>
                  <a:path w="3993" h="3421" extrusionOk="0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66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69" extrusionOk="0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147" name="Google Shape;5147;p66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5148" name="Google Shape;5148;p66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49" name="Google Shape;5149;p66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50" name="Google Shape;5150;p66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5151" name="Google Shape;5151;p66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52" name="Google Shape;5152;p66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53" name="Google Shape;5153;p66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5154" name="Google Shape;5154;p66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55" name="Google Shape;5155;p66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56" name="Google Shape;5156;p66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5157" name="Google Shape;5157;p66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13" extrusionOk="0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58" name="Google Shape;5158;p66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59" name="Google Shape;5159;p66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5160" name="Google Shape;5160;p66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61" name="Google Shape;5161;p66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62" name="Google Shape;5162;p66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5163" name="Google Shape;5163;p66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64" name="Google Shape;5164;p66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969" extrusionOk="0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65" name="Google Shape;5165;p66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5166" name="Google Shape;5166;p66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67" name="Google Shape;5167;p66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7" extrusionOk="0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68" name="Google Shape;5168;p66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5169" name="Google Shape;5169;p66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24" extrusionOk="0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70" name="Google Shape;5170;p66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71" name="Google Shape;5171;p66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5172" name="Google Shape;5172;p66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7" extrusionOk="0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73" name="Google Shape;5173;p66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69" extrusionOk="0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74" name="Google Shape;5174;p66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5175" name="Google Shape;5175;p66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76" name="Google Shape;5176;p66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77" name="Google Shape;5177;p66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5178" name="Google Shape;5178;p66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79" name="Google Shape;5179;p66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80" name="Google Shape;5180;p66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5181" name="Google Shape;5181;p66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82" name="Google Shape;5182;p66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83" name="Google Shape;5183;p66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5184" name="Google Shape;5184;p66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85" name="Google Shape;5185;p66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86" name="Google Shape;5186;p66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5187" name="Google Shape;5187;p66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5" h="3425" extrusionOk="0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88" name="Google Shape;5188;p66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89" name="Google Shape;5189;p66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5190" name="Google Shape;5190;p66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91" name="Google Shape;5191;p66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92" name="Google Shape;5192;p66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5193" name="Google Shape;5193;p66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5" h="4073" extrusionOk="0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94" name="Google Shape;5194;p66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1617" extrusionOk="0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95" name="Google Shape;5195;p66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5196" name="Google Shape;5196;p66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97" name="Google Shape;5197;p66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98" name="Google Shape;5198;p66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5199" name="Google Shape;5199;p66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00" name="Google Shape;5200;p66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01" name="Google Shape;5201;p66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5202" name="Google Shape;5202;p66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" h="4008" extrusionOk="0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03" name="Google Shape;5203;p66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549" extrusionOk="0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04" name="Google Shape;5204;p66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5205" name="Google Shape;5205;p66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06" name="Google Shape;5206;p66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07" name="Google Shape;5207;p66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5208" name="Google Shape;5208;p66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61" extrusionOk="0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09" name="Google Shape;5209;p66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10" name="Google Shape;5210;p66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5211" name="Google Shape;5211;p66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2" name="Google Shape;5212;p66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9" h="1186" extrusionOk="0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13" name="Google Shape;5213;p66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5214" name="Google Shape;5214;p66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5" name="Google Shape;5215;p66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16" name="Google Shape;5216;p66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5217" name="Google Shape;5217;p66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18" name="Google Shape;5218;p66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6" extrusionOk="0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219" name="Google Shape;5219;p66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avLst/>
                <a:gdLst/>
                <a:ahLst/>
                <a:cxnLst/>
                <a:rect l="l" t="t" r="r" b="b"/>
                <a:pathLst>
                  <a:path w="4259" h="3648" extrusionOk="0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66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99" extrusionOk="0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221" name="Google Shape;5221;p66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5222" name="Google Shape;5222;p66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3" h="4612" extrusionOk="0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3" name="Google Shape;5223;p66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" h="2156" extrusionOk="0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24" name="Google Shape;5224;p66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5225" name="Google Shape;5225;p66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6" name="Google Shape;5226;p66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2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27" name="Google Shape;5227;p66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5228" name="Google Shape;5228;p66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29" name="Google Shape;5229;p66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7" extrusionOk="0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230" name="Google Shape;5230;p66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5231" name="Google Shape;5231;p66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5232" name="Google Shape;5232;p66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23" h="65420" fill="none" extrusionOk="0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3" name="Google Shape;5233;p66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2" h="87218" fill="none" extrusionOk="0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4" name="Google Shape;5234;p66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9909" fill="none" extrusionOk="0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5" name="Google Shape;5235;p66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0" h="14868" fill="none" extrusionOk="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6" name="Google Shape;5236;p66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3" h="2819" fill="none" extrusionOk="0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7" name="Google Shape;5237;p66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14323" fill="none" extrusionOk="0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8" name="Google Shape;5238;p66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5" h="17820" fill="none" extrusionOk="0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39" name="Google Shape;5239;p66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9" h="6678" fill="none" extrusionOk="0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0" name="Google Shape;5240;p66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1" h="3799" fill="none" extrusionOk="0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1" name="Google Shape;5241;p66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9787" fill="none" extrusionOk="0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2" name="Google Shape;5242;p66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5" h="14807" fill="none" extrusionOk="0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3" name="Google Shape;5243;p66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15134" fill="none" extrusionOk="0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4" name="Google Shape;5244;p66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51" h="7694" fill="none" extrusionOk="0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5" name="Google Shape;5245;p66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17" h="1924" fill="none" extrusionOk="0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6" name="Google Shape;5246;p66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2" h="3038" fill="none" extrusionOk="0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7" name="Google Shape;5247;p66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9811" fill="none" extrusionOk="0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8" name="Google Shape;5248;p66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4" h="1175" fill="none" extrusionOk="0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49" name="Google Shape;5249;p66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13344" fill="none" extrusionOk="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0" name="Google Shape;5250;p66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9" h="1" fill="none" extrusionOk="0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1" name="Google Shape;5251;p66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5" h="8046" fill="none" extrusionOk="0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2" name="Google Shape;5252;p66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3" h="8118" fill="none" extrusionOk="0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3" name="Google Shape;5253;p66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1" h="4670" fill="none" extrusionOk="0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4" name="Google Shape;5254;p66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3" h="10089" fill="none" extrusionOk="0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5" name="Google Shape;5255;p66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0" h="8601" fill="none" extrusionOk="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6" name="Google Shape;5256;p66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5" h="1622" fill="none" extrusionOk="0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7" name="Google Shape;5257;p66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8" h="5167" fill="none" extrusionOk="0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8" name="Google Shape;5258;p66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0" h="14554" fill="none" extrusionOk="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59" name="Google Shape;5259;p66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9" h="7767" fill="none" extrusionOk="0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0" name="Google Shape;5260;p66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8" h="8614" fill="none" extrusionOk="0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1" name="Google Shape;5261;p66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78" h="6788" fill="none" extrusionOk="0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2" name="Google Shape;5262;p66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1" h="9690" fill="none" extrusionOk="0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3" name="Google Shape;5263;p66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6" h="12400" fill="none" extrusionOk="0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4" name="Google Shape;5264;p66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0" h="6194" fill="none" extrusionOk="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5" name="Google Shape;5265;p66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6" h="2711" fill="none" extrusionOk="0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6" name="Google Shape;5266;p66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2" h="17336" fill="none" extrusionOk="0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7" name="Google Shape;5267;p66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6" h="14626" fill="none" extrusionOk="0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8" name="Google Shape;5268;p66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0" h="6618" fill="none" extrusionOk="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69" name="Google Shape;5269;p66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5" h="12593" fill="none" extrusionOk="0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0" name="Google Shape;5270;p66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7" h="5312" fill="none" extrusionOk="0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1" name="Google Shape;5271;p66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8" h="11336" fill="none" extrusionOk="0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2" name="Google Shape;5272;p66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2" h="4598" fill="none" extrusionOk="0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3" name="Google Shape;5273;p66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8" h="6267" fill="none" extrusionOk="0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4" name="Google Shape;5274;p66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12146" fill="none" extrusionOk="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5" name="Google Shape;5275;p66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53" h="5082" fill="none" extrusionOk="0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6" name="Google Shape;5276;p66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9" h="22235" fill="none" extrusionOk="0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7" name="Google Shape;5277;p66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2" h="14203" fill="none" extrusionOk="0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8" name="Google Shape;5278;p66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2" h="9304" fill="none" extrusionOk="0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79" name="Google Shape;5279;p66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7" h="17832" fill="none" extrusionOk="0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0" name="Google Shape;5280;p66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4" h="1307" fill="none" extrusionOk="0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1" name="Google Shape;5281;p66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0" h="8759" fill="none" extrusionOk="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2" name="Google Shape;5282;p66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8251" fill="none" extrusionOk="0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3" name="Google Shape;5283;p66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7" h="2021" fill="none" extrusionOk="0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4" name="Google Shape;5284;p66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2932" fill="none" extrusionOk="0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5" name="Google Shape;5285;p66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70" h="6194" fill="none" extrusionOk="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6" name="Google Shape;5286;p66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4" h="11844" fill="none" extrusionOk="0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87" name="Google Shape;5287;p66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6703" fill="none" extrusionOk="0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88" name="Google Shape;5288;p66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5289" name="Google Shape;5289;p66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0" name="Google Shape;5290;p66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91" name="Google Shape;5291;p66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5292" name="Google Shape;5292;p66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3" name="Google Shape;5293;p66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94" name="Google Shape;5294;p66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5295" name="Google Shape;5295;p66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6" name="Google Shape;5296;p66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297" name="Google Shape;5297;p66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5298" name="Google Shape;5298;p66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5" extrusionOk="0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99" name="Google Shape;5299;p66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00" name="Google Shape;5300;p66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5301" name="Google Shape;5301;p66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2" name="Google Shape;5302;p66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03" name="Google Shape;5303;p66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5304" name="Google Shape;5304;p66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5" name="Google Shape;5305;p66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06" name="Google Shape;5306;p66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5307" name="Google Shape;5307;p66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08" name="Google Shape;5308;p66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09" name="Google Shape;5309;p66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5310" name="Google Shape;5310;p66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1" name="Google Shape;5311;p66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12" name="Google Shape;5312;p66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5313" name="Google Shape;5313;p66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2" extrusionOk="0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4" name="Google Shape;5314;p66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15" name="Google Shape;5315;p66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5316" name="Google Shape;5316;p66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17" name="Google Shape;5317;p66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18" name="Google Shape;5318;p66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5319" name="Google Shape;5319;p66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0" name="Google Shape;5320;p66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321" name="Google Shape;5321;p66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avLst/>
                <a:gdLst/>
                <a:ahLst/>
                <a:cxnLst/>
                <a:rect l="l" t="t" r="r" b="b"/>
                <a:pathLst>
                  <a:path w="6073" h="5204" extrusionOk="0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66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2727" extrusionOk="0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323" name="Google Shape;5323;p66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5324" name="Google Shape;5324;p66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5" name="Google Shape;5325;p66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26" name="Google Shape;5326;p66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5327" name="Google Shape;5327;p66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28" name="Google Shape;5328;p66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29" name="Google Shape;5329;p66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5330" name="Google Shape;5330;p66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1" name="Google Shape;5331;p66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32" name="Google Shape;5332;p66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5333" name="Google Shape;5333;p66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4" name="Google Shape;5334;p66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35" name="Google Shape;5335;p66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5336" name="Google Shape;5336;p66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37" name="Google Shape;5337;p66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38" name="Google Shape;5338;p66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5339" name="Google Shape;5339;p66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0" name="Google Shape;5340;p66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41" name="Google Shape;5341;p66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5342" name="Google Shape;5342;p66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3" name="Google Shape;5343;p66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44" name="Google Shape;5344;p66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5345" name="Google Shape;5345;p66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0" h="4115" extrusionOk="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6" name="Google Shape;5346;p66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47" name="Google Shape;5347;p66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5348" name="Google Shape;5348;p66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49" name="Google Shape;5349;p66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5" extrusionOk="0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50" name="Google Shape;5350;p66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5351" name="Google Shape;5351;p66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2" name="Google Shape;5352;p66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53" name="Google Shape;5353;p66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5354" name="Google Shape;5354;p66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5" name="Google Shape;5355;p66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56" name="Google Shape;5356;p66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5357" name="Google Shape;5357;p66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58" name="Google Shape;5358;p66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59" name="Google Shape;5359;p66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5360" name="Google Shape;5360;p66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8" h="4237" extrusionOk="0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1" name="Google Shape;5361;p66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780" extrusionOk="0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62" name="Google Shape;5362;p66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5363" name="Google Shape;5363;p66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7" h="3988" extrusionOk="0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4" name="Google Shape;5364;p66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5" h="1525" extrusionOk="0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65" name="Google Shape;5365;p66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5366" name="Google Shape;5366;p66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67" name="Google Shape;5367;p66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68" name="Google Shape;5368;p66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5369" name="Google Shape;5369;p66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0" name="Google Shape;5370;p66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71" name="Google Shape;5371;p66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5372" name="Google Shape;5372;p66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3" name="Google Shape;5373;p66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74" name="Google Shape;5374;p66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5375" name="Google Shape;5375;p66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6" name="Google Shape;5376;p66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" h="969" extrusionOk="0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77" name="Google Shape;5377;p66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5378" name="Google Shape;5378;p66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79" name="Google Shape;5379;p66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80" name="Google Shape;5380;p66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5381" name="Google Shape;5381;p66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2" name="Google Shape;5382;p66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83" name="Google Shape;5383;p66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5384" name="Google Shape;5384;p66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5" name="Google Shape;5385;p66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2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86" name="Google Shape;5386;p66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5387" name="Google Shape;5387;p66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88" name="Google Shape;5388;p66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89" name="Google Shape;5389;p66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5390" name="Google Shape;5390;p66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9" h="4236" extrusionOk="0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1" name="Google Shape;5391;p66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1779" extrusionOk="0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92" name="Google Shape;5392;p66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5393" name="Google Shape;5393;p66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7" h="3658" extrusionOk="0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4" name="Google Shape;5394;p66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2" h="1193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95" name="Google Shape;5395;p66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5396" name="Google Shape;5396;p66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97" name="Google Shape;5397;p66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87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398" name="Google Shape;5398;p66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5399" name="Google Shape;5399;p66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8" extrusionOk="0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0" name="Google Shape;5400;p66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01" name="Google Shape;5401;p66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5402" name="Google Shape;5402;p66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3" name="Google Shape;5403;p66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2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04" name="Google Shape;5404;p66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5405" name="Google Shape;5405;p66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7" h="4085" extrusionOk="0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6" name="Google Shape;5406;p66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629" extrusionOk="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07" name="Google Shape;5407;p66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5408" name="Google Shape;5408;p66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09" name="Google Shape;5409;p66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10" name="Google Shape;5410;p66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5411" name="Google Shape;5411;p66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7" extrusionOk="0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2" name="Google Shape;5412;p66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99" extrusionOk="0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13" name="Google Shape;5413;p66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5414" name="Google Shape;5414;p66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5" name="Google Shape;5415;p66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3" extrusionOk="0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16" name="Google Shape;5416;p66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5417" name="Google Shape;5417;p66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38" extrusionOk="0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18" name="Google Shape;5418;p66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282" extrusionOk="0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19" name="Google Shape;5419;p66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5420" name="Google Shape;5420;p66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44" extrusionOk="0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1" name="Google Shape;5421;p66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5" h="2275" extrusionOk="0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22" name="Google Shape;5422;p66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5423" name="Google Shape;5423;p66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24" name="Google Shape;5424;p66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9" name="Google Shape;5429;p67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5430" name="Google Shape;5430;p67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5431" name="Google Shape;5431;p67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432" name="Google Shape;5432;p67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433" name="Google Shape;5433;p6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5434" name="Google Shape;5434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435" name="Google Shape;5435;p67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5436" name="Google Shape;5436;p67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437" name="Google Shape;5437;p67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438" name="Google Shape;5438;p6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5439" name="Google Shape;5439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440" name="Google Shape;5440;p67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5441" name="Google Shape;5441;p67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442" name="Google Shape;5442;p67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443" name="Google Shape;5443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5444" name="Google Shape;5444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445" name="Google Shape;5445;p67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5446" name="Google Shape;5446;p67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447" name="Google Shape;5447;p67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448" name="Google Shape;5448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5449" name="Google Shape;5449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450" name="Google Shape;5450;p67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5451" name="Google Shape;5451;p67"/>
            <p:cNvSpPr/>
            <p:nvPr/>
          </p:nvSpPr>
          <p:spPr>
            <a:xfrm>
              <a:off x="2673740" y="4350566"/>
              <a:ext cx="270028" cy="11697"/>
            </a:xfrm>
            <a:custGeom>
              <a:avLst/>
              <a:gdLst/>
              <a:ahLst/>
              <a:cxnLst/>
              <a:rect l="l" t="t" r="r" b="b"/>
              <a:pathLst>
                <a:path w="106520" h="2706" extrusionOk="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52" name="Google Shape;5452;p67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5453" name="Google Shape;5453;p67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67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67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67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67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67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59" name="Google Shape;5459;p67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avLst/>
              <a:gdLst/>
              <a:ahLst/>
              <a:cxnLst/>
              <a:rect l="l" t="t" r="r" b="b"/>
              <a:pathLst>
                <a:path w="31949" h="27693" extrusionOk="0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5460" name="Google Shape;5460;p67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diamond" w="med" len="med"/>
              <a:tailEnd type="none" w="med" len="med"/>
            </a:ln>
          </p:spPr>
        </p:cxnSp>
        <p:grpSp>
          <p:nvGrpSpPr>
            <p:cNvPr id="5461" name="Google Shape;5461;p67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5462" name="Google Shape;5462;p67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5463" name="Google Shape;5463;p67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64" name="Google Shape;5464;p67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5465" name="Google Shape;5465;p67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diamond" w="med" len="med"/>
                <a:tailEnd type="none" w="med" len="med"/>
              </a:ln>
            </p:spPr>
          </p:cxnSp>
          <p:sp>
            <p:nvSpPr>
              <p:cNvPr id="5466" name="Google Shape;5466;p67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67" name="Google Shape;5467;p67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avLst/>
              <a:gdLst/>
              <a:ahLst/>
              <a:cxnLst/>
              <a:rect l="l" t="t" r="r" b="b"/>
              <a:pathLst>
                <a:path w="31949" h="27693" extrusionOk="0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5468" name="Google Shape;5468;p67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diamond" w="med" len="med"/>
              <a:tailEnd type="none" w="med" len="med"/>
            </a:ln>
          </p:spPr>
        </p:cxnSp>
        <p:grpSp>
          <p:nvGrpSpPr>
            <p:cNvPr id="5469" name="Google Shape;5469;p67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5470" name="Google Shape;5470;p67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5471" name="Google Shape;5471;p67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diamond" w="med" len="med"/>
                <a:tailEnd type="none" w="med" len="med"/>
              </a:ln>
            </p:spPr>
          </p:cxnSp>
        </p:grpSp>
      </p:grpSp>
      <p:grpSp>
        <p:nvGrpSpPr>
          <p:cNvPr id="5472" name="Google Shape;5472;p67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5473" name="Google Shape;5473;p67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w="28575" cap="flat" cmpd="sng">
              <a:solidFill>
                <a:srgbClr val="A5B7C6"/>
              </a:solidFill>
              <a:prstDash val="solid"/>
              <a:round/>
              <a:headEnd type="none" w="med" len="med"/>
              <a:tailEnd type="triangle" w="med" len="med"/>
            </a:ln>
          </p:spPr>
        </p:cxnSp>
        <p:grpSp>
          <p:nvGrpSpPr>
            <p:cNvPr id="5474" name="Google Shape;5474;p67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5475" name="Google Shape;5475;p67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5476" name="Google Shape;5476;p67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477" name="Google Shape;5477;p67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478" name="Google Shape;5478;p67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79" name="Google Shape;5479;p67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5480" name="Google Shape;5480;p67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5481" name="Google Shape;5481;p67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482" name="Google Shape;5482;p67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483" name="Google Shape;5483;p67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84" name="Google Shape;5484;p67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5485" name="Google Shape;5485;p67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5486" name="Google Shape;5486;p67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487" name="Google Shape;5487;p67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488" name="Google Shape;5488;p67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89" name="Google Shape;5489;p67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5490" name="Google Shape;5490;p67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5491" name="Google Shape;5491;p67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5492" name="Google Shape;5492;p67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493" name="Google Shape;5493;p67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494" name="Google Shape;5494;p67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5495" name="Google Shape;5495;p67"/>
            <p:cNvCxnSpPr>
              <a:stCxn id="5496" idx="6"/>
              <a:endCxn id="5497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5498" name="Google Shape;5498;p67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5499" name="Google Shape;5499;p67"/>
              <p:cNvCxnSpPr>
                <a:stCxn id="5500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496" name="Google Shape;5496;p67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67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01" name="Google Shape;5501;p67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5502" name="Google Shape;5502;p67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503" name="Google Shape;5503;p67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67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05" name="Google Shape;5505;p67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5506" name="Google Shape;5506;p67"/>
              <p:cNvCxnSpPr>
                <a:stCxn id="5507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508" name="Google Shape;5508;p67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67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09" name="Google Shape;5509;p67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5510" name="Google Shape;5510;p67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497" name="Google Shape;5497;p67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w="19050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67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512" name="Google Shape;5512;p67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5513" name="Google Shape;5513;p67"/>
            <p:cNvCxnSpPr>
              <a:stCxn id="5514" idx="4"/>
              <a:endCxn id="551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16" name="Google Shape;5516;p67"/>
            <p:cNvCxnSpPr>
              <a:stCxn id="5515" idx="0"/>
              <a:endCxn id="5517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18" name="Google Shape;5518;p67"/>
            <p:cNvCxnSpPr>
              <a:stCxn id="5517" idx="4"/>
              <a:endCxn id="5519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20" name="Google Shape;5520;p67"/>
            <p:cNvCxnSpPr>
              <a:stCxn id="5519" idx="0"/>
              <a:endCxn id="5521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521" name="Google Shape;5521;p67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7" name="Google Shape;5517;p67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4" name="Google Shape;5514;p67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9" name="Google Shape;5519;p67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5" name="Google Shape;5515;p67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w="19050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522" name="Google Shape;5522;p67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5523" name="Google Shape;5523;p67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67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67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67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67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28" name="Google Shape;5528;p67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5529" name="Google Shape;5529;p67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5530" name="Google Shape;5530;p67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67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67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3" name="Google Shape;5533;p67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5534" name="Google Shape;5534;p67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67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67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37" name="Google Shape;5537;p67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5538" name="Google Shape;5538;p67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67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67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41" name="Google Shape;5541;p67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5542" name="Google Shape;5542;p67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67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67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545" name="Google Shape;5545;p67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5546" name="Google Shape;5546;p67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5547" name="Google Shape;5547;p67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4" h="3951" extrusionOk="0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67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2" h="3951" extrusionOk="0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67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avLst/>
                <a:gdLst/>
                <a:ahLst/>
                <a:cxnLst/>
                <a:rect l="l" t="t" r="r" b="b"/>
                <a:pathLst>
                  <a:path w="7910" h="3964" extrusionOk="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67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avLst/>
                <a:gdLst/>
                <a:ahLst/>
                <a:cxnLst/>
                <a:rect l="l" t="t" r="r" b="b"/>
                <a:pathLst>
                  <a:path w="7904" h="3951" extrusionOk="0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67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avLst/>
                <a:gdLst/>
                <a:ahLst/>
                <a:cxnLst/>
                <a:rect l="l" t="t" r="r" b="b"/>
                <a:pathLst>
                  <a:path w="7910" h="3964" extrusionOk="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552" name="Google Shape;5552;p67"/>
            <p:cNvSpPr/>
            <p:nvPr/>
          </p:nvSpPr>
          <p:spPr>
            <a:xfrm>
              <a:off x="6899264" y="2673830"/>
              <a:ext cx="225242" cy="361476"/>
            </a:xfrm>
            <a:custGeom>
              <a:avLst/>
              <a:gdLst/>
              <a:ahLst/>
              <a:cxnLst/>
              <a:rect l="l" t="t" r="r" b="b"/>
              <a:pathLst>
                <a:path w="5485" h="8802" extrusionOk="0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67"/>
            <p:cNvSpPr/>
            <p:nvPr/>
          </p:nvSpPr>
          <p:spPr>
            <a:xfrm>
              <a:off x="7198259" y="2534077"/>
              <a:ext cx="235261" cy="360532"/>
            </a:xfrm>
            <a:custGeom>
              <a:avLst/>
              <a:gdLst/>
              <a:ahLst/>
              <a:cxnLst/>
              <a:rect l="l" t="t" r="r" b="b"/>
              <a:pathLst>
                <a:path w="5729" h="8779" extrusionOk="0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67"/>
            <p:cNvSpPr/>
            <p:nvPr/>
          </p:nvSpPr>
          <p:spPr>
            <a:xfrm>
              <a:off x="7493639" y="2673830"/>
              <a:ext cx="225200" cy="361476"/>
            </a:xfrm>
            <a:custGeom>
              <a:avLst/>
              <a:gdLst/>
              <a:ahLst/>
              <a:cxnLst/>
              <a:rect l="l" t="t" r="r" b="b"/>
              <a:pathLst>
                <a:path w="5484" h="8802" extrusionOk="0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67"/>
            <p:cNvSpPr/>
            <p:nvPr/>
          </p:nvSpPr>
          <p:spPr>
            <a:xfrm>
              <a:off x="7792387" y="2534077"/>
              <a:ext cx="235261" cy="360532"/>
            </a:xfrm>
            <a:custGeom>
              <a:avLst/>
              <a:gdLst/>
              <a:ahLst/>
              <a:cxnLst/>
              <a:rect l="l" t="t" r="r" b="b"/>
              <a:pathLst>
                <a:path w="5729" h="8779" extrusionOk="0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67"/>
            <p:cNvSpPr/>
            <p:nvPr/>
          </p:nvSpPr>
          <p:spPr>
            <a:xfrm>
              <a:off x="8090150" y="2673789"/>
              <a:ext cx="225857" cy="361517"/>
            </a:xfrm>
            <a:custGeom>
              <a:avLst/>
              <a:gdLst/>
              <a:ahLst/>
              <a:cxnLst/>
              <a:rect l="l" t="t" r="r" b="b"/>
              <a:pathLst>
                <a:path w="5500" h="8803" extrusionOk="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57" name="Google Shape;5557;p67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5558" name="Google Shape;5558;p67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67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67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67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67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67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67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67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67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67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8" name="Google Shape;5568;p67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5569" name="Google Shape;5569;p67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avLst/>
              <a:gdLst/>
              <a:ahLst/>
              <a:cxnLst/>
              <a:rect l="l" t="t" r="r" b="b"/>
              <a:pathLst>
                <a:path w="34893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67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avLst/>
              <a:gdLst/>
              <a:ahLst/>
              <a:cxnLst/>
              <a:rect l="l" t="t" r="r" b="b"/>
              <a:pathLst>
                <a:path w="34926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67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avLst/>
              <a:gdLst/>
              <a:ahLst/>
              <a:cxnLst/>
              <a:rect l="l" t="t" r="r" b="b"/>
              <a:pathLst>
                <a:path w="34926" h="34893" extrusionOk="0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67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avLst/>
              <a:gdLst/>
              <a:ahLst/>
              <a:cxnLst/>
              <a:rect l="l" t="t" r="r" b="b"/>
              <a:pathLst>
                <a:path w="34893" h="34893" extrusionOk="0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67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avLst/>
              <a:gdLst/>
              <a:ahLst/>
              <a:cxnLst/>
              <a:rect l="l" t="t" r="r" b="b"/>
              <a:pathLst>
                <a:path w="44066" h="22050" fill="none" extrusionOk="0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w="20850" cap="rnd" cmpd="sng">
              <a:solidFill>
                <a:srgbClr val="435D74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67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avLst/>
              <a:gdLst/>
              <a:ahLst/>
              <a:cxnLst/>
              <a:rect l="l" t="t" r="r" b="b"/>
              <a:pathLst>
                <a:path w="44066" h="22017" fill="none" extrusionOk="0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w="20850" cap="rnd" cmpd="sng">
              <a:solidFill>
                <a:srgbClr val="5F7D95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67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avLst/>
              <a:gdLst/>
              <a:ahLst/>
              <a:cxnLst/>
              <a:rect l="l" t="t" r="r" b="b"/>
              <a:pathLst>
                <a:path w="44065" h="22050" fill="none" extrusionOk="0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w="20850" cap="rnd" cmpd="sng">
              <a:solidFill>
                <a:srgbClr val="869FB2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67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avLst/>
              <a:gdLst/>
              <a:ahLst/>
              <a:cxnLst/>
              <a:rect l="l" t="t" r="r" b="b"/>
              <a:pathLst>
                <a:path w="44066" h="22017" fill="none" extrusionOk="0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w="20850" cap="rnd" cmpd="sng">
              <a:solidFill>
                <a:srgbClr val="BAC8D3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67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avLst/>
              <a:gdLst/>
              <a:ahLst/>
              <a:cxnLst/>
              <a:rect l="l" t="t" r="r" b="b"/>
              <a:pathLst>
                <a:path w="3671" h="3671" extrusionOk="0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67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67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67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avLst/>
              <a:gdLst/>
              <a:ahLst/>
              <a:cxnLst/>
              <a:rect l="l" t="t" r="r" b="b"/>
              <a:pathLst>
                <a:path w="3670" h="3671" extrusionOk="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67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avLst/>
              <a:gdLst/>
              <a:ahLst/>
              <a:cxnLst/>
              <a:rect l="l" t="t" r="r" b="b"/>
              <a:pathLst>
                <a:path w="33825" h="33792" extrusionOk="0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67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avLst/>
              <a:gdLst/>
              <a:ahLst/>
              <a:cxnLst/>
              <a:rect l="l" t="t" r="r" b="b"/>
              <a:pathLst>
                <a:path w="33792" h="33792" extrusionOk="0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67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avLst/>
              <a:gdLst/>
              <a:ahLst/>
              <a:cxnLst/>
              <a:rect l="l" t="t" r="r" b="b"/>
              <a:pathLst>
                <a:path w="33792" h="33792" extrusionOk="0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67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avLst/>
              <a:gdLst/>
              <a:ahLst/>
              <a:cxnLst/>
              <a:rect l="l" t="t" r="r" b="b"/>
              <a:pathLst>
                <a:path w="33791" h="33792" extrusionOk="0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85" name="Google Shape;5585;p67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5586" name="Google Shape;5586;p67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67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67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67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67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67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w="19050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92" name="Google Shape;5592;p67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5593" name="Google Shape;5593;p67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67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67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5596" name="Google Shape;5596;p67"/>
            <p:cNvCxnSpPr>
              <a:stCxn id="5593" idx="6"/>
              <a:endCxn id="5594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49997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97" name="Google Shape;5597;p67"/>
            <p:cNvCxnSpPr>
              <a:stCxn id="5594" idx="4"/>
              <a:endCxn id="5598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99" name="Google Shape;5599;p67"/>
            <p:cNvCxnSpPr>
              <a:stCxn id="5598" idx="6"/>
              <a:endCxn id="5595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49997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00" name="Google Shape;5600;p67"/>
            <p:cNvCxnSpPr>
              <a:stCxn id="5595" idx="4"/>
              <a:endCxn id="5601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598" name="Google Shape;5598;p67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67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67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5603" name="Google Shape;5603;p67"/>
            <p:cNvCxnSpPr>
              <a:endCxn id="5602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19050" cap="flat" cmpd="sng">
              <a:solidFill>
                <a:srgbClr val="374957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5604" name="Google Shape;5604;p67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5605" name="Google Shape;5605;p67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67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67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67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67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10" name="Google Shape;5610;p67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5611" name="Google Shape;5611;p67"/>
            <p:cNvCxnSpPr/>
            <p:nvPr/>
          </p:nvCxnSpPr>
          <p:spPr>
            <a:xfrm rot="10800000" flipH="1">
              <a:off x="3486925" y="1918250"/>
              <a:ext cx="742200" cy="690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2" name="Google Shape;5612;p67"/>
            <p:cNvCxnSpPr/>
            <p:nvPr/>
          </p:nvCxnSpPr>
          <p:spPr>
            <a:xfrm rot="-5400000" flipH="1">
              <a:off x="3486925" y="577350"/>
              <a:ext cx="650100" cy="650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3" name="Google Shape;5613;p67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4" name="Google Shape;5614;p67"/>
            <p:cNvCxnSpPr/>
            <p:nvPr/>
          </p:nvCxnSpPr>
          <p:spPr>
            <a:xfrm rot="10800000" flipH="1">
              <a:off x="756500" y="577975"/>
              <a:ext cx="1705500" cy="1049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5" name="Google Shape;5615;p67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616" name="Google Shape;5616;p67"/>
            <p:cNvSpPr/>
            <p:nvPr/>
          </p:nvSpPr>
          <p:spPr>
            <a:xfrm>
              <a:off x="548861" y="1338125"/>
              <a:ext cx="502050" cy="502875"/>
            </a:xfrm>
            <a:custGeom>
              <a:avLst/>
              <a:gdLst/>
              <a:ahLst/>
              <a:cxnLst/>
              <a:rect l="l" t="t" r="r" b="b"/>
              <a:pathLst>
                <a:path w="20082" h="20115" extrusionOk="0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5617" name="Google Shape;5617;p67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618" name="Google Shape;5618;p67"/>
            <p:cNvSpPr/>
            <p:nvPr/>
          </p:nvSpPr>
          <p:spPr>
            <a:xfrm>
              <a:off x="4095707" y="1083398"/>
              <a:ext cx="289400" cy="268650"/>
            </a:xfrm>
            <a:custGeom>
              <a:avLst/>
              <a:gdLst/>
              <a:ahLst/>
              <a:cxnLst/>
              <a:rect l="l" t="t" r="r" b="b"/>
              <a:pathLst>
                <a:path w="11576" h="10746" extrusionOk="0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67"/>
            <p:cNvSpPr/>
            <p:nvPr/>
          </p:nvSpPr>
          <p:spPr>
            <a:xfrm>
              <a:off x="2421967" y="389676"/>
              <a:ext cx="383625" cy="371825"/>
            </a:xfrm>
            <a:custGeom>
              <a:avLst/>
              <a:gdLst/>
              <a:ahLst/>
              <a:cxnLst/>
              <a:rect l="l" t="t" r="r" b="b"/>
              <a:pathLst>
                <a:path w="15345" h="14873" extrusionOk="0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67"/>
            <p:cNvSpPr/>
            <p:nvPr/>
          </p:nvSpPr>
          <p:spPr>
            <a:xfrm>
              <a:off x="4095707" y="426309"/>
              <a:ext cx="289400" cy="268850"/>
            </a:xfrm>
            <a:custGeom>
              <a:avLst/>
              <a:gdLst/>
              <a:ahLst/>
              <a:cxnLst/>
              <a:rect l="l" t="t" r="r" b="b"/>
              <a:pathLst>
                <a:path w="11576" h="10754" extrusionOk="0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67"/>
            <p:cNvSpPr/>
            <p:nvPr/>
          </p:nvSpPr>
          <p:spPr>
            <a:xfrm>
              <a:off x="4102832" y="2474633"/>
              <a:ext cx="289400" cy="269425"/>
            </a:xfrm>
            <a:custGeom>
              <a:avLst/>
              <a:gdLst/>
              <a:ahLst/>
              <a:cxnLst/>
              <a:rect l="l" t="t" r="r" b="b"/>
              <a:pathLst>
                <a:path w="11576" h="10777" extrusionOk="0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67"/>
            <p:cNvSpPr/>
            <p:nvPr/>
          </p:nvSpPr>
          <p:spPr>
            <a:xfrm>
              <a:off x="4095707" y="1772738"/>
              <a:ext cx="289400" cy="268825"/>
            </a:xfrm>
            <a:custGeom>
              <a:avLst/>
              <a:gdLst/>
              <a:ahLst/>
              <a:cxnLst/>
              <a:rect l="l" t="t" r="r" b="b"/>
              <a:pathLst>
                <a:path w="11576" h="10753" extrusionOk="0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67"/>
            <p:cNvSpPr/>
            <p:nvPr/>
          </p:nvSpPr>
          <p:spPr>
            <a:xfrm>
              <a:off x="2422792" y="2408015"/>
              <a:ext cx="383650" cy="371825"/>
            </a:xfrm>
            <a:custGeom>
              <a:avLst/>
              <a:gdLst/>
              <a:ahLst/>
              <a:cxnLst/>
              <a:rect l="l" t="t" r="r" b="b"/>
              <a:pathLst>
                <a:path w="15346" h="14873" extrusionOk="0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24" name="Google Shape;5624;p67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5625" name="Google Shape;5625;p67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26" name="Google Shape;5626;p67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27" name="Google Shape;5627;p67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28" name="Google Shape;5628;p67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29" name="Google Shape;5629;p67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30" name="Google Shape;5630;p67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631" name="Google Shape;5631;p67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name="adj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5632" name="Google Shape;5632;p67"/>
            <p:cNvCxnSpPr>
              <a:stCxn id="5625" idx="2"/>
              <a:endCxn id="5626" idx="0"/>
            </p:cNvCxnSpPr>
            <p:nvPr/>
          </p:nvCxnSpPr>
          <p:spPr>
            <a:xfrm rot="-5400000" flipH="1">
              <a:off x="5228543" y="2315249"/>
              <a:ext cx="457200" cy="17703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633" name="Google Shape;5633;p67"/>
            <p:cNvCxnSpPr>
              <a:stCxn id="5627" idx="0"/>
              <a:endCxn id="5625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634" name="Google Shape;5634;p67"/>
            <p:cNvCxnSpPr>
              <a:stCxn id="5627" idx="2"/>
              <a:endCxn id="5629" idx="0"/>
            </p:cNvCxnSpPr>
            <p:nvPr/>
          </p:nvCxnSpPr>
          <p:spPr>
            <a:xfrm rot="-5400000" flipH="1">
              <a:off x="2995647" y="3677550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635" name="Google Shape;5635;p67"/>
            <p:cNvCxnSpPr>
              <a:stCxn id="5628" idx="0"/>
              <a:endCxn id="5627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636" name="Google Shape;5636;p67"/>
            <p:cNvCxnSpPr>
              <a:stCxn id="5626" idx="2"/>
              <a:endCxn id="5631" idx="0"/>
            </p:cNvCxnSpPr>
            <p:nvPr/>
          </p:nvCxnSpPr>
          <p:spPr>
            <a:xfrm rot="-5400000" flipH="1">
              <a:off x="6536390" y="3677400"/>
              <a:ext cx="457200" cy="8454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637" name="Google Shape;5637;p67"/>
            <p:cNvCxnSpPr>
              <a:stCxn id="5630" idx="0"/>
              <a:endCxn id="5626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name="adj1" fmla="val 49967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5638" name="Google Shape;5638;p67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5639" name="Google Shape;5639;p67"/>
            <p:cNvSpPr/>
            <p:nvPr/>
          </p:nvSpPr>
          <p:spPr>
            <a:xfrm>
              <a:off x="7151820" y="3406364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67"/>
            <p:cNvSpPr/>
            <p:nvPr/>
          </p:nvSpPr>
          <p:spPr>
            <a:xfrm>
              <a:off x="7664160" y="3406364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67"/>
            <p:cNvSpPr/>
            <p:nvPr/>
          </p:nvSpPr>
          <p:spPr>
            <a:xfrm>
              <a:off x="6895650" y="3127761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67"/>
            <p:cNvSpPr/>
            <p:nvPr/>
          </p:nvSpPr>
          <p:spPr>
            <a:xfrm>
              <a:off x="7399482" y="3126697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67"/>
            <p:cNvSpPr/>
            <p:nvPr/>
          </p:nvSpPr>
          <p:spPr>
            <a:xfrm>
              <a:off x="7911823" y="3126697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644" name="Google Shape;5644;p67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5645" name="Google Shape;5645;p67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67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67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67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67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2159" extrusionOk="0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650" name="Google Shape;5650;p67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5651" name="Google Shape;5651;p67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5652" name="Google Shape;5652;p67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5653" name="Google Shape;5653;p67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54" name="Google Shape;5654;p67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5655" name="Google Shape;5655;p67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5656" name="Google Shape;5656;p67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1" h="60023" extrusionOk="0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57" name="Google Shape;5657;p67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5658" name="Google Shape;5658;p67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5659" name="Google Shape;5659;p67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330" h="60023" extrusionOk="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60" name="Google Shape;5660;p67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5661" name="Google Shape;5661;p67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diamond" w="med" len="med"/>
              </a:ln>
            </p:spPr>
          </p:cxnSp>
          <p:sp>
            <p:nvSpPr>
              <p:cNvPr id="5662" name="Google Shape;5662;p67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avLst/>
                <a:gdLst/>
                <a:ahLst/>
                <a:cxnLst/>
                <a:rect l="l" t="t" r="r" b="b"/>
                <a:pathLst>
                  <a:path w="69272" h="60023" extrusionOk="0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w="19050" cap="flat" cmpd="sng">
                <a:solidFill>
                  <a:srgbClr val="A5B7C5"/>
                </a:solidFill>
                <a:prstDash val="solid"/>
                <a:miter lim="5816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663" name="Google Shape;5663;p67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5664" name="Google Shape;5664;p67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5665" name="Google Shape;5665;p67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5666" name="Google Shape;5666;p67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9" h="9651" extrusionOk="0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67" name="Google Shape;5667;p67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4" h="4477" extrusionOk="0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668" name="Google Shape;5668;p67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4578" extrusionOk="0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69" name="Google Shape;5669;p67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5670" name="Google Shape;5670;p67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5671" name="Google Shape;5671;p67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46" h="9649" extrusionOk="0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72" name="Google Shape;5672;p67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9" h="4478" extrusionOk="0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673" name="Google Shape;5673;p67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674" name="Google Shape;5674;p67"/>
            <p:cNvSpPr/>
            <p:nvPr/>
          </p:nvSpPr>
          <p:spPr>
            <a:xfrm>
              <a:off x="6103938" y="3114683"/>
              <a:ext cx="40933" cy="7549"/>
            </a:xfrm>
            <a:custGeom>
              <a:avLst/>
              <a:gdLst/>
              <a:ahLst/>
              <a:cxnLst/>
              <a:rect l="l" t="t" r="r" b="b"/>
              <a:pathLst>
                <a:path w="976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675" name="Google Shape;5675;p67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5676" name="Google Shape;5676;p67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5677" name="Google Shape;5677;p67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5678" name="Google Shape;5678;p67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53" h="7194" extrusionOk="0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679" name="Google Shape;5679;p67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20" h="9649" extrusionOk="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5680" name="Google Shape;5680;p67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67" h="4479" extrusionOk="0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5681" name="Google Shape;5681;p67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682" name="Google Shape;5682;p67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5683" name="Google Shape;5683;p67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avLst/>
                <a:gdLst/>
                <a:ahLst/>
                <a:cxnLst/>
                <a:rect l="l" t="t" r="r" b="b"/>
                <a:pathLst>
                  <a:path w="4578" h="4578" extrusionOk="0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684" name="Google Shape;5684;p67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5685" name="Google Shape;5685;p67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88" h="9651" extrusionOk="0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86" name="Google Shape;5686;p67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9" h="4478" extrusionOk="0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687" name="Google Shape;5687;p67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5688" name="Google Shape;5688;p67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5689" name="Google Shape;5689;p67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690" name="Google Shape;5690;p67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5691" name="Google Shape;5691;p67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53" h="40463" fill="none" extrusionOk="0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w="9525" cap="rnd" cmpd="sng">
                  <a:solidFill>
                    <a:srgbClr val="435D74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92" name="Google Shape;5692;p67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53" h="40463" fill="none" extrusionOk="0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w="9525" cap="rnd" cmpd="sng">
                  <a:solidFill>
                    <a:srgbClr val="435D74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93" name="Google Shape;5693;p67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5" h="6105" extrusionOk="0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94" name="Google Shape;5694;p67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57" extrusionOk="0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95" name="Google Shape;5695;p67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78" extrusionOk="0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696" name="Google Shape;5696;p67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5697" name="Google Shape;5697;p67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5698" name="Google Shape;5698;p67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5" h="14873" extrusionOk="0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5699" name="Google Shape;5699;p67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5700" name="Google Shape;5700;p67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01" name="Google Shape;5701;p67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02" name="Google Shape;5702;p67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03" name="Google Shape;5703;p67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04" name="Google Shape;5704;p67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05" name="Google Shape;5705;p67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06" name="Google Shape;5706;p67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5707" name="Google Shape;5707;p67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5708" name="Google Shape;5708;p67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46" extrusionOk="0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709" name="Google Shape;5709;p67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54" extrusionOk="0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5710" name="Google Shape;5710;p67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5711" name="Google Shape;5711;p67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46" h="14873" extrusionOk="0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5712" name="Google Shape;5712;p67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5713" name="Google Shape;5713;p67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14" name="Google Shape;5714;p67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15" name="Google Shape;5715;p67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16" name="Google Shape;5716;p67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17" name="Google Shape;5717;p67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18" name="Google Shape;5718;p67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19" name="Google Shape;5719;p67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5720" name="Google Shape;5720;p67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5721" name="Google Shape;5721;p67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77" extrusionOk="0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722" name="Google Shape;5722;p67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576" h="10753" extrusionOk="0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5723" name="Google Shape;5723;p67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5724" name="Google Shape;5724;p67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5725" name="Google Shape;5725;p67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67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67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3" h="2198" fill="none" extrusionOk="0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67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67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59" h="1328" fill="none" extrusionOk="0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67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67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2767" fill="none" extrusionOk="0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67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67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67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67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avLst/>
                <a:gdLst/>
                <a:ahLst/>
                <a:cxnLst/>
                <a:rect l="l" t="t" r="r" b="b"/>
                <a:pathLst>
                  <a:path w="9076" h="19697" extrusionOk="0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67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avLst/>
                <a:gdLst/>
                <a:ahLst/>
                <a:cxnLst/>
                <a:rect l="l" t="t" r="r" b="b"/>
                <a:pathLst>
                  <a:path w="3573" h="4505" fill="none" extrusionOk="0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67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2198" fill="none" extrusionOk="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67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862" fill="none" extrusionOk="0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67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avLst/>
                <a:gdLst/>
                <a:ahLst/>
                <a:cxnLst/>
                <a:rect l="l" t="t" r="r" b="b"/>
                <a:pathLst>
                  <a:path w="4560" h="1328" fill="none" extrusionOk="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67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avLst/>
                <a:gdLst/>
                <a:ahLst/>
                <a:cxnLst/>
                <a:rect l="l" t="t" r="r" b="b"/>
                <a:pathLst>
                  <a:path w="2401" h="4440" fill="none" extrusionOk="0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67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2767" fill="none" extrusionOk="0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67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avLst/>
                <a:gdLst/>
                <a:ahLst/>
                <a:cxnLst/>
                <a:rect l="l" t="t" r="r" b="b"/>
                <a:pathLst>
                  <a:path w="3097" h="1858" fill="none" extrusionOk="0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67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avLst/>
                <a:gdLst/>
                <a:ahLst/>
                <a:cxnLst/>
                <a:rect l="l" t="t" r="r" b="b"/>
                <a:pathLst>
                  <a:path w="2735" h="1531" fill="none" extrusionOk="0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67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1351" fill="none" extrusionOk="0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w="8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5" name="Google Shape;5745;p67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5746" name="Google Shape;5746;p67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5747" name="Google Shape;5747;p67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5748" name="Google Shape;5748;p67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535" h="1" fill="none" extrusionOk="0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49" name="Google Shape;5749;p67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4" h="5351" extrusionOk="0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750" name="Google Shape;5750;p67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5751" name="Google Shape;5751;p67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8" extrusionOk="0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5752" name="Google Shape;5752;p67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5753" name="Google Shape;5753;p67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8816" h="37079" fill="none" extrusionOk="0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754" name="Google Shape;5754;p67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49" extrusionOk="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5755" name="Google Shape;5755;p67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5756" name="Google Shape;5756;p67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5757" name="Google Shape;5757;p67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1" extrusionOk="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58" name="Google Shape;5758;p67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723" h="1" fill="none" extrusionOk="0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759" name="Google Shape;5759;p67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5760" name="Google Shape;5760;p67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49" extrusionOk="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61" name="Google Shape;5761;p67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723" h="1" fill="none" extrusionOk="0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762" name="Google Shape;5762;p67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5763" name="Google Shape;5763;p67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5764" name="Google Shape;5764;p67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7599" h="1" fill="none" extrusionOk="0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765" name="Google Shape;5765;p67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49" extrusionOk="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766" name="Google Shape;5766;p67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8623" h="45330" fill="none" extrusionOk="0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sp>
                <p:nvSpPr>
                  <p:cNvPr id="5767" name="Google Shape;5767;p67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5" h="21447" extrusionOk="0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68" name="Google Shape;5768;p67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4" extrusionOk="0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sp>
            <p:nvSpPr>
              <p:cNvPr id="5769" name="Google Shape;5769;p67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avLst/>
                <a:gdLst/>
                <a:ahLst/>
                <a:cxnLst/>
                <a:rect l="l" t="t" r="r" b="b"/>
                <a:pathLst>
                  <a:path w="63165" h="63161" fill="none" extrusionOk="0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5770" name="Google Shape;5770;p67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5771" name="Google Shape;5771;p67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5772" name="Google Shape;5772;p67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48" h="1" fill="none" extrusionOk="0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73" name="Google Shape;5773;p67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349" h="5349" extrusionOk="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74" name="Google Shape;5774;p67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8" extrusionOk="0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775" name="Google Shape;5775;p67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5776" name="Google Shape;5776;p67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56" h="38848" fill="none" extrusionOk="0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77" name="Google Shape;5777;p67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5" h="5351" extrusionOk="0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5778" name="Google Shape;5778;p67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5779" name="Google Shape;5779;p67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5780" name="Google Shape;5780;p67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5" h="5351" extrusionOk="0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81" name="Google Shape;5781;p67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34" h="34405" fill="none" extrusionOk="0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782" name="Google Shape;5782;p67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5783" name="Google Shape;5783;p67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648" h="1" fill="none" extrusionOk="0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84" name="Google Shape;5784;p67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8" extrusionOk="0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85" name="Google Shape;5785;p67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1" extrusionOk="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5786" name="Google Shape;5786;p67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5787" name="Google Shape;5787;p67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5788" name="Google Shape;5788;p67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959" h="1" fill="none" extrusionOk="0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89" name="Google Shape;5789;p67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4" h="5349" extrusionOk="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790" name="Google Shape;5790;p67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5791" name="Google Shape;5791;p67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8" extrusionOk="0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5792" name="Google Shape;5792;p67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5793" name="Google Shape;5793;p67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9210" h="38848" fill="none" extrusionOk="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5794" name="Google Shape;5794;p67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560" h="5350" extrusionOk="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  <p:grpSp>
            <p:nvGrpSpPr>
              <p:cNvPr id="5795" name="Google Shape;5795;p67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5796" name="Google Shape;5796;p67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5797" name="Google Shape;5797;p67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303" h="1" fill="none" extrusionOk="0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798" name="Google Shape;5798;p67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0" extrusionOk="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799" name="Google Shape;5799;p67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5800" name="Google Shape;5800;p67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5801" name="Google Shape;5801;p67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5802" name="Google Shape;5802;p67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61" h="5349" extrusionOk="0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5803" name="Google Shape;5803;p67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7599" h="1" fill="none" extrusionOk="0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w="9525" cap="rnd" cmpd="sng">
                        <a:solidFill>
                          <a:srgbClr val="CFD9E0"/>
                        </a:solidFill>
                        <a:prstDash val="solid"/>
                        <a:round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</p:grpSp>
                <p:sp>
                  <p:nvSpPr>
                    <p:cNvPr id="5804" name="Google Shape;5804;p67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8044" h="45330" fill="none" extrusionOk="0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w="9525" cap="rnd" cmpd="sng">
                      <a:solidFill>
                        <a:srgbClr val="CFD9E0"/>
                      </a:solidFill>
                      <a:prstDash val="solid"/>
                      <a:round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sp>
                <p:nvSpPr>
                  <p:cNvPr id="5805" name="Google Shape;5805;p67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9" h="21444" extrusionOk="0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06" name="Google Shape;5806;p67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118" h="21447" extrusionOk="0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w="9525" cap="flat" cmpd="sng">
                    <a:solidFill>
                      <a:srgbClr val="CFD9E0"/>
                    </a:solidFill>
                    <a:prstDash val="solid"/>
                    <a:miter lim="364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807" name="Google Shape;5807;p67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5808" name="Google Shape;5808;p67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60" h="5350" extrusionOk="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809" name="Google Shape;5809;p67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18" h="1" fill="none" extrusionOk="0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w="9525" cap="rnd" cmpd="sng">
                    <a:solidFill>
                      <a:srgbClr val="CFD9E0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5810" name="Google Shape;5810;p67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5811" name="Google Shape;5811;p67"/>
            <p:cNvSpPr/>
            <p:nvPr/>
          </p:nvSpPr>
          <p:spPr>
            <a:xfrm>
              <a:off x="2418065" y="2799334"/>
              <a:ext cx="619167" cy="193359"/>
            </a:xfrm>
            <a:custGeom>
              <a:avLst/>
              <a:gdLst/>
              <a:ahLst/>
              <a:cxnLst/>
              <a:rect l="l" t="t" r="r" b="b"/>
              <a:pathLst>
                <a:path w="116549" h="36397" extrusionOk="0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67"/>
            <p:cNvSpPr/>
            <p:nvPr/>
          </p:nvSpPr>
          <p:spPr>
            <a:xfrm>
              <a:off x="2373234" y="2761962"/>
              <a:ext cx="248482" cy="268106"/>
            </a:xfrm>
            <a:custGeom>
              <a:avLst/>
              <a:gdLst/>
              <a:ahLst/>
              <a:cxnLst/>
              <a:rect l="l" t="t" r="r" b="b"/>
              <a:pathLst>
                <a:path w="46773" h="50467" extrusionOk="0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67"/>
            <p:cNvSpPr/>
            <p:nvPr/>
          </p:nvSpPr>
          <p:spPr>
            <a:xfrm>
              <a:off x="2726356" y="3024889"/>
              <a:ext cx="2582" cy="99328"/>
            </a:xfrm>
            <a:custGeom>
              <a:avLst/>
              <a:gdLst/>
              <a:ahLst/>
              <a:cxnLst/>
              <a:rect l="l" t="t" r="r" b="b"/>
              <a:pathLst>
                <a:path w="486" h="18697" extrusionOk="0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67"/>
            <p:cNvSpPr/>
            <p:nvPr/>
          </p:nvSpPr>
          <p:spPr>
            <a:xfrm>
              <a:off x="2785174" y="3024884"/>
              <a:ext cx="287220" cy="99333"/>
            </a:xfrm>
            <a:custGeom>
              <a:avLst/>
              <a:gdLst/>
              <a:ahLst/>
              <a:cxnLst/>
              <a:rect l="l" t="t" r="r" b="b"/>
              <a:pathLst>
                <a:path w="54065" h="18698" extrusionOk="0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67"/>
            <p:cNvSpPr/>
            <p:nvPr/>
          </p:nvSpPr>
          <p:spPr>
            <a:xfrm>
              <a:off x="2382903" y="3024884"/>
              <a:ext cx="287215" cy="99333"/>
            </a:xfrm>
            <a:custGeom>
              <a:avLst/>
              <a:gdLst/>
              <a:ahLst/>
              <a:cxnLst/>
              <a:rect l="l" t="t" r="r" b="b"/>
              <a:pathLst>
                <a:path w="54064" h="18698" extrusionOk="0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67"/>
            <p:cNvSpPr/>
            <p:nvPr/>
          </p:nvSpPr>
          <p:spPr>
            <a:xfrm>
              <a:off x="2596756" y="3151259"/>
              <a:ext cx="261784" cy="212436"/>
            </a:xfrm>
            <a:custGeom>
              <a:avLst/>
              <a:gdLst/>
              <a:ahLst/>
              <a:cxnLst/>
              <a:rect l="l" t="t" r="r" b="b"/>
              <a:pathLst>
                <a:path w="49277" h="39988" extrusionOk="0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67"/>
            <p:cNvSpPr/>
            <p:nvPr/>
          </p:nvSpPr>
          <p:spPr>
            <a:xfrm>
              <a:off x="2940204" y="3151259"/>
              <a:ext cx="261795" cy="212436"/>
            </a:xfrm>
            <a:custGeom>
              <a:avLst/>
              <a:gdLst/>
              <a:ahLst/>
              <a:cxnLst/>
              <a:rect l="l" t="t" r="r" b="b"/>
              <a:pathLst>
                <a:path w="49279" h="39988" extrusionOk="0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67"/>
            <p:cNvSpPr/>
            <p:nvPr/>
          </p:nvSpPr>
          <p:spPr>
            <a:xfrm>
              <a:off x="2253298" y="3151259"/>
              <a:ext cx="261795" cy="212436"/>
            </a:xfrm>
            <a:custGeom>
              <a:avLst/>
              <a:gdLst/>
              <a:ahLst/>
              <a:cxnLst/>
              <a:rect l="l" t="t" r="r" b="b"/>
              <a:pathLst>
                <a:path w="49279" h="39988" extrusionOk="0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67"/>
            <p:cNvSpPr/>
            <p:nvPr/>
          </p:nvSpPr>
          <p:spPr>
            <a:xfrm>
              <a:off x="2718685" y="3113966"/>
              <a:ext cx="17919" cy="17924"/>
            </a:xfrm>
            <a:custGeom>
              <a:avLst/>
              <a:gdLst/>
              <a:ahLst/>
              <a:cxnLst/>
              <a:rect l="l" t="t" r="r" b="b"/>
              <a:pathLst>
                <a:path w="3373" h="3374" extrusionOk="0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67"/>
            <p:cNvSpPr/>
            <p:nvPr/>
          </p:nvSpPr>
          <p:spPr>
            <a:xfrm>
              <a:off x="3062128" y="3113966"/>
              <a:ext cx="17924" cy="17924"/>
            </a:xfrm>
            <a:custGeom>
              <a:avLst/>
              <a:gdLst/>
              <a:ahLst/>
              <a:cxnLst/>
              <a:rect l="l" t="t" r="r" b="b"/>
              <a:pathLst>
                <a:path w="3374" h="3374" extrusionOk="0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67"/>
            <p:cNvSpPr/>
            <p:nvPr/>
          </p:nvSpPr>
          <p:spPr>
            <a:xfrm>
              <a:off x="2375226" y="3113966"/>
              <a:ext cx="17924" cy="17924"/>
            </a:xfrm>
            <a:custGeom>
              <a:avLst/>
              <a:gdLst/>
              <a:ahLst/>
              <a:cxnLst/>
              <a:rect l="l" t="t" r="r" b="b"/>
              <a:pathLst>
                <a:path w="3374" h="3374" extrusionOk="0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67"/>
            <p:cNvSpPr/>
            <p:nvPr/>
          </p:nvSpPr>
          <p:spPr>
            <a:xfrm>
              <a:off x="2718685" y="3017224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67"/>
            <p:cNvSpPr/>
            <p:nvPr/>
          </p:nvSpPr>
          <p:spPr>
            <a:xfrm>
              <a:off x="2777509" y="3017224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67"/>
            <p:cNvSpPr/>
            <p:nvPr/>
          </p:nvSpPr>
          <p:spPr>
            <a:xfrm>
              <a:off x="2659856" y="3017224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67"/>
            <p:cNvSpPr/>
            <p:nvPr/>
          </p:nvSpPr>
          <p:spPr>
            <a:xfrm>
              <a:off x="2726356" y="2667807"/>
              <a:ext cx="2582" cy="99322"/>
            </a:xfrm>
            <a:custGeom>
              <a:avLst/>
              <a:gdLst/>
              <a:ahLst/>
              <a:cxnLst/>
              <a:rect l="l" t="t" r="r" b="b"/>
              <a:pathLst>
                <a:path w="486" h="18696" extrusionOk="0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67"/>
            <p:cNvSpPr/>
            <p:nvPr/>
          </p:nvSpPr>
          <p:spPr>
            <a:xfrm>
              <a:off x="2785174" y="2667796"/>
              <a:ext cx="287210" cy="99333"/>
            </a:xfrm>
            <a:custGeom>
              <a:avLst/>
              <a:gdLst/>
              <a:ahLst/>
              <a:cxnLst/>
              <a:rect l="l" t="t" r="r" b="b"/>
              <a:pathLst>
                <a:path w="54063" h="18698" extrusionOk="0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67"/>
            <p:cNvSpPr/>
            <p:nvPr/>
          </p:nvSpPr>
          <p:spPr>
            <a:xfrm>
              <a:off x="2382892" y="2667796"/>
              <a:ext cx="287226" cy="99333"/>
            </a:xfrm>
            <a:custGeom>
              <a:avLst/>
              <a:gdLst/>
              <a:ahLst/>
              <a:cxnLst/>
              <a:rect l="l" t="t" r="r" b="b"/>
              <a:pathLst>
                <a:path w="54066" h="18698" extrusionOk="0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67"/>
            <p:cNvSpPr/>
            <p:nvPr/>
          </p:nvSpPr>
          <p:spPr>
            <a:xfrm>
              <a:off x="2596756" y="2428317"/>
              <a:ext cx="261784" cy="212447"/>
            </a:xfrm>
            <a:custGeom>
              <a:avLst/>
              <a:gdLst/>
              <a:ahLst/>
              <a:cxnLst/>
              <a:rect l="l" t="t" r="r" b="b"/>
              <a:pathLst>
                <a:path w="49277" h="39990" extrusionOk="0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67"/>
            <p:cNvSpPr/>
            <p:nvPr/>
          </p:nvSpPr>
          <p:spPr>
            <a:xfrm>
              <a:off x="2940204" y="2428317"/>
              <a:ext cx="261795" cy="212447"/>
            </a:xfrm>
            <a:custGeom>
              <a:avLst/>
              <a:gdLst/>
              <a:ahLst/>
              <a:cxnLst/>
              <a:rect l="l" t="t" r="r" b="b"/>
              <a:pathLst>
                <a:path w="49279" h="39990" extrusionOk="0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67"/>
            <p:cNvSpPr/>
            <p:nvPr/>
          </p:nvSpPr>
          <p:spPr>
            <a:xfrm>
              <a:off x="2253298" y="2428317"/>
              <a:ext cx="261795" cy="212447"/>
            </a:xfrm>
            <a:custGeom>
              <a:avLst/>
              <a:gdLst/>
              <a:ahLst/>
              <a:cxnLst/>
              <a:rect l="l" t="t" r="r" b="b"/>
              <a:pathLst>
                <a:path w="49279" h="39990" extrusionOk="0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67"/>
            <p:cNvSpPr/>
            <p:nvPr/>
          </p:nvSpPr>
          <p:spPr>
            <a:xfrm>
              <a:off x="2718685" y="2660136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67"/>
            <p:cNvSpPr/>
            <p:nvPr/>
          </p:nvSpPr>
          <p:spPr>
            <a:xfrm>
              <a:off x="3062128" y="2660136"/>
              <a:ext cx="17924" cy="17919"/>
            </a:xfrm>
            <a:custGeom>
              <a:avLst/>
              <a:gdLst/>
              <a:ahLst/>
              <a:cxnLst/>
              <a:rect l="l" t="t" r="r" b="b"/>
              <a:pathLst>
                <a:path w="3374" h="3373" extrusionOk="0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67"/>
            <p:cNvSpPr/>
            <p:nvPr/>
          </p:nvSpPr>
          <p:spPr>
            <a:xfrm>
              <a:off x="2375226" y="2660136"/>
              <a:ext cx="17924" cy="17919"/>
            </a:xfrm>
            <a:custGeom>
              <a:avLst/>
              <a:gdLst/>
              <a:ahLst/>
              <a:cxnLst/>
              <a:rect l="l" t="t" r="r" b="b"/>
              <a:pathLst>
                <a:path w="3374" h="3373" extrusionOk="0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67"/>
            <p:cNvSpPr/>
            <p:nvPr/>
          </p:nvSpPr>
          <p:spPr>
            <a:xfrm>
              <a:off x="2718685" y="2756878"/>
              <a:ext cx="17919" cy="17919"/>
            </a:xfrm>
            <a:custGeom>
              <a:avLst/>
              <a:gdLst/>
              <a:ahLst/>
              <a:cxnLst/>
              <a:rect l="l" t="t" r="r" b="b"/>
              <a:pathLst>
                <a:path w="3373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67"/>
            <p:cNvSpPr/>
            <p:nvPr/>
          </p:nvSpPr>
          <p:spPr>
            <a:xfrm>
              <a:off x="2777509" y="2756878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67"/>
            <p:cNvSpPr/>
            <p:nvPr/>
          </p:nvSpPr>
          <p:spPr>
            <a:xfrm>
              <a:off x="2659856" y="2756878"/>
              <a:ext cx="17914" cy="17919"/>
            </a:xfrm>
            <a:custGeom>
              <a:avLst/>
              <a:gdLst/>
              <a:ahLst/>
              <a:cxnLst/>
              <a:rect l="l" t="t" r="r" b="b"/>
              <a:pathLst>
                <a:path w="3372" h="3373" extrusionOk="0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67"/>
            <p:cNvSpPr/>
            <p:nvPr/>
          </p:nvSpPr>
          <p:spPr>
            <a:xfrm>
              <a:off x="2301024" y="2533889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67"/>
            <p:cNvSpPr/>
            <p:nvPr/>
          </p:nvSpPr>
          <p:spPr>
            <a:xfrm>
              <a:off x="2644918" y="2533889"/>
              <a:ext cx="163747" cy="1291"/>
            </a:xfrm>
            <a:custGeom>
              <a:avLst/>
              <a:gdLst/>
              <a:ahLst/>
              <a:cxnLst/>
              <a:rect l="l" t="t" r="r" b="b"/>
              <a:pathLst>
                <a:path w="30823" h="243" extrusionOk="0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67"/>
            <p:cNvSpPr/>
            <p:nvPr/>
          </p:nvSpPr>
          <p:spPr>
            <a:xfrm>
              <a:off x="2990071" y="2533889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67"/>
            <p:cNvSpPr/>
            <p:nvPr/>
          </p:nvSpPr>
          <p:spPr>
            <a:xfrm>
              <a:off x="2644918" y="3256825"/>
              <a:ext cx="163758" cy="1291"/>
            </a:xfrm>
            <a:custGeom>
              <a:avLst/>
              <a:gdLst/>
              <a:ahLst/>
              <a:cxnLst/>
              <a:rect l="l" t="t" r="r" b="b"/>
              <a:pathLst>
                <a:path w="30825" h="243" extrusionOk="0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67"/>
            <p:cNvSpPr/>
            <p:nvPr/>
          </p:nvSpPr>
          <p:spPr>
            <a:xfrm>
              <a:off x="2301427" y="3256825"/>
              <a:ext cx="163758" cy="1291"/>
            </a:xfrm>
            <a:custGeom>
              <a:avLst/>
              <a:gdLst/>
              <a:ahLst/>
              <a:cxnLst/>
              <a:rect l="l" t="t" r="r" b="b"/>
              <a:pathLst>
                <a:path w="30825" h="243" extrusionOk="0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67"/>
            <p:cNvSpPr/>
            <p:nvPr/>
          </p:nvSpPr>
          <p:spPr>
            <a:xfrm>
              <a:off x="2990102" y="3256847"/>
              <a:ext cx="163753" cy="1291"/>
            </a:xfrm>
            <a:custGeom>
              <a:avLst/>
              <a:gdLst/>
              <a:ahLst/>
              <a:cxnLst/>
              <a:rect l="l" t="t" r="r" b="b"/>
              <a:pathLst>
                <a:path w="30824" h="243" extrusionOk="0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67"/>
            <p:cNvSpPr/>
            <p:nvPr/>
          </p:nvSpPr>
          <p:spPr>
            <a:xfrm>
              <a:off x="2833559" y="2761962"/>
              <a:ext cx="248503" cy="268106"/>
            </a:xfrm>
            <a:custGeom>
              <a:avLst/>
              <a:gdLst/>
              <a:ahLst/>
              <a:cxnLst/>
              <a:rect l="l" t="t" r="r" b="b"/>
              <a:pathLst>
                <a:path w="46777" h="50467" extrusionOk="0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48" name="Google Shape;5848;p68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5849" name="Google Shape;5849;p68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rgbClr val="ABBCC9"/>
            </a:solidFill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0" name="Google Shape;5850;p68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1" name="Google Shape;5851;p68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2" name="Google Shape;5852;p68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3" name="Google Shape;5853;p68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4" name="Google Shape;5854;p68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5" name="Google Shape;5855;p68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6" name="Google Shape;5856;p68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7" name="Google Shape;5857;p68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8" name="Google Shape;5858;p68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59" name="Google Shape;5859;p68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60" name="Google Shape;5860;p68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61" name="Google Shape;5861;p68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862" name="Google Shape;5862;p68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5863" name="Google Shape;5863;p68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5864" name="Google Shape;5864;p68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65" name="Google Shape;5865;p68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66" name="Google Shape;5866;p68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67" name="Google Shape;5867;p68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68" name="Google Shape;5868;p68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69" name="Google Shape;5869;p68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70" name="Google Shape;5870;p68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36851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71" name="Google Shape;5871;p68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476" h="2156" extrusionOk="0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72" name="Google Shape;5872;p68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43280" h="2156" extrusionOk="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73" name="Google Shape;5873;p68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797" h="2156" extrusionOk="0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74" name="Google Shape;5874;p68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6033" h="2156" extrusionOk="0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875" name="Google Shape;5875;p68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avLst/>
                <a:gdLst/>
                <a:ahLst/>
                <a:cxnLst/>
                <a:rect l="l" t="t" r="r" b="b"/>
                <a:pathLst>
                  <a:path w="45745" h="2144" extrusionOk="0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5876" name="Google Shape;5876;p68"/>
          <p:cNvGraphicFramePr/>
          <p:nvPr/>
        </p:nvGraphicFramePr>
        <p:xfrm>
          <a:off x="5949675" y="2323100"/>
          <a:ext cx="2491300" cy="868600"/>
        </p:xfrm>
        <a:graphic>
          <a:graphicData uri="http://schemas.openxmlformats.org/drawingml/2006/table">
            <a:tbl>
              <a:tblPr>
                <a:noFill/>
                <a:tableStyleId>{BC294F83-E6F9-476D-B4D0-1C10C659ACA9}</a:tableStyleId>
              </a:tblPr>
              <a:tblGrid>
                <a:gridCol w="6228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2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2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2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 b="1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877" name="Google Shape;5877;p68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5878" name="Google Shape;5878;p68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79" name="Google Shape;5879;p68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80" name="Google Shape;5880;p68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881" name="Google Shape;5881;p68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882" name="Google Shape;5882;p68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883" name="Google Shape;5883;p68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884" name="Google Shape;5884;p68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885" name="Google Shape;5885;p68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68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68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68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68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68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68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892" name="Google Shape;5892;p68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893" name="Google Shape;5893;p68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894" name="Google Shape;5894;p68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95" name="Google Shape;5895;p68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5896" name="Google Shape;5896;p68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68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68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68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68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68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68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68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68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68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68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68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68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68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68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68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68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68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68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68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68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68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68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68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68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68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68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68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68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68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68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68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5928" name="Google Shape;5928;p68"/>
          <p:cNvGraphicFramePr/>
          <p:nvPr/>
        </p:nvGraphicFramePr>
        <p:xfrm>
          <a:off x="5949700" y="1188950"/>
          <a:ext cx="2491300" cy="976425"/>
        </p:xfrm>
        <a:graphic>
          <a:graphicData uri="http://schemas.openxmlformats.org/drawingml/2006/table">
            <a:tbl>
              <a:tblPr>
                <a:noFill/>
                <a:tableStyleId>{BC294F83-E6F9-476D-B4D0-1C10C659ACA9}</a:tableStyleId>
              </a:tblPr>
              <a:tblGrid>
                <a:gridCol w="6228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2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2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28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254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69FB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54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547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929" name="Google Shape;5929;p68"/>
          <p:cNvGraphicFramePr/>
          <p:nvPr/>
        </p:nvGraphicFramePr>
        <p:xfrm>
          <a:off x="3356413" y="2323100"/>
          <a:ext cx="2363400" cy="868575"/>
        </p:xfrm>
        <a:graphic>
          <a:graphicData uri="http://schemas.openxmlformats.org/drawingml/2006/table">
            <a:tbl>
              <a:tblPr>
                <a:noFill/>
                <a:tableStyleId>{BC294F83-E6F9-476D-B4D0-1C10C659ACA9}</a:tableStyleId>
              </a:tblPr>
              <a:tblGrid>
                <a:gridCol w="59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5F819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9525" cap="flat" cmpd="sng">
                      <a:solidFill>
                        <a:srgbClr val="0E2A47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BBC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930" name="Google Shape;5930;p68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5931" name="Google Shape;5931;p68"/>
            <p:cNvSpPr/>
            <p:nvPr/>
          </p:nvSpPr>
          <p:spPr>
            <a:xfrm rot="5400000" flipH="1">
              <a:off x="4560736" y="2223904"/>
              <a:ext cx="66300" cy="12276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68"/>
            <p:cNvSpPr/>
            <p:nvPr/>
          </p:nvSpPr>
          <p:spPr>
            <a:xfrm rot="5400000" flipH="1">
              <a:off x="4086125" y="2698647"/>
              <a:ext cx="66900" cy="278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33" name="Google Shape;5933;p68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5934" name="Google Shape;5934;p68"/>
            <p:cNvSpPr/>
            <p:nvPr/>
          </p:nvSpPr>
          <p:spPr>
            <a:xfrm rot="5400000" flipH="1">
              <a:off x="4560736" y="2223904"/>
              <a:ext cx="66300" cy="12276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68"/>
            <p:cNvSpPr/>
            <p:nvPr/>
          </p:nvSpPr>
          <p:spPr>
            <a:xfrm rot="5400000" flipH="1">
              <a:off x="4086125" y="2698647"/>
              <a:ext cx="66900" cy="278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36" name="Google Shape;5936;p68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5937" name="Google Shape;5937;p68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5938" name="Google Shape;5938;p68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68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68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68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68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68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44" name="Google Shape;5944;p68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5945" name="Google Shape;5945;p68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68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68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68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68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68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1" name="Google Shape;5951;p68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5952" name="Google Shape;5952;p68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68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68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68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68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68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8" name="Google Shape;5958;p68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5959" name="Google Shape;5959;p68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68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68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68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68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68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65" name="Google Shape;5965;p68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5966" name="Google Shape;5966;p68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68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68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68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68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68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aphicFrame>
        <p:nvGraphicFramePr>
          <p:cNvPr id="5972" name="Google Shape;5972;p68"/>
          <p:cNvGraphicFramePr/>
          <p:nvPr/>
        </p:nvGraphicFramePr>
        <p:xfrm>
          <a:off x="724925" y="2323100"/>
          <a:ext cx="2403600" cy="881400"/>
        </p:xfrm>
        <a:graphic>
          <a:graphicData uri="http://schemas.openxmlformats.org/drawingml/2006/table">
            <a:tbl>
              <a:tblPr>
                <a:noFill/>
                <a:tableStyleId>{BC294F83-E6F9-476D-B4D0-1C10C659ACA9}</a:tableStyleId>
              </a:tblPr>
              <a:tblGrid>
                <a:gridCol w="600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0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09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38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5F819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38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5B7C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38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ABBCC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973" name="Google Shape;5973;p68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5974" name="Google Shape;5974;p68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5975" name="Google Shape;5975;p68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5976" name="Google Shape;5976;p68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</p:grpSp>
        <p:grpSp>
          <p:nvGrpSpPr>
            <p:cNvPr id="5977" name="Google Shape;5977;p68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5978" name="Google Shape;5978;p68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w="19050" cap="flat" cmpd="sng">
                <a:solidFill>
                  <a:srgbClr val="0E2A4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5979" name="Google Shape;5979;p68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w="19050" cap="flat" cmpd="sng">
                <a:solidFill>
                  <a:srgbClr val="0E2A4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5980" name="Google Shape;5980;p68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w="19050" cap="flat" cmpd="sng">
                <a:solidFill>
                  <a:srgbClr val="0E2A4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5981" name="Google Shape;5981;p68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w="19050" cap="flat" cmpd="sng">
                <a:solidFill>
                  <a:srgbClr val="0E2A4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  <p:sp>
            <p:nvSpPr>
              <p:cNvPr id="5982" name="Google Shape;5982;p68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w="19050" cap="flat" cmpd="sng">
                <a:solidFill>
                  <a:srgbClr val="0E2A4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00"/>
              </a:p>
            </p:txBody>
          </p:sp>
        </p:grpSp>
        <p:grpSp>
          <p:nvGrpSpPr>
            <p:cNvPr id="5983" name="Google Shape;5983;p68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5984" name="Google Shape;5984;p68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5985" name="Google Shape;5985;p68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6" h="5567" extrusionOk="0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6" name="Google Shape;5986;p68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31" h="5376" extrusionOk="0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87" name="Google Shape;5987;p68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5988" name="Google Shape;5988;p68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6" h="5567" extrusionOk="0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89" name="Google Shape;5989;p68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31" h="5376" extrusionOk="0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90" name="Google Shape;5990;p68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5991" name="Google Shape;5991;p68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1" h="10002" extrusionOk="0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2" name="Google Shape;5992;p68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5" h="9979" extrusionOk="0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93" name="Google Shape;5993;p68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5994" name="Google Shape;5994;p68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1" h="10002" extrusionOk="0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5" name="Google Shape;5995;p68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5" h="9979" extrusionOk="0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96" name="Google Shape;5996;p68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5997" name="Google Shape;5997;p68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6" h="5567" extrusionOk="0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98" name="Google Shape;5998;p68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31" h="5376" extrusionOk="0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999" name="Google Shape;5999;p68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6000" name="Google Shape;6000;p68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1" h="10002" extrusionOk="0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1" name="Google Shape;6001;p68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5" h="9979" extrusionOk="0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002" name="Google Shape;6002;p68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6003" name="Google Shape;6003;p68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6" h="5567" extrusionOk="0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4" name="Google Shape;6004;p68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31" h="5376" extrusionOk="0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005" name="Google Shape;6005;p68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6006" name="Google Shape;6006;p68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1" h="10002" extrusionOk="0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07" name="Google Shape;6007;p68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5" h="9979" extrusionOk="0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008" name="Google Shape;6008;p68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6009" name="Google Shape;6009;p68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6" h="5567" extrusionOk="0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10" name="Google Shape;6010;p68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31" h="5376" extrusionOk="0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011" name="Google Shape;6011;p68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6012" name="Google Shape;6012;p68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1" h="10002" extrusionOk="0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13" name="Google Shape;6013;p68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5" h="9979" extrusionOk="0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18" name="Google Shape;6018;p69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6019" name="Google Shape;6019;p69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6020" name="Google Shape;6020;p69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avLst/>
                <a:gdLst/>
                <a:ahLst/>
                <a:cxnLst/>
                <a:rect l="l" t="t" r="r" b="b"/>
                <a:pathLst>
                  <a:path w="46769" h="42771" extrusionOk="0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1" name="Google Shape;6021;p69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22" name="Google Shape;6022;p69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6023" name="Google Shape;6023;p69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avLst/>
                <a:gdLst/>
                <a:ahLst/>
                <a:cxnLst/>
                <a:rect l="l" t="t" r="r" b="b"/>
                <a:pathLst>
                  <a:path w="45815" h="37640" extrusionOk="0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69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25" name="Google Shape;6025;p69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6026" name="Google Shape;6026;p69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avLst/>
                <a:gdLst/>
                <a:ahLst/>
                <a:cxnLst/>
                <a:rect l="l" t="t" r="r" b="b"/>
                <a:pathLst>
                  <a:path w="43519" h="33050" extrusionOk="0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69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5495" extrusionOk="0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28" name="Google Shape;6028;p69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6029" name="Google Shape;6029;p69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avLst/>
                <a:gdLst/>
                <a:ahLst/>
                <a:cxnLst/>
                <a:rect l="l" t="t" r="r" b="b"/>
                <a:pathLst>
                  <a:path w="40073" h="29378" extrusionOk="0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69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5495" extrusionOk="0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031" name="Google Shape;6031;p69"/>
            <p:cNvSpPr/>
            <p:nvPr/>
          </p:nvSpPr>
          <p:spPr>
            <a:xfrm>
              <a:off x="986565" y="1362064"/>
              <a:ext cx="363666" cy="363650"/>
            </a:xfrm>
            <a:custGeom>
              <a:avLst/>
              <a:gdLst/>
              <a:ahLst/>
              <a:cxnLst/>
              <a:rect l="l" t="t" r="r" b="b"/>
              <a:pathLst>
                <a:path w="22518" h="22517" extrusionOk="0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32" name="Google Shape;6032;p69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6033" name="Google Shape;6033;p69"/>
            <p:cNvSpPr/>
            <p:nvPr/>
          </p:nvSpPr>
          <p:spPr>
            <a:xfrm>
              <a:off x="6655300" y="3128850"/>
              <a:ext cx="637150" cy="631950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69"/>
            <p:cNvSpPr/>
            <p:nvPr/>
          </p:nvSpPr>
          <p:spPr>
            <a:xfrm>
              <a:off x="6673425" y="3771400"/>
              <a:ext cx="600850" cy="600800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69"/>
            <p:cNvSpPr/>
            <p:nvPr/>
          </p:nvSpPr>
          <p:spPr>
            <a:xfrm>
              <a:off x="6073050" y="3509700"/>
              <a:ext cx="641725" cy="636800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69"/>
            <p:cNvSpPr/>
            <p:nvPr/>
          </p:nvSpPr>
          <p:spPr>
            <a:xfrm>
              <a:off x="6124575" y="2917775"/>
              <a:ext cx="572575" cy="572525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69"/>
            <p:cNvSpPr/>
            <p:nvPr/>
          </p:nvSpPr>
          <p:spPr>
            <a:xfrm>
              <a:off x="6459975" y="2867300"/>
              <a:ext cx="101300" cy="50500"/>
            </a:xfrm>
            <a:custGeom>
              <a:avLst/>
              <a:gdLst/>
              <a:ahLst/>
              <a:cxnLst/>
              <a:rect l="l" t="t" r="r" b="b"/>
              <a:pathLst>
                <a:path w="4052" h="2020" extrusionOk="0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69"/>
            <p:cNvSpPr/>
            <p:nvPr/>
          </p:nvSpPr>
          <p:spPr>
            <a:xfrm>
              <a:off x="6389025" y="2860025"/>
              <a:ext cx="63100" cy="15700"/>
            </a:xfrm>
            <a:custGeom>
              <a:avLst/>
              <a:gdLst/>
              <a:ahLst/>
              <a:cxnLst/>
              <a:rect l="l" t="t" r="r" b="b"/>
              <a:pathLst>
                <a:path w="2524" h="628" extrusionOk="0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69"/>
            <p:cNvSpPr/>
            <p:nvPr/>
          </p:nvSpPr>
          <p:spPr>
            <a:xfrm>
              <a:off x="6279750" y="2879875"/>
              <a:ext cx="39600" cy="26000"/>
            </a:xfrm>
            <a:custGeom>
              <a:avLst/>
              <a:gdLst/>
              <a:ahLst/>
              <a:cxnLst/>
              <a:rect l="l" t="t" r="r" b="b"/>
              <a:pathLst>
                <a:path w="1584" h="1040" extrusionOk="0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69"/>
            <p:cNvSpPr/>
            <p:nvPr/>
          </p:nvSpPr>
          <p:spPr>
            <a:xfrm>
              <a:off x="6325825" y="2862750"/>
              <a:ext cx="54425" cy="22400"/>
            </a:xfrm>
            <a:custGeom>
              <a:avLst/>
              <a:gdLst/>
              <a:ahLst/>
              <a:cxnLst/>
              <a:rect l="l" t="t" r="r" b="b"/>
              <a:pathLst>
                <a:path w="2177" h="896" extrusionOk="0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69"/>
            <p:cNvSpPr/>
            <p:nvPr/>
          </p:nvSpPr>
          <p:spPr>
            <a:xfrm>
              <a:off x="7023725" y="3061400"/>
              <a:ext cx="101300" cy="50475"/>
            </a:xfrm>
            <a:custGeom>
              <a:avLst/>
              <a:gdLst/>
              <a:ahLst/>
              <a:cxnLst/>
              <a:rect l="l" t="t" r="r" b="b"/>
              <a:pathLst>
                <a:path w="4052" h="2019" extrusionOk="0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69"/>
            <p:cNvSpPr/>
            <p:nvPr/>
          </p:nvSpPr>
          <p:spPr>
            <a:xfrm>
              <a:off x="6952750" y="3054150"/>
              <a:ext cx="63100" cy="15650"/>
            </a:xfrm>
            <a:custGeom>
              <a:avLst/>
              <a:gdLst/>
              <a:ahLst/>
              <a:cxnLst/>
              <a:rect l="l" t="t" r="r" b="b"/>
              <a:pathLst>
                <a:path w="2524" h="626" extrusionOk="0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69"/>
            <p:cNvSpPr/>
            <p:nvPr/>
          </p:nvSpPr>
          <p:spPr>
            <a:xfrm>
              <a:off x="6843450" y="3073975"/>
              <a:ext cx="39625" cy="26025"/>
            </a:xfrm>
            <a:custGeom>
              <a:avLst/>
              <a:gdLst/>
              <a:ahLst/>
              <a:cxnLst/>
              <a:rect l="l" t="t" r="r" b="b"/>
              <a:pathLst>
                <a:path w="1585" h="1041" extrusionOk="0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69"/>
            <p:cNvSpPr/>
            <p:nvPr/>
          </p:nvSpPr>
          <p:spPr>
            <a:xfrm>
              <a:off x="6889575" y="3056825"/>
              <a:ext cx="54425" cy="22400"/>
            </a:xfrm>
            <a:custGeom>
              <a:avLst/>
              <a:gdLst/>
              <a:ahLst/>
              <a:cxnLst/>
              <a:rect l="l" t="t" r="r" b="b"/>
              <a:pathLst>
                <a:path w="2177" h="896" extrusionOk="0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69"/>
            <p:cNvSpPr/>
            <p:nvPr/>
          </p:nvSpPr>
          <p:spPr>
            <a:xfrm>
              <a:off x="6245350" y="4177200"/>
              <a:ext cx="101275" cy="50475"/>
            </a:xfrm>
            <a:custGeom>
              <a:avLst/>
              <a:gdLst/>
              <a:ahLst/>
              <a:cxnLst/>
              <a:rect l="l" t="t" r="r" b="b"/>
              <a:pathLst>
                <a:path w="4051" h="2019" extrusionOk="0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69"/>
            <p:cNvSpPr/>
            <p:nvPr/>
          </p:nvSpPr>
          <p:spPr>
            <a:xfrm>
              <a:off x="6354525" y="4219275"/>
              <a:ext cx="63075" cy="15675"/>
            </a:xfrm>
            <a:custGeom>
              <a:avLst/>
              <a:gdLst/>
              <a:ahLst/>
              <a:cxnLst/>
              <a:rect l="l" t="t" r="r" b="b"/>
              <a:pathLst>
                <a:path w="2523" h="627" extrusionOk="0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69"/>
            <p:cNvSpPr/>
            <p:nvPr/>
          </p:nvSpPr>
          <p:spPr>
            <a:xfrm>
              <a:off x="6487275" y="4189125"/>
              <a:ext cx="39625" cy="25975"/>
            </a:xfrm>
            <a:custGeom>
              <a:avLst/>
              <a:gdLst/>
              <a:ahLst/>
              <a:cxnLst/>
              <a:rect l="l" t="t" r="r" b="b"/>
              <a:pathLst>
                <a:path w="1585" h="1039" extrusionOk="0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69"/>
            <p:cNvSpPr/>
            <p:nvPr/>
          </p:nvSpPr>
          <p:spPr>
            <a:xfrm>
              <a:off x="6426350" y="4209850"/>
              <a:ext cx="54475" cy="22400"/>
            </a:xfrm>
            <a:custGeom>
              <a:avLst/>
              <a:gdLst/>
              <a:ahLst/>
              <a:cxnLst/>
              <a:rect l="l" t="t" r="r" b="b"/>
              <a:pathLst>
                <a:path w="2179" h="896" extrusionOk="0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69"/>
            <p:cNvSpPr/>
            <p:nvPr/>
          </p:nvSpPr>
          <p:spPr>
            <a:xfrm>
              <a:off x="5992275" y="3674825"/>
              <a:ext cx="51250" cy="99900"/>
            </a:xfrm>
            <a:custGeom>
              <a:avLst/>
              <a:gdLst/>
              <a:ahLst/>
              <a:cxnLst/>
              <a:rect l="l" t="t" r="r" b="b"/>
              <a:pathLst>
                <a:path w="2050" h="3996" extrusionOk="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69"/>
            <p:cNvSpPr/>
            <p:nvPr/>
          </p:nvSpPr>
          <p:spPr>
            <a:xfrm>
              <a:off x="5985650" y="3783750"/>
              <a:ext cx="16125" cy="62275"/>
            </a:xfrm>
            <a:custGeom>
              <a:avLst/>
              <a:gdLst/>
              <a:ahLst/>
              <a:cxnLst/>
              <a:rect l="l" t="t" r="r" b="b"/>
              <a:pathLst>
                <a:path w="645" h="2491" extrusionOk="0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69"/>
            <p:cNvSpPr/>
            <p:nvPr/>
          </p:nvSpPr>
          <p:spPr>
            <a:xfrm>
              <a:off x="6004725" y="3916700"/>
              <a:ext cx="27875" cy="38100"/>
            </a:xfrm>
            <a:custGeom>
              <a:avLst/>
              <a:gdLst/>
              <a:ahLst/>
              <a:cxnLst/>
              <a:rect l="l" t="t" r="r" b="b"/>
              <a:pathLst>
                <a:path w="1115" h="1524" extrusionOk="0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69"/>
            <p:cNvSpPr/>
            <p:nvPr/>
          </p:nvSpPr>
          <p:spPr>
            <a:xfrm>
              <a:off x="5987900" y="3855450"/>
              <a:ext cx="23600" cy="53200"/>
            </a:xfrm>
            <a:custGeom>
              <a:avLst/>
              <a:gdLst/>
              <a:ahLst/>
              <a:cxnLst/>
              <a:rect l="l" t="t" r="r" b="b"/>
              <a:pathLst>
                <a:path w="944" h="2128" extrusionOk="0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69"/>
            <p:cNvSpPr/>
            <p:nvPr/>
          </p:nvSpPr>
          <p:spPr>
            <a:xfrm>
              <a:off x="6071975" y="3300325"/>
              <a:ext cx="52475" cy="102475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69"/>
            <p:cNvSpPr/>
            <p:nvPr/>
          </p:nvSpPr>
          <p:spPr>
            <a:xfrm>
              <a:off x="6122225" y="3408475"/>
              <a:ext cx="47725" cy="4955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69"/>
            <p:cNvSpPr/>
            <p:nvPr/>
          </p:nvSpPr>
          <p:spPr>
            <a:xfrm>
              <a:off x="6228150" y="3490275"/>
              <a:ext cx="42050" cy="21525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69"/>
            <p:cNvSpPr/>
            <p:nvPr/>
          </p:nvSpPr>
          <p:spPr>
            <a:xfrm>
              <a:off x="6172850" y="3459275"/>
              <a:ext cx="49900" cy="34575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69"/>
            <p:cNvSpPr/>
            <p:nvPr/>
          </p:nvSpPr>
          <p:spPr>
            <a:xfrm>
              <a:off x="7323825" y="3495225"/>
              <a:ext cx="51250" cy="99900"/>
            </a:xfrm>
            <a:custGeom>
              <a:avLst/>
              <a:gdLst/>
              <a:ahLst/>
              <a:cxnLst/>
              <a:rect l="l" t="t" r="r" b="b"/>
              <a:pathLst>
                <a:path w="2050" h="3996" extrusionOk="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69"/>
            <p:cNvSpPr/>
            <p:nvPr/>
          </p:nvSpPr>
          <p:spPr>
            <a:xfrm>
              <a:off x="7365575" y="3423925"/>
              <a:ext cx="16150" cy="62275"/>
            </a:xfrm>
            <a:custGeom>
              <a:avLst/>
              <a:gdLst/>
              <a:ahLst/>
              <a:cxnLst/>
              <a:rect l="l" t="t" r="r" b="b"/>
              <a:pathLst>
                <a:path w="646" h="2491" extrusionOk="0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69"/>
            <p:cNvSpPr/>
            <p:nvPr/>
          </p:nvSpPr>
          <p:spPr>
            <a:xfrm>
              <a:off x="7334775" y="3315150"/>
              <a:ext cx="27850" cy="38100"/>
            </a:xfrm>
            <a:custGeom>
              <a:avLst/>
              <a:gdLst/>
              <a:ahLst/>
              <a:cxnLst/>
              <a:rect l="l" t="t" r="r" b="b"/>
              <a:pathLst>
                <a:path w="1114" h="1524" extrusionOk="0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69"/>
            <p:cNvSpPr/>
            <p:nvPr/>
          </p:nvSpPr>
          <p:spPr>
            <a:xfrm>
              <a:off x="7355800" y="3361300"/>
              <a:ext cx="23650" cy="53200"/>
            </a:xfrm>
            <a:custGeom>
              <a:avLst/>
              <a:gdLst/>
              <a:ahLst/>
              <a:cxnLst/>
              <a:rect l="l" t="t" r="r" b="b"/>
              <a:pathLst>
                <a:path w="946" h="2128" extrusionOk="0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69"/>
            <p:cNvSpPr/>
            <p:nvPr/>
          </p:nvSpPr>
          <p:spPr>
            <a:xfrm>
              <a:off x="7093025" y="4348600"/>
              <a:ext cx="104200" cy="51200"/>
            </a:xfrm>
            <a:custGeom>
              <a:avLst/>
              <a:gdLst/>
              <a:ahLst/>
              <a:cxnLst/>
              <a:rect l="l" t="t" r="r" b="b"/>
              <a:pathLst>
                <a:path w="4168" h="2048" extrusionOk="0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69"/>
            <p:cNvSpPr/>
            <p:nvPr/>
          </p:nvSpPr>
          <p:spPr>
            <a:xfrm>
              <a:off x="7201150" y="4302925"/>
              <a:ext cx="51100" cy="46100"/>
            </a:xfrm>
            <a:custGeom>
              <a:avLst/>
              <a:gdLst/>
              <a:ahLst/>
              <a:cxnLst/>
              <a:rect l="l" t="t" r="r" b="b"/>
              <a:pathLst>
                <a:path w="2044" h="1844" extrusionOk="0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69"/>
            <p:cNvSpPr/>
            <p:nvPr/>
          </p:nvSpPr>
          <p:spPr>
            <a:xfrm>
              <a:off x="7282950" y="4203000"/>
              <a:ext cx="22950" cy="40225"/>
            </a:xfrm>
            <a:custGeom>
              <a:avLst/>
              <a:gdLst/>
              <a:ahLst/>
              <a:cxnLst/>
              <a:rect l="l" t="t" r="r" b="b"/>
              <a:pathLst>
                <a:path w="918" h="1609" extrusionOk="0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69"/>
            <p:cNvSpPr/>
            <p:nvPr/>
          </p:nvSpPr>
          <p:spPr>
            <a:xfrm>
              <a:off x="7252000" y="4250300"/>
              <a:ext cx="36300" cy="48175"/>
            </a:xfrm>
            <a:custGeom>
              <a:avLst/>
              <a:gdLst/>
              <a:ahLst/>
              <a:cxnLst/>
              <a:rect l="l" t="t" r="r" b="b"/>
              <a:pathLst>
                <a:path w="1452" h="1927" extrusionOk="0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65" name="Google Shape;6065;p69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6066" name="Google Shape;6066;p69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67" name="Google Shape;6067;p69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6068" name="Google Shape;6068;p69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69" name="Google Shape;6069;p69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70" name="Google Shape;6070;p69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6071" name="Google Shape;6071;p69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2" name="Google Shape;6072;p69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73" name="Google Shape;6073;p69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6074" name="Google Shape;6074;p69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5" name="Google Shape;6075;p69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76" name="Google Shape;6076;p69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6077" name="Google Shape;6077;p69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78" name="Google Shape;6078;p69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79" name="Google Shape;6079;p69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6080" name="Google Shape;6080;p69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"/>
                  <a:ea typeface="Roboto"/>
                  <a:cs typeface="Roboto"/>
                  <a:sym typeface="Roboto"/>
                </a:endParaRPr>
              </a:p>
            </p:txBody>
          </p:sp>
          <p:sp>
            <p:nvSpPr>
              <p:cNvPr id="6081" name="Google Shape;6081;p69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82" name="Google Shape;6082;p69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6083" name="Google Shape;6083;p69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6084" name="Google Shape;6084;p69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69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8" extrusionOk="0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86" name="Google Shape;6086;p69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6087" name="Google Shape;6087;p69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69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8" extrusionOk="0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89" name="Google Shape;6089;p69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6090" name="Google Shape;6090;p69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3" h="8384" extrusionOk="0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69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7" extrusionOk="0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92" name="Google Shape;6092;p69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6093" name="Google Shape;6093;p69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2" extrusionOk="0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69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7" extrusionOk="0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95" name="Google Shape;6095;p69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6096" name="Google Shape;6096;p69"/>
            <p:cNvSpPr/>
            <p:nvPr/>
          </p:nvSpPr>
          <p:spPr>
            <a:xfrm>
              <a:off x="5994669" y="1442730"/>
              <a:ext cx="202317" cy="202342"/>
            </a:xfrm>
            <a:custGeom>
              <a:avLst/>
              <a:gdLst/>
              <a:ahLst/>
              <a:cxnLst/>
              <a:rect l="l" t="t" r="r" b="b"/>
              <a:pathLst>
                <a:path w="7941" h="7942" extrusionOk="0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097" name="Google Shape;6097;p69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6098" name="Google Shape;6098;p69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69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00" name="Google Shape;6100;p69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6101" name="Google Shape;6101;p69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69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03" name="Google Shape;6103;p69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6104" name="Google Shape;6104;p69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69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06" name="Google Shape;6106;p69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6107" name="Google Shape;6107;p69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69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109" name="Google Shape;6109;p69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6110" name="Google Shape;6110;p69"/>
            <p:cNvSpPr/>
            <p:nvPr/>
          </p:nvSpPr>
          <p:spPr>
            <a:xfrm>
              <a:off x="2812050" y="236147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69"/>
            <p:cNvSpPr/>
            <p:nvPr/>
          </p:nvSpPr>
          <p:spPr>
            <a:xfrm>
              <a:off x="3082750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69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69"/>
            <p:cNvSpPr/>
            <p:nvPr/>
          </p:nvSpPr>
          <p:spPr>
            <a:xfrm>
              <a:off x="2679875" y="2645625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69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69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16" name="Google Shape;6116;p69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6117" name="Google Shape;6117;p69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6118" name="Google Shape;6118;p6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9" name="Google Shape;6119;p6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0" name="Google Shape;6120;p69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6121" name="Google Shape;6121;p6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6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3" name="Google Shape;6123;p69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6124" name="Google Shape;6124;p6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6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26" name="Google Shape;6126;p69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6127" name="Google Shape;6127;p6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6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129" name="Google Shape;6129;p69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6130" name="Google Shape;6130;p69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6131" name="Google Shape;6131;p69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69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33" name="Google Shape;6133;p69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6134" name="Google Shape;6134;p69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69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36" name="Google Shape;6136;p69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6137" name="Google Shape;6137;p69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69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39" name="Google Shape;6139;p69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6140" name="Google Shape;6140;p69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69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142" name="Google Shape;6142;p69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6143" name="Google Shape;6143;p69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69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69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69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47" name="Google Shape;6147;p69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6148" name="Google Shape;6148;p69"/>
            <p:cNvSpPr/>
            <p:nvPr/>
          </p:nvSpPr>
          <p:spPr>
            <a:xfrm>
              <a:off x="7165957" y="2159753"/>
              <a:ext cx="286185" cy="107120"/>
            </a:xfrm>
            <a:custGeom>
              <a:avLst/>
              <a:gdLst/>
              <a:ahLst/>
              <a:cxnLst/>
              <a:rect l="l" t="t" r="r" b="b"/>
              <a:pathLst>
                <a:path w="48506" h="18156" extrusionOk="0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69"/>
            <p:cNvSpPr/>
            <p:nvPr/>
          </p:nvSpPr>
          <p:spPr>
            <a:xfrm>
              <a:off x="7085764" y="2536793"/>
              <a:ext cx="349475" cy="107120"/>
            </a:xfrm>
            <a:custGeom>
              <a:avLst/>
              <a:gdLst/>
              <a:ahLst/>
              <a:cxnLst/>
              <a:rect l="l" t="t" r="r" b="b"/>
              <a:pathLst>
                <a:path w="59233" h="18156" extrusionOk="0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69"/>
            <p:cNvSpPr/>
            <p:nvPr/>
          </p:nvSpPr>
          <p:spPr>
            <a:xfrm>
              <a:off x="6598259" y="2195183"/>
              <a:ext cx="271241" cy="107120"/>
            </a:xfrm>
            <a:custGeom>
              <a:avLst/>
              <a:gdLst/>
              <a:ahLst/>
              <a:cxnLst/>
              <a:rect l="l" t="t" r="r" b="b"/>
              <a:pathLst>
                <a:path w="45973" h="18156" extrusionOk="0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69"/>
            <p:cNvSpPr/>
            <p:nvPr/>
          </p:nvSpPr>
          <p:spPr>
            <a:xfrm>
              <a:off x="6604064" y="2370778"/>
              <a:ext cx="358696" cy="107126"/>
            </a:xfrm>
            <a:custGeom>
              <a:avLst/>
              <a:gdLst/>
              <a:ahLst/>
              <a:cxnLst/>
              <a:rect l="l" t="t" r="r" b="b"/>
              <a:pathLst>
                <a:path w="60796" h="18157" extrusionOk="0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69"/>
            <p:cNvSpPr/>
            <p:nvPr/>
          </p:nvSpPr>
          <p:spPr>
            <a:xfrm>
              <a:off x="6645158" y="2545743"/>
              <a:ext cx="358696" cy="109044"/>
            </a:xfrm>
            <a:custGeom>
              <a:avLst/>
              <a:gdLst/>
              <a:ahLst/>
              <a:cxnLst/>
              <a:rect l="l" t="t" r="r" b="b"/>
              <a:pathLst>
                <a:path w="60796" h="18482" extrusionOk="0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69"/>
            <p:cNvSpPr/>
            <p:nvPr/>
          </p:nvSpPr>
          <p:spPr>
            <a:xfrm>
              <a:off x="7155838" y="2352960"/>
              <a:ext cx="311302" cy="107120"/>
            </a:xfrm>
            <a:custGeom>
              <a:avLst/>
              <a:gdLst/>
              <a:ahLst/>
              <a:cxnLst/>
              <a:rect l="l" t="t" r="r" b="b"/>
              <a:pathLst>
                <a:path w="52763" h="18156" extrusionOk="0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54" name="Google Shape;6154;p69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6155" name="Google Shape;6155;p69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6008" h="18156" extrusionOk="0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69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0356" h="18156" extrusionOk="0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69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0394" h="18156" extrusionOk="0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8" name="Google Shape;6158;p69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avLst/>
                <a:gdLst/>
                <a:ahLst/>
                <a:cxnLst/>
                <a:rect l="l" t="t" r="r" b="b"/>
                <a:pathLst>
                  <a:path w="24122" h="18157" extrusionOk="0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69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avLst/>
                <a:gdLst/>
                <a:ahLst/>
                <a:cxnLst/>
                <a:rect l="l" t="t" r="r" b="b"/>
                <a:pathLst>
                  <a:path w="12558" h="18482" extrusionOk="0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69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avLst/>
                <a:gdLst/>
                <a:ahLst/>
                <a:cxnLst/>
                <a:rect l="l" t="t" r="r" b="b"/>
                <a:pathLst>
                  <a:path w="16674" h="18156" extrusionOk="0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161" name="Google Shape;6161;p69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6162" name="Google Shape;6162;p69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6163" name="Google Shape;6163;p69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248" h="11708" extrusionOk="0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64" name="Google Shape;6164;p69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2324" extrusionOk="0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65" name="Google Shape;6165;p69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0974" extrusionOk="0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66" name="Google Shape;6166;p69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327" h="1994" extrusionOk="0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67" name="Google Shape;6167;p69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351" h="92321" extrusionOk="0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68" name="Google Shape;6168;p69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120" h="27866" extrusionOk="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69" name="Google Shape;6169;p69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120" h="23892" extrusionOk="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0" name="Google Shape;6170;p69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651" h="1051" extrusionOk="0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1" name="Google Shape;6171;p69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1" extrusionOk="0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2" name="Google Shape;6172;p69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6" extrusionOk="0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3" name="Google Shape;6173;p69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4" name="Google Shape;6174;p69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1" extrusionOk="0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5" name="Google Shape;6175;p69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6" extrusionOk="0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6" name="Google Shape;6176;p69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7" name="Google Shape;6177;p69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4270" extrusionOk="0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8" name="Google Shape;6178;p69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2498" h="1997" extrusionOk="0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79" name="Google Shape;6179;p69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4" extrusionOk="0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80" name="Google Shape;6180;p69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592" h="80915" extrusionOk="0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6181" name="Google Shape;6181;p69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41" h="1996" extrusionOk="0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6182" name="Google Shape;6182;p69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35" h="19304" extrusionOk="0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3" name="Google Shape;6183;p69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12" h="24598" extrusionOk="0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4" name="Google Shape;6184;p69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336" h="19304" extrusionOk="0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5" name="Google Shape;6185;p69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4" h="29109" extrusionOk="0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6" name="Google Shape;6186;p69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13" h="24598" extrusionOk="0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87" name="Google Shape;6187;p69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933" h="29109" extrusionOk="0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6188" name="Google Shape;6188;p69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6189" name="Google Shape;6189;p69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69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69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69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3" name="Google Shape;6193;p69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6194" name="Google Shape;6194;p69"/>
            <p:cNvSpPr/>
            <p:nvPr/>
          </p:nvSpPr>
          <p:spPr>
            <a:xfrm>
              <a:off x="3468350" y="4223875"/>
              <a:ext cx="679000" cy="339525"/>
            </a:xfrm>
            <a:custGeom>
              <a:avLst/>
              <a:gdLst/>
              <a:ahLst/>
              <a:cxnLst/>
              <a:rect l="l" t="t" r="r" b="b"/>
              <a:pathLst>
                <a:path w="27160" h="13581" extrusionOk="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69"/>
            <p:cNvSpPr/>
            <p:nvPr/>
          </p:nvSpPr>
          <p:spPr>
            <a:xfrm>
              <a:off x="3730250" y="3276125"/>
              <a:ext cx="147275" cy="956575"/>
            </a:xfrm>
            <a:custGeom>
              <a:avLst/>
              <a:gdLst/>
              <a:ahLst/>
              <a:cxnLst/>
              <a:rect l="l" t="t" r="r" b="b"/>
              <a:pathLst>
                <a:path w="5891" h="38263" extrusionOk="0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69"/>
            <p:cNvSpPr/>
            <p:nvPr/>
          </p:nvSpPr>
          <p:spPr>
            <a:xfrm>
              <a:off x="3796275" y="3875600"/>
              <a:ext cx="839350" cy="630550"/>
            </a:xfrm>
            <a:custGeom>
              <a:avLst/>
              <a:gdLst/>
              <a:ahLst/>
              <a:cxnLst/>
              <a:rect l="l" t="t" r="r" b="b"/>
              <a:pathLst>
                <a:path w="33574" h="25222" extrusionOk="0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69"/>
            <p:cNvSpPr/>
            <p:nvPr/>
          </p:nvSpPr>
          <p:spPr>
            <a:xfrm>
              <a:off x="6240475" y="3130600"/>
              <a:ext cx="1137100" cy="1432800"/>
            </a:xfrm>
            <a:custGeom>
              <a:avLst/>
              <a:gdLst/>
              <a:ahLst/>
              <a:cxnLst/>
              <a:rect l="l" t="t" r="r" b="b"/>
              <a:pathLst>
                <a:path w="45484" h="57312" extrusionOk="0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69"/>
            <p:cNvSpPr/>
            <p:nvPr/>
          </p:nvSpPr>
          <p:spPr>
            <a:xfrm>
              <a:off x="5243900" y="1696775"/>
              <a:ext cx="1764175" cy="1777475"/>
            </a:xfrm>
            <a:custGeom>
              <a:avLst/>
              <a:gdLst/>
              <a:ahLst/>
              <a:cxnLst/>
              <a:rect l="l" t="t" r="r" b="b"/>
              <a:pathLst>
                <a:path w="70567" h="71099" extrusionOk="0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69"/>
            <p:cNvSpPr/>
            <p:nvPr/>
          </p:nvSpPr>
          <p:spPr>
            <a:xfrm>
              <a:off x="3812150" y="1151100"/>
              <a:ext cx="1896075" cy="1245900"/>
            </a:xfrm>
            <a:custGeom>
              <a:avLst/>
              <a:gdLst/>
              <a:ahLst/>
              <a:cxnLst/>
              <a:rect l="l" t="t" r="r" b="b"/>
              <a:pathLst>
                <a:path w="75843" h="49836" extrusionOk="0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69"/>
            <p:cNvSpPr/>
            <p:nvPr/>
          </p:nvSpPr>
          <p:spPr>
            <a:xfrm>
              <a:off x="1910550" y="1151100"/>
              <a:ext cx="1901625" cy="1244175"/>
            </a:xfrm>
            <a:custGeom>
              <a:avLst/>
              <a:gdLst/>
              <a:ahLst/>
              <a:cxnLst/>
              <a:rect l="l" t="t" r="r" b="b"/>
              <a:pathLst>
                <a:path w="76065" h="49767" extrusionOk="0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69"/>
            <p:cNvSpPr/>
            <p:nvPr/>
          </p:nvSpPr>
          <p:spPr>
            <a:xfrm>
              <a:off x="608475" y="1694725"/>
              <a:ext cx="1766425" cy="1778150"/>
            </a:xfrm>
            <a:custGeom>
              <a:avLst/>
              <a:gdLst/>
              <a:ahLst/>
              <a:cxnLst/>
              <a:rect l="l" t="t" r="r" b="b"/>
              <a:pathLst>
                <a:path w="70657" h="71126" extrusionOk="0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69"/>
            <p:cNvSpPr/>
            <p:nvPr/>
          </p:nvSpPr>
          <p:spPr>
            <a:xfrm>
              <a:off x="238125" y="3129050"/>
              <a:ext cx="1137975" cy="1434175"/>
            </a:xfrm>
            <a:custGeom>
              <a:avLst/>
              <a:gdLst/>
              <a:ahLst/>
              <a:cxnLst/>
              <a:rect l="l" t="t" r="r" b="b"/>
              <a:pathLst>
                <a:path w="45519" h="57367" extrusionOk="0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69"/>
            <p:cNvSpPr/>
            <p:nvPr/>
          </p:nvSpPr>
          <p:spPr>
            <a:xfrm>
              <a:off x="1924656" y="1941325"/>
              <a:ext cx="3773110" cy="1646329"/>
            </a:xfrm>
            <a:custGeom>
              <a:avLst/>
              <a:gdLst/>
              <a:ahLst/>
              <a:cxnLst/>
              <a:rect l="l" t="t" r="r" b="b"/>
              <a:pathLst>
                <a:path w="148183" h="64657" extrusionOk="0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69"/>
            <p:cNvSpPr/>
            <p:nvPr/>
          </p:nvSpPr>
          <p:spPr>
            <a:xfrm>
              <a:off x="1028863" y="2678027"/>
              <a:ext cx="1805597" cy="1885320"/>
            </a:xfrm>
            <a:custGeom>
              <a:avLst/>
              <a:gdLst/>
              <a:ahLst/>
              <a:cxnLst/>
              <a:rect l="l" t="t" r="r" b="b"/>
              <a:pathLst>
                <a:path w="70912" h="74043" extrusionOk="0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69"/>
            <p:cNvSpPr/>
            <p:nvPr/>
          </p:nvSpPr>
          <p:spPr>
            <a:xfrm>
              <a:off x="4792190" y="2679937"/>
              <a:ext cx="1798951" cy="1883410"/>
            </a:xfrm>
            <a:custGeom>
              <a:avLst/>
              <a:gdLst/>
              <a:ahLst/>
              <a:cxnLst/>
              <a:rect l="l" t="t" r="r" b="b"/>
              <a:pathLst>
                <a:path w="70651" h="73968" extrusionOk="0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6" name="Google Shape;6206;p69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6207" name="Google Shape;6207;p69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6208" name="Google Shape;6208;p69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6209" name="Google Shape;6209;p69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6210" name="Google Shape;6210;p69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6211" name="Google Shape;6211;p69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6212" name="Google Shape;6212;p69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6213" name="Google Shape;6213;p69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6214" name="Google Shape;6214;p69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6215" name="Google Shape;6215;p69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6216" name="Google Shape;6216;p69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6217" name="Google Shape;6217;p69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6218" name="Google Shape;6218;p69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</p:grpSp>
      <p:grpSp>
        <p:nvGrpSpPr>
          <p:cNvPr id="6219" name="Google Shape;6219;p69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6220" name="Google Shape;6220;p69"/>
            <p:cNvSpPr/>
            <p:nvPr/>
          </p:nvSpPr>
          <p:spPr>
            <a:xfrm>
              <a:off x="7026852" y="3311869"/>
              <a:ext cx="434331" cy="847405"/>
            </a:xfrm>
            <a:custGeom>
              <a:avLst/>
              <a:gdLst/>
              <a:ahLst/>
              <a:cxnLst/>
              <a:rect l="l" t="t" r="r" b="b"/>
              <a:pathLst>
                <a:path w="16734" h="32649" extrusionOk="0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69"/>
            <p:cNvSpPr/>
            <p:nvPr/>
          </p:nvSpPr>
          <p:spPr>
            <a:xfrm>
              <a:off x="7082395" y="3359392"/>
              <a:ext cx="323321" cy="32332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69"/>
            <p:cNvSpPr/>
            <p:nvPr/>
          </p:nvSpPr>
          <p:spPr>
            <a:xfrm>
              <a:off x="7026852" y="4159239"/>
              <a:ext cx="434331" cy="194585"/>
            </a:xfrm>
            <a:custGeom>
              <a:avLst/>
              <a:gdLst/>
              <a:ahLst/>
              <a:cxnLst/>
              <a:rect l="l" t="t" r="r" b="b"/>
              <a:pathLst>
                <a:path w="16734" h="7497" extrusionOk="0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23" name="Google Shape;6223;p69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6224" name="Google Shape;6224;p69"/>
            <p:cNvSpPr/>
            <p:nvPr/>
          </p:nvSpPr>
          <p:spPr>
            <a:xfrm>
              <a:off x="4873519" y="3311869"/>
              <a:ext cx="499374" cy="499296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69"/>
            <p:cNvSpPr/>
            <p:nvPr/>
          </p:nvSpPr>
          <p:spPr>
            <a:xfrm>
              <a:off x="4894620" y="3329830"/>
              <a:ext cx="202112" cy="182386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26" name="Google Shape;6226;p69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6227" name="Google Shape;6227;p69"/>
            <p:cNvSpPr/>
            <p:nvPr/>
          </p:nvSpPr>
          <p:spPr>
            <a:xfrm>
              <a:off x="4873519" y="3875839"/>
              <a:ext cx="499374" cy="499374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69"/>
            <p:cNvSpPr/>
            <p:nvPr/>
          </p:nvSpPr>
          <p:spPr>
            <a:xfrm>
              <a:off x="4894620" y="3893826"/>
              <a:ext cx="202112" cy="182360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29" name="Google Shape;6229;p69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6230" name="Google Shape;6230;p69"/>
            <p:cNvSpPr/>
            <p:nvPr/>
          </p:nvSpPr>
          <p:spPr>
            <a:xfrm>
              <a:off x="2642193" y="2530650"/>
              <a:ext cx="419588" cy="217743"/>
            </a:xfrm>
            <a:custGeom>
              <a:avLst/>
              <a:gdLst/>
              <a:ahLst/>
              <a:cxnLst/>
              <a:rect l="l" t="t" r="r" b="b"/>
              <a:pathLst>
                <a:path w="130611" h="67780" extrusionOk="0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69"/>
            <p:cNvSpPr/>
            <p:nvPr/>
          </p:nvSpPr>
          <p:spPr>
            <a:xfrm>
              <a:off x="2910083" y="2420918"/>
              <a:ext cx="327379" cy="312727"/>
            </a:xfrm>
            <a:custGeom>
              <a:avLst/>
              <a:gdLst/>
              <a:ahLst/>
              <a:cxnLst/>
              <a:rect l="l" t="t" r="r" b="b"/>
              <a:pathLst>
                <a:path w="101908" h="97347" extrusionOk="0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69"/>
            <p:cNvSpPr/>
            <p:nvPr/>
          </p:nvSpPr>
          <p:spPr>
            <a:xfrm>
              <a:off x="2999034" y="2125384"/>
              <a:ext cx="238522" cy="411351"/>
            </a:xfrm>
            <a:custGeom>
              <a:avLst/>
              <a:gdLst/>
              <a:ahLst/>
              <a:cxnLst/>
              <a:rect l="l" t="t" r="r" b="b"/>
              <a:pathLst>
                <a:path w="74248" h="128047" extrusionOk="0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69"/>
            <p:cNvSpPr/>
            <p:nvPr/>
          </p:nvSpPr>
          <p:spPr>
            <a:xfrm>
              <a:off x="2740849" y="2075876"/>
              <a:ext cx="419604" cy="217734"/>
            </a:xfrm>
            <a:custGeom>
              <a:avLst/>
              <a:gdLst/>
              <a:ahLst/>
              <a:cxnLst/>
              <a:rect l="l" t="t" r="r" b="b"/>
              <a:pathLst>
                <a:path w="130616" h="67777" extrusionOk="0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69"/>
            <p:cNvSpPr/>
            <p:nvPr/>
          </p:nvSpPr>
          <p:spPr>
            <a:xfrm>
              <a:off x="2565167" y="2090625"/>
              <a:ext cx="327379" cy="312740"/>
            </a:xfrm>
            <a:custGeom>
              <a:avLst/>
              <a:gdLst/>
              <a:ahLst/>
              <a:cxnLst/>
              <a:rect l="l" t="t" r="r" b="b"/>
              <a:pathLst>
                <a:path w="101908" h="97351" extrusionOk="0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69"/>
            <p:cNvSpPr/>
            <p:nvPr/>
          </p:nvSpPr>
          <p:spPr>
            <a:xfrm>
              <a:off x="2565073" y="2287538"/>
              <a:ext cx="218572" cy="409555"/>
            </a:xfrm>
            <a:custGeom>
              <a:avLst/>
              <a:gdLst/>
              <a:ahLst/>
              <a:cxnLst/>
              <a:rect l="l" t="t" r="r" b="b"/>
              <a:pathLst>
                <a:path w="68038" h="127488" extrusionOk="0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36" name="Google Shape;6236;p69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6237" name="Google Shape;6237;p69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69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39" name="Google Shape;6239;p69"/>
          <p:cNvSpPr/>
          <p:nvPr/>
        </p:nvSpPr>
        <p:spPr>
          <a:xfrm>
            <a:off x="8146351" y="3622703"/>
            <a:ext cx="204" cy="4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40" name="Google Shape;6240;p69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6241" name="Google Shape;6241;p69"/>
            <p:cNvCxnSpPr/>
            <p:nvPr/>
          </p:nvCxnSpPr>
          <p:spPr>
            <a:xfrm rot="5400000" flipH="1">
              <a:off x="7629118" y="210471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2" name="Google Shape;6242;p69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3" name="Google Shape;6243;p69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4" name="Google Shape;6244;p69"/>
            <p:cNvCxnSpPr/>
            <p:nvPr/>
          </p:nvCxnSpPr>
          <p:spPr>
            <a:xfrm rot="-5400000" flipH="1">
              <a:off x="8276270" y="2612964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5" name="Google Shape;6245;p69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6" name="Google Shape;6246;p69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6247" name="Google Shape;6247;p69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6248" name="Google Shape;6248;p69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249" name="Google Shape;6249;p69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4" h="14712" extrusionOk="0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0" name="Google Shape;6250;p69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63" h="18243" extrusionOk="0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1" name="Google Shape;6251;p69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3" h="10396" extrusionOk="0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2" name="Google Shape;6252;p69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2" h="12904" extrusionOk="0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53" name="Google Shape;6253;p69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254" name="Google Shape;6254;p69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4" h="14712" extrusionOk="0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5" name="Google Shape;6255;p69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63" h="18243" extrusionOk="0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6" name="Google Shape;6256;p69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3" h="10396" extrusionOk="0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57" name="Google Shape;6257;p69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42" h="12904" extrusionOk="0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6258" name="Google Shape;6258;p69"/>
          <p:cNvSpPr/>
          <p:nvPr/>
        </p:nvSpPr>
        <p:spPr>
          <a:xfrm>
            <a:off x="7110561" y="3755372"/>
            <a:ext cx="558742" cy="616877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59" name="Google Shape;6259;p69"/>
          <p:cNvSpPr/>
          <p:nvPr/>
        </p:nvSpPr>
        <p:spPr>
          <a:xfrm rot="10800000">
            <a:off x="6596743" y="3752786"/>
            <a:ext cx="406111" cy="619462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60" name="Google Shape;6260;p69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6261" name="Google Shape;6261;p69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69"/>
            <p:cNvSpPr/>
            <p:nvPr/>
          </p:nvSpPr>
          <p:spPr>
            <a:xfrm>
              <a:off x="1186975" y="2279750"/>
              <a:ext cx="2628625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69"/>
            <p:cNvSpPr/>
            <p:nvPr/>
          </p:nvSpPr>
          <p:spPr>
            <a:xfrm>
              <a:off x="3802600" y="239450"/>
              <a:ext cx="2628650" cy="3196825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69"/>
            <p:cNvSpPr/>
            <p:nvPr/>
          </p:nvSpPr>
          <p:spPr>
            <a:xfrm>
              <a:off x="3232500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65" name="Google Shape;6265;p69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6266" name="Google Shape;6266;p69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6267" name="Google Shape;6267;p69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268" name="Google Shape;6268;p69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269" name="Google Shape;6269;p69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6270" name="Google Shape;6270;p69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271" name="Google Shape;6271;p69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272" name="Google Shape;6272;p69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6273" name="Google Shape;6273;p69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274" name="Google Shape;6274;p69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275" name="Google Shape;6275;p69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6276" name="Google Shape;6276;p69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277" name="Google Shape;6277;p69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278" name="Google Shape;6278;p69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6279" name="Google Shape;6279;p69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280" name="Google Shape;6280;p69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6281" name="Google Shape;6281;p69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6282" name="Google Shape;6282;p69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69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69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69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69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87" name="Google Shape;6287;p69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6288" name="Google Shape;6288;p69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69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69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91" name="Google Shape;6291;p69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6292" name="Google Shape;6292;p69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6293" name="Google Shape;6293;p69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6294" name="Google Shape;6294;p69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0" h="5873" extrusionOk="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5" name="Google Shape;6295;p69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0" h="17616" extrusionOk="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96" name="Google Shape;6296;p69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6297" name="Google Shape;6297;p69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95" h="5875" extrusionOk="0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98" name="Google Shape;6298;p69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23488" extrusionOk="0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299" name="Google Shape;6299;p69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6300" name="Google Shape;6300;p69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5875" extrusionOk="0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01" name="Google Shape;6301;p69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21" h="39638" extrusionOk="0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6302" name="Google Shape;6302;p69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6303" name="Google Shape;6303;p69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avLst/>
                <a:gdLst/>
                <a:ahLst/>
                <a:cxnLst/>
                <a:rect l="l" t="t" r="r" b="b"/>
                <a:pathLst>
                  <a:path w="33269" h="36254" extrusionOk="0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69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avLst/>
                <a:gdLst/>
                <a:ahLst/>
                <a:cxnLst/>
                <a:rect l="l" t="t" r="r" b="b"/>
                <a:pathLst>
                  <a:path w="31016" h="34225" extrusionOk="0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69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avLst/>
                <a:gdLst/>
                <a:ahLst/>
                <a:cxnLst/>
                <a:rect l="l" t="t" r="r" b="b"/>
                <a:pathLst>
                  <a:path w="33716" h="35860" extrusionOk="0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69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avLst/>
                <a:gdLst/>
                <a:ahLst/>
                <a:cxnLst/>
                <a:rect l="l" t="t" r="r" b="b"/>
                <a:pathLst>
                  <a:path w="31442" h="33838" extrusionOk="0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69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avLst/>
                <a:gdLst/>
                <a:ahLst/>
                <a:cxnLst/>
                <a:rect l="l" t="t" r="r" b="b"/>
                <a:pathLst>
                  <a:path w="43566" h="54162" extrusionOk="0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69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avLst/>
                <a:gdLst/>
                <a:ahLst/>
                <a:cxnLst/>
                <a:rect l="l" t="t" r="r" b="b"/>
                <a:pathLst>
                  <a:path w="26952" h="10605" extrusionOk="0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69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33012" h="3680" extrusionOk="0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69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avLst/>
                <a:gdLst/>
                <a:ahLst/>
                <a:cxnLst/>
                <a:rect l="l" t="t" r="r" b="b"/>
                <a:pathLst>
                  <a:path w="35740" h="18321" extrusionOk="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69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avLst/>
                <a:gdLst/>
                <a:ahLst/>
                <a:cxnLst/>
                <a:rect l="l" t="t" r="r" b="b"/>
                <a:pathLst>
                  <a:path w="34975" h="2266" extrusionOk="0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69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avLst/>
                <a:gdLst/>
                <a:ahLst/>
                <a:cxnLst/>
                <a:rect l="l" t="t" r="r" b="b"/>
                <a:pathLst>
                  <a:path w="13305" h="12654" extrusionOk="0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313" name="Google Shape;6313;p69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6314" name="Google Shape;6314;p69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6315" name="Google Shape;6315;p69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69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69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69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69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69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6321" name="Google Shape;6321;p69"/>
              <p:cNvCxnSpPr>
                <a:stCxn id="6319" idx="0"/>
              </p:cNvCxnSpPr>
              <p:nvPr/>
            </p:nvCxnSpPr>
            <p:spPr>
              <a:xfrm rot="5400000" flipH="1">
                <a:off x="2741958" y="3724116"/>
                <a:ext cx="68700" cy="200100"/>
              </a:xfrm>
              <a:prstGeom prst="bentConnector2">
                <a:avLst/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22" name="Google Shape;6322;p69"/>
              <p:cNvCxnSpPr>
                <a:stCxn id="6316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23" name="Google Shape;6323;p69"/>
              <p:cNvCxnSpPr>
                <a:stCxn id="6317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24" name="Google Shape;6324;p69"/>
              <p:cNvCxnSpPr>
                <a:stCxn id="6320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325" name="Google Shape;6325;p69"/>
              <p:cNvCxnSpPr>
                <a:stCxn id="6318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name="adj1" fmla="val 50000"/>
                </a:avLst>
              </a:prstGeom>
              <a:noFill/>
              <a:ln w="19050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326" name="Google Shape;6326;p69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6327" name="Google Shape;6327;p69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69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69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avLst/>
                <a:gdLst/>
                <a:ahLst/>
                <a:cxnLst/>
                <a:rect l="l" t="t" r="r" b="b"/>
                <a:pathLst>
                  <a:path w="27286" h="12285" extrusionOk="0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330" name="Google Shape;6330;p69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6331" name="Google Shape;6331;p69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6332" name="Google Shape;6332;p69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avLst/>
                <a:gdLst/>
                <a:ahLst/>
                <a:cxnLst/>
                <a:rect l="l" t="t" r="r" b="b"/>
                <a:pathLst>
                  <a:path w="41544" h="41544" extrusionOk="0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69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4299" extrusionOk="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34" name="Google Shape;6334;p69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6335" name="Google Shape;6335;p69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avLst/>
                <a:gdLst/>
                <a:ahLst/>
                <a:cxnLst/>
                <a:rect l="l" t="t" r="r" b="b"/>
                <a:pathLst>
                  <a:path w="34620" h="34620" extrusionOk="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69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2511" extrusionOk="0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37" name="Google Shape;6337;p69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6338" name="Google Shape;6338;p69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avLst/>
                <a:gdLst/>
                <a:ahLst/>
                <a:cxnLst/>
                <a:rect l="l" t="t" r="r" b="b"/>
                <a:pathLst>
                  <a:path w="27696" h="27696" extrusionOk="0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69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1474" extrusionOk="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40" name="Google Shape;6340;p69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6341" name="Google Shape;6341;p69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avLst/>
                <a:gdLst/>
                <a:ahLst/>
                <a:cxnLst/>
                <a:rect l="l" t="t" r="r" b="b"/>
                <a:pathLst>
                  <a:path w="20772" h="20771" extrusionOk="0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69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avLst/>
                <a:gdLst/>
                <a:ahLst/>
                <a:cxnLst/>
                <a:rect l="l" t="t" r="r" b="b"/>
                <a:pathLst>
                  <a:path w="590" h="21079" extrusionOk="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343" name="Google Shape;6343;p69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6344" name="Google Shape;6344;p69"/>
            <p:cNvSpPr/>
            <p:nvPr/>
          </p:nvSpPr>
          <p:spPr>
            <a:xfrm>
              <a:off x="241025" y="3151575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69"/>
            <p:cNvSpPr/>
            <p:nvPr/>
          </p:nvSpPr>
          <p:spPr>
            <a:xfrm>
              <a:off x="241347" y="3252796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46" name="Google Shape;6346;p69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6347" name="Google Shape;6347;p69"/>
            <p:cNvSpPr/>
            <p:nvPr/>
          </p:nvSpPr>
          <p:spPr>
            <a:xfrm>
              <a:off x="1072131" y="1983872"/>
              <a:ext cx="408910" cy="407494"/>
            </a:xfrm>
            <a:custGeom>
              <a:avLst/>
              <a:gdLst/>
              <a:ahLst/>
              <a:cxnLst/>
              <a:rect l="l" t="t" r="r" b="b"/>
              <a:pathLst>
                <a:path w="34090" h="33972" extrusionOk="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69"/>
            <p:cNvSpPr/>
            <p:nvPr/>
          </p:nvSpPr>
          <p:spPr>
            <a:xfrm>
              <a:off x="1430530" y="2193486"/>
              <a:ext cx="46960" cy="46948"/>
            </a:xfrm>
            <a:custGeom>
              <a:avLst/>
              <a:gdLst/>
              <a:ahLst/>
              <a:cxnLst/>
              <a:rect l="l" t="t" r="r" b="b"/>
              <a:pathLst>
                <a:path w="3915" h="3914" extrusionOk="0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69"/>
            <p:cNvSpPr/>
            <p:nvPr/>
          </p:nvSpPr>
          <p:spPr>
            <a:xfrm>
              <a:off x="1277847" y="2191554"/>
              <a:ext cx="408898" cy="407518"/>
            </a:xfrm>
            <a:custGeom>
              <a:avLst/>
              <a:gdLst/>
              <a:ahLst/>
              <a:cxnLst/>
              <a:rect l="l" t="t" r="r" b="b"/>
              <a:pathLst>
                <a:path w="34089" h="33974" extrusionOk="0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69"/>
            <p:cNvSpPr/>
            <p:nvPr/>
          </p:nvSpPr>
          <p:spPr>
            <a:xfrm>
              <a:off x="1690156" y="2190379"/>
              <a:ext cx="411261" cy="409845"/>
            </a:xfrm>
            <a:custGeom>
              <a:avLst/>
              <a:gdLst/>
              <a:ahLst/>
              <a:cxnLst/>
              <a:rect l="l" t="t" r="r" b="b"/>
              <a:pathLst>
                <a:path w="34286" h="34168" extrusionOk="0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69"/>
            <p:cNvSpPr/>
            <p:nvPr/>
          </p:nvSpPr>
          <p:spPr>
            <a:xfrm>
              <a:off x="1484068" y="1984268"/>
              <a:ext cx="408862" cy="407494"/>
            </a:xfrm>
            <a:custGeom>
              <a:avLst/>
              <a:gdLst/>
              <a:ahLst/>
              <a:cxnLst/>
              <a:rect l="l" t="t" r="r" b="b"/>
              <a:pathLst>
                <a:path w="34086" h="33972" extrusionOk="0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69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avLst/>
              <a:gdLst/>
              <a:ahLst/>
              <a:cxnLst/>
              <a:rect l="l" t="t" r="r" b="b"/>
              <a:pathLst>
                <a:path w="34089" h="33974" extrusionOk="0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69"/>
            <p:cNvSpPr/>
            <p:nvPr/>
          </p:nvSpPr>
          <p:spPr>
            <a:xfrm>
              <a:off x="246070" y="1983826"/>
              <a:ext cx="408910" cy="407494"/>
            </a:xfrm>
            <a:custGeom>
              <a:avLst/>
              <a:gdLst/>
              <a:ahLst/>
              <a:cxnLst/>
              <a:rect l="l" t="t" r="r" b="b"/>
              <a:pathLst>
                <a:path w="34090" h="33972" extrusionOk="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69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avLst/>
              <a:gdLst/>
              <a:ahLst/>
              <a:cxnLst/>
              <a:rect l="l" t="t" r="r" b="b"/>
              <a:pathLst>
                <a:path w="34086" h="33972" extrusionOk="0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69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avLst/>
              <a:gdLst/>
              <a:ahLst/>
              <a:cxnLst/>
              <a:rect l="l" t="t" r="r" b="b"/>
              <a:pathLst>
                <a:path w="34286" h="34168" extrusionOk="0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6" name="Google Shape;6356;p69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6357" name="Google Shape;6357;p69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6358" name="Google Shape;6358;p69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avLst/>
                <a:gdLst/>
                <a:ahLst/>
                <a:cxnLst/>
                <a:rect l="l" t="t" r="r" b="b"/>
                <a:pathLst>
                  <a:path w="27928" h="32936" extrusionOk="0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69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avLst/>
                <a:gdLst/>
                <a:ahLst/>
                <a:cxnLst/>
                <a:rect l="l" t="t" r="r" b="b"/>
                <a:pathLst>
                  <a:path w="17264" h="2298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360" name="Google Shape;6360;p69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6361" name="Google Shape;6361;p69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6362" name="Google Shape;6362;p69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6363" name="Google Shape;6363;p69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4643" h="48441" extrusionOk="0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64" name="Google Shape;6364;p69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5629" h="34191" extrusionOk="0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365" name="Google Shape;6365;p69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6366" name="Google Shape;6366;p69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983" h="55523" extrusionOk="0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67" name="Google Shape;6367;p69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0223" h="39191" extrusionOk="0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368" name="Google Shape;6368;p69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6369" name="Google Shape;6369;p69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6984" h="55522" extrusionOk="0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70" name="Google Shape;6370;p69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0221" h="39191" extrusionOk="0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371" name="Google Shape;6371;p69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6372" name="Google Shape;6372;p69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64643" h="48441" extrusionOk="0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73" name="Google Shape;6373;p69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5629" h="34192" extrusionOk="0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  <p:grpSp>
                <p:nvGrpSpPr>
                  <p:cNvPr id="6374" name="Google Shape;6374;p69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6375" name="Google Shape;6375;p69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47681" h="62939" extrusionOk="0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76" name="Google Shape;6376;p69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3655" h="44425" extrusionOk="0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  <p:grpSp>
              <p:nvGrpSpPr>
                <p:cNvPr id="6377" name="Google Shape;6377;p69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6378" name="Google Shape;6378;p69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965" h="48963" extrusionOk="0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6379" name="Google Shape;6379;p69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6380" name="Google Shape;6380;p69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207" h="16420" extrusionOk="0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81" name="Google Shape;6381;p69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089" h="24810" extrusionOk="0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82" name="Google Shape;6382;p69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6078" h="6816" extrusionOk="0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83" name="Google Shape;6383;p69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1158" h="16438" extrusionOk="0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6384" name="Google Shape;6384;p69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900" h="24849" extrusionOk="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</p:grpSp>
            </p:grpSp>
          </p:grpSp>
        </p:grpSp>
        <p:sp>
          <p:nvSpPr>
            <p:cNvPr id="6385" name="Google Shape;6385;p69"/>
            <p:cNvSpPr/>
            <p:nvPr/>
          </p:nvSpPr>
          <p:spPr>
            <a:xfrm>
              <a:off x="2621966" y="1245876"/>
              <a:ext cx="114832" cy="86149"/>
            </a:xfrm>
            <a:custGeom>
              <a:avLst/>
              <a:gdLst/>
              <a:ahLst/>
              <a:cxnLst/>
              <a:rect l="l" t="t" r="r" b="b"/>
              <a:pathLst>
                <a:path w="10285" h="7716" extrusionOk="0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69"/>
            <p:cNvSpPr/>
            <p:nvPr/>
          </p:nvSpPr>
          <p:spPr>
            <a:xfrm>
              <a:off x="2517909" y="1600456"/>
              <a:ext cx="54396" cy="134951"/>
            </a:xfrm>
            <a:custGeom>
              <a:avLst/>
              <a:gdLst/>
              <a:ahLst/>
              <a:cxnLst/>
              <a:rect l="l" t="t" r="r" b="b"/>
              <a:pathLst>
                <a:path w="4872" h="12087" extrusionOk="0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69"/>
            <p:cNvSpPr/>
            <p:nvPr/>
          </p:nvSpPr>
          <p:spPr>
            <a:xfrm>
              <a:off x="3174265" y="1614044"/>
              <a:ext cx="46346" cy="135275"/>
            </a:xfrm>
            <a:custGeom>
              <a:avLst/>
              <a:gdLst/>
              <a:ahLst/>
              <a:cxnLst/>
              <a:rect l="l" t="t" r="r" b="b"/>
              <a:pathLst>
                <a:path w="4151" h="12116" extrusionOk="0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69"/>
            <p:cNvSpPr/>
            <p:nvPr/>
          </p:nvSpPr>
          <p:spPr>
            <a:xfrm>
              <a:off x="3023194" y="1254350"/>
              <a:ext cx="116417" cy="83525"/>
            </a:xfrm>
            <a:custGeom>
              <a:avLst/>
              <a:gdLst/>
              <a:ahLst/>
              <a:cxnLst/>
              <a:rect l="l" t="t" r="r" b="b"/>
              <a:pathLst>
                <a:path w="10427" h="7481" extrusionOk="0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69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avLst/>
              <a:gdLst/>
              <a:ahLst/>
              <a:cxnLst/>
              <a:rect l="l" t="t" r="r" b="b"/>
              <a:pathLst>
                <a:path w="10427" h="7481" extrusionOk="0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90" name="Google Shape;6390;p69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6391" name="Google Shape;6391;p69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6392" name="Google Shape;6392;p69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avLst/>
                <a:gdLst/>
                <a:ahLst/>
                <a:cxnLst/>
                <a:rect l="l" t="t" r="r" b="b"/>
                <a:pathLst>
                  <a:path w="45218" h="43940" extrusionOk="0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69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avLst/>
                <a:gdLst/>
                <a:ahLst/>
                <a:cxnLst/>
                <a:rect l="l" t="t" r="r" b="b"/>
                <a:pathLst>
                  <a:path w="71590" h="9146" extrusionOk="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94" name="Google Shape;6394;p69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6395" name="Google Shape;6395;p69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avLst/>
                <a:gdLst/>
                <a:ahLst/>
                <a:cxnLst/>
                <a:rect l="l" t="t" r="r" b="b"/>
                <a:pathLst>
                  <a:path w="17006" h="15844" extrusionOk="0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69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avLst/>
                <a:gdLst/>
                <a:ahLst/>
                <a:cxnLst/>
                <a:rect l="l" t="t" r="r" b="b"/>
                <a:pathLst>
                  <a:path w="18211" h="8881" extrusionOk="0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97" name="Google Shape;6397;p69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6398" name="Google Shape;6398;p69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avLst/>
                <a:gdLst/>
                <a:ahLst/>
                <a:cxnLst/>
                <a:rect l="l" t="t" r="r" b="b"/>
                <a:pathLst>
                  <a:path w="36118" h="34797" extrusionOk="0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69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avLst/>
                <a:gdLst/>
                <a:ahLst/>
                <a:cxnLst/>
                <a:rect l="l" t="t" r="r" b="b"/>
                <a:pathLst>
                  <a:path w="53867" h="9145" extrusionOk="0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00" name="Google Shape;6400;p69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6401" name="Google Shape;6401;p69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avLst/>
                <a:gdLst/>
                <a:ahLst/>
                <a:cxnLst/>
                <a:rect l="l" t="t" r="r" b="b"/>
                <a:pathLst>
                  <a:path w="26899" h="25634" extrusionOk="0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69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avLst/>
                <a:gdLst/>
                <a:ahLst/>
                <a:cxnLst/>
                <a:rect l="l" t="t" r="r" b="b"/>
                <a:pathLst>
                  <a:path w="35055" h="9792" extrusionOk="0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03" name="Google Shape;6403;p69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6404" name="Google Shape;6404;p69"/>
            <p:cNvSpPr/>
            <p:nvPr/>
          </p:nvSpPr>
          <p:spPr>
            <a:xfrm>
              <a:off x="1745332" y="2158066"/>
              <a:ext cx="571867" cy="571878"/>
            </a:xfrm>
            <a:custGeom>
              <a:avLst/>
              <a:gdLst/>
              <a:ahLst/>
              <a:cxnLst/>
              <a:rect l="l" t="t" r="r" b="b"/>
              <a:pathLst>
                <a:path w="107747" h="107749" extrusionOk="0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05" name="Google Shape;6405;p69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6406" name="Google Shape;6406;p69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extrusionOk="0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69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avLst/>
                <a:gdLst/>
                <a:ahLst/>
                <a:cxnLst/>
                <a:rect l="l" t="t" r="r" b="b"/>
                <a:pathLst>
                  <a:path w="62027" h="52191" extrusionOk="0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69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avLst/>
                <a:gdLst/>
                <a:ahLst/>
                <a:cxnLst/>
                <a:rect l="l" t="t" r="r" b="b"/>
                <a:pathLst>
                  <a:path w="62507" h="52211" extrusionOk="0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09" name="Google Shape;6409;p69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6410" name="Google Shape;6410;p69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69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69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69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69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69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69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69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69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23" name="Google Shape;6423;p70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6424" name="Google Shape;6424;p70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6425" name="Google Shape;6425;p70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70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70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70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70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70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70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70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70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70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35" name="Google Shape;6435;p70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6436" name="Google Shape;6436;p70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70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70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70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70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70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70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70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70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70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46" name="Google Shape;6446;p70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6447" name="Google Shape;6447;p70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70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70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70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70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70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70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70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70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70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57" name="Google Shape;6457;p70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6458" name="Google Shape;6458;p70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70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70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70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70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70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70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70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70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70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68" name="Google Shape;6468;p70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6469" name="Google Shape;6469;p70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70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70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70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70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70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70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70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70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70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79" name="Google Shape;6479;p70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6480" name="Google Shape;6480;p70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70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70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70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70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70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70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70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70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70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0" name="Google Shape;6490;p70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6491" name="Google Shape;6491;p70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70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70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70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70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70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70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70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70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70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01" name="Google Shape;6501;p70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6502" name="Google Shape;6502;p70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70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70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70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70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70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70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70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70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70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12" name="Google Shape;6512;p70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6513" name="Google Shape;6513;p70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70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70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70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70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70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70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70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70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70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23" name="Google Shape;6523;p70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6524" name="Google Shape;6524;p70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70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70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70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70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70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70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70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70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70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534" name="Google Shape;6534;p70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6535" name="Google Shape;6535;p70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6536" name="Google Shape;6536;p70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70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70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70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70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41" name="Google Shape;6541;p70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6542" name="Google Shape;6542;p70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70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70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70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70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47" name="Google Shape;6547;p70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6548" name="Google Shape;6548;p70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70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70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70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70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53" name="Google Shape;6553;p70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6554" name="Google Shape;6554;p70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70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70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70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70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559" name="Google Shape;6559;p70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6560" name="Google Shape;6560;p70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70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70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70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70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70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70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70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70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70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70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70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70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70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70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70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70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70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78" name="Google Shape;6578;p70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6579" name="Google Shape;6579;p70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70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1" name="Google Shape;6581;p70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6582" name="Google Shape;6582;p70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70"/>
            <p:cNvSpPr/>
            <p:nvPr/>
          </p:nvSpPr>
          <p:spPr>
            <a:xfrm rot="5400000" flipH="1">
              <a:off x="4157232" y="3412894"/>
              <a:ext cx="111600" cy="13083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4" name="Google Shape;6584;p70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6585" name="Google Shape;6585;p70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70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70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70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70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70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70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70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93" name="Google Shape;6593;p70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6594" name="Google Shape;6594;p70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70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70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70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70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99" name="Google Shape;6599;p70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6600" name="Google Shape;6600;p70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70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70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70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70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05" name="Google Shape;6605;p70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6606" name="Google Shape;6606;p70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6607" name="Google Shape;6607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608" name="Google Shape;6608;p70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6609" name="Google Shape;6609;p70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6610" name="Google Shape;6610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611" name="Google Shape;6611;p70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6612" name="Google Shape;6612;p70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6613" name="Google Shape;6613;p70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6614" name="Google Shape;6614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16" name="Google Shape;6616;p70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6617" name="Google Shape;6617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19" name="Google Shape;6619;p70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6620" name="Google Shape;6620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22" name="Google Shape;6622;p70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6623" name="Google Shape;6623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25" name="Google Shape;6625;p70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6626" name="Google Shape;6626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628" name="Google Shape;6628;p70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6629" name="Google Shape;6629;p70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sp>
        <p:grpSp>
          <p:nvGrpSpPr>
            <p:cNvPr id="6630" name="Google Shape;6630;p70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6631" name="Google Shape;6631;p70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632" name="Google Shape;6632;p70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6633" name="Google Shape;6633;p70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6634" name="Google Shape;6634;p70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6635" name="Google Shape;6635;p70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70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70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1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70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39596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70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avLst/>
                <a:gdLst/>
                <a:ahLst/>
                <a:cxnLst/>
                <a:rect l="l" t="t" r="r" b="b"/>
                <a:pathLst>
                  <a:path w="33089" h="6287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70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avLst/>
                <a:gdLst/>
                <a:ahLst/>
                <a:cxnLst/>
                <a:rect l="l" t="t" r="r" b="b"/>
                <a:pathLst>
                  <a:path w="20070" h="6283" extrusionOk="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41" name="Google Shape;6641;p70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6642" name="Google Shape;6642;p70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70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70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42854" h="6286" extrusionOk="0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70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avLst/>
                <a:gdLst/>
                <a:ahLst/>
                <a:cxnLst/>
                <a:rect l="l" t="t" r="r" b="b"/>
                <a:pathLst>
                  <a:path w="33089" h="6286" extrusionOk="0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70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avLst/>
                <a:gdLst/>
                <a:ahLst/>
                <a:cxnLst/>
                <a:rect l="l" t="t" r="r" b="b"/>
                <a:pathLst>
                  <a:path w="26580" h="6287" extrusionOk="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70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avLst/>
                <a:gdLst/>
                <a:ahLst/>
                <a:cxnLst/>
                <a:rect l="l" t="t" r="r" b="b"/>
                <a:pathLst>
                  <a:path w="20073" h="6283" extrusionOk="0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648" name="Google Shape;6648;p70"/>
            <p:cNvSpPr/>
            <p:nvPr/>
          </p:nvSpPr>
          <p:spPr>
            <a:xfrm>
              <a:off x="4963437" y="2439811"/>
              <a:ext cx="16" cy="967914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9" name="Google Shape;6649;p70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6650" name="Google Shape;6650;p70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6651" name="Google Shape;6651;p70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6652" name="Google Shape;6652;p70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653" name="Google Shape;6653;p70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6654" name="Google Shape;6654;p70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6655" name="Google Shape;6655;p70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656" name="Google Shape;6656;p70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6657" name="Google Shape;6657;p70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6658" name="Google Shape;6658;p70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69FB2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659" name="Google Shape;6659;p70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6660" name="Google Shape;6660;p70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6661" name="Google Shape;6661;p70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AC8D3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6662" name="Google Shape;6662;p70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6663" name="Google Shape;6663;p70"/>
            <p:cNvSpPr/>
            <p:nvPr/>
          </p:nvSpPr>
          <p:spPr>
            <a:xfrm>
              <a:off x="2235475" y="2161100"/>
              <a:ext cx="3138650" cy="1012350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70"/>
            <p:cNvSpPr/>
            <p:nvPr/>
          </p:nvSpPr>
          <p:spPr>
            <a:xfrm>
              <a:off x="2825775" y="238125"/>
              <a:ext cx="1961900" cy="1850225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70"/>
            <p:cNvSpPr/>
            <p:nvPr/>
          </p:nvSpPr>
          <p:spPr>
            <a:xfrm>
              <a:off x="926675" y="4357100"/>
              <a:ext cx="5755100" cy="1114000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70"/>
            <p:cNvSpPr/>
            <p:nvPr/>
          </p:nvSpPr>
          <p:spPr>
            <a:xfrm>
              <a:off x="1621700" y="3256600"/>
              <a:ext cx="4370050" cy="1006950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7" name="Google Shape;6667;p70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6668" name="Google Shape;6668;p70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6669" name="Google Shape;6669;p70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6670" name="Google Shape;6670;p70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6671" name="Google Shape;6671;p70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6672" name="Google Shape;6672;p70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6673" name="Google Shape;6673;p70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74" name="Google Shape;6674;p70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75" name="Google Shape;6675;p70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76" name="Google Shape;6676;p70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77" name="Google Shape;6677;p70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78" name="Google Shape;6678;p70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79" name="Google Shape;6679;p70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680" name="Google Shape;6680;p70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6681" name="Google Shape;6681;p70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82" name="Google Shape;6682;p70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83" name="Google Shape;6683;p70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84" name="Google Shape;6684;p70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85" name="Google Shape;6685;p70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86" name="Google Shape;6686;p70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87" name="Google Shape;6687;p70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688" name="Google Shape;6688;p70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6689" name="Google Shape;6689;p70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0" name="Google Shape;6690;p70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1" name="Google Shape;6691;p70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2" name="Google Shape;6692;p70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3" name="Google Shape;6693;p70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4" name="Google Shape;6694;p70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5" name="Google Shape;6695;p70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696" name="Google Shape;6696;p70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6697" name="Google Shape;6697;p70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8" name="Google Shape;6698;p70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99" name="Google Shape;6699;p70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0" name="Google Shape;6700;p70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1" name="Google Shape;6701;p70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2" name="Google Shape;6702;p70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3" name="Google Shape;6703;p70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704" name="Google Shape;6704;p70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6705" name="Google Shape;6705;p70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6" name="Google Shape;6706;p70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7" name="Google Shape;6707;p70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8" name="Google Shape;6708;p70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09" name="Google Shape;6709;p70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0" name="Google Shape;6710;p70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1" name="Google Shape;6711;p70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712" name="Google Shape;6712;p70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6713" name="Google Shape;6713;p70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4" name="Google Shape;6714;p70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5" name="Google Shape;6715;p70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6" name="Google Shape;6716;p70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7" name="Google Shape;6717;p70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8" name="Google Shape;6718;p70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19" name="Google Shape;6719;p70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720" name="Google Shape;6720;p70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6721" name="Google Shape;6721;p70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0" extrusionOk="0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22" name="Google Shape;6722;p70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1" h="12381" extrusionOk="0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23" name="Google Shape;6723;p70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2" extrusionOk="0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24" name="Google Shape;6724;p70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25" name="Google Shape;6725;p70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0" extrusionOk="0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26" name="Google Shape;6726;p70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81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27" name="Google Shape;6727;p70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12379" extrusionOk="0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6728" name="Google Shape;6728;p70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6729" name="Google Shape;6729;p70"/>
            <p:cNvSpPr/>
            <p:nvPr/>
          </p:nvSpPr>
          <p:spPr>
            <a:xfrm>
              <a:off x="238125" y="1741950"/>
              <a:ext cx="6506150" cy="2228050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70"/>
            <p:cNvSpPr/>
            <p:nvPr/>
          </p:nvSpPr>
          <p:spPr>
            <a:xfrm>
              <a:off x="2480475" y="2435950"/>
              <a:ext cx="438500" cy="841400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70"/>
            <p:cNvSpPr/>
            <p:nvPr/>
          </p:nvSpPr>
          <p:spPr>
            <a:xfrm>
              <a:off x="3663250" y="2219875"/>
              <a:ext cx="607450" cy="1272525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70"/>
            <p:cNvSpPr/>
            <p:nvPr/>
          </p:nvSpPr>
          <p:spPr>
            <a:xfrm>
              <a:off x="4999700" y="1973525"/>
              <a:ext cx="820500" cy="1764350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70"/>
            <p:cNvSpPr/>
            <p:nvPr/>
          </p:nvSpPr>
          <p:spPr>
            <a:xfrm>
              <a:off x="6838275" y="1725700"/>
              <a:ext cx="150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70"/>
            <p:cNvSpPr/>
            <p:nvPr/>
          </p:nvSpPr>
          <p:spPr>
            <a:xfrm>
              <a:off x="6838400" y="3986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70"/>
            <p:cNvSpPr/>
            <p:nvPr/>
          </p:nvSpPr>
          <p:spPr>
            <a:xfrm>
              <a:off x="6744250" y="3969975"/>
              <a:ext cx="94175" cy="16050"/>
            </a:xfrm>
            <a:custGeom>
              <a:avLst/>
              <a:gdLst/>
              <a:ahLst/>
              <a:cxnLst/>
              <a:rect l="l" t="t" r="r" b="b"/>
              <a:pathLst>
                <a:path w="3767" h="642" extrusionOk="0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70"/>
            <p:cNvSpPr/>
            <p:nvPr/>
          </p:nvSpPr>
          <p:spPr>
            <a:xfrm>
              <a:off x="6744250" y="1725700"/>
              <a:ext cx="94050" cy="16175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70"/>
            <p:cNvSpPr/>
            <p:nvPr/>
          </p:nvSpPr>
          <p:spPr>
            <a:xfrm>
              <a:off x="6294575" y="1725700"/>
              <a:ext cx="1082575" cy="2260225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70"/>
            <p:cNvSpPr/>
            <p:nvPr/>
          </p:nvSpPr>
          <p:spPr>
            <a:xfrm>
              <a:off x="1511625" y="2613375"/>
              <a:ext cx="292400" cy="484275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9" name="Google Shape;6739;p70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6740" name="Google Shape;6740;p70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70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70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70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6744" name="Google Shape;6744;p70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w="19050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6745" name="Google Shape;6745;p70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6746" name="Google Shape;6746;p70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6747" name="Google Shape;6747;p70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6748" name="Google Shape;6748;p70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49" name="Google Shape;6749;p70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6750" name="Google Shape;6750;p70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6751" name="Google Shape;6751;p70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752" name="Google Shape;6752;p70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6753" name="Google Shape;6753;p70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54" name="Google Shape;6754;p70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6755" name="Google Shape;6755;p70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6756" name="Google Shape;6756;p70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757" name="Google Shape;6757;p70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6758" name="Google Shape;6758;p70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59" name="Google Shape;6759;p70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6760" name="Google Shape;6760;p70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6761" name="Google Shape;6761;p70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762" name="Google Shape;6762;p70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6763" name="Google Shape;6763;p70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64" name="Google Shape;6764;p70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6765" name="Google Shape;6765;p70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6766" name="Google Shape;6766;p70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6767" name="Google Shape;6767;p70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6768" name="Google Shape;6768;p70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69" name="Google Shape;6769;p70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6770" name="Google Shape;6770;p70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6771" name="Google Shape;6771;p70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6772" name="Google Shape;6772;p70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6773" name="Google Shape;6773;p70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74" name="Google Shape;6774;p70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775" name="Google Shape;6775;p70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6776" name="Google Shape;6776;p70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77" name="Google Shape;6777;p70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6778" name="Google Shape;6778;p70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6779" name="Google Shape;6779;p70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6780" name="Google Shape;6780;p70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81" name="Google Shape;6781;p70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782" name="Google Shape;6782;p70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6783" name="Google Shape;6783;p70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84" name="Google Shape;6784;p70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6785" name="Google Shape;6785;p70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6786" name="Google Shape;6786;p70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6787" name="Google Shape;6787;p70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88" name="Google Shape;6788;p70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6789" name="Google Shape;6789;p70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6790" name="Google Shape;6790;p70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91" name="Google Shape;6791;p70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6792" name="Google Shape;6792;p70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6793" name="Google Shape;6793;p70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6794" name="Google Shape;6794;p70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6795" name="Google Shape;6795;p70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E3E7EA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  <p:grpSp>
            <p:nvGrpSpPr>
              <p:cNvPr id="6796" name="Google Shape;6796;p70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6797" name="Google Shape;6797;p70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98" name="Google Shape;6798;p70"/>
                <p:cNvSpPr/>
                <p:nvPr/>
              </p:nvSpPr>
              <p:spPr>
                <a:xfrm rot="-5400000" flipH="1">
                  <a:off x="6799182" y="1623843"/>
                  <a:ext cx="108296" cy="2300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6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3" name="Google Shape;6803;p71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4" name="Google Shape;6804;p71"/>
          <p:cNvSpPr txBox="1">
            <a:spLocks noGrp="1"/>
          </p:cNvSpPr>
          <p:nvPr>
            <p:ph type="body" idx="4294967295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/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05" name="Google Shape;6805;p71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6806" name="Google Shape;6806;p71"/>
            <p:cNvSpPr/>
            <p:nvPr/>
          </p:nvSpPr>
          <p:spPr>
            <a:xfrm>
              <a:off x="1125675" y="470575"/>
              <a:ext cx="28275" cy="28250"/>
            </a:xfrm>
            <a:custGeom>
              <a:avLst/>
              <a:gdLst/>
              <a:ahLst/>
              <a:cxnLst/>
              <a:rect l="l" t="t" r="r" b="b"/>
              <a:pathLst>
                <a:path w="1131" h="1130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07" name="Google Shape;6807;p71"/>
            <p:cNvSpPr/>
            <p:nvPr/>
          </p:nvSpPr>
          <p:spPr>
            <a:xfrm>
              <a:off x="898875" y="244725"/>
              <a:ext cx="481800" cy="225875"/>
            </a:xfrm>
            <a:custGeom>
              <a:avLst/>
              <a:gdLst/>
              <a:ahLst/>
              <a:cxnLst/>
              <a:rect l="l" t="t" r="r" b="b"/>
              <a:pathLst>
                <a:path w="19272" h="9035" extrusionOk="0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08" name="Google Shape;6808;p71"/>
            <p:cNvSpPr/>
            <p:nvPr/>
          </p:nvSpPr>
          <p:spPr>
            <a:xfrm>
              <a:off x="1324200" y="385900"/>
              <a:ext cx="56475" cy="197625"/>
            </a:xfrm>
            <a:custGeom>
              <a:avLst/>
              <a:gdLst/>
              <a:ahLst/>
              <a:cxnLst/>
              <a:rect l="l" t="t" r="r" b="b"/>
              <a:pathLst>
                <a:path w="2259" h="7905" extrusionOk="0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09" name="Google Shape;6809;p71"/>
            <p:cNvSpPr/>
            <p:nvPr/>
          </p:nvSpPr>
          <p:spPr>
            <a:xfrm>
              <a:off x="898875" y="385900"/>
              <a:ext cx="56475" cy="197625"/>
            </a:xfrm>
            <a:custGeom>
              <a:avLst/>
              <a:gdLst/>
              <a:ahLst/>
              <a:cxnLst/>
              <a:rect l="l" t="t" r="r" b="b"/>
              <a:pathLst>
                <a:path w="2259" h="7905" extrusionOk="0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10" name="Google Shape;6810;p71"/>
            <p:cNvSpPr/>
            <p:nvPr/>
          </p:nvSpPr>
          <p:spPr>
            <a:xfrm>
              <a:off x="1063650" y="414125"/>
              <a:ext cx="146750" cy="141125"/>
            </a:xfrm>
            <a:custGeom>
              <a:avLst/>
              <a:gdLst/>
              <a:ahLst/>
              <a:cxnLst/>
              <a:rect l="l" t="t" r="r" b="b"/>
              <a:pathLst>
                <a:path w="5870" h="5645" extrusionOk="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11" name="Google Shape;6811;p71"/>
            <p:cNvSpPr/>
            <p:nvPr/>
          </p:nvSpPr>
          <p:spPr>
            <a:xfrm>
              <a:off x="898875" y="498800"/>
              <a:ext cx="481800" cy="169425"/>
            </a:xfrm>
            <a:custGeom>
              <a:avLst/>
              <a:gdLst/>
              <a:ahLst/>
              <a:cxnLst/>
              <a:rect l="l" t="t" r="r" b="b"/>
              <a:pathLst>
                <a:path w="19272" h="6777" extrusionOk="0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12" name="Google Shape;6812;p71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6813" name="Google Shape;6813;p71"/>
            <p:cNvSpPr/>
            <p:nvPr/>
          </p:nvSpPr>
          <p:spPr>
            <a:xfrm>
              <a:off x="1585800" y="258825"/>
              <a:ext cx="310650" cy="430550"/>
            </a:xfrm>
            <a:custGeom>
              <a:avLst/>
              <a:gdLst/>
              <a:ahLst/>
              <a:cxnLst/>
              <a:rect l="l" t="t" r="r" b="b"/>
              <a:pathLst>
                <a:path w="12426" h="17222" extrusionOk="0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14" name="Google Shape;6814;p71"/>
            <p:cNvSpPr/>
            <p:nvPr/>
          </p:nvSpPr>
          <p:spPr>
            <a:xfrm>
              <a:off x="1529350" y="583200"/>
              <a:ext cx="423475" cy="157450"/>
            </a:xfrm>
            <a:custGeom>
              <a:avLst/>
              <a:gdLst/>
              <a:ahLst/>
              <a:cxnLst/>
              <a:rect l="l" t="t" r="r" b="b"/>
              <a:pathLst>
                <a:path w="16939" h="6298" extrusionOk="0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15" name="Google Shape;6815;p71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6816" name="Google Shape;6816;p71"/>
            <p:cNvSpPr/>
            <p:nvPr/>
          </p:nvSpPr>
          <p:spPr>
            <a:xfrm>
              <a:off x="2084325" y="363300"/>
              <a:ext cx="484150" cy="254100"/>
            </a:xfrm>
            <a:custGeom>
              <a:avLst/>
              <a:gdLst/>
              <a:ahLst/>
              <a:cxnLst/>
              <a:rect l="l" t="t" r="r" b="b"/>
              <a:pathLst>
                <a:path w="19366" h="10164" extrusionOk="0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17" name="Google Shape;6817;p71"/>
            <p:cNvSpPr/>
            <p:nvPr/>
          </p:nvSpPr>
          <p:spPr>
            <a:xfrm>
              <a:off x="2250600" y="419775"/>
              <a:ext cx="145175" cy="141125"/>
            </a:xfrm>
            <a:custGeom>
              <a:avLst/>
              <a:gdLst/>
              <a:ahLst/>
              <a:cxnLst/>
              <a:rect l="l" t="t" r="r" b="b"/>
              <a:pathLst>
                <a:path w="5807" h="5645" extrusionOk="0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18" name="Google Shape;6818;p71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6819" name="Google Shape;6819;p71"/>
            <p:cNvSpPr/>
            <p:nvPr/>
          </p:nvSpPr>
          <p:spPr>
            <a:xfrm>
              <a:off x="2739175" y="420675"/>
              <a:ext cx="360100" cy="310550"/>
            </a:xfrm>
            <a:custGeom>
              <a:avLst/>
              <a:gdLst/>
              <a:ahLst/>
              <a:cxnLst/>
              <a:rect l="l" t="t" r="r" b="b"/>
              <a:pathLst>
                <a:path w="14404" h="12422" extrusionOk="0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20" name="Google Shape;6820;p71"/>
            <p:cNvSpPr/>
            <p:nvPr/>
          </p:nvSpPr>
          <p:spPr>
            <a:xfrm>
              <a:off x="2707500" y="249400"/>
              <a:ext cx="423475" cy="141175"/>
            </a:xfrm>
            <a:custGeom>
              <a:avLst/>
              <a:gdLst/>
              <a:ahLst/>
              <a:cxnLst/>
              <a:rect l="l" t="t" r="r" b="b"/>
              <a:pathLst>
                <a:path w="16939" h="5647" extrusionOk="0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21" name="Google Shape;6821;p71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6822" name="Google Shape;6822;p71"/>
            <p:cNvSpPr/>
            <p:nvPr/>
          </p:nvSpPr>
          <p:spPr>
            <a:xfrm>
              <a:off x="3610875" y="334550"/>
              <a:ext cx="56475" cy="28250"/>
            </a:xfrm>
            <a:custGeom>
              <a:avLst/>
              <a:gdLst/>
              <a:ahLst/>
              <a:cxnLst/>
              <a:rect l="l" t="t" r="r" b="b"/>
              <a:pathLst>
                <a:path w="2259" h="1130" extrusionOk="0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23" name="Google Shape;6823;p71"/>
            <p:cNvSpPr/>
            <p:nvPr/>
          </p:nvSpPr>
          <p:spPr>
            <a:xfrm>
              <a:off x="3467675" y="249875"/>
              <a:ext cx="46400" cy="56475"/>
            </a:xfrm>
            <a:custGeom>
              <a:avLst/>
              <a:gdLst/>
              <a:ahLst/>
              <a:cxnLst/>
              <a:rect l="l" t="t" r="r" b="b"/>
              <a:pathLst>
                <a:path w="1856" h="2259" extrusionOk="0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24" name="Google Shape;6824;p71"/>
            <p:cNvSpPr/>
            <p:nvPr/>
          </p:nvSpPr>
          <p:spPr>
            <a:xfrm>
              <a:off x="3566525" y="249875"/>
              <a:ext cx="46400" cy="56475"/>
            </a:xfrm>
            <a:custGeom>
              <a:avLst/>
              <a:gdLst/>
              <a:ahLst/>
              <a:cxnLst/>
              <a:rect l="l" t="t" r="r" b="b"/>
              <a:pathLst>
                <a:path w="1856" h="2259" extrusionOk="0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25" name="Google Shape;6825;p71"/>
            <p:cNvSpPr/>
            <p:nvPr/>
          </p:nvSpPr>
          <p:spPr>
            <a:xfrm>
              <a:off x="3413250" y="334550"/>
              <a:ext cx="56500" cy="28250"/>
            </a:xfrm>
            <a:custGeom>
              <a:avLst/>
              <a:gdLst/>
              <a:ahLst/>
              <a:cxnLst/>
              <a:rect l="l" t="t" r="r" b="b"/>
              <a:pathLst>
                <a:path w="2260" h="1130" extrusionOk="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26" name="Google Shape;6826;p71"/>
            <p:cNvSpPr/>
            <p:nvPr/>
          </p:nvSpPr>
          <p:spPr>
            <a:xfrm>
              <a:off x="3300325" y="476675"/>
              <a:ext cx="84725" cy="254100"/>
            </a:xfrm>
            <a:custGeom>
              <a:avLst/>
              <a:gdLst/>
              <a:ahLst/>
              <a:cxnLst/>
              <a:rect l="l" t="t" r="r" b="b"/>
              <a:pathLst>
                <a:path w="3389" h="10164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27" name="Google Shape;6827;p71"/>
            <p:cNvSpPr/>
            <p:nvPr/>
          </p:nvSpPr>
          <p:spPr>
            <a:xfrm>
              <a:off x="3413250" y="335525"/>
              <a:ext cx="320800" cy="395250"/>
            </a:xfrm>
            <a:custGeom>
              <a:avLst/>
              <a:gdLst/>
              <a:ahLst/>
              <a:cxnLst/>
              <a:rect l="l" t="t" r="r" b="b"/>
              <a:pathLst>
                <a:path w="12832" h="15810" extrusionOk="0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28" name="Google Shape;6828;p71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6829" name="Google Shape;6829;p71"/>
            <p:cNvSpPr/>
            <p:nvPr/>
          </p:nvSpPr>
          <p:spPr>
            <a:xfrm>
              <a:off x="4206725" y="598350"/>
              <a:ext cx="70775" cy="68025"/>
            </a:xfrm>
            <a:custGeom>
              <a:avLst/>
              <a:gdLst/>
              <a:ahLst/>
              <a:cxnLst/>
              <a:rect l="l" t="t" r="r" b="b"/>
              <a:pathLst>
                <a:path w="2831" h="2721" extrusionOk="0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0" name="Google Shape;6830;p71"/>
            <p:cNvSpPr/>
            <p:nvPr/>
          </p:nvSpPr>
          <p:spPr>
            <a:xfrm>
              <a:off x="4226750" y="538600"/>
              <a:ext cx="91250" cy="48150"/>
            </a:xfrm>
            <a:custGeom>
              <a:avLst/>
              <a:gdLst/>
              <a:ahLst/>
              <a:cxnLst/>
              <a:rect l="l" t="t" r="r" b="b"/>
              <a:pathLst>
                <a:path w="3650" h="1926" extrusionOk="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1" name="Google Shape;6831;p71"/>
            <p:cNvSpPr/>
            <p:nvPr/>
          </p:nvSpPr>
          <p:spPr>
            <a:xfrm>
              <a:off x="4146500" y="618325"/>
              <a:ext cx="52050" cy="88650"/>
            </a:xfrm>
            <a:custGeom>
              <a:avLst/>
              <a:gdLst/>
              <a:ahLst/>
              <a:cxnLst/>
              <a:rect l="l" t="t" r="r" b="b"/>
              <a:pathLst>
                <a:path w="2082" h="3546" extrusionOk="0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2" name="Google Shape;6832;p71"/>
            <p:cNvSpPr/>
            <p:nvPr/>
          </p:nvSpPr>
          <p:spPr>
            <a:xfrm>
              <a:off x="3927425" y="319075"/>
              <a:ext cx="70650" cy="67850"/>
            </a:xfrm>
            <a:custGeom>
              <a:avLst/>
              <a:gdLst/>
              <a:ahLst/>
              <a:cxnLst/>
              <a:rect l="l" t="t" r="r" b="b"/>
              <a:pathLst>
                <a:path w="2826" h="2714" extrusionOk="0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3" name="Google Shape;6833;p71"/>
            <p:cNvSpPr/>
            <p:nvPr/>
          </p:nvSpPr>
          <p:spPr>
            <a:xfrm>
              <a:off x="4007000" y="279300"/>
              <a:ext cx="51675" cy="88150"/>
            </a:xfrm>
            <a:custGeom>
              <a:avLst/>
              <a:gdLst/>
              <a:ahLst/>
              <a:cxnLst/>
              <a:rect l="l" t="t" r="r" b="b"/>
              <a:pathLst>
                <a:path w="2067" h="3526" extrusionOk="0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4" name="Google Shape;6834;p71"/>
            <p:cNvSpPr/>
            <p:nvPr/>
          </p:nvSpPr>
          <p:spPr>
            <a:xfrm>
              <a:off x="3887300" y="398850"/>
              <a:ext cx="91800" cy="48250"/>
            </a:xfrm>
            <a:custGeom>
              <a:avLst/>
              <a:gdLst/>
              <a:ahLst/>
              <a:cxnLst/>
              <a:rect l="l" t="t" r="r" b="b"/>
              <a:pathLst>
                <a:path w="3672" h="1930" extrusionOk="0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5" name="Google Shape;6835;p71"/>
            <p:cNvSpPr/>
            <p:nvPr/>
          </p:nvSpPr>
          <p:spPr>
            <a:xfrm>
              <a:off x="3854700" y="413675"/>
              <a:ext cx="353475" cy="317200"/>
            </a:xfrm>
            <a:custGeom>
              <a:avLst/>
              <a:gdLst/>
              <a:ahLst/>
              <a:cxnLst/>
              <a:rect l="l" t="t" r="r" b="b"/>
              <a:pathLst>
                <a:path w="14139" h="12688" extrusionOk="0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6" name="Google Shape;6836;p71"/>
            <p:cNvSpPr/>
            <p:nvPr/>
          </p:nvSpPr>
          <p:spPr>
            <a:xfrm>
              <a:off x="3996825" y="249750"/>
              <a:ext cx="358300" cy="322025"/>
            </a:xfrm>
            <a:custGeom>
              <a:avLst/>
              <a:gdLst/>
              <a:ahLst/>
              <a:cxnLst/>
              <a:rect l="l" t="t" r="r" b="b"/>
              <a:pathLst>
                <a:path w="14332" h="12881" extrusionOk="0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37" name="Google Shape;6837;p71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6838" name="Google Shape;6838;p71"/>
            <p:cNvSpPr/>
            <p:nvPr/>
          </p:nvSpPr>
          <p:spPr>
            <a:xfrm>
              <a:off x="4447550" y="413675"/>
              <a:ext cx="353475" cy="317200"/>
            </a:xfrm>
            <a:custGeom>
              <a:avLst/>
              <a:gdLst/>
              <a:ahLst/>
              <a:cxnLst/>
              <a:rect l="l" t="t" r="r" b="b"/>
              <a:pathLst>
                <a:path w="14139" h="12688" extrusionOk="0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39" name="Google Shape;6839;p71"/>
            <p:cNvSpPr/>
            <p:nvPr/>
          </p:nvSpPr>
          <p:spPr>
            <a:xfrm>
              <a:off x="4589675" y="249750"/>
              <a:ext cx="358300" cy="322025"/>
            </a:xfrm>
            <a:custGeom>
              <a:avLst/>
              <a:gdLst/>
              <a:ahLst/>
              <a:cxnLst/>
              <a:rect l="l" t="t" r="r" b="b"/>
              <a:pathLst>
                <a:path w="14332" h="12881" extrusionOk="0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40" name="Google Shape;6840;p71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6841" name="Google Shape;6841;p71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5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2" name="Google Shape;6842;p71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43" name="Google Shape;6843;p71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6844" name="Google Shape;6844;p71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5" name="Google Shape;6845;p71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46" name="Google Shape;6846;p71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6847" name="Google Shape;6847;p71"/>
            <p:cNvSpPr/>
            <p:nvPr/>
          </p:nvSpPr>
          <p:spPr>
            <a:xfrm>
              <a:off x="6425625" y="482025"/>
              <a:ext cx="177700" cy="135375"/>
            </a:xfrm>
            <a:custGeom>
              <a:avLst/>
              <a:gdLst/>
              <a:ahLst/>
              <a:cxnLst/>
              <a:rect l="l" t="t" r="r" b="b"/>
              <a:pathLst>
                <a:path w="7108" h="5415" extrusionOk="0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8" name="Google Shape;6848;p71"/>
            <p:cNvSpPr/>
            <p:nvPr/>
          </p:nvSpPr>
          <p:spPr>
            <a:xfrm>
              <a:off x="6462150" y="41977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49" name="Google Shape;6849;p71"/>
            <p:cNvSpPr/>
            <p:nvPr/>
          </p:nvSpPr>
          <p:spPr>
            <a:xfrm>
              <a:off x="6349225" y="508600"/>
              <a:ext cx="113625" cy="108800"/>
            </a:xfrm>
            <a:custGeom>
              <a:avLst/>
              <a:gdLst/>
              <a:ahLst/>
              <a:cxnLst/>
              <a:rect l="l" t="t" r="r" b="b"/>
              <a:pathLst>
                <a:path w="4545" h="4352" extrusionOk="0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0" name="Google Shape;6850;p71"/>
            <p:cNvSpPr/>
            <p:nvPr/>
          </p:nvSpPr>
          <p:spPr>
            <a:xfrm>
              <a:off x="6349225" y="363300"/>
              <a:ext cx="254100" cy="172575"/>
            </a:xfrm>
            <a:custGeom>
              <a:avLst/>
              <a:gdLst/>
              <a:ahLst/>
              <a:cxnLst/>
              <a:rect l="l" t="t" r="r" b="b"/>
              <a:pathLst>
                <a:path w="10164" h="6903" extrusionOk="0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1" name="Google Shape;6851;p71"/>
            <p:cNvSpPr/>
            <p:nvPr/>
          </p:nvSpPr>
          <p:spPr>
            <a:xfrm>
              <a:off x="6235400" y="24940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52" name="Google Shape;6852;p71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6853" name="Google Shape;6853;p71"/>
            <p:cNvSpPr/>
            <p:nvPr/>
          </p:nvSpPr>
          <p:spPr>
            <a:xfrm>
              <a:off x="1325175" y="1040825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4" name="Google Shape;6854;p71"/>
            <p:cNvSpPr/>
            <p:nvPr/>
          </p:nvSpPr>
          <p:spPr>
            <a:xfrm>
              <a:off x="1323750" y="95610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5" name="Google Shape;6855;p71"/>
            <p:cNvSpPr/>
            <p:nvPr/>
          </p:nvSpPr>
          <p:spPr>
            <a:xfrm>
              <a:off x="1323750" y="109725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56" name="Google Shape;6856;p71"/>
            <p:cNvSpPr/>
            <p:nvPr/>
          </p:nvSpPr>
          <p:spPr>
            <a:xfrm>
              <a:off x="899850" y="871450"/>
              <a:ext cx="396150" cy="423400"/>
            </a:xfrm>
            <a:custGeom>
              <a:avLst/>
              <a:gdLst/>
              <a:ahLst/>
              <a:cxnLst/>
              <a:rect l="l" t="t" r="r" b="b"/>
              <a:pathLst>
                <a:path w="15846" h="16936" extrusionOk="0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857" name="Google Shape;6857;p71"/>
          <p:cNvSpPr/>
          <p:nvPr/>
        </p:nvSpPr>
        <p:spPr>
          <a:xfrm>
            <a:off x="1265674" y="2711214"/>
            <a:ext cx="302200" cy="339253"/>
          </a:xfrm>
          <a:custGeom>
            <a:avLst/>
            <a:gdLst/>
            <a:ahLst/>
            <a:cxnLst/>
            <a:rect l="l" t="t" r="r" b="b"/>
            <a:pathLst>
              <a:path w="17168" h="19273" extrusionOk="0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6858" name="Google Shape;6858;p71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6859" name="Google Shape;6859;p71"/>
            <p:cNvSpPr/>
            <p:nvPr/>
          </p:nvSpPr>
          <p:spPr>
            <a:xfrm>
              <a:off x="2085525" y="926925"/>
              <a:ext cx="483625" cy="397175"/>
            </a:xfrm>
            <a:custGeom>
              <a:avLst/>
              <a:gdLst/>
              <a:ahLst/>
              <a:cxnLst/>
              <a:rect l="l" t="t" r="r" b="b"/>
              <a:pathLst>
                <a:path w="19345" h="15887" extrusionOk="0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0" name="Google Shape;6860;p71"/>
            <p:cNvSpPr/>
            <p:nvPr/>
          </p:nvSpPr>
          <p:spPr>
            <a:xfrm>
              <a:off x="2085450" y="1151875"/>
              <a:ext cx="143650" cy="87575"/>
            </a:xfrm>
            <a:custGeom>
              <a:avLst/>
              <a:gdLst/>
              <a:ahLst/>
              <a:cxnLst/>
              <a:rect l="l" t="t" r="r" b="b"/>
              <a:pathLst>
                <a:path w="5746" h="3503" extrusionOk="0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1" name="Google Shape;6861;p71"/>
            <p:cNvSpPr/>
            <p:nvPr/>
          </p:nvSpPr>
          <p:spPr>
            <a:xfrm>
              <a:off x="2274775" y="842250"/>
              <a:ext cx="294375" cy="197650"/>
            </a:xfrm>
            <a:custGeom>
              <a:avLst/>
              <a:gdLst/>
              <a:ahLst/>
              <a:cxnLst/>
              <a:rect l="l" t="t" r="r" b="b"/>
              <a:pathLst>
                <a:path w="11775" h="7906" extrusionOk="0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62" name="Google Shape;6862;p71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6863" name="Google Shape;6863;p71"/>
            <p:cNvSpPr/>
            <p:nvPr/>
          </p:nvSpPr>
          <p:spPr>
            <a:xfrm>
              <a:off x="2685825" y="840375"/>
              <a:ext cx="481900" cy="481825"/>
            </a:xfrm>
            <a:custGeom>
              <a:avLst/>
              <a:gdLst/>
              <a:ahLst/>
              <a:cxnLst/>
              <a:rect l="l" t="t" r="r" b="b"/>
              <a:pathLst>
                <a:path w="19276" h="19273" extrusionOk="0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4" name="Google Shape;6864;p71"/>
            <p:cNvSpPr/>
            <p:nvPr/>
          </p:nvSpPr>
          <p:spPr>
            <a:xfrm>
              <a:off x="2819200" y="983400"/>
              <a:ext cx="205475" cy="197625"/>
            </a:xfrm>
            <a:custGeom>
              <a:avLst/>
              <a:gdLst/>
              <a:ahLst/>
              <a:cxnLst/>
              <a:rect l="l" t="t" r="r" b="b"/>
              <a:pathLst>
                <a:path w="8219" h="7905" extrusionOk="0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65" name="Google Shape;6865;p71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6866" name="Google Shape;6866;p71"/>
            <p:cNvSpPr/>
            <p:nvPr/>
          </p:nvSpPr>
          <p:spPr>
            <a:xfrm>
              <a:off x="3270675" y="902000"/>
              <a:ext cx="447125" cy="422525"/>
            </a:xfrm>
            <a:custGeom>
              <a:avLst/>
              <a:gdLst/>
              <a:ahLst/>
              <a:cxnLst/>
              <a:rect l="l" t="t" r="r" b="b"/>
              <a:pathLst>
                <a:path w="17885" h="16901" extrusionOk="0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7" name="Google Shape;6867;p71"/>
            <p:cNvSpPr/>
            <p:nvPr/>
          </p:nvSpPr>
          <p:spPr>
            <a:xfrm>
              <a:off x="3385250" y="841800"/>
              <a:ext cx="279700" cy="220925"/>
            </a:xfrm>
            <a:custGeom>
              <a:avLst/>
              <a:gdLst/>
              <a:ahLst/>
              <a:cxnLst/>
              <a:rect l="l" t="t" r="r" b="b"/>
              <a:pathLst>
                <a:path w="11188" h="8837" extrusionOk="0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68" name="Google Shape;6868;p71"/>
            <p:cNvSpPr/>
            <p:nvPr/>
          </p:nvSpPr>
          <p:spPr>
            <a:xfrm>
              <a:off x="3530100" y="924750"/>
              <a:ext cx="238275" cy="250200"/>
            </a:xfrm>
            <a:custGeom>
              <a:avLst/>
              <a:gdLst/>
              <a:ahLst/>
              <a:cxnLst/>
              <a:rect l="l" t="t" r="r" b="b"/>
              <a:pathLst>
                <a:path w="9531" h="10008" extrusionOk="0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869" name="Google Shape;6869;p71"/>
          <p:cNvSpPr/>
          <p:nvPr/>
        </p:nvSpPr>
        <p:spPr>
          <a:xfrm>
            <a:off x="2919129" y="2721811"/>
            <a:ext cx="339253" cy="318060"/>
          </a:xfrm>
          <a:custGeom>
            <a:avLst/>
            <a:gdLst/>
            <a:ahLst/>
            <a:cxnLst/>
            <a:rect l="l" t="t" r="r" b="b"/>
            <a:pathLst>
              <a:path w="19273" h="18069" extrusionOk="0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6870" name="Google Shape;6870;p71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6871" name="Google Shape;6871;p71"/>
            <p:cNvSpPr/>
            <p:nvPr/>
          </p:nvSpPr>
          <p:spPr>
            <a:xfrm>
              <a:off x="4467200" y="1018225"/>
              <a:ext cx="481825" cy="282350"/>
            </a:xfrm>
            <a:custGeom>
              <a:avLst/>
              <a:gdLst/>
              <a:ahLst/>
              <a:cxnLst/>
              <a:rect l="l" t="t" r="r" b="b"/>
              <a:pathLst>
                <a:path w="19273" h="11294" extrusionOk="0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2" name="Google Shape;6872;p71"/>
            <p:cNvSpPr/>
            <p:nvPr/>
          </p:nvSpPr>
          <p:spPr>
            <a:xfrm>
              <a:off x="4608425" y="1129300"/>
              <a:ext cx="45125" cy="60175"/>
            </a:xfrm>
            <a:custGeom>
              <a:avLst/>
              <a:gdLst/>
              <a:ahLst/>
              <a:cxnLst/>
              <a:rect l="l" t="t" r="r" b="b"/>
              <a:pathLst>
                <a:path w="1805" h="2407" extrusionOk="0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3" name="Google Shape;6873;p71"/>
            <p:cNvSpPr/>
            <p:nvPr/>
          </p:nvSpPr>
          <p:spPr>
            <a:xfrm>
              <a:off x="4495500" y="8771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4" name="Google Shape;6874;p71"/>
            <p:cNvSpPr/>
            <p:nvPr/>
          </p:nvSpPr>
          <p:spPr>
            <a:xfrm>
              <a:off x="4636650" y="8771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75" name="Google Shape;6875;p71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6876" name="Google Shape;6876;p71"/>
            <p:cNvSpPr/>
            <p:nvPr/>
          </p:nvSpPr>
          <p:spPr>
            <a:xfrm>
              <a:off x="5045500" y="842250"/>
              <a:ext cx="503875" cy="481850"/>
            </a:xfrm>
            <a:custGeom>
              <a:avLst/>
              <a:gdLst/>
              <a:ahLst/>
              <a:cxnLst/>
              <a:rect l="l" t="t" r="r" b="b"/>
              <a:pathLst>
                <a:path w="20155" h="19274" extrusionOk="0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77" name="Google Shape;6877;p71"/>
            <p:cNvSpPr/>
            <p:nvPr/>
          </p:nvSpPr>
          <p:spPr>
            <a:xfrm>
              <a:off x="5221050" y="898625"/>
              <a:ext cx="254100" cy="254100"/>
            </a:xfrm>
            <a:custGeom>
              <a:avLst/>
              <a:gdLst/>
              <a:ahLst/>
              <a:cxnLst/>
              <a:rect l="l" t="t" r="r" b="b"/>
              <a:pathLst>
                <a:path w="10164" h="10164" extrusionOk="0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78" name="Google Shape;6878;p71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6879" name="Google Shape;6879;p71"/>
            <p:cNvSpPr/>
            <p:nvPr/>
          </p:nvSpPr>
          <p:spPr>
            <a:xfrm>
              <a:off x="6004200" y="1075025"/>
              <a:ext cx="86075" cy="93450"/>
            </a:xfrm>
            <a:custGeom>
              <a:avLst/>
              <a:gdLst/>
              <a:ahLst/>
              <a:cxnLst/>
              <a:rect l="l" t="t" r="r" b="b"/>
              <a:pathLst>
                <a:path w="3443" h="3738" extrusionOk="0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0" name="Google Shape;6880;p71"/>
            <p:cNvSpPr/>
            <p:nvPr/>
          </p:nvSpPr>
          <p:spPr>
            <a:xfrm>
              <a:off x="5880900" y="953275"/>
              <a:ext cx="95100" cy="93525"/>
            </a:xfrm>
            <a:custGeom>
              <a:avLst/>
              <a:gdLst/>
              <a:ahLst/>
              <a:cxnLst/>
              <a:rect l="l" t="t" r="r" b="b"/>
              <a:pathLst>
                <a:path w="3804" h="3741" extrusionOk="0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1" name="Google Shape;6881;p71"/>
            <p:cNvSpPr/>
            <p:nvPr/>
          </p:nvSpPr>
          <p:spPr>
            <a:xfrm>
              <a:off x="6004200" y="953275"/>
              <a:ext cx="119575" cy="93525"/>
            </a:xfrm>
            <a:custGeom>
              <a:avLst/>
              <a:gdLst/>
              <a:ahLst/>
              <a:cxnLst/>
              <a:rect l="l" t="t" r="r" b="b"/>
              <a:pathLst>
                <a:path w="4783" h="3741" extrusionOk="0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2" name="Google Shape;6882;p71"/>
            <p:cNvSpPr/>
            <p:nvPr/>
          </p:nvSpPr>
          <p:spPr>
            <a:xfrm>
              <a:off x="5880900" y="1075025"/>
              <a:ext cx="95100" cy="93450"/>
            </a:xfrm>
            <a:custGeom>
              <a:avLst/>
              <a:gdLst/>
              <a:ahLst/>
              <a:cxnLst/>
              <a:rect l="l" t="t" r="r" b="b"/>
              <a:pathLst>
                <a:path w="3804" h="3738" extrusionOk="0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3" name="Google Shape;6883;p71"/>
            <p:cNvSpPr/>
            <p:nvPr/>
          </p:nvSpPr>
          <p:spPr>
            <a:xfrm>
              <a:off x="5645200" y="879425"/>
              <a:ext cx="207500" cy="167375"/>
            </a:xfrm>
            <a:custGeom>
              <a:avLst/>
              <a:gdLst/>
              <a:ahLst/>
              <a:cxnLst/>
              <a:rect l="l" t="t" r="r" b="b"/>
              <a:pathLst>
                <a:path w="8300" h="6695" extrusionOk="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4" name="Google Shape;6884;p71"/>
            <p:cNvSpPr/>
            <p:nvPr/>
          </p:nvSpPr>
          <p:spPr>
            <a:xfrm>
              <a:off x="5722500" y="1075025"/>
              <a:ext cx="370875" cy="211775"/>
            </a:xfrm>
            <a:custGeom>
              <a:avLst/>
              <a:gdLst/>
              <a:ahLst/>
              <a:cxnLst/>
              <a:rect l="l" t="t" r="r" b="b"/>
              <a:pathLst>
                <a:path w="14835" h="8471" extrusionOk="0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85" name="Google Shape;6885;p71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6886" name="Google Shape;6886;p71"/>
            <p:cNvSpPr/>
            <p:nvPr/>
          </p:nvSpPr>
          <p:spPr>
            <a:xfrm>
              <a:off x="6264525" y="1033450"/>
              <a:ext cx="135300" cy="266450"/>
            </a:xfrm>
            <a:custGeom>
              <a:avLst/>
              <a:gdLst/>
              <a:ahLst/>
              <a:cxnLst/>
              <a:rect l="l" t="t" r="r" b="b"/>
              <a:pathLst>
                <a:path w="5412" h="10658" extrusionOk="0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7" name="Google Shape;6887;p71"/>
            <p:cNvSpPr/>
            <p:nvPr/>
          </p:nvSpPr>
          <p:spPr>
            <a:xfrm>
              <a:off x="6552700" y="1033450"/>
              <a:ext cx="135325" cy="266450"/>
            </a:xfrm>
            <a:custGeom>
              <a:avLst/>
              <a:gdLst/>
              <a:ahLst/>
              <a:cxnLst/>
              <a:rect l="l" t="t" r="r" b="b"/>
              <a:pathLst>
                <a:path w="5413" h="10658" extrusionOk="0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8" name="Google Shape;6888;p71"/>
            <p:cNvSpPr/>
            <p:nvPr/>
          </p:nvSpPr>
          <p:spPr>
            <a:xfrm>
              <a:off x="6462150" y="985275"/>
              <a:ext cx="28025" cy="28250"/>
            </a:xfrm>
            <a:custGeom>
              <a:avLst/>
              <a:gdLst/>
              <a:ahLst/>
              <a:cxnLst/>
              <a:rect l="l" t="t" r="r" b="b"/>
              <a:pathLst>
                <a:path w="1121" h="1130" extrusionOk="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89" name="Google Shape;6889;p71"/>
            <p:cNvSpPr/>
            <p:nvPr/>
          </p:nvSpPr>
          <p:spPr>
            <a:xfrm>
              <a:off x="6288775" y="1182900"/>
              <a:ext cx="375075" cy="141175"/>
            </a:xfrm>
            <a:custGeom>
              <a:avLst/>
              <a:gdLst/>
              <a:ahLst/>
              <a:cxnLst/>
              <a:rect l="l" t="t" r="r" b="b"/>
              <a:pathLst>
                <a:path w="15003" h="5647" extrusionOk="0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0" name="Google Shape;6890;p71"/>
            <p:cNvSpPr/>
            <p:nvPr/>
          </p:nvSpPr>
          <p:spPr>
            <a:xfrm>
              <a:off x="6278675" y="965325"/>
              <a:ext cx="42350" cy="84725"/>
            </a:xfrm>
            <a:custGeom>
              <a:avLst/>
              <a:gdLst/>
              <a:ahLst/>
              <a:cxnLst/>
              <a:rect l="l" t="t" r="r" b="b"/>
              <a:pathLst>
                <a:path w="1694" h="3389" extrusionOk="0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1" name="Google Shape;6891;p71"/>
            <p:cNvSpPr/>
            <p:nvPr/>
          </p:nvSpPr>
          <p:spPr>
            <a:xfrm>
              <a:off x="6631525" y="965325"/>
              <a:ext cx="42400" cy="84725"/>
            </a:xfrm>
            <a:custGeom>
              <a:avLst/>
              <a:gdLst/>
              <a:ahLst/>
              <a:cxnLst/>
              <a:rect l="l" t="t" r="r" b="b"/>
              <a:pathLst>
                <a:path w="1696" h="3389" extrusionOk="0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2" name="Google Shape;6892;p71"/>
            <p:cNvSpPr/>
            <p:nvPr/>
          </p:nvSpPr>
          <p:spPr>
            <a:xfrm>
              <a:off x="6349225" y="842250"/>
              <a:ext cx="254100" cy="312425"/>
            </a:xfrm>
            <a:custGeom>
              <a:avLst/>
              <a:gdLst/>
              <a:ahLst/>
              <a:cxnLst/>
              <a:rect l="l" t="t" r="r" b="b"/>
              <a:pathLst>
                <a:path w="10164" h="12497" extrusionOk="0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93" name="Google Shape;6893;p71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6894" name="Google Shape;6894;p71"/>
            <p:cNvSpPr/>
            <p:nvPr/>
          </p:nvSpPr>
          <p:spPr>
            <a:xfrm>
              <a:off x="900750" y="1627500"/>
              <a:ext cx="481825" cy="290400"/>
            </a:xfrm>
            <a:custGeom>
              <a:avLst/>
              <a:gdLst/>
              <a:ahLst/>
              <a:cxnLst/>
              <a:rect l="l" t="t" r="r" b="b"/>
              <a:pathLst>
                <a:path w="19273" h="11616" extrusionOk="0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5" name="Google Shape;6895;p71"/>
            <p:cNvSpPr/>
            <p:nvPr/>
          </p:nvSpPr>
          <p:spPr>
            <a:xfrm>
              <a:off x="1296950" y="1549900"/>
              <a:ext cx="71550" cy="105850"/>
            </a:xfrm>
            <a:custGeom>
              <a:avLst/>
              <a:gdLst/>
              <a:ahLst/>
              <a:cxnLst/>
              <a:rect l="l" t="t" r="r" b="b"/>
              <a:pathLst>
                <a:path w="2862" h="4234" extrusionOk="0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6" name="Google Shape;6896;p71"/>
            <p:cNvSpPr/>
            <p:nvPr/>
          </p:nvSpPr>
          <p:spPr>
            <a:xfrm>
              <a:off x="914900" y="1549900"/>
              <a:ext cx="71550" cy="105850"/>
            </a:xfrm>
            <a:custGeom>
              <a:avLst/>
              <a:gdLst/>
              <a:ahLst/>
              <a:cxnLst/>
              <a:rect l="l" t="t" r="r" b="b"/>
              <a:pathLst>
                <a:path w="2862" h="4234" extrusionOk="0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897" name="Google Shape;6897;p71"/>
            <p:cNvSpPr/>
            <p:nvPr/>
          </p:nvSpPr>
          <p:spPr>
            <a:xfrm>
              <a:off x="1014650" y="1436075"/>
              <a:ext cx="254100" cy="336150"/>
            </a:xfrm>
            <a:custGeom>
              <a:avLst/>
              <a:gdLst/>
              <a:ahLst/>
              <a:cxnLst/>
              <a:rect l="l" t="t" r="r" b="b"/>
              <a:pathLst>
                <a:path w="10164" h="13446" extrusionOk="0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898" name="Google Shape;6898;p71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6899" name="Google Shape;6899;p71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0" name="Google Shape;6900;p71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01" name="Google Shape;6901;p71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6902" name="Google Shape;6902;p71"/>
            <p:cNvSpPr/>
            <p:nvPr/>
          </p:nvSpPr>
          <p:spPr>
            <a:xfrm>
              <a:off x="2425125" y="1718700"/>
              <a:ext cx="146275" cy="141750"/>
            </a:xfrm>
            <a:custGeom>
              <a:avLst/>
              <a:gdLst/>
              <a:ahLst/>
              <a:cxnLst/>
              <a:rect l="l" t="t" r="r" b="b"/>
              <a:pathLst>
                <a:path w="5851" h="5670" extrusionOk="0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3" name="Google Shape;6903;p71"/>
            <p:cNvSpPr/>
            <p:nvPr/>
          </p:nvSpPr>
          <p:spPr>
            <a:xfrm>
              <a:off x="2071000" y="1477850"/>
              <a:ext cx="453125" cy="439050"/>
            </a:xfrm>
            <a:custGeom>
              <a:avLst/>
              <a:gdLst/>
              <a:ahLst/>
              <a:cxnLst/>
              <a:rect l="l" t="t" r="r" b="b"/>
              <a:pathLst>
                <a:path w="18125" h="17562" extrusionOk="0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4" name="Google Shape;6904;p71"/>
            <p:cNvSpPr/>
            <p:nvPr/>
          </p:nvSpPr>
          <p:spPr>
            <a:xfrm>
              <a:off x="2141600" y="1435025"/>
              <a:ext cx="146300" cy="141850"/>
            </a:xfrm>
            <a:custGeom>
              <a:avLst/>
              <a:gdLst/>
              <a:ahLst/>
              <a:cxnLst/>
              <a:rect l="l" t="t" r="r" b="b"/>
              <a:pathLst>
                <a:path w="5852" h="5674" extrusionOk="0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05" name="Google Shape;6905;p71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6906" name="Google Shape;6906;p71"/>
            <p:cNvSpPr/>
            <p:nvPr/>
          </p:nvSpPr>
          <p:spPr>
            <a:xfrm>
              <a:off x="3081050" y="1542700"/>
              <a:ext cx="97050" cy="267350"/>
            </a:xfrm>
            <a:custGeom>
              <a:avLst/>
              <a:gdLst/>
              <a:ahLst/>
              <a:cxnLst/>
              <a:rect l="l" t="t" r="r" b="b"/>
              <a:pathLst>
                <a:path w="3882" h="10694" extrusionOk="0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7" name="Google Shape;6907;p71"/>
            <p:cNvSpPr/>
            <p:nvPr/>
          </p:nvSpPr>
          <p:spPr>
            <a:xfrm>
              <a:off x="3041000" y="1582600"/>
              <a:ext cx="75075" cy="187725"/>
            </a:xfrm>
            <a:custGeom>
              <a:avLst/>
              <a:gdLst/>
              <a:ahLst/>
              <a:cxnLst/>
              <a:rect l="l" t="t" r="r" b="b"/>
              <a:pathLst>
                <a:path w="3003" h="7509" extrusionOk="0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08" name="Google Shape;6908;p71"/>
            <p:cNvSpPr/>
            <p:nvPr/>
          </p:nvSpPr>
          <p:spPr>
            <a:xfrm>
              <a:off x="2678350" y="1464650"/>
              <a:ext cx="339700" cy="422700"/>
            </a:xfrm>
            <a:custGeom>
              <a:avLst/>
              <a:gdLst/>
              <a:ahLst/>
              <a:cxnLst/>
              <a:rect l="l" t="t" r="r" b="b"/>
              <a:pathLst>
                <a:path w="13588" h="16908" extrusionOk="0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09" name="Google Shape;6909;p71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6910" name="Google Shape;6910;p71"/>
            <p:cNvSpPr/>
            <p:nvPr/>
          </p:nvSpPr>
          <p:spPr>
            <a:xfrm>
              <a:off x="3271200" y="14350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1" name="Google Shape;6911;p71"/>
            <p:cNvSpPr/>
            <p:nvPr/>
          </p:nvSpPr>
          <p:spPr>
            <a:xfrm>
              <a:off x="3356575" y="1520525"/>
              <a:ext cx="311000" cy="311025"/>
            </a:xfrm>
            <a:custGeom>
              <a:avLst/>
              <a:gdLst/>
              <a:ahLst/>
              <a:cxnLst/>
              <a:rect l="l" t="t" r="r" b="b"/>
              <a:pathLst>
                <a:path w="12440" h="12441" extrusionOk="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12" name="Google Shape;6912;p71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6913" name="Google Shape;6913;p71"/>
            <p:cNvSpPr/>
            <p:nvPr/>
          </p:nvSpPr>
          <p:spPr>
            <a:xfrm>
              <a:off x="3858100" y="1868750"/>
              <a:ext cx="55575" cy="48200"/>
            </a:xfrm>
            <a:custGeom>
              <a:avLst/>
              <a:gdLst/>
              <a:ahLst/>
              <a:cxnLst/>
              <a:rect l="l" t="t" r="r" b="b"/>
              <a:pathLst>
                <a:path w="2223" h="1928" extrusionOk="0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4" name="Google Shape;6914;p71"/>
            <p:cNvSpPr/>
            <p:nvPr/>
          </p:nvSpPr>
          <p:spPr>
            <a:xfrm>
              <a:off x="3917950" y="1808500"/>
              <a:ext cx="60350" cy="48525"/>
            </a:xfrm>
            <a:custGeom>
              <a:avLst/>
              <a:gdLst/>
              <a:ahLst/>
              <a:cxnLst/>
              <a:rect l="l" t="t" r="r" b="b"/>
              <a:pathLst>
                <a:path w="2414" h="1941" extrusionOk="0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5" name="Google Shape;6915;p71"/>
            <p:cNvSpPr/>
            <p:nvPr/>
          </p:nvSpPr>
          <p:spPr>
            <a:xfrm>
              <a:off x="3876450" y="1435075"/>
              <a:ext cx="450375" cy="251250"/>
            </a:xfrm>
            <a:custGeom>
              <a:avLst/>
              <a:gdLst/>
              <a:ahLst/>
              <a:cxnLst/>
              <a:rect l="l" t="t" r="r" b="b"/>
              <a:pathLst>
                <a:path w="18015" h="10050" extrusionOk="0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6" name="Google Shape;6916;p71"/>
            <p:cNvSpPr/>
            <p:nvPr/>
          </p:nvSpPr>
          <p:spPr>
            <a:xfrm>
              <a:off x="4094925" y="1456025"/>
              <a:ext cx="250950" cy="445250"/>
            </a:xfrm>
            <a:custGeom>
              <a:avLst/>
              <a:gdLst/>
              <a:ahLst/>
              <a:cxnLst/>
              <a:rect l="l" t="t" r="r" b="b"/>
              <a:pathLst>
                <a:path w="10038" h="17810" extrusionOk="0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17" name="Google Shape;6917;p71"/>
            <p:cNvSpPr/>
            <p:nvPr/>
          </p:nvSpPr>
          <p:spPr>
            <a:xfrm>
              <a:off x="3993575" y="1542825"/>
              <a:ext cx="245025" cy="242525"/>
            </a:xfrm>
            <a:custGeom>
              <a:avLst/>
              <a:gdLst/>
              <a:ahLst/>
              <a:cxnLst/>
              <a:rect l="l" t="t" r="r" b="b"/>
              <a:pathLst>
                <a:path w="9801" h="9701" extrusionOk="0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18" name="Google Shape;6918;p71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6919" name="Google Shape;6919;p71"/>
            <p:cNvSpPr/>
            <p:nvPr/>
          </p:nvSpPr>
          <p:spPr>
            <a:xfrm>
              <a:off x="4624975" y="1465275"/>
              <a:ext cx="56650" cy="86000"/>
            </a:xfrm>
            <a:custGeom>
              <a:avLst/>
              <a:gdLst/>
              <a:ahLst/>
              <a:cxnLst/>
              <a:rect l="l" t="t" r="r" b="b"/>
              <a:pathLst>
                <a:path w="2266" h="3440" extrusionOk="0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0" name="Google Shape;6920;p71"/>
            <p:cNvSpPr/>
            <p:nvPr/>
          </p:nvSpPr>
          <p:spPr>
            <a:xfrm>
              <a:off x="4615275" y="1797425"/>
              <a:ext cx="66350" cy="89375"/>
            </a:xfrm>
            <a:custGeom>
              <a:avLst/>
              <a:gdLst/>
              <a:ahLst/>
              <a:cxnLst/>
              <a:rect l="l" t="t" r="r" b="b"/>
              <a:pathLst>
                <a:path w="2654" h="3575" extrusionOk="0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1" name="Google Shape;6921;p71"/>
            <p:cNvSpPr/>
            <p:nvPr/>
          </p:nvSpPr>
          <p:spPr>
            <a:xfrm>
              <a:off x="4583125" y="15472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2" name="Google Shape;6922;p71"/>
            <p:cNvSpPr/>
            <p:nvPr/>
          </p:nvSpPr>
          <p:spPr>
            <a:xfrm>
              <a:off x="4597950" y="1576075"/>
              <a:ext cx="83675" cy="87525"/>
            </a:xfrm>
            <a:custGeom>
              <a:avLst/>
              <a:gdLst/>
              <a:ahLst/>
              <a:cxnLst/>
              <a:rect l="l" t="t" r="r" b="b"/>
              <a:pathLst>
                <a:path w="3347" h="3501" extrusionOk="0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3" name="Google Shape;6923;p71"/>
            <p:cNvSpPr/>
            <p:nvPr/>
          </p:nvSpPr>
          <p:spPr>
            <a:xfrm>
              <a:off x="4597650" y="1692175"/>
              <a:ext cx="83975" cy="82450"/>
            </a:xfrm>
            <a:custGeom>
              <a:avLst/>
              <a:gdLst/>
              <a:ahLst/>
              <a:cxnLst/>
              <a:rect l="l" t="t" r="r" b="b"/>
              <a:pathLst>
                <a:path w="3359" h="3298" extrusionOk="0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4" name="Google Shape;6924;p71"/>
            <p:cNvSpPr/>
            <p:nvPr/>
          </p:nvSpPr>
          <p:spPr>
            <a:xfrm>
              <a:off x="4798050" y="1663575"/>
              <a:ext cx="28475" cy="28250"/>
            </a:xfrm>
            <a:custGeom>
              <a:avLst/>
              <a:gdLst/>
              <a:ahLst/>
              <a:cxnLst/>
              <a:rect l="l" t="t" r="r" b="b"/>
              <a:pathLst>
                <a:path w="1139" h="1130" extrusionOk="0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5" name="Google Shape;6925;p71"/>
            <p:cNvSpPr/>
            <p:nvPr/>
          </p:nvSpPr>
          <p:spPr>
            <a:xfrm>
              <a:off x="4710200" y="1435075"/>
              <a:ext cx="228500" cy="228525"/>
            </a:xfrm>
            <a:custGeom>
              <a:avLst/>
              <a:gdLst/>
              <a:ahLst/>
              <a:cxnLst/>
              <a:rect l="l" t="t" r="r" b="b"/>
              <a:pathLst>
                <a:path w="9140" h="9141" extrusionOk="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6" name="Google Shape;6926;p71"/>
            <p:cNvSpPr/>
            <p:nvPr/>
          </p:nvSpPr>
          <p:spPr>
            <a:xfrm>
              <a:off x="4819200" y="1593475"/>
              <a:ext cx="89400" cy="70125"/>
            </a:xfrm>
            <a:custGeom>
              <a:avLst/>
              <a:gdLst/>
              <a:ahLst/>
              <a:cxnLst/>
              <a:rect l="l" t="t" r="r" b="b"/>
              <a:pathLst>
                <a:path w="3576" h="2805" extrusionOk="0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7" name="Google Shape;6927;p71"/>
            <p:cNvSpPr/>
            <p:nvPr/>
          </p:nvSpPr>
          <p:spPr>
            <a:xfrm>
              <a:off x="4819200" y="1692175"/>
              <a:ext cx="89475" cy="66275"/>
            </a:xfrm>
            <a:custGeom>
              <a:avLst/>
              <a:gdLst/>
              <a:ahLst/>
              <a:cxnLst/>
              <a:rect l="l" t="t" r="r" b="b"/>
              <a:pathLst>
                <a:path w="3579" h="2651" extrusionOk="0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8" name="Google Shape;6928;p71"/>
            <p:cNvSpPr/>
            <p:nvPr/>
          </p:nvSpPr>
          <p:spPr>
            <a:xfrm>
              <a:off x="4456875" y="1691800"/>
              <a:ext cx="225125" cy="225100"/>
            </a:xfrm>
            <a:custGeom>
              <a:avLst/>
              <a:gdLst/>
              <a:ahLst/>
              <a:cxnLst/>
              <a:rect l="l" t="t" r="r" b="b"/>
              <a:pathLst>
                <a:path w="9005" h="9004" extrusionOk="0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29" name="Google Shape;6929;p71"/>
            <p:cNvSpPr/>
            <p:nvPr/>
          </p:nvSpPr>
          <p:spPr>
            <a:xfrm>
              <a:off x="4487000" y="1595125"/>
              <a:ext cx="88925" cy="68475"/>
            </a:xfrm>
            <a:custGeom>
              <a:avLst/>
              <a:gdLst/>
              <a:ahLst/>
              <a:cxnLst/>
              <a:rect l="l" t="t" r="r" b="b"/>
              <a:pathLst>
                <a:path w="3557" h="2739" extrusionOk="0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0" name="Google Shape;6930;p71"/>
            <p:cNvSpPr/>
            <p:nvPr/>
          </p:nvSpPr>
          <p:spPr>
            <a:xfrm>
              <a:off x="4486925" y="1692175"/>
              <a:ext cx="89450" cy="66350"/>
            </a:xfrm>
            <a:custGeom>
              <a:avLst/>
              <a:gdLst/>
              <a:ahLst/>
              <a:cxnLst/>
              <a:rect l="l" t="t" r="r" b="b"/>
              <a:pathLst>
                <a:path w="3578" h="2654" extrusionOk="0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1" name="Google Shape;6931;p71"/>
            <p:cNvSpPr/>
            <p:nvPr/>
          </p:nvSpPr>
          <p:spPr>
            <a:xfrm>
              <a:off x="4456875" y="1435075"/>
              <a:ext cx="225125" cy="228525"/>
            </a:xfrm>
            <a:custGeom>
              <a:avLst/>
              <a:gdLst/>
              <a:ahLst/>
              <a:cxnLst/>
              <a:rect l="l" t="t" r="r" b="b"/>
              <a:pathLst>
                <a:path w="9005" h="9141" extrusionOk="0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2" name="Google Shape;6932;p71"/>
            <p:cNvSpPr/>
            <p:nvPr/>
          </p:nvSpPr>
          <p:spPr>
            <a:xfrm>
              <a:off x="4710200" y="1691800"/>
              <a:ext cx="228500" cy="225100"/>
            </a:xfrm>
            <a:custGeom>
              <a:avLst/>
              <a:gdLst/>
              <a:ahLst/>
              <a:cxnLst/>
              <a:rect l="l" t="t" r="r" b="b"/>
              <a:pathLst>
                <a:path w="9140" h="9004" extrusionOk="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3" name="Google Shape;6933;p71"/>
            <p:cNvSpPr/>
            <p:nvPr/>
          </p:nvSpPr>
          <p:spPr>
            <a:xfrm>
              <a:off x="4710200" y="14652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4" name="Google Shape;6934;p71"/>
            <p:cNvSpPr/>
            <p:nvPr/>
          </p:nvSpPr>
          <p:spPr>
            <a:xfrm>
              <a:off x="4710200" y="1575850"/>
              <a:ext cx="86150" cy="87750"/>
            </a:xfrm>
            <a:custGeom>
              <a:avLst/>
              <a:gdLst/>
              <a:ahLst/>
              <a:cxnLst/>
              <a:rect l="l" t="t" r="r" b="b"/>
              <a:pathLst>
                <a:path w="3446" h="3510" extrusionOk="0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5" name="Google Shape;6935;p71"/>
            <p:cNvSpPr/>
            <p:nvPr/>
          </p:nvSpPr>
          <p:spPr>
            <a:xfrm>
              <a:off x="4710200" y="17975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6" name="Google Shape;6936;p71"/>
            <p:cNvSpPr/>
            <p:nvPr/>
          </p:nvSpPr>
          <p:spPr>
            <a:xfrm>
              <a:off x="4681975" y="1776400"/>
              <a:ext cx="28250" cy="28350"/>
            </a:xfrm>
            <a:custGeom>
              <a:avLst/>
              <a:gdLst/>
              <a:ahLst/>
              <a:cxnLst/>
              <a:rect l="l" t="t" r="r" b="b"/>
              <a:pathLst>
                <a:path w="1130" h="1134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37" name="Google Shape;6937;p71"/>
            <p:cNvSpPr/>
            <p:nvPr/>
          </p:nvSpPr>
          <p:spPr>
            <a:xfrm>
              <a:off x="4710200" y="1692175"/>
              <a:ext cx="86150" cy="82450"/>
            </a:xfrm>
            <a:custGeom>
              <a:avLst/>
              <a:gdLst/>
              <a:ahLst/>
              <a:cxnLst/>
              <a:rect l="l" t="t" r="r" b="b"/>
              <a:pathLst>
                <a:path w="3446" h="3298" extrusionOk="0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38" name="Google Shape;6938;p71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6939" name="Google Shape;6939;p71"/>
            <p:cNvSpPr/>
            <p:nvPr/>
          </p:nvSpPr>
          <p:spPr>
            <a:xfrm>
              <a:off x="5136300" y="1519775"/>
              <a:ext cx="310550" cy="310550"/>
            </a:xfrm>
            <a:custGeom>
              <a:avLst/>
              <a:gdLst/>
              <a:ahLst/>
              <a:cxnLst/>
              <a:rect l="l" t="t" r="r" b="b"/>
              <a:pathLst>
                <a:path w="12422" h="12422" extrusionOk="0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0" name="Google Shape;6940;p71"/>
            <p:cNvSpPr/>
            <p:nvPr/>
          </p:nvSpPr>
          <p:spPr>
            <a:xfrm>
              <a:off x="5184925" y="1576250"/>
              <a:ext cx="205475" cy="197625"/>
            </a:xfrm>
            <a:custGeom>
              <a:avLst/>
              <a:gdLst/>
              <a:ahLst/>
              <a:cxnLst/>
              <a:rect l="l" t="t" r="r" b="b"/>
              <a:pathLst>
                <a:path w="8219" h="7905" extrusionOk="0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1" name="Google Shape;6941;p71"/>
            <p:cNvSpPr/>
            <p:nvPr/>
          </p:nvSpPr>
          <p:spPr>
            <a:xfrm>
              <a:off x="5049725" y="14350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2" name="Google Shape;6942;p71"/>
            <p:cNvSpPr/>
            <p:nvPr/>
          </p:nvSpPr>
          <p:spPr>
            <a:xfrm>
              <a:off x="5245825" y="1435050"/>
              <a:ext cx="290450" cy="282350"/>
            </a:xfrm>
            <a:custGeom>
              <a:avLst/>
              <a:gdLst/>
              <a:ahLst/>
              <a:cxnLst/>
              <a:rect l="l" t="t" r="r" b="b"/>
              <a:pathLst>
                <a:path w="11618" h="11294" extrusionOk="0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43" name="Google Shape;6943;p71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6944" name="Google Shape;6944;p71"/>
            <p:cNvSpPr/>
            <p:nvPr/>
          </p:nvSpPr>
          <p:spPr>
            <a:xfrm>
              <a:off x="5642475" y="1435075"/>
              <a:ext cx="481975" cy="340675"/>
            </a:xfrm>
            <a:custGeom>
              <a:avLst/>
              <a:gdLst/>
              <a:ahLst/>
              <a:cxnLst/>
              <a:rect l="l" t="t" r="r" b="b"/>
              <a:pathLst>
                <a:path w="19279" h="13627" extrusionOk="0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5" name="Google Shape;6945;p71"/>
            <p:cNvSpPr/>
            <p:nvPr/>
          </p:nvSpPr>
          <p:spPr>
            <a:xfrm>
              <a:off x="5756375" y="1803975"/>
              <a:ext cx="254100" cy="112925"/>
            </a:xfrm>
            <a:custGeom>
              <a:avLst/>
              <a:gdLst/>
              <a:ahLst/>
              <a:cxnLst/>
              <a:rect l="l" t="t" r="r" b="b"/>
              <a:pathLst>
                <a:path w="10164" h="4517" extrusionOk="0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6" name="Google Shape;6946;p71"/>
            <p:cNvSpPr/>
            <p:nvPr/>
          </p:nvSpPr>
          <p:spPr>
            <a:xfrm>
              <a:off x="5843400" y="1537550"/>
              <a:ext cx="79975" cy="76125"/>
            </a:xfrm>
            <a:custGeom>
              <a:avLst/>
              <a:gdLst/>
              <a:ahLst/>
              <a:cxnLst/>
              <a:rect l="l" t="t" r="r" b="b"/>
              <a:pathLst>
                <a:path w="3199" h="3045" extrusionOk="0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47" name="Google Shape;6947;p71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6948" name="Google Shape;6948;p71"/>
            <p:cNvSpPr/>
            <p:nvPr/>
          </p:nvSpPr>
          <p:spPr>
            <a:xfrm>
              <a:off x="6578000" y="1463375"/>
              <a:ext cx="83150" cy="78250"/>
            </a:xfrm>
            <a:custGeom>
              <a:avLst/>
              <a:gdLst/>
              <a:ahLst/>
              <a:cxnLst/>
              <a:rect l="l" t="t" r="r" b="b"/>
              <a:pathLst>
                <a:path w="3326" h="3130" extrusionOk="0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49" name="Google Shape;6949;p71"/>
            <p:cNvSpPr/>
            <p:nvPr/>
          </p:nvSpPr>
          <p:spPr>
            <a:xfrm>
              <a:off x="6421725" y="1773850"/>
              <a:ext cx="112950" cy="143050"/>
            </a:xfrm>
            <a:custGeom>
              <a:avLst/>
              <a:gdLst/>
              <a:ahLst/>
              <a:cxnLst/>
              <a:rect l="l" t="t" r="r" b="b"/>
              <a:pathLst>
                <a:path w="4518" h="5722" extrusionOk="0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0" name="Google Shape;6950;p71"/>
            <p:cNvSpPr/>
            <p:nvPr/>
          </p:nvSpPr>
          <p:spPr>
            <a:xfrm>
              <a:off x="6448975" y="1632700"/>
              <a:ext cx="56475" cy="56475"/>
            </a:xfrm>
            <a:custGeom>
              <a:avLst/>
              <a:gdLst/>
              <a:ahLst/>
              <a:cxnLst/>
              <a:rect l="l" t="t" r="r" b="b"/>
              <a:pathLst>
                <a:path w="2259" h="2259" extrusionOk="0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1" name="Google Shape;6951;p71"/>
            <p:cNvSpPr/>
            <p:nvPr/>
          </p:nvSpPr>
          <p:spPr>
            <a:xfrm>
              <a:off x="6232000" y="1435050"/>
              <a:ext cx="488225" cy="237825"/>
            </a:xfrm>
            <a:custGeom>
              <a:avLst/>
              <a:gdLst/>
              <a:ahLst/>
              <a:cxnLst/>
              <a:rect l="l" t="t" r="r" b="b"/>
              <a:pathLst>
                <a:path w="19529" h="9513" extrusionOk="0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2" name="Google Shape;6952;p71"/>
            <p:cNvSpPr/>
            <p:nvPr/>
          </p:nvSpPr>
          <p:spPr>
            <a:xfrm>
              <a:off x="6291025" y="1537700"/>
              <a:ext cx="369800" cy="379200"/>
            </a:xfrm>
            <a:custGeom>
              <a:avLst/>
              <a:gdLst/>
              <a:ahLst/>
              <a:cxnLst/>
              <a:rect l="l" t="t" r="r" b="b"/>
              <a:pathLst>
                <a:path w="14792" h="15168" extrusionOk="0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53" name="Google Shape;6953;p71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6954" name="Google Shape;6954;p71"/>
            <p:cNvSpPr/>
            <p:nvPr/>
          </p:nvSpPr>
          <p:spPr>
            <a:xfrm>
              <a:off x="1035500" y="2028975"/>
              <a:ext cx="314925" cy="153075"/>
            </a:xfrm>
            <a:custGeom>
              <a:avLst/>
              <a:gdLst/>
              <a:ahLst/>
              <a:cxnLst/>
              <a:rect l="l" t="t" r="r" b="b"/>
              <a:pathLst>
                <a:path w="12597" h="6123" extrusionOk="0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5" name="Google Shape;6955;p71"/>
            <p:cNvSpPr/>
            <p:nvPr/>
          </p:nvSpPr>
          <p:spPr>
            <a:xfrm>
              <a:off x="1212475" y="2137450"/>
              <a:ext cx="137950" cy="304275"/>
            </a:xfrm>
            <a:custGeom>
              <a:avLst/>
              <a:gdLst/>
              <a:ahLst/>
              <a:cxnLst/>
              <a:rect l="l" t="t" r="r" b="b"/>
              <a:pathLst>
                <a:path w="5518" h="12171" extrusionOk="0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6" name="Google Shape;6956;p71"/>
            <p:cNvSpPr/>
            <p:nvPr/>
          </p:nvSpPr>
          <p:spPr>
            <a:xfrm>
              <a:off x="924450" y="2204450"/>
              <a:ext cx="139300" cy="304275"/>
            </a:xfrm>
            <a:custGeom>
              <a:avLst/>
              <a:gdLst/>
              <a:ahLst/>
              <a:cxnLst/>
              <a:rect l="l" t="t" r="r" b="b"/>
              <a:pathLst>
                <a:path w="5572" h="12171" extrusionOk="0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57" name="Google Shape;6957;p71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6958" name="Google Shape;6958;p71"/>
            <p:cNvSpPr/>
            <p:nvPr/>
          </p:nvSpPr>
          <p:spPr>
            <a:xfrm>
              <a:off x="2085450" y="2061650"/>
              <a:ext cx="141250" cy="418950"/>
            </a:xfrm>
            <a:custGeom>
              <a:avLst/>
              <a:gdLst/>
              <a:ahLst/>
              <a:cxnLst/>
              <a:rect l="l" t="t" r="r" b="b"/>
              <a:pathLst>
                <a:path w="5650" h="16758" extrusionOk="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59" name="Google Shape;6959;p71"/>
            <p:cNvSpPr/>
            <p:nvPr/>
          </p:nvSpPr>
          <p:spPr>
            <a:xfrm>
              <a:off x="2254900" y="2061050"/>
              <a:ext cx="143050" cy="415650"/>
            </a:xfrm>
            <a:custGeom>
              <a:avLst/>
              <a:gdLst/>
              <a:ahLst/>
              <a:cxnLst/>
              <a:rect l="l" t="t" r="r" b="b"/>
              <a:pathLst>
                <a:path w="5722" h="16626" extrusionOk="0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0" name="Google Shape;6960;p71"/>
            <p:cNvSpPr/>
            <p:nvPr/>
          </p:nvSpPr>
          <p:spPr>
            <a:xfrm>
              <a:off x="2426175" y="2057100"/>
              <a:ext cx="141175" cy="418925"/>
            </a:xfrm>
            <a:custGeom>
              <a:avLst/>
              <a:gdLst/>
              <a:ahLst/>
              <a:cxnLst/>
              <a:rect l="l" t="t" r="r" b="b"/>
              <a:pathLst>
                <a:path w="5647" h="16757" extrusionOk="0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61" name="Google Shape;6961;p71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6962" name="Google Shape;6962;p71"/>
            <p:cNvSpPr/>
            <p:nvPr/>
          </p:nvSpPr>
          <p:spPr>
            <a:xfrm>
              <a:off x="289945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3" name="Google Shape;6963;p71"/>
            <p:cNvSpPr/>
            <p:nvPr/>
          </p:nvSpPr>
          <p:spPr>
            <a:xfrm>
              <a:off x="309240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4" name="Google Shape;6964;p71"/>
            <p:cNvSpPr/>
            <p:nvPr/>
          </p:nvSpPr>
          <p:spPr>
            <a:xfrm>
              <a:off x="2678350" y="2389425"/>
              <a:ext cx="481825" cy="58150"/>
            </a:xfrm>
            <a:custGeom>
              <a:avLst/>
              <a:gdLst/>
              <a:ahLst/>
              <a:cxnLst/>
              <a:rect l="l" t="t" r="r" b="b"/>
              <a:pathLst>
                <a:path w="19273" h="2326" extrusionOk="0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5" name="Google Shape;6965;p71"/>
            <p:cNvSpPr/>
            <p:nvPr/>
          </p:nvSpPr>
          <p:spPr>
            <a:xfrm>
              <a:off x="270660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6" name="Google Shape;6966;p71"/>
            <p:cNvSpPr/>
            <p:nvPr/>
          </p:nvSpPr>
          <p:spPr>
            <a:xfrm>
              <a:off x="2678275" y="2090100"/>
              <a:ext cx="481900" cy="271125"/>
            </a:xfrm>
            <a:custGeom>
              <a:avLst/>
              <a:gdLst/>
              <a:ahLst/>
              <a:cxnLst/>
              <a:rect l="l" t="t" r="r" b="b"/>
              <a:pathLst>
                <a:path w="19276" h="10845" extrusionOk="0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67" name="Google Shape;6967;p71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6968" name="Google Shape;6968;p71"/>
            <p:cNvSpPr/>
            <p:nvPr/>
          </p:nvSpPr>
          <p:spPr>
            <a:xfrm>
              <a:off x="3357325" y="2210550"/>
              <a:ext cx="85700" cy="205775"/>
            </a:xfrm>
            <a:custGeom>
              <a:avLst/>
              <a:gdLst/>
              <a:ahLst/>
              <a:cxnLst/>
              <a:rect l="l" t="t" r="r" b="b"/>
              <a:pathLst>
                <a:path w="3428" h="8231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69" name="Google Shape;6969;p71"/>
            <p:cNvSpPr/>
            <p:nvPr/>
          </p:nvSpPr>
          <p:spPr>
            <a:xfrm>
              <a:off x="3471225" y="2152075"/>
              <a:ext cx="84725" cy="264250"/>
            </a:xfrm>
            <a:custGeom>
              <a:avLst/>
              <a:gdLst/>
              <a:ahLst/>
              <a:cxnLst/>
              <a:rect l="l" t="t" r="r" b="b"/>
              <a:pathLst>
                <a:path w="3389" h="10570" extrusionOk="0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0" name="Google Shape;6970;p71"/>
            <p:cNvSpPr/>
            <p:nvPr/>
          </p:nvSpPr>
          <p:spPr>
            <a:xfrm>
              <a:off x="3584150" y="2093500"/>
              <a:ext cx="84700" cy="322825"/>
            </a:xfrm>
            <a:custGeom>
              <a:avLst/>
              <a:gdLst/>
              <a:ahLst/>
              <a:cxnLst/>
              <a:rect l="l" t="t" r="r" b="b"/>
              <a:pathLst>
                <a:path w="3388" h="12913" extrusionOk="0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971" name="Google Shape;6971;p71"/>
          <p:cNvSpPr/>
          <p:nvPr/>
        </p:nvSpPr>
        <p:spPr>
          <a:xfrm>
            <a:off x="2921919" y="3550464"/>
            <a:ext cx="333673" cy="315824"/>
          </a:xfrm>
          <a:custGeom>
            <a:avLst/>
            <a:gdLst/>
            <a:ahLst/>
            <a:cxnLst/>
            <a:rect l="l" t="t" r="r" b="b"/>
            <a:pathLst>
              <a:path w="18956" h="17942" extrusionOk="0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6972" name="Google Shape;6972;p71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6973" name="Google Shape;6973;p71"/>
            <p:cNvSpPr/>
            <p:nvPr/>
          </p:nvSpPr>
          <p:spPr>
            <a:xfrm>
              <a:off x="4492800" y="2027925"/>
              <a:ext cx="54600" cy="481825"/>
            </a:xfrm>
            <a:custGeom>
              <a:avLst/>
              <a:gdLst/>
              <a:ahLst/>
              <a:cxnLst/>
              <a:rect l="l" t="t" r="r" b="b"/>
              <a:pathLst>
                <a:path w="2184" h="19273" extrusionOk="0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4" name="Google Shape;6974;p71"/>
            <p:cNvSpPr/>
            <p:nvPr/>
          </p:nvSpPr>
          <p:spPr>
            <a:xfrm>
              <a:off x="4575600" y="2051425"/>
              <a:ext cx="332025" cy="262450"/>
            </a:xfrm>
            <a:custGeom>
              <a:avLst/>
              <a:gdLst/>
              <a:ahLst/>
              <a:cxnLst/>
              <a:rect l="l" t="t" r="r" b="b"/>
              <a:pathLst>
                <a:path w="13281" h="10498" extrusionOk="0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75" name="Google Shape;6975;p71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6976" name="Google Shape;6976;p71"/>
            <p:cNvSpPr/>
            <p:nvPr/>
          </p:nvSpPr>
          <p:spPr>
            <a:xfrm>
              <a:off x="5191775" y="2394925"/>
              <a:ext cx="197625" cy="114825"/>
            </a:xfrm>
            <a:custGeom>
              <a:avLst/>
              <a:gdLst/>
              <a:ahLst/>
              <a:cxnLst/>
              <a:rect l="l" t="t" r="r" b="b"/>
              <a:pathLst>
                <a:path w="7905" h="4593" extrusionOk="0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7" name="Google Shape;6977;p71"/>
            <p:cNvSpPr/>
            <p:nvPr/>
          </p:nvSpPr>
          <p:spPr>
            <a:xfrm>
              <a:off x="5113625" y="2027900"/>
              <a:ext cx="347300" cy="338825"/>
            </a:xfrm>
            <a:custGeom>
              <a:avLst/>
              <a:gdLst/>
              <a:ahLst/>
              <a:cxnLst/>
              <a:rect l="l" t="t" r="r" b="b"/>
              <a:pathLst>
                <a:path w="13892" h="13553" extrusionOk="0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8" name="Google Shape;6978;p71"/>
            <p:cNvSpPr/>
            <p:nvPr/>
          </p:nvSpPr>
          <p:spPr>
            <a:xfrm>
              <a:off x="5049725" y="2197300"/>
              <a:ext cx="56400" cy="28275"/>
            </a:xfrm>
            <a:custGeom>
              <a:avLst/>
              <a:gdLst/>
              <a:ahLst/>
              <a:cxnLst/>
              <a:rect l="l" t="t" r="r" b="b"/>
              <a:pathLst>
                <a:path w="2256" h="1131" extrusionOk="0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79" name="Google Shape;6979;p71"/>
            <p:cNvSpPr/>
            <p:nvPr/>
          </p:nvSpPr>
          <p:spPr>
            <a:xfrm>
              <a:off x="5052575" y="2102800"/>
              <a:ext cx="50850" cy="48075"/>
            </a:xfrm>
            <a:custGeom>
              <a:avLst/>
              <a:gdLst/>
              <a:ahLst/>
              <a:cxnLst/>
              <a:rect l="l" t="t" r="r" b="b"/>
              <a:pathLst>
                <a:path w="2034" h="1923" extrusionOk="0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0" name="Google Shape;6980;p71"/>
            <p:cNvSpPr/>
            <p:nvPr/>
          </p:nvSpPr>
          <p:spPr>
            <a:xfrm>
              <a:off x="5052575" y="2272175"/>
              <a:ext cx="50700" cy="47900"/>
            </a:xfrm>
            <a:custGeom>
              <a:avLst/>
              <a:gdLst/>
              <a:ahLst/>
              <a:cxnLst/>
              <a:rect l="l" t="t" r="r" b="b"/>
              <a:pathLst>
                <a:path w="2028" h="1916" extrusionOk="0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1" name="Google Shape;6981;p71"/>
            <p:cNvSpPr/>
            <p:nvPr/>
          </p:nvSpPr>
          <p:spPr>
            <a:xfrm>
              <a:off x="5475050" y="2197300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2" name="Google Shape;6982;p71"/>
            <p:cNvSpPr/>
            <p:nvPr/>
          </p:nvSpPr>
          <p:spPr>
            <a:xfrm>
              <a:off x="5477925" y="2102800"/>
              <a:ext cx="50675" cy="47900"/>
            </a:xfrm>
            <a:custGeom>
              <a:avLst/>
              <a:gdLst/>
              <a:ahLst/>
              <a:cxnLst/>
              <a:rect l="l" t="t" r="r" b="b"/>
              <a:pathLst>
                <a:path w="2027" h="1916" extrusionOk="0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3" name="Google Shape;6983;p71"/>
            <p:cNvSpPr/>
            <p:nvPr/>
          </p:nvSpPr>
          <p:spPr>
            <a:xfrm>
              <a:off x="5477775" y="2272000"/>
              <a:ext cx="50825" cy="48075"/>
            </a:xfrm>
            <a:custGeom>
              <a:avLst/>
              <a:gdLst/>
              <a:ahLst/>
              <a:cxnLst/>
              <a:rect l="l" t="t" r="r" b="b"/>
              <a:pathLst>
                <a:path w="2033" h="1923" extrusionOk="0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84" name="Google Shape;6984;p71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6985" name="Google Shape;6985;p71"/>
            <p:cNvSpPr/>
            <p:nvPr/>
          </p:nvSpPr>
          <p:spPr>
            <a:xfrm>
              <a:off x="5756075" y="2028150"/>
              <a:ext cx="252825" cy="83275"/>
            </a:xfrm>
            <a:custGeom>
              <a:avLst/>
              <a:gdLst/>
              <a:ahLst/>
              <a:cxnLst/>
              <a:rect l="l" t="t" r="r" b="b"/>
              <a:pathLst>
                <a:path w="10113" h="3331" extrusionOk="0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6" name="Google Shape;6986;p71"/>
            <p:cNvSpPr/>
            <p:nvPr/>
          </p:nvSpPr>
          <p:spPr>
            <a:xfrm>
              <a:off x="5726350" y="2139650"/>
              <a:ext cx="312300" cy="224425"/>
            </a:xfrm>
            <a:custGeom>
              <a:avLst/>
              <a:gdLst/>
              <a:ahLst/>
              <a:cxnLst/>
              <a:rect l="l" t="t" r="r" b="b"/>
              <a:pathLst>
                <a:path w="12492" h="8977" extrusionOk="0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87" name="Google Shape;6987;p71"/>
            <p:cNvSpPr/>
            <p:nvPr/>
          </p:nvSpPr>
          <p:spPr>
            <a:xfrm>
              <a:off x="5842500" y="2392350"/>
              <a:ext cx="79975" cy="117400"/>
            </a:xfrm>
            <a:custGeom>
              <a:avLst/>
              <a:gdLst/>
              <a:ahLst/>
              <a:cxnLst/>
              <a:rect l="l" t="t" r="r" b="b"/>
              <a:pathLst>
                <a:path w="3199" h="4696" extrusionOk="0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88" name="Google Shape;6988;p71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6989" name="Google Shape;6989;p71"/>
            <p:cNvSpPr/>
            <p:nvPr/>
          </p:nvSpPr>
          <p:spPr>
            <a:xfrm>
              <a:off x="6239925" y="2032450"/>
              <a:ext cx="472775" cy="472775"/>
            </a:xfrm>
            <a:custGeom>
              <a:avLst/>
              <a:gdLst/>
              <a:ahLst/>
              <a:cxnLst/>
              <a:rect l="l" t="t" r="r" b="b"/>
              <a:pathLst>
                <a:path w="18911" h="18911" extrusionOk="0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0" name="Google Shape;6990;p71"/>
            <p:cNvSpPr/>
            <p:nvPr/>
          </p:nvSpPr>
          <p:spPr>
            <a:xfrm>
              <a:off x="6329800" y="2122325"/>
              <a:ext cx="292950" cy="293025"/>
            </a:xfrm>
            <a:custGeom>
              <a:avLst/>
              <a:gdLst/>
              <a:ahLst/>
              <a:cxnLst/>
              <a:rect l="l" t="t" r="r" b="b"/>
              <a:pathLst>
                <a:path w="11718" h="11721" extrusionOk="0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91" name="Google Shape;6991;p71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6992" name="Google Shape;6992;p71"/>
            <p:cNvSpPr/>
            <p:nvPr/>
          </p:nvSpPr>
          <p:spPr>
            <a:xfrm>
              <a:off x="986725" y="2807325"/>
              <a:ext cx="308000" cy="108800"/>
            </a:xfrm>
            <a:custGeom>
              <a:avLst/>
              <a:gdLst/>
              <a:ahLst/>
              <a:cxnLst/>
              <a:rect l="l" t="t" r="r" b="b"/>
              <a:pathLst>
                <a:path w="12320" h="4352" extrusionOk="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3" name="Google Shape;6993;p71"/>
            <p:cNvSpPr/>
            <p:nvPr/>
          </p:nvSpPr>
          <p:spPr>
            <a:xfrm>
              <a:off x="1126675" y="2847600"/>
              <a:ext cx="28100" cy="28175"/>
            </a:xfrm>
            <a:custGeom>
              <a:avLst/>
              <a:gdLst/>
              <a:ahLst/>
              <a:cxnLst/>
              <a:rect l="l" t="t" r="r" b="b"/>
              <a:pathLst>
                <a:path w="1124" h="1127" extrusionOk="0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4" name="Google Shape;6994;p71"/>
            <p:cNvSpPr/>
            <p:nvPr/>
          </p:nvSpPr>
          <p:spPr>
            <a:xfrm>
              <a:off x="903075" y="2730000"/>
              <a:ext cx="475275" cy="263350"/>
            </a:xfrm>
            <a:custGeom>
              <a:avLst/>
              <a:gdLst/>
              <a:ahLst/>
              <a:cxnLst/>
              <a:rect l="l" t="t" r="r" b="b"/>
              <a:pathLst>
                <a:path w="19011" h="10534" extrusionOk="0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6995" name="Google Shape;6995;p71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6996" name="Google Shape;6996;p71"/>
            <p:cNvSpPr/>
            <p:nvPr/>
          </p:nvSpPr>
          <p:spPr>
            <a:xfrm>
              <a:off x="1719425" y="21700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7" name="Google Shape;6997;p71"/>
            <p:cNvSpPr/>
            <p:nvPr/>
          </p:nvSpPr>
          <p:spPr>
            <a:xfrm>
              <a:off x="1832350" y="22547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8" name="Google Shape;6998;p71"/>
            <p:cNvSpPr/>
            <p:nvPr/>
          </p:nvSpPr>
          <p:spPr>
            <a:xfrm>
              <a:off x="1606500" y="22547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999" name="Google Shape;6999;p71"/>
            <p:cNvSpPr/>
            <p:nvPr/>
          </p:nvSpPr>
          <p:spPr>
            <a:xfrm>
              <a:off x="1492675" y="2425025"/>
              <a:ext cx="481825" cy="84725"/>
            </a:xfrm>
            <a:custGeom>
              <a:avLst/>
              <a:gdLst/>
              <a:ahLst/>
              <a:cxnLst/>
              <a:rect l="l" t="t" r="r" b="b"/>
              <a:pathLst>
                <a:path w="19273" h="3389" extrusionOk="0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0" name="Google Shape;7000;p71"/>
            <p:cNvSpPr/>
            <p:nvPr/>
          </p:nvSpPr>
          <p:spPr>
            <a:xfrm>
              <a:off x="1492675" y="2027925"/>
              <a:ext cx="481825" cy="368000"/>
            </a:xfrm>
            <a:custGeom>
              <a:avLst/>
              <a:gdLst/>
              <a:ahLst/>
              <a:cxnLst/>
              <a:rect l="l" t="t" r="r" b="b"/>
              <a:pathLst>
                <a:path w="19273" h="14720" extrusionOk="0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01" name="Google Shape;7001;p71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7002" name="Google Shape;7002;p71"/>
            <p:cNvSpPr/>
            <p:nvPr/>
          </p:nvSpPr>
          <p:spPr>
            <a:xfrm>
              <a:off x="1677125" y="2620775"/>
              <a:ext cx="112950" cy="113850"/>
            </a:xfrm>
            <a:custGeom>
              <a:avLst/>
              <a:gdLst/>
              <a:ahLst/>
              <a:cxnLst/>
              <a:rect l="l" t="t" r="r" b="b"/>
              <a:pathLst>
                <a:path w="4518" h="4554" extrusionOk="0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3" name="Google Shape;7003;p71"/>
            <p:cNvSpPr/>
            <p:nvPr/>
          </p:nvSpPr>
          <p:spPr>
            <a:xfrm>
              <a:off x="1492675" y="2734675"/>
              <a:ext cx="481825" cy="367925"/>
            </a:xfrm>
            <a:custGeom>
              <a:avLst/>
              <a:gdLst/>
              <a:ahLst/>
              <a:cxnLst/>
              <a:rect l="l" t="t" r="r" b="b"/>
              <a:pathLst>
                <a:path w="19273" h="14717" extrusionOk="0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04" name="Google Shape;7004;p71"/>
          <p:cNvSpPr/>
          <p:nvPr/>
        </p:nvSpPr>
        <p:spPr>
          <a:xfrm>
            <a:off x="5873522" y="2287094"/>
            <a:ext cx="352508" cy="339253"/>
          </a:xfrm>
          <a:custGeom>
            <a:avLst/>
            <a:gdLst/>
            <a:ahLst/>
            <a:cxnLst/>
            <a:rect l="l" t="t" r="r" b="b"/>
            <a:pathLst>
              <a:path w="20026" h="19273" extrusionOk="0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7005" name="Google Shape;7005;p71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7006" name="Google Shape;7006;p71"/>
            <p:cNvSpPr/>
            <p:nvPr/>
          </p:nvSpPr>
          <p:spPr>
            <a:xfrm>
              <a:off x="2682350" y="2725775"/>
              <a:ext cx="70175" cy="73425"/>
            </a:xfrm>
            <a:custGeom>
              <a:avLst/>
              <a:gdLst/>
              <a:ahLst/>
              <a:cxnLst/>
              <a:rect l="l" t="t" r="r" b="b"/>
              <a:pathLst>
                <a:path w="2807" h="2937" extrusionOk="0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7" name="Google Shape;7007;p71"/>
            <p:cNvSpPr/>
            <p:nvPr/>
          </p:nvSpPr>
          <p:spPr>
            <a:xfrm>
              <a:off x="2682350" y="3006350"/>
              <a:ext cx="70175" cy="73500"/>
            </a:xfrm>
            <a:custGeom>
              <a:avLst/>
              <a:gdLst/>
              <a:ahLst/>
              <a:cxnLst/>
              <a:rect l="l" t="t" r="r" b="b"/>
              <a:pathLst>
                <a:path w="2807" h="2940" extrusionOk="0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8" name="Google Shape;7008;p71"/>
            <p:cNvSpPr/>
            <p:nvPr/>
          </p:nvSpPr>
          <p:spPr>
            <a:xfrm>
              <a:off x="3085925" y="2725700"/>
              <a:ext cx="70200" cy="73500"/>
            </a:xfrm>
            <a:custGeom>
              <a:avLst/>
              <a:gdLst/>
              <a:ahLst/>
              <a:cxnLst/>
              <a:rect l="l" t="t" r="r" b="b"/>
              <a:pathLst>
                <a:path w="2808" h="2940" extrusionOk="0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09" name="Google Shape;7009;p71"/>
            <p:cNvSpPr/>
            <p:nvPr/>
          </p:nvSpPr>
          <p:spPr>
            <a:xfrm>
              <a:off x="2825150" y="2843075"/>
              <a:ext cx="180700" cy="107375"/>
            </a:xfrm>
            <a:custGeom>
              <a:avLst/>
              <a:gdLst/>
              <a:ahLst/>
              <a:cxnLst/>
              <a:rect l="l" t="t" r="r" b="b"/>
              <a:pathLst>
                <a:path w="7228" h="4295" extrusionOk="0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0" name="Google Shape;7010;p71"/>
            <p:cNvSpPr/>
            <p:nvPr/>
          </p:nvSpPr>
          <p:spPr>
            <a:xfrm>
              <a:off x="2682350" y="2725700"/>
              <a:ext cx="473775" cy="354150"/>
            </a:xfrm>
            <a:custGeom>
              <a:avLst/>
              <a:gdLst/>
              <a:ahLst/>
              <a:cxnLst/>
              <a:rect l="l" t="t" r="r" b="b"/>
              <a:pathLst>
                <a:path w="18951" h="14166" extrusionOk="0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1" name="Google Shape;7011;p71"/>
            <p:cNvSpPr/>
            <p:nvPr/>
          </p:nvSpPr>
          <p:spPr>
            <a:xfrm>
              <a:off x="3085925" y="3006350"/>
              <a:ext cx="70200" cy="73500"/>
            </a:xfrm>
            <a:custGeom>
              <a:avLst/>
              <a:gdLst/>
              <a:ahLst/>
              <a:cxnLst/>
              <a:rect l="l" t="t" r="r" b="b"/>
              <a:pathLst>
                <a:path w="2808" h="2940" extrusionOk="0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2" name="Google Shape;7012;p71"/>
            <p:cNvSpPr/>
            <p:nvPr/>
          </p:nvSpPr>
          <p:spPr>
            <a:xfrm>
              <a:off x="2825450" y="2643425"/>
              <a:ext cx="187550" cy="54075"/>
            </a:xfrm>
            <a:custGeom>
              <a:avLst/>
              <a:gdLst/>
              <a:ahLst/>
              <a:cxnLst/>
              <a:rect l="l" t="t" r="r" b="b"/>
              <a:pathLst>
                <a:path w="7502" h="2163" extrusionOk="0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13" name="Google Shape;7013;p71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7014" name="Google Shape;7014;p71"/>
            <p:cNvSpPr/>
            <p:nvPr/>
          </p:nvSpPr>
          <p:spPr>
            <a:xfrm>
              <a:off x="3342725" y="2620775"/>
              <a:ext cx="338775" cy="56475"/>
            </a:xfrm>
            <a:custGeom>
              <a:avLst/>
              <a:gdLst/>
              <a:ahLst/>
              <a:cxnLst/>
              <a:rect l="l" t="t" r="r" b="b"/>
              <a:pathLst>
                <a:path w="13551" h="2259" extrusionOk="0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5" name="Google Shape;7015;p71"/>
            <p:cNvSpPr/>
            <p:nvPr/>
          </p:nvSpPr>
          <p:spPr>
            <a:xfrm>
              <a:off x="3342725" y="2705450"/>
              <a:ext cx="338775" cy="284225"/>
            </a:xfrm>
            <a:custGeom>
              <a:avLst/>
              <a:gdLst/>
              <a:ahLst/>
              <a:cxnLst/>
              <a:rect l="l" t="t" r="r" b="b"/>
              <a:pathLst>
                <a:path w="13551" h="11369" extrusionOk="0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6" name="Google Shape;7016;p71"/>
            <p:cNvSpPr/>
            <p:nvPr/>
          </p:nvSpPr>
          <p:spPr>
            <a:xfrm>
              <a:off x="3342725" y="3017875"/>
              <a:ext cx="338775" cy="84725"/>
            </a:xfrm>
            <a:custGeom>
              <a:avLst/>
              <a:gdLst/>
              <a:ahLst/>
              <a:cxnLst/>
              <a:rect l="l" t="t" r="r" b="b"/>
              <a:pathLst>
                <a:path w="13551" h="3389" extrusionOk="0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17" name="Google Shape;7017;p71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7018" name="Google Shape;7018;p71"/>
            <p:cNvSpPr/>
            <p:nvPr/>
          </p:nvSpPr>
          <p:spPr>
            <a:xfrm>
              <a:off x="3907325" y="3016975"/>
              <a:ext cx="74550" cy="56475"/>
            </a:xfrm>
            <a:custGeom>
              <a:avLst/>
              <a:gdLst/>
              <a:ahLst/>
              <a:cxnLst/>
              <a:rect l="l" t="t" r="r" b="b"/>
              <a:pathLst>
                <a:path w="2982" h="2259" extrusionOk="0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19" name="Google Shape;7019;p71"/>
            <p:cNvSpPr/>
            <p:nvPr/>
          </p:nvSpPr>
          <p:spPr>
            <a:xfrm>
              <a:off x="3907325" y="2705450"/>
              <a:ext cx="282325" cy="283325"/>
            </a:xfrm>
            <a:custGeom>
              <a:avLst/>
              <a:gdLst/>
              <a:ahLst/>
              <a:cxnLst/>
              <a:rect l="l" t="t" r="r" b="b"/>
              <a:pathLst>
                <a:path w="11293" h="11333" extrusionOk="0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0" name="Google Shape;7020;p71"/>
            <p:cNvSpPr/>
            <p:nvPr/>
          </p:nvSpPr>
          <p:spPr>
            <a:xfrm>
              <a:off x="3907325" y="2620775"/>
              <a:ext cx="282325" cy="56475"/>
            </a:xfrm>
            <a:custGeom>
              <a:avLst/>
              <a:gdLst/>
              <a:ahLst/>
              <a:cxnLst/>
              <a:rect l="l" t="t" r="r" b="b"/>
              <a:pathLst>
                <a:path w="11293" h="2259" extrusionOk="0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1" name="Google Shape;7021;p71"/>
            <p:cNvSpPr/>
            <p:nvPr/>
          </p:nvSpPr>
          <p:spPr>
            <a:xfrm>
              <a:off x="3992025" y="2762900"/>
              <a:ext cx="310550" cy="339700"/>
            </a:xfrm>
            <a:custGeom>
              <a:avLst/>
              <a:gdLst/>
              <a:ahLst/>
              <a:cxnLst/>
              <a:rect l="l" t="t" r="r" b="b"/>
              <a:pathLst>
                <a:path w="12422" h="13588" extrusionOk="0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22" name="Google Shape;7022;p71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7023" name="Google Shape;7023;p71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4" name="Google Shape;7024;p71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5" name="Google Shape;7025;p71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6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6" name="Google Shape;7026;p71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6" h="1696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7" name="Google Shape;7027;p71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28" name="Google Shape;7028;p71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6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29" name="Google Shape;7029;p71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7030" name="Google Shape;7030;p71"/>
            <p:cNvSpPr/>
            <p:nvPr/>
          </p:nvSpPr>
          <p:spPr>
            <a:xfrm>
              <a:off x="5135325" y="3031050"/>
              <a:ext cx="310550" cy="56475"/>
            </a:xfrm>
            <a:custGeom>
              <a:avLst/>
              <a:gdLst/>
              <a:ahLst/>
              <a:cxnLst/>
              <a:rect l="l" t="t" r="r" b="b"/>
              <a:pathLst>
                <a:path w="12422" h="2259" extrusionOk="0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1" name="Google Shape;7031;p71"/>
            <p:cNvSpPr/>
            <p:nvPr/>
          </p:nvSpPr>
          <p:spPr>
            <a:xfrm>
              <a:off x="5049725" y="2946350"/>
              <a:ext cx="481825" cy="56500"/>
            </a:xfrm>
            <a:custGeom>
              <a:avLst/>
              <a:gdLst/>
              <a:ahLst/>
              <a:cxnLst/>
              <a:rect l="l" t="t" r="r" b="b"/>
              <a:pathLst>
                <a:path w="19273" h="2260" extrusionOk="0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2" name="Google Shape;7032;p71"/>
            <p:cNvSpPr/>
            <p:nvPr/>
          </p:nvSpPr>
          <p:spPr>
            <a:xfrm>
              <a:off x="504972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33" name="Google Shape;7033;p71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7034" name="Google Shape;7034;p71"/>
            <p:cNvSpPr/>
            <p:nvPr/>
          </p:nvSpPr>
          <p:spPr>
            <a:xfrm>
              <a:off x="5837150" y="2812950"/>
              <a:ext cx="92625" cy="88125"/>
            </a:xfrm>
            <a:custGeom>
              <a:avLst/>
              <a:gdLst/>
              <a:ahLst/>
              <a:cxnLst/>
              <a:rect l="l" t="t" r="r" b="b"/>
              <a:pathLst>
                <a:path w="3705" h="3525" extrusionOk="0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5" name="Google Shape;7035;p71"/>
            <p:cNvSpPr/>
            <p:nvPr/>
          </p:nvSpPr>
          <p:spPr>
            <a:xfrm>
              <a:off x="5643000" y="2631975"/>
              <a:ext cx="480850" cy="469975"/>
            </a:xfrm>
            <a:custGeom>
              <a:avLst/>
              <a:gdLst/>
              <a:ahLst/>
              <a:cxnLst/>
              <a:rect l="l" t="t" r="r" b="b"/>
              <a:pathLst>
                <a:path w="19234" h="18799" extrusionOk="0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6" name="Google Shape;7036;p71"/>
            <p:cNvSpPr/>
            <p:nvPr/>
          </p:nvSpPr>
          <p:spPr>
            <a:xfrm>
              <a:off x="6041550" y="2749725"/>
              <a:ext cx="79750" cy="95025"/>
            </a:xfrm>
            <a:custGeom>
              <a:avLst/>
              <a:gdLst/>
              <a:ahLst/>
              <a:cxnLst/>
              <a:rect l="l" t="t" r="r" b="b"/>
              <a:pathLst>
                <a:path w="3190" h="3801" extrusionOk="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7" name="Google Shape;7037;p71"/>
            <p:cNvSpPr/>
            <p:nvPr/>
          </p:nvSpPr>
          <p:spPr>
            <a:xfrm>
              <a:off x="5963025" y="2996125"/>
              <a:ext cx="92625" cy="81175"/>
            </a:xfrm>
            <a:custGeom>
              <a:avLst/>
              <a:gdLst/>
              <a:ahLst/>
              <a:cxnLst/>
              <a:rect l="l" t="t" r="r" b="b"/>
              <a:pathLst>
                <a:path w="3705" h="3247" extrusionOk="0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8" name="Google Shape;7038;p71"/>
            <p:cNvSpPr/>
            <p:nvPr/>
          </p:nvSpPr>
          <p:spPr>
            <a:xfrm>
              <a:off x="5711225" y="2996200"/>
              <a:ext cx="92600" cy="81100"/>
            </a:xfrm>
            <a:custGeom>
              <a:avLst/>
              <a:gdLst/>
              <a:ahLst/>
              <a:cxnLst/>
              <a:rect l="l" t="t" r="r" b="b"/>
              <a:pathLst>
                <a:path w="3704" h="3244" extrusionOk="0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39" name="Google Shape;7039;p71"/>
            <p:cNvSpPr/>
            <p:nvPr/>
          </p:nvSpPr>
          <p:spPr>
            <a:xfrm>
              <a:off x="5645575" y="2749725"/>
              <a:ext cx="79825" cy="95100"/>
            </a:xfrm>
            <a:custGeom>
              <a:avLst/>
              <a:gdLst/>
              <a:ahLst/>
              <a:cxnLst/>
              <a:rect l="l" t="t" r="r" b="b"/>
              <a:pathLst>
                <a:path w="3193" h="3804" extrusionOk="0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0" name="Google Shape;7040;p71"/>
            <p:cNvSpPr/>
            <p:nvPr/>
          </p:nvSpPr>
          <p:spPr>
            <a:xfrm>
              <a:off x="5836025" y="2621375"/>
              <a:ext cx="94800" cy="74100"/>
            </a:xfrm>
            <a:custGeom>
              <a:avLst/>
              <a:gdLst/>
              <a:ahLst/>
              <a:cxnLst/>
              <a:rect l="l" t="t" r="r" b="b"/>
              <a:pathLst>
                <a:path w="3792" h="2964" extrusionOk="0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41" name="Google Shape;7041;p71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7042" name="Google Shape;7042;p71"/>
            <p:cNvSpPr/>
            <p:nvPr/>
          </p:nvSpPr>
          <p:spPr>
            <a:xfrm>
              <a:off x="6405675" y="2620775"/>
              <a:ext cx="28275" cy="56475"/>
            </a:xfrm>
            <a:custGeom>
              <a:avLst/>
              <a:gdLst/>
              <a:ahLst/>
              <a:cxnLst/>
              <a:rect l="l" t="t" r="r" b="b"/>
              <a:pathLst>
                <a:path w="1131" h="2259" extrusionOk="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3" name="Google Shape;7043;p71"/>
            <p:cNvSpPr/>
            <p:nvPr/>
          </p:nvSpPr>
          <p:spPr>
            <a:xfrm>
              <a:off x="6518600" y="2620775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4" name="Google Shape;7044;p71"/>
            <p:cNvSpPr/>
            <p:nvPr/>
          </p:nvSpPr>
          <p:spPr>
            <a:xfrm>
              <a:off x="6603300" y="2649000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5" name="Google Shape;7045;p71"/>
            <p:cNvSpPr/>
            <p:nvPr/>
          </p:nvSpPr>
          <p:spPr>
            <a:xfrm>
              <a:off x="6321000" y="2649000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46" name="Google Shape;7046;p71"/>
            <p:cNvSpPr/>
            <p:nvPr/>
          </p:nvSpPr>
          <p:spPr>
            <a:xfrm>
              <a:off x="6235250" y="2677225"/>
              <a:ext cx="481975" cy="425375"/>
            </a:xfrm>
            <a:custGeom>
              <a:avLst/>
              <a:gdLst/>
              <a:ahLst/>
              <a:cxnLst/>
              <a:rect l="l" t="t" r="r" b="b"/>
              <a:pathLst>
                <a:path w="19279" h="17015" extrusionOk="0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47" name="Google Shape;7047;p71"/>
          <p:cNvSpPr/>
          <p:nvPr/>
        </p:nvSpPr>
        <p:spPr>
          <a:xfrm>
            <a:off x="5037584" y="2720693"/>
            <a:ext cx="345027" cy="320295"/>
          </a:xfrm>
          <a:custGeom>
            <a:avLst/>
            <a:gdLst/>
            <a:ahLst/>
            <a:cxnLst/>
            <a:rect l="l" t="t" r="r" b="b"/>
            <a:pathLst>
              <a:path w="19601" h="18196" extrusionOk="0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7048" name="Google Shape;7048;p71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7049" name="Google Shape;7049;p71"/>
            <p:cNvSpPr/>
            <p:nvPr/>
          </p:nvSpPr>
          <p:spPr>
            <a:xfrm>
              <a:off x="1760150" y="3308225"/>
              <a:ext cx="143825" cy="140600"/>
            </a:xfrm>
            <a:custGeom>
              <a:avLst/>
              <a:gdLst/>
              <a:ahLst/>
              <a:cxnLst/>
              <a:rect l="l" t="t" r="r" b="b"/>
              <a:pathLst>
                <a:path w="5753" h="5624" extrusionOk="0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0" name="Google Shape;7050;p71"/>
            <p:cNvSpPr/>
            <p:nvPr/>
          </p:nvSpPr>
          <p:spPr>
            <a:xfrm>
              <a:off x="1873075" y="3421150"/>
              <a:ext cx="146375" cy="140600"/>
            </a:xfrm>
            <a:custGeom>
              <a:avLst/>
              <a:gdLst/>
              <a:ahLst/>
              <a:cxnLst/>
              <a:rect l="l" t="t" r="r" b="b"/>
              <a:pathLst>
                <a:path w="5855" h="5624" extrusionOk="0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1" name="Google Shape;7051;p71"/>
            <p:cNvSpPr/>
            <p:nvPr/>
          </p:nvSpPr>
          <p:spPr>
            <a:xfrm>
              <a:off x="1535000" y="3223325"/>
              <a:ext cx="406450" cy="481825"/>
            </a:xfrm>
            <a:custGeom>
              <a:avLst/>
              <a:gdLst/>
              <a:ahLst/>
              <a:cxnLst/>
              <a:rect l="l" t="t" r="r" b="b"/>
              <a:pathLst>
                <a:path w="16258" h="19273" extrusionOk="0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52" name="Google Shape;7052;p71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7053" name="Google Shape;7053;p71"/>
            <p:cNvSpPr/>
            <p:nvPr/>
          </p:nvSpPr>
          <p:spPr>
            <a:xfrm>
              <a:off x="2320325" y="3263750"/>
              <a:ext cx="227825" cy="141025"/>
            </a:xfrm>
            <a:custGeom>
              <a:avLst/>
              <a:gdLst/>
              <a:ahLst/>
              <a:cxnLst/>
              <a:rect l="l" t="t" r="r" b="b"/>
              <a:pathLst>
                <a:path w="9113" h="5641" extrusionOk="0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4" name="Google Shape;7054;p71"/>
            <p:cNvSpPr/>
            <p:nvPr/>
          </p:nvSpPr>
          <p:spPr>
            <a:xfrm>
              <a:off x="2085525" y="3355200"/>
              <a:ext cx="481825" cy="290100"/>
            </a:xfrm>
            <a:custGeom>
              <a:avLst/>
              <a:gdLst/>
              <a:ahLst/>
              <a:cxnLst/>
              <a:rect l="l" t="t" r="r" b="b"/>
              <a:pathLst>
                <a:path w="19273" h="11604" extrusionOk="0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55" name="Google Shape;7055;p71"/>
          <p:cNvSpPr/>
          <p:nvPr/>
        </p:nvSpPr>
        <p:spPr>
          <a:xfrm>
            <a:off x="6294404" y="2778690"/>
            <a:ext cx="339253" cy="204295"/>
          </a:xfrm>
          <a:custGeom>
            <a:avLst/>
            <a:gdLst/>
            <a:ahLst/>
            <a:cxnLst/>
            <a:rect l="l" t="t" r="r" b="b"/>
            <a:pathLst>
              <a:path w="19273" h="11606" extrusionOk="0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7056" name="Google Shape;7056;p71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7057" name="Google Shape;7057;p71"/>
            <p:cNvSpPr/>
            <p:nvPr/>
          </p:nvSpPr>
          <p:spPr>
            <a:xfrm>
              <a:off x="3392550" y="3335025"/>
              <a:ext cx="239050" cy="239050"/>
            </a:xfrm>
            <a:custGeom>
              <a:avLst/>
              <a:gdLst/>
              <a:ahLst/>
              <a:cxnLst/>
              <a:rect l="l" t="t" r="r" b="b"/>
              <a:pathLst>
                <a:path w="9562" h="9562" extrusionOk="0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58" name="Google Shape;7058;p71"/>
            <p:cNvSpPr/>
            <p:nvPr/>
          </p:nvSpPr>
          <p:spPr>
            <a:xfrm>
              <a:off x="3270450" y="3213625"/>
              <a:ext cx="483175" cy="481850"/>
            </a:xfrm>
            <a:custGeom>
              <a:avLst/>
              <a:gdLst/>
              <a:ahLst/>
              <a:cxnLst/>
              <a:rect l="l" t="t" r="r" b="b"/>
              <a:pathLst>
                <a:path w="19327" h="19274" extrusionOk="0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59" name="Google Shape;7059;p71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7060" name="Google Shape;7060;p71"/>
            <p:cNvSpPr/>
            <p:nvPr/>
          </p:nvSpPr>
          <p:spPr>
            <a:xfrm>
              <a:off x="3984950" y="3213600"/>
              <a:ext cx="239925" cy="481825"/>
            </a:xfrm>
            <a:custGeom>
              <a:avLst/>
              <a:gdLst/>
              <a:ahLst/>
              <a:cxnLst/>
              <a:rect l="l" t="t" r="r" b="b"/>
              <a:pathLst>
                <a:path w="9597" h="19273" extrusionOk="0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1" name="Google Shape;7061;p71"/>
            <p:cNvSpPr/>
            <p:nvPr/>
          </p:nvSpPr>
          <p:spPr>
            <a:xfrm>
              <a:off x="4072650" y="3543175"/>
              <a:ext cx="64525" cy="64625"/>
            </a:xfrm>
            <a:custGeom>
              <a:avLst/>
              <a:gdLst/>
              <a:ahLst/>
              <a:cxnLst/>
              <a:rect l="l" t="t" r="r" b="b"/>
              <a:pathLst>
                <a:path w="2581" h="2585" extrusionOk="0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062" name="Google Shape;7062;p71"/>
          <p:cNvSpPr/>
          <p:nvPr/>
        </p:nvSpPr>
        <p:spPr>
          <a:xfrm>
            <a:off x="7549578" y="2711214"/>
            <a:ext cx="339306" cy="339253"/>
          </a:xfrm>
          <a:custGeom>
            <a:avLst/>
            <a:gdLst/>
            <a:ahLst/>
            <a:cxnLst/>
            <a:rect l="l" t="t" r="r" b="b"/>
            <a:pathLst>
              <a:path w="19276" h="19273" extrusionOk="0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7063" name="Google Shape;7063;p71"/>
          <p:cNvSpPr/>
          <p:nvPr/>
        </p:nvSpPr>
        <p:spPr>
          <a:xfrm>
            <a:off x="7974508" y="2731069"/>
            <a:ext cx="339253" cy="299542"/>
          </a:xfrm>
          <a:custGeom>
            <a:avLst/>
            <a:gdLst/>
            <a:ahLst/>
            <a:cxnLst/>
            <a:rect l="l" t="t" r="r" b="b"/>
            <a:pathLst>
              <a:path w="19273" h="17017" extrusionOk="0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7064" name="Google Shape;7064;p71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7065" name="Google Shape;7065;p71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6" name="Google Shape;7066;p71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7" name="Google Shape;7067;p71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8" name="Google Shape;7068;p71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69" name="Google Shape;7069;p71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70" name="Google Shape;7070;p71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7071" name="Google Shape;7071;p71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2" name="Google Shape;7072;p71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3" name="Google Shape;7073;p71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4" name="Google Shape;7074;p71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5" name="Google Shape;7075;p71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6" name="Google Shape;7076;p71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77" name="Google Shape;7077;p71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7078" name="Google Shape;7078;p71"/>
            <p:cNvSpPr/>
            <p:nvPr/>
          </p:nvSpPr>
          <p:spPr>
            <a:xfrm>
              <a:off x="914900" y="4174425"/>
              <a:ext cx="423400" cy="113850"/>
            </a:xfrm>
            <a:custGeom>
              <a:avLst/>
              <a:gdLst/>
              <a:ahLst/>
              <a:cxnLst/>
              <a:rect l="l" t="t" r="r" b="b"/>
              <a:pathLst>
                <a:path w="16936" h="4554" extrusionOk="0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79" name="Google Shape;7079;p71"/>
            <p:cNvSpPr/>
            <p:nvPr/>
          </p:nvSpPr>
          <p:spPr>
            <a:xfrm>
              <a:off x="971350" y="3806450"/>
              <a:ext cx="254100" cy="339775"/>
            </a:xfrm>
            <a:custGeom>
              <a:avLst/>
              <a:gdLst/>
              <a:ahLst/>
              <a:cxnLst/>
              <a:rect l="l" t="t" r="r" b="b"/>
              <a:pathLst>
                <a:path w="10164" h="13591" extrusionOk="0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0" name="Google Shape;7080;p71"/>
            <p:cNvSpPr/>
            <p:nvPr/>
          </p:nvSpPr>
          <p:spPr>
            <a:xfrm>
              <a:off x="971350" y="3947600"/>
              <a:ext cx="141175" cy="198625"/>
            </a:xfrm>
            <a:custGeom>
              <a:avLst/>
              <a:gdLst/>
              <a:ahLst/>
              <a:cxnLst/>
              <a:rect l="l" t="t" r="r" b="b"/>
              <a:pathLst>
                <a:path w="5647" h="7945" extrusionOk="0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1" name="Google Shape;7081;p71"/>
            <p:cNvSpPr/>
            <p:nvPr/>
          </p:nvSpPr>
          <p:spPr>
            <a:xfrm>
              <a:off x="1253675" y="3806450"/>
              <a:ext cx="112925" cy="90350"/>
            </a:xfrm>
            <a:custGeom>
              <a:avLst/>
              <a:gdLst/>
              <a:ahLst/>
              <a:cxnLst/>
              <a:rect l="l" t="t" r="r" b="b"/>
              <a:pathLst>
                <a:path w="4517" h="3614" extrusionOk="0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2" name="Google Shape;7082;p71"/>
            <p:cNvSpPr/>
            <p:nvPr/>
          </p:nvSpPr>
          <p:spPr>
            <a:xfrm>
              <a:off x="1253600" y="3876425"/>
              <a:ext cx="95025" cy="42975"/>
            </a:xfrm>
            <a:custGeom>
              <a:avLst/>
              <a:gdLst/>
              <a:ahLst/>
              <a:cxnLst/>
              <a:rect l="l" t="t" r="r" b="b"/>
              <a:pathLst>
                <a:path w="3801" h="1719" extrusionOk="0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83" name="Google Shape;7083;p71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7084" name="Google Shape;7084;p71"/>
            <p:cNvSpPr/>
            <p:nvPr/>
          </p:nvSpPr>
          <p:spPr>
            <a:xfrm>
              <a:off x="1541775" y="3877050"/>
              <a:ext cx="302500" cy="277225"/>
            </a:xfrm>
            <a:custGeom>
              <a:avLst/>
              <a:gdLst/>
              <a:ahLst/>
              <a:cxnLst/>
              <a:rect l="l" t="t" r="r" b="b"/>
              <a:pathLst>
                <a:path w="12100" h="11089" extrusionOk="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5" name="Google Shape;7085;p71"/>
            <p:cNvSpPr/>
            <p:nvPr/>
          </p:nvSpPr>
          <p:spPr>
            <a:xfrm>
              <a:off x="1824450" y="3805975"/>
              <a:ext cx="157500" cy="150525"/>
            </a:xfrm>
            <a:custGeom>
              <a:avLst/>
              <a:gdLst/>
              <a:ahLst/>
              <a:cxnLst/>
              <a:rect l="l" t="t" r="r" b="b"/>
              <a:pathLst>
                <a:path w="6300" h="6021" extrusionOk="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6" name="Google Shape;7086;p71"/>
            <p:cNvSpPr/>
            <p:nvPr/>
          </p:nvSpPr>
          <p:spPr>
            <a:xfrm>
              <a:off x="1626675" y="3936600"/>
              <a:ext cx="277225" cy="302600"/>
            </a:xfrm>
            <a:custGeom>
              <a:avLst/>
              <a:gdLst/>
              <a:ahLst/>
              <a:cxnLst/>
              <a:rect l="l" t="t" r="r" b="b"/>
              <a:pathLst>
                <a:path w="11089" h="12104" extrusionOk="0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87" name="Google Shape;7087;p71"/>
            <p:cNvSpPr/>
            <p:nvPr/>
          </p:nvSpPr>
          <p:spPr>
            <a:xfrm>
              <a:off x="1490050" y="4166500"/>
              <a:ext cx="129950" cy="121825"/>
            </a:xfrm>
            <a:custGeom>
              <a:avLst/>
              <a:gdLst/>
              <a:ahLst/>
              <a:cxnLst/>
              <a:rect l="l" t="t" r="r" b="b"/>
              <a:pathLst>
                <a:path w="5198" h="4873" extrusionOk="0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88" name="Google Shape;7088;p71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7089" name="Google Shape;7089;p71"/>
            <p:cNvSpPr/>
            <p:nvPr/>
          </p:nvSpPr>
          <p:spPr>
            <a:xfrm>
              <a:off x="2104275" y="3806450"/>
              <a:ext cx="442975" cy="481825"/>
            </a:xfrm>
            <a:custGeom>
              <a:avLst/>
              <a:gdLst/>
              <a:ahLst/>
              <a:cxnLst/>
              <a:rect l="l" t="t" r="r" b="b"/>
              <a:pathLst>
                <a:path w="17719" h="19273" extrusionOk="0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0" name="Google Shape;7090;p71"/>
            <p:cNvSpPr/>
            <p:nvPr/>
          </p:nvSpPr>
          <p:spPr>
            <a:xfrm>
              <a:off x="2284200" y="4005050"/>
              <a:ext cx="84700" cy="84700"/>
            </a:xfrm>
            <a:custGeom>
              <a:avLst/>
              <a:gdLst/>
              <a:ahLst/>
              <a:cxnLst/>
              <a:rect l="l" t="t" r="r" b="b"/>
              <a:pathLst>
                <a:path w="3388" h="3388" extrusionOk="0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91" name="Google Shape;7091;p71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7092" name="Google Shape;7092;p71"/>
            <p:cNvSpPr/>
            <p:nvPr/>
          </p:nvSpPr>
          <p:spPr>
            <a:xfrm>
              <a:off x="2710875" y="4144450"/>
              <a:ext cx="416725" cy="143825"/>
            </a:xfrm>
            <a:custGeom>
              <a:avLst/>
              <a:gdLst/>
              <a:ahLst/>
              <a:cxnLst/>
              <a:rect l="l" t="t" r="r" b="b"/>
              <a:pathLst>
                <a:path w="16669" h="5753" extrusionOk="0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3" name="Google Shape;7093;p71"/>
            <p:cNvSpPr/>
            <p:nvPr/>
          </p:nvSpPr>
          <p:spPr>
            <a:xfrm>
              <a:off x="2784800" y="3806450"/>
              <a:ext cx="268850" cy="309800"/>
            </a:xfrm>
            <a:custGeom>
              <a:avLst/>
              <a:gdLst/>
              <a:ahLst/>
              <a:cxnLst/>
              <a:rect l="l" t="t" r="r" b="b"/>
              <a:pathLst>
                <a:path w="10754" h="12392" extrusionOk="0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94" name="Google Shape;7094;p71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7095" name="Google Shape;7095;p71"/>
            <p:cNvSpPr/>
            <p:nvPr/>
          </p:nvSpPr>
          <p:spPr>
            <a:xfrm>
              <a:off x="3271200" y="3920350"/>
              <a:ext cx="283225" cy="310475"/>
            </a:xfrm>
            <a:custGeom>
              <a:avLst/>
              <a:gdLst/>
              <a:ahLst/>
              <a:cxnLst/>
              <a:rect l="l" t="t" r="r" b="b"/>
              <a:pathLst>
                <a:path w="11329" h="12419" extrusionOk="0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6" name="Google Shape;7096;p71"/>
            <p:cNvSpPr/>
            <p:nvPr/>
          </p:nvSpPr>
          <p:spPr>
            <a:xfrm>
              <a:off x="3526175" y="3863875"/>
              <a:ext cx="226850" cy="310575"/>
            </a:xfrm>
            <a:custGeom>
              <a:avLst/>
              <a:gdLst/>
              <a:ahLst/>
              <a:cxnLst/>
              <a:rect l="l" t="t" r="r" b="b"/>
              <a:pathLst>
                <a:path w="9074" h="12423" extrusionOk="0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097" name="Google Shape;7097;p71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7098" name="Google Shape;7098;p71"/>
            <p:cNvSpPr/>
            <p:nvPr/>
          </p:nvSpPr>
          <p:spPr>
            <a:xfrm>
              <a:off x="3895050" y="3942650"/>
              <a:ext cx="419725" cy="345300"/>
            </a:xfrm>
            <a:custGeom>
              <a:avLst/>
              <a:gdLst/>
              <a:ahLst/>
              <a:cxnLst/>
              <a:rect l="l" t="t" r="r" b="b"/>
              <a:pathLst>
                <a:path w="16789" h="13812" extrusionOk="0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099" name="Google Shape;7099;p71"/>
            <p:cNvSpPr/>
            <p:nvPr/>
          </p:nvSpPr>
          <p:spPr>
            <a:xfrm>
              <a:off x="4016325" y="3806775"/>
              <a:ext cx="199225" cy="142475"/>
            </a:xfrm>
            <a:custGeom>
              <a:avLst/>
              <a:gdLst/>
              <a:ahLst/>
              <a:cxnLst/>
              <a:rect l="l" t="t" r="r" b="b"/>
              <a:pathLst>
                <a:path w="7969" h="5699" extrusionOk="0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00" name="Google Shape;7100;p71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7101" name="Google Shape;7101;p71"/>
            <p:cNvSpPr/>
            <p:nvPr/>
          </p:nvSpPr>
          <p:spPr>
            <a:xfrm>
              <a:off x="4726375" y="3806475"/>
              <a:ext cx="56500" cy="141125"/>
            </a:xfrm>
            <a:custGeom>
              <a:avLst/>
              <a:gdLst/>
              <a:ahLst/>
              <a:cxnLst/>
              <a:rect l="l" t="t" r="r" b="b"/>
              <a:pathLst>
                <a:path w="2260" h="5645" extrusionOk="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2" name="Google Shape;7102;p71"/>
            <p:cNvSpPr/>
            <p:nvPr/>
          </p:nvSpPr>
          <p:spPr>
            <a:xfrm>
              <a:off x="4641700" y="3806475"/>
              <a:ext cx="56475" cy="141125"/>
            </a:xfrm>
            <a:custGeom>
              <a:avLst/>
              <a:gdLst/>
              <a:ahLst/>
              <a:cxnLst/>
              <a:rect l="l" t="t" r="r" b="b"/>
              <a:pathLst>
                <a:path w="2259" h="5645" extrusionOk="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3" name="Google Shape;7103;p71"/>
            <p:cNvSpPr/>
            <p:nvPr/>
          </p:nvSpPr>
          <p:spPr>
            <a:xfrm>
              <a:off x="4557000" y="3806475"/>
              <a:ext cx="56500" cy="141125"/>
            </a:xfrm>
            <a:custGeom>
              <a:avLst/>
              <a:gdLst/>
              <a:ahLst/>
              <a:cxnLst/>
              <a:rect l="l" t="t" r="r" b="b"/>
              <a:pathLst>
                <a:path w="2260" h="5645" extrusionOk="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4" name="Google Shape;7104;p71"/>
            <p:cNvSpPr/>
            <p:nvPr/>
          </p:nvSpPr>
          <p:spPr>
            <a:xfrm>
              <a:off x="4464775" y="4230875"/>
              <a:ext cx="395250" cy="57400"/>
            </a:xfrm>
            <a:custGeom>
              <a:avLst/>
              <a:gdLst/>
              <a:ahLst/>
              <a:cxnLst/>
              <a:rect l="l" t="t" r="r" b="b"/>
              <a:pathLst>
                <a:path w="15810" h="2296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5" name="Google Shape;7105;p71"/>
            <p:cNvSpPr/>
            <p:nvPr/>
          </p:nvSpPr>
          <p:spPr>
            <a:xfrm>
              <a:off x="4840675" y="4007300"/>
              <a:ext cx="101725" cy="166025"/>
            </a:xfrm>
            <a:custGeom>
              <a:avLst/>
              <a:gdLst/>
              <a:ahLst/>
              <a:cxnLst/>
              <a:rect l="l" t="t" r="r" b="b"/>
              <a:pathLst>
                <a:path w="4069" h="6641" extrusionOk="0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6" name="Google Shape;7106;p71"/>
            <p:cNvSpPr/>
            <p:nvPr/>
          </p:nvSpPr>
          <p:spPr>
            <a:xfrm>
              <a:off x="4464775" y="3976800"/>
              <a:ext cx="395250" cy="225875"/>
            </a:xfrm>
            <a:custGeom>
              <a:avLst/>
              <a:gdLst/>
              <a:ahLst/>
              <a:cxnLst/>
              <a:rect l="l" t="t" r="r" b="b"/>
              <a:pathLst>
                <a:path w="15810" h="9035" extrusionOk="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07" name="Google Shape;7107;p71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7108" name="Google Shape;7108;p71"/>
            <p:cNvSpPr/>
            <p:nvPr/>
          </p:nvSpPr>
          <p:spPr>
            <a:xfrm>
              <a:off x="5361150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09" name="Google Shape;7109;p71"/>
            <p:cNvSpPr/>
            <p:nvPr/>
          </p:nvSpPr>
          <p:spPr>
            <a:xfrm>
              <a:off x="5191775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0" name="Google Shape;7110;p71"/>
            <p:cNvSpPr/>
            <p:nvPr/>
          </p:nvSpPr>
          <p:spPr>
            <a:xfrm>
              <a:off x="5049725" y="380645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11" name="Google Shape;7111;p71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7112" name="Google Shape;7112;p71"/>
            <p:cNvSpPr/>
            <p:nvPr/>
          </p:nvSpPr>
          <p:spPr>
            <a:xfrm>
              <a:off x="5793425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3" name="Google Shape;7113;p71"/>
            <p:cNvSpPr/>
            <p:nvPr/>
          </p:nvSpPr>
          <p:spPr>
            <a:xfrm>
              <a:off x="5794475" y="4089725"/>
              <a:ext cx="195600" cy="84725"/>
            </a:xfrm>
            <a:custGeom>
              <a:avLst/>
              <a:gdLst/>
              <a:ahLst/>
              <a:cxnLst/>
              <a:rect l="l" t="t" r="r" b="b"/>
              <a:pathLst>
                <a:path w="7824" h="3389" extrusionOk="0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4" name="Google Shape;7114;p71"/>
            <p:cNvSpPr/>
            <p:nvPr/>
          </p:nvSpPr>
          <p:spPr>
            <a:xfrm>
              <a:off x="5651375" y="380645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5" name="Google Shape;7115;p71"/>
            <p:cNvSpPr/>
            <p:nvPr/>
          </p:nvSpPr>
          <p:spPr>
            <a:xfrm>
              <a:off x="5962800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16" name="Google Shape;7116;p71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7117" name="Google Shape;7117;p71"/>
            <p:cNvSpPr/>
            <p:nvPr/>
          </p:nvSpPr>
          <p:spPr>
            <a:xfrm>
              <a:off x="6346200" y="4002825"/>
              <a:ext cx="66950" cy="63225"/>
            </a:xfrm>
            <a:custGeom>
              <a:avLst/>
              <a:gdLst/>
              <a:ahLst/>
              <a:cxnLst/>
              <a:rect l="l" t="t" r="r" b="b"/>
              <a:pathLst>
                <a:path w="2678" h="2529" extrusionOk="0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8" name="Google Shape;7118;p71"/>
            <p:cNvSpPr/>
            <p:nvPr/>
          </p:nvSpPr>
          <p:spPr>
            <a:xfrm>
              <a:off x="6539375" y="4002825"/>
              <a:ext cx="66950" cy="63200"/>
            </a:xfrm>
            <a:custGeom>
              <a:avLst/>
              <a:gdLst/>
              <a:ahLst/>
              <a:cxnLst/>
              <a:rect l="l" t="t" r="r" b="b"/>
              <a:pathLst>
                <a:path w="2678" h="2528" extrusionOk="0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19" name="Google Shape;7119;p71"/>
            <p:cNvSpPr/>
            <p:nvPr/>
          </p:nvSpPr>
          <p:spPr>
            <a:xfrm>
              <a:off x="6264300" y="3809300"/>
              <a:ext cx="423950" cy="476175"/>
            </a:xfrm>
            <a:custGeom>
              <a:avLst/>
              <a:gdLst/>
              <a:ahLst/>
              <a:cxnLst/>
              <a:rect l="l" t="t" r="r" b="b"/>
              <a:pathLst>
                <a:path w="16958" h="19047" extrusionOk="0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20" name="Google Shape;7120;p71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7121" name="Google Shape;7121;p71"/>
            <p:cNvSpPr/>
            <p:nvPr/>
          </p:nvSpPr>
          <p:spPr>
            <a:xfrm>
              <a:off x="992750" y="4642900"/>
              <a:ext cx="145300" cy="144100"/>
            </a:xfrm>
            <a:custGeom>
              <a:avLst/>
              <a:gdLst/>
              <a:ahLst/>
              <a:cxnLst/>
              <a:rect l="l" t="t" r="r" b="b"/>
              <a:pathLst>
                <a:path w="5812" h="5764" extrusionOk="0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2" name="Google Shape;7122;p71"/>
            <p:cNvSpPr/>
            <p:nvPr/>
          </p:nvSpPr>
          <p:spPr>
            <a:xfrm>
              <a:off x="1138025" y="476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3" name="Google Shape;7123;p71"/>
            <p:cNvSpPr/>
            <p:nvPr/>
          </p:nvSpPr>
          <p:spPr>
            <a:xfrm>
              <a:off x="1269550" y="4399275"/>
              <a:ext cx="113025" cy="112125"/>
            </a:xfrm>
            <a:custGeom>
              <a:avLst/>
              <a:gdLst/>
              <a:ahLst/>
              <a:cxnLst/>
              <a:rect l="l" t="t" r="r" b="b"/>
              <a:pathLst>
                <a:path w="4521" h="4485" extrusionOk="0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4" name="Google Shape;7124;p71"/>
            <p:cNvSpPr/>
            <p:nvPr/>
          </p:nvSpPr>
          <p:spPr>
            <a:xfrm>
              <a:off x="1161975" y="4531175"/>
              <a:ext cx="91400" cy="84350"/>
            </a:xfrm>
            <a:custGeom>
              <a:avLst/>
              <a:gdLst/>
              <a:ahLst/>
              <a:cxnLst/>
              <a:rect l="l" t="t" r="r" b="b"/>
              <a:pathLst>
                <a:path w="3656" h="3374" extrusionOk="0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5" name="Google Shape;7125;p71"/>
            <p:cNvSpPr/>
            <p:nvPr/>
          </p:nvSpPr>
          <p:spPr>
            <a:xfrm>
              <a:off x="1031050" y="4411100"/>
              <a:ext cx="338650" cy="338725"/>
            </a:xfrm>
            <a:custGeom>
              <a:avLst/>
              <a:gdLst/>
              <a:ahLst/>
              <a:cxnLst/>
              <a:rect l="l" t="t" r="r" b="b"/>
              <a:pathLst>
                <a:path w="13546" h="13549" extrusionOk="0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6" name="Google Shape;7126;p71"/>
            <p:cNvSpPr/>
            <p:nvPr/>
          </p:nvSpPr>
          <p:spPr>
            <a:xfrm>
              <a:off x="1130500" y="4740450"/>
              <a:ext cx="108950" cy="111250"/>
            </a:xfrm>
            <a:custGeom>
              <a:avLst/>
              <a:gdLst/>
              <a:ahLst/>
              <a:cxnLst/>
              <a:rect l="l" t="t" r="r" b="b"/>
              <a:pathLst>
                <a:path w="4358" h="4450" extrusionOk="0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7" name="Google Shape;7127;p71"/>
            <p:cNvSpPr/>
            <p:nvPr/>
          </p:nvSpPr>
          <p:spPr>
            <a:xfrm>
              <a:off x="927325" y="4539825"/>
              <a:ext cx="114150" cy="109800"/>
            </a:xfrm>
            <a:custGeom>
              <a:avLst/>
              <a:gdLst/>
              <a:ahLst/>
              <a:cxnLst/>
              <a:rect l="l" t="t" r="r" b="b"/>
              <a:pathLst>
                <a:path w="4566" h="4392" extrusionOk="0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28" name="Google Shape;7128;p71"/>
            <p:cNvSpPr/>
            <p:nvPr/>
          </p:nvSpPr>
          <p:spPr>
            <a:xfrm>
              <a:off x="898875" y="4711550"/>
              <a:ext cx="170825" cy="169575"/>
            </a:xfrm>
            <a:custGeom>
              <a:avLst/>
              <a:gdLst/>
              <a:ahLst/>
              <a:cxnLst/>
              <a:rect l="l" t="t" r="r" b="b"/>
              <a:pathLst>
                <a:path w="6833" h="6783" extrusionOk="0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29" name="Google Shape;7129;p71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7130" name="Google Shape;7130;p71"/>
            <p:cNvSpPr/>
            <p:nvPr/>
          </p:nvSpPr>
          <p:spPr>
            <a:xfrm>
              <a:off x="1841375" y="4649825"/>
              <a:ext cx="43325" cy="43300"/>
            </a:xfrm>
            <a:custGeom>
              <a:avLst/>
              <a:gdLst/>
              <a:ahLst/>
              <a:cxnLst/>
              <a:rect l="l" t="t" r="r" b="b"/>
              <a:pathLst>
                <a:path w="1733" h="1732" extrusionOk="0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1" name="Google Shape;7131;p71"/>
            <p:cNvSpPr/>
            <p:nvPr/>
          </p:nvSpPr>
          <p:spPr>
            <a:xfrm>
              <a:off x="1582425" y="4649825"/>
              <a:ext cx="43300" cy="43300"/>
            </a:xfrm>
            <a:custGeom>
              <a:avLst/>
              <a:gdLst/>
              <a:ahLst/>
              <a:cxnLst/>
              <a:rect l="l" t="t" r="r" b="b"/>
              <a:pathLst>
                <a:path w="1732" h="1732" extrusionOk="0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2" name="Google Shape;7132;p71"/>
            <p:cNvSpPr/>
            <p:nvPr/>
          </p:nvSpPr>
          <p:spPr>
            <a:xfrm>
              <a:off x="1492675" y="4420975"/>
              <a:ext cx="481825" cy="356475"/>
            </a:xfrm>
            <a:custGeom>
              <a:avLst/>
              <a:gdLst/>
              <a:ahLst/>
              <a:cxnLst/>
              <a:rect l="l" t="t" r="r" b="b"/>
              <a:pathLst>
                <a:path w="19273" h="14259" extrusionOk="0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3" name="Google Shape;7133;p71"/>
            <p:cNvSpPr/>
            <p:nvPr/>
          </p:nvSpPr>
          <p:spPr>
            <a:xfrm>
              <a:off x="1546875" y="4805650"/>
              <a:ext cx="118975" cy="53850"/>
            </a:xfrm>
            <a:custGeom>
              <a:avLst/>
              <a:gdLst/>
              <a:ahLst/>
              <a:cxnLst/>
              <a:rect l="l" t="t" r="r" b="b"/>
              <a:pathLst>
                <a:path w="4759" h="2154" extrusionOk="0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4" name="Google Shape;7134;p71"/>
            <p:cNvSpPr/>
            <p:nvPr/>
          </p:nvSpPr>
          <p:spPr>
            <a:xfrm>
              <a:off x="1801325" y="4805650"/>
              <a:ext cx="118975" cy="53850"/>
            </a:xfrm>
            <a:custGeom>
              <a:avLst/>
              <a:gdLst/>
              <a:ahLst/>
              <a:cxnLst/>
              <a:rect l="l" t="t" r="r" b="b"/>
              <a:pathLst>
                <a:path w="4759" h="2154" extrusionOk="0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35" name="Google Shape;7135;p71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7136" name="Google Shape;7136;p71"/>
            <p:cNvSpPr/>
            <p:nvPr/>
          </p:nvSpPr>
          <p:spPr>
            <a:xfrm>
              <a:off x="2084100" y="4652250"/>
              <a:ext cx="105325" cy="90050"/>
            </a:xfrm>
            <a:custGeom>
              <a:avLst/>
              <a:gdLst/>
              <a:ahLst/>
              <a:cxnLst/>
              <a:rect l="l" t="t" r="r" b="b"/>
              <a:pathLst>
                <a:path w="4213" h="3602" extrusionOk="0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7" name="Google Shape;7137;p71"/>
            <p:cNvSpPr/>
            <p:nvPr/>
          </p:nvSpPr>
          <p:spPr>
            <a:xfrm>
              <a:off x="2372575" y="4644175"/>
              <a:ext cx="175875" cy="226275"/>
            </a:xfrm>
            <a:custGeom>
              <a:avLst/>
              <a:gdLst/>
              <a:ahLst/>
              <a:cxnLst/>
              <a:rect l="l" t="t" r="r" b="b"/>
              <a:pathLst>
                <a:path w="7035" h="9051" extrusionOk="0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8" name="Google Shape;7138;p71"/>
            <p:cNvSpPr/>
            <p:nvPr/>
          </p:nvSpPr>
          <p:spPr>
            <a:xfrm>
              <a:off x="2093950" y="4419400"/>
              <a:ext cx="228500" cy="174750"/>
            </a:xfrm>
            <a:custGeom>
              <a:avLst/>
              <a:gdLst/>
              <a:ahLst/>
              <a:cxnLst/>
              <a:rect l="l" t="t" r="r" b="b"/>
              <a:pathLst>
                <a:path w="9140" h="6990" extrusionOk="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39" name="Google Shape;7139;p71"/>
            <p:cNvSpPr/>
            <p:nvPr/>
          </p:nvSpPr>
          <p:spPr>
            <a:xfrm>
              <a:off x="2224425" y="4777500"/>
              <a:ext cx="90425" cy="102675"/>
            </a:xfrm>
            <a:custGeom>
              <a:avLst/>
              <a:gdLst/>
              <a:ahLst/>
              <a:cxnLst/>
              <a:rect l="l" t="t" r="r" b="b"/>
              <a:pathLst>
                <a:path w="3617" h="4107" extrusionOk="0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0" name="Google Shape;7140;p71"/>
            <p:cNvSpPr/>
            <p:nvPr/>
          </p:nvSpPr>
          <p:spPr>
            <a:xfrm>
              <a:off x="2454100" y="4400250"/>
              <a:ext cx="116550" cy="107300"/>
            </a:xfrm>
            <a:custGeom>
              <a:avLst/>
              <a:gdLst/>
              <a:ahLst/>
              <a:cxnLst/>
              <a:rect l="l" t="t" r="r" b="b"/>
              <a:pathLst>
                <a:path w="4662" h="4292" extrusionOk="0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1" name="Google Shape;7141;p71"/>
            <p:cNvSpPr/>
            <p:nvPr/>
          </p:nvSpPr>
          <p:spPr>
            <a:xfrm>
              <a:off x="2152975" y="4431500"/>
              <a:ext cx="381925" cy="377725"/>
            </a:xfrm>
            <a:custGeom>
              <a:avLst/>
              <a:gdLst/>
              <a:ahLst/>
              <a:cxnLst/>
              <a:rect l="l" t="t" r="r" b="b"/>
              <a:pathLst>
                <a:path w="15277" h="15109" extrusionOk="0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42" name="Google Shape;7142;p71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7143" name="Google Shape;7143;p71"/>
            <p:cNvSpPr/>
            <p:nvPr/>
          </p:nvSpPr>
          <p:spPr>
            <a:xfrm>
              <a:off x="2905550" y="4515000"/>
              <a:ext cx="28275" cy="366100"/>
            </a:xfrm>
            <a:custGeom>
              <a:avLst/>
              <a:gdLst/>
              <a:ahLst/>
              <a:cxnLst/>
              <a:rect l="l" t="t" r="r" b="b"/>
              <a:pathLst>
                <a:path w="1131" h="14644" extrusionOk="0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4" name="Google Shape;7144;p71"/>
            <p:cNvSpPr/>
            <p:nvPr/>
          </p:nvSpPr>
          <p:spPr>
            <a:xfrm>
              <a:off x="2962025" y="4710725"/>
              <a:ext cx="141175" cy="29225"/>
            </a:xfrm>
            <a:custGeom>
              <a:avLst/>
              <a:gdLst/>
              <a:ahLst/>
              <a:cxnLst/>
              <a:rect l="l" t="t" r="r" b="b"/>
              <a:pathLst>
                <a:path w="5647" h="1169" extrusionOk="0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5" name="Google Shape;7145;p71"/>
            <p:cNvSpPr/>
            <p:nvPr/>
          </p:nvSpPr>
          <p:spPr>
            <a:xfrm>
              <a:off x="2962025" y="4768175"/>
              <a:ext cx="141175" cy="112925"/>
            </a:xfrm>
            <a:custGeom>
              <a:avLst/>
              <a:gdLst/>
              <a:ahLst/>
              <a:cxnLst/>
              <a:rect l="l" t="t" r="r" b="b"/>
              <a:pathLst>
                <a:path w="5647" h="4517" extrusionOk="0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6" name="Google Shape;7146;p71"/>
            <p:cNvSpPr/>
            <p:nvPr/>
          </p:nvSpPr>
          <p:spPr>
            <a:xfrm>
              <a:off x="2736175" y="4710725"/>
              <a:ext cx="141175" cy="29225"/>
            </a:xfrm>
            <a:custGeom>
              <a:avLst/>
              <a:gdLst/>
              <a:ahLst/>
              <a:cxnLst/>
              <a:rect l="l" t="t" r="r" b="b"/>
              <a:pathLst>
                <a:path w="5647" h="1169" extrusionOk="0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7" name="Google Shape;7147;p71"/>
            <p:cNvSpPr/>
            <p:nvPr/>
          </p:nvSpPr>
          <p:spPr>
            <a:xfrm>
              <a:off x="2736175" y="4768175"/>
              <a:ext cx="141175" cy="112925"/>
            </a:xfrm>
            <a:custGeom>
              <a:avLst/>
              <a:gdLst/>
              <a:ahLst/>
              <a:cxnLst/>
              <a:rect l="l" t="t" r="r" b="b"/>
              <a:pathLst>
                <a:path w="5647" h="4517" extrusionOk="0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8" name="Google Shape;7148;p71"/>
            <p:cNvSpPr/>
            <p:nvPr/>
          </p:nvSpPr>
          <p:spPr>
            <a:xfrm>
              <a:off x="2707950" y="4515075"/>
              <a:ext cx="169400" cy="82825"/>
            </a:xfrm>
            <a:custGeom>
              <a:avLst/>
              <a:gdLst/>
              <a:ahLst/>
              <a:cxnLst/>
              <a:rect l="l" t="t" r="r" b="b"/>
              <a:pathLst>
                <a:path w="6776" h="3313" extrusionOk="0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49" name="Google Shape;7149;p71"/>
            <p:cNvSpPr/>
            <p:nvPr/>
          </p:nvSpPr>
          <p:spPr>
            <a:xfrm>
              <a:off x="2736175" y="4626025"/>
              <a:ext cx="141175" cy="56500"/>
            </a:xfrm>
            <a:custGeom>
              <a:avLst/>
              <a:gdLst/>
              <a:ahLst/>
              <a:cxnLst/>
              <a:rect l="l" t="t" r="r" b="b"/>
              <a:pathLst>
                <a:path w="5647" h="2260" extrusionOk="0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0" name="Google Shape;7150;p71"/>
            <p:cNvSpPr/>
            <p:nvPr/>
          </p:nvSpPr>
          <p:spPr>
            <a:xfrm>
              <a:off x="2850525" y="4430375"/>
              <a:ext cx="138325" cy="56500"/>
            </a:xfrm>
            <a:custGeom>
              <a:avLst/>
              <a:gdLst/>
              <a:ahLst/>
              <a:cxnLst/>
              <a:rect l="l" t="t" r="r" b="b"/>
              <a:pathLst>
                <a:path w="5533" h="2260" extrusionOk="0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1" name="Google Shape;7151;p71"/>
            <p:cNvSpPr/>
            <p:nvPr/>
          </p:nvSpPr>
          <p:spPr>
            <a:xfrm>
              <a:off x="2974300" y="4399350"/>
              <a:ext cx="129650" cy="87525"/>
            </a:xfrm>
            <a:custGeom>
              <a:avLst/>
              <a:gdLst/>
              <a:ahLst/>
              <a:cxnLst/>
              <a:rect l="l" t="t" r="r" b="b"/>
              <a:pathLst>
                <a:path w="5186" h="3501" extrusionOk="0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2" name="Google Shape;7152;p71"/>
            <p:cNvSpPr/>
            <p:nvPr/>
          </p:nvSpPr>
          <p:spPr>
            <a:xfrm>
              <a:off x="2735425" y="4399325"/>
              <a:ext cx="129650" cy="87475"/>
            </a:xfrm>
            <a:custGeom>
              <a:avLst/>
              <a:gdLst/>
              <a:ahLst/>
              <a:cxnLst/>
              <a:rect l="l" t="t" r="r" b="b"/>
              <a:pathLst>
                <a:path w="5186" h="3499" extrusionOk="0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3" name="Google Shape;7153;p71"/>
            <p:cNvSpPr/>
            <p:nvPr/>
          </p:nvSpPr>
          <p:spPr>
            <a:xfrm>
              <a:off x="2962025" y="4515075"/>
              <a:ext cx="169400" cy="82825"/>
            </a:xfrm>
            <a:custGeom>
              <a:avLst/>
              <a:gdLst/>
              <a:ahLst/>
              <a:cxnLst/>
              <a:rect l="l" t="t" r="r" b="b"/>
              <a:pathLst>
                <a:path w="6776" h="3313" extrusionOk="0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4" name="Google Shape;7154;p71"/>
            <p:cNvSpPr/>
            <p:nvPr/>
          </p:nvSpPr>
          <p:spPr>
            <a:xfrm>
              <a:off x="2962025" y="4626025"/>
              <a:ext cx="141175" cy="56500"/>
            </a:xfrm>
            <a:custGeom>
              <a:avLst/>
              <a:gdLst/>
              <a:ahLst/>
              <a:cxnLst/>
              <a:rect l="l" t="t" r="r" b="b"/>
              <a:pathLst>
                <a:path w="5647" h="2260" extrusionOk="0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55" name="Google Shape;7155;p71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7156" name="Google Shape;7156;p71"/>
            <p:cNvSpPr/>
            <p:nvPr/>
          </p:nvSpPr>
          <p:spPr>
            <a:xfrm>
              <a:off x="3543950" y="4648550"/>
              <a:ext cx="78450" cy="95775"/>
            </a:xfrm>
            <a:custGeom>
              <a:avLst/>
              <a:gdLst/>
              <a:ahLst/>
              <a:cxnLst/>
              <a:rect l="l" t="t" r="r" b="b"/>
              <a:pathLst>
                <a:path w="3138" h="3831" extrusionOk="0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7" name="Google Shape;7157;p71"/>
            <p:cNvSpPr/>
            <p:nvPr/>
          </p:nvSpPr>
          <p:spPr>
            <a:xfrm>
              <a:off x="3427250" y="4456050"/>
              <a:ext cx="197650" cy="197175"/>
            </a:xfrm>
            <a:custGeom>
              <a:avLst/>
              <a:gdLst/>
              <a:ahLst/>
              <a:cxnLst/>
              <a:rect l="l" t="t" r="r" b="b"/>
              <a:pathLst>
                <a:path w="7906" h="7887" extrusionOk="0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8" name="Google Shape;7158;p71"/>
            <p:cNvSpPr/>
            <p:nvPr/>
          </p:nvSpPr>
          <p:spPr>
            <a:xfrm>
              <a:off x="3428150" y="4399275"/>
              <a:ext cx="166925" cy="84725"/>
            </a:xfrm>
            <a:custGeom>
              <a:avLst/>
              <a:gdLst/>
              <a:ahLst/>
              <a:cxnLst/>
              <a:rect l="l" t="t" r="r" b="b"/>
              <a:pathLst>
                <a:path w="6677" h="3389" extrusionOk="0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59" name="Google Shape;7159;p71"/>
            <p:cNvSpPr/>
            <p:nvPr/>
          </p:nvSpPr>
          <p:spPr>
            <a:xfrm>
              <a:off x="3330525" y="4674000"/>
              <a:ext cx="181225" cy="207125"/>
            </a:xfrm>
            <a:custGeom>
              <a:avLst/>
              <a:gdLst/>
              <a:ahLst/>
              <a:cxnLst/>
              <a:rect l="l" t="t" r="r" b="b"/>
              <a:pathLst>
                <a:path w="7249" h="8285" extrusionOk="0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0" name="Google Shape;7160;p71"/>
            <p:cNvSpPr/>
            <p:nvPr/>
          </p:nvSpPr>
          <p:spPr>
            <a:xfrm>
              <a:off x="3540175" y="4674000"/>
              <a:ext cx="181000" cy="207100"/>
            </a:xfrm>
            <a:custGeom>
              <a:avLst/>
              <a:gdLst/>
              <a:ahLst/>
              <a:cxnLst/>
              <a:rect l="l" t="t" r="r" b="b"/>
              <a:pathLst>
                <a:path w="7240" h="8284" extrusionOk="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1" name="Google Shape;7161;p71"/>
            <p:cNvSpPr/>
            <p:nvPr/>
          </p:nvSpPr>
          <p:spPr>
            <a:xfrm>
              <a:off x="3429975" y="4648850"/>
              <a:ext cx="78225" cy="95400"/>
            </a:xfrm>
            <a:custGeom>
              <a:avLst/>
              <a:gdLst/>
              <a:ahLst/>
              <a:cxnLst/>
              <a:rect l="l" t="t" r="r" b="b"/>
              <a:pathLst>
                <a:path w="3129" h="3816" extrusionOk="0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2" name="Google Shape;7162;p71"/>
            <p:cNvSpPr/>
            <p:nvPr/>
          </p:nvSpPr>
          <p:spPr>
            <a:xfrm>
              <a:off x="3514200" y="4681000"/>
              <a:ext cx="23150" cy="17550"/>
            </a:xfrm>
            <a:custGeom>
              <a:avLst/>
              <a:gdLst/>
              <a:ahLst/>
              <a:cxnLst/>
              <a:rect l="l" t="t" r="r" b="b"/>
              <a:pathLst>
                <a:path w="926" h="702" extrusionOk="0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63" name="Google Shape;7163;p71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7164" name="Google Shape;7164;p71"/>
            <p:cNvSpPr/>
            <p:nvPr/>
          </p:nvSpPr>
          <p:spPr>
            <a:xfrm>
              <a:off x="4022650" y="4427525"/>
              <a:ext cx="166625" cy="84700"/>
            </a:xfrm>
            <a:custGeom>
              <a:avLst/>
              <a:gdLst/>
              <a:ahLst/>
              <a:cxnLst/>
              <a:rect l="l" t="t" r="r" b="b"/>
              <a:pathLst>
                <a:path w="6665" h="3388" extrusionOk="0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5" name="Google Shape;7165;p71"/>
            <p:cNvSpPr/>
            <p:nvPr/>
          </p:nvSpPr>
          <p:spPr>
            <a:xfrm>
              <a:off x="4021450" y="4484275"/>
              <a:ext cx="197650" cy="199225"/>
            </a:xfrm>
            <a:custGeom>
              <a:avLst/>
              <a:gdLst/>
              <a:ahLst/>
              <a:cxnLst/>
              <a:rect l="l" t="t" r="r" b="b"/>
              <a:pathLst>
                <a:path w="7906" h="7969" extrusionOk="0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6" name="Google Shape;7166;p71"/>
            <p:cNvSpPr/>
            <p:nvPr/>
          </p:nvSpPr>
          <p:spPr>
            <a:xfrm>
              <a:off x="4054050" y="4692500"/>
              <a:ext cx="132975" cy="47450"/>
            </a:xfrm>
            <a:custGeom>
              <a:avLst/>
              <a:gdLst/>
              <a:ahLst/>
              <a:cxnLst/>
              <a:rect l="l" t="t" r="r" b="b"/>
              <a:pathLst>
                <a:path w="5319" h="1898" extrusionOk="0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7" name="Google Shape;7167;p71"/>
            <p:cNvSpPr/>
            <p:nvPr/>
          </p:nvSpPr>
          <p:spPr>
            <a:xfrm>
              <a:off x="4163275" y="4399275"/>
              <a:ext cx="84275" cy="84200"/>
            </a:xfrm>
            <a:custGeom>
              <a:avLst/>
              <a:gdLst/>
              <a:ahLst/>
              <a:cxnLst/>
              <a:rect l="l" t="t" r="r" b="b"/>
              <a:pathLst>
                <a:path w="3371" h="3368" extrusionOk="0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68" name="Google Shape;7168;p71"/>
            <p:cNvSpPr/>
            <p:nvPr/>
          </p:nvSpPr>
          <p:spPr>
            <a:xfrm>
              <a:off x="3938800" y="4692800"/>
              <a:ext cx="359700" cy="188300"/>
            </a:xfrm>
            <a:custGeom>
              <a:avLst/>
              <a:gdLst/>
              <a:ahLst/>
              <a:cxnLst/>
              <a:rect l="l" t="t" r="r" b="b"/>
              <a:pathLst>
                <a:path w="14388" h="7532" extrusionOk="0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69" name="Google Shape;7169;p71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7170" name="Google Shape;7170;p71"/>
            <p:cNvSpPr/>
            <p:nvPr/>
          </p:nvSpPr>
          <p:spPr>
            <a:xfrm>
              <a:off x="4655400" y="4399275"/>
              <a:ext cx="84700" cy="84725"/>
            </a:xfrm>
            <a:custGeom>
              <a:avLst/>
              <a:gdLst/>
              <a:ahLst/>
              <a:cxnLst/>
              <a:rect l="l" t="t" r="r" b="b"/>
              <a:pathLst>
                <a:path w="3388" h="3389" extrusionOk="0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1" name="Google Shape;7171;p71"/>
            <p:cNvSpPr/>
            <p:nvPr/>
          </p:nvSpPr>
          <p:spPr>
            <a:xfrm>
              <a:off x="4584850" y="4512200"/>
              <a:ext cx="225875" cy="368900"/>
            </a:xfrm>
            <a:custGeom>
              <a:avLst/>
              <a:gdLst/>
              <a:ahLst/>
              <a:cxnLst/>
              <a:rect l="l" t="t" r="r" b="b"/>
              <a:pathLst>
                <a:path w="9035" h="14756" extrusionOk="0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172" name="Google Shape;7172;p71"/>
          <p:cNvSpPr/>
          <p:nvPr/>
        </p:nvSpPr>
        <p:spPr>
          <a:xfrm>
            <a:off x="7957998" y="3538820"/>
            <a:ext cx="372275" cy="339112"/>
          </a:xfrm>
          <a:custGeom>
            <a:avLst/>
            <a:gdLst/>
            <a:ahLst/>
            <a:cxnLst/>
            <a:rect l="l" t="t" r="r" b="b"/>
            <a:pathLst>
              <a:path w="21149" h="19265" extrusionOk="0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7173" name="Google Shape;7173;p71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7174" name="Google Shape;7174;p71"/>
            <p:cNvSpPr/>
            <p:nvPr/>
          </p:nvSpPr>
          <p:spPr>
            <a:xfrm>
              <a:off x="5642550" y="43992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5" name="Google Shape;7175;p71"/>
            <p:cNvSpPr/>
            <p:nvPr/>
          </p:nvSpPr>
          <p:spPr>
            <a:xfrm>
              <a:off x="5756375" y="4626100"/>
              <a:ext cx="254100" cy="28275"/>
            </a:xfrm>
            <a:custGeom>
              <a:avLst/>
              <a:gdLst/>
              <a:ahLst/>
              <a:cxnLst/>
              <a:rect l="l" t="t" r="r" b="b"/>
              <a:pathLst>
                <a:path w="10164" h="1131" extrusionOk="0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76" name="Google Shape;7176;p71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7177" name="Google Shape;7177;p71"/>
            <p:cNvSpPr/>
            <p:nvPr/>
          </p:nvSpPr>
          <p:spPr>
            <a:xfrm>
              <a:off x="6462150" y="4525375"/>
              <a:ext cx="28250" cy="141250"/>
            </a:xfrm>
            <a:custGeom>
              <a:avLst/>
              <a:gdLst/>
              <a:ahLst/>
              <a:cxnLst/>
              <a:rect l="l" t="t" r="r" b="b"/>
              <a:pathLst>
                <a:path w="1130" h="5650" extrusionOk="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8" name="Google Shape;7178;p71"/>
            <p:cNvSpPr/>
            <p:nvPr/>
          </p:nvSpPr>
          <p:spPr>
            <a:xfrm>
              <a:off x="6218300" y="4416175"/>
              <a:ext cx="516000" cy="448000"/>
            </a:xfrm>
            <a:custGeom>
              <a:avLst/>
              <a:gdLst/>
              <a:ahLst/>
              <a:cxnLst/>
              <a:rect l="l" t="t" r="r" b="b"/>
              <a:pathLst>
                <a:path w="20640" h="17920" extrusionOk="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79" name="Google Shape;7179;p71"/>
            <p:cNvSpPr/>
            <p:nvPr/>
          </p:nvSpPr>
          <p:spPr>
            <a:xfrm>
              <a:off x="6462150" y="475122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80" name="Google Shape;7180;p71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7181" name="Google Shape;7181;p71"/>
            <p:cNvSpPr/>
            <p:nvPr/>
          </p:nvSpPr>
          <p:spPr>
            <a:xfrm>
              <a:off x="1126600" y="536010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2" name="Google Shape;7182;p71"/>
            <p:cNvSpPr/>
            <p:nvPr/>
          </p:nvSpPr>
          <p:spPr>
            <a:xfrm>
              <a:off x="1056050" y="5079900"/>
              <a:ext cx="169400" cy="194950"/>
            </a:xfrm>
            <a:custGeom>
              <a:avLst/>
              <a:gdLst/>
              <a:ahLst/>
              <a:cxnLst/>
              <a:rect l="l" t="t" r="r" b="b"/>
              <a:pathLst>
                <a:path w="6776" h="7798" extrusionOk="0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3" name="Google Shape;7183;p71"/>
            <p:cNvSpPr/>
            <p:nvPr/>
          </p:nvSpPr>
          <p:spPr>
            <a:xfrm>
              <a:off x="8998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84" name="Google Shape;7184;p71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7185" name="Google Shape;7185;p71"/>
            <p:cNvSpPr/>
            <p:nvPr/>
          </p:nvSpPr>
          <p:spPr>
            <a:xfrm>
              <a:off x="149267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6" name="Google Shape;7186;p71"/>
            <p:cNvSpPr/>
            <p:nvPr/>
          </p:nvSpPr>
          <p:spPr>
            <a:xfrm>
              <a:off x="1639625" y="5170175"/>
              <a:ext cx="190100" cy="125750"/>
            </a:xfrm>
            <a:custGeom>
              <a:avLst/>
              <a:gdLst/>
              <a:ahLst/>
              <a:cxnLst/>
              <a:rect l="l" t="t" r="r" b="b"/>
              <a:pathLst>
                <a:path w="7604" h="5030" extrusionOk="0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87" name="Google Shape;7187;p71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7188" name="Google Shape;7188;p71"/>
            <p:cNvSpPr/>
            <p:nvPr/>
          </p:nvSpPr>
          <p:spPr>
            <a:xfrm>
              <a:off x="2244150" y="5152125"/>
              <a:ext cx="164500" cy="161825"/>
            </a:xfrm>
            <a:custGeom>
              <a:avLst/>
              <a:gdLst/>
              <a:ahLst/>
              <a:cxnLst/>
              <a:rect l="l" t="t" r="r" b="b"/>
              <a:pathLst>
                <a:path w="6580" h="6473" extrusionOk="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89" name="Google Shape;7189;p71"/>
            <p:cNvSpPr/>
            <p:nvPr/>
          </p:nvSpPr>
          <p:spPr>
            <a:xfrm>
              <a:off x="208552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0" name="Google Shape;7190;p71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7191" name="Google Shape;7191;p71"/>
            <p:cNvSpPr/>
            <p:nvPr/>
          </p:nvSpPr>
          <p:spPr>
            <a:xfrm>
              <a:off x="2975725" y="5079150"/>
              <a:ext cx="56475" cy="309125"/>
            </a:xfrm>
            <a:custGeom>
              <a:avLst/>
              <a:gdLst/>
              <a:ahLst/>
              <a:cxnLst/>
              <a:rect l="l" t="t" r="r" b="b"/>
              <a:pathLst>
                <a:path w="2259" h="12365" extrusionOk="0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2" name="Google Shape;7192;p71"/>
            <p:cNvSpPr/>
            <p:nvPr/>
          </p:nvSpPr>
          <p:spPr>
            <a:xfrm>
              <a:off x="2806350" y="5162500"/>
              <a:ext cx="84700" cy="225775"/>
            </a:xfrm>
            <a:custGeom>
              <a:avLst/>
              <a:gdLst/>
              <a:ahLst/>
              <a:cxnLst/>
              <a:rect l="l" t="t" r="r" b="b"/>
              <a:pathLst>
                <a:path w="3388" h="9031" extrusionOk="0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3" name="Google Shape;7193;p71"/>
            <p:cNvSpPr/>
            <p:nvPr/>
          </p:nvSpPr>
          <p:spPr>
            <a:xfrm>
              <a:off x="26783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4" name="Google Shape;7194;p71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7195" name="Google Shape;7195;p71"/>
            <p:cNvSpPr/>
            <p:nvPr/>
          </p:nvSpPr>
          <p:spPr>
            <a:xfrm>
              <a:off x="3497950" y="510602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6" name="Google Shape;7196;p71"/>
            <p:cNvSpPr/>
            <p:nvPr/>
          </p:nvSpPr>
          <p:spPr>
            <a:xfrm>
              <a:off x="3497950" y="5218950"/>
              <a:ext cx="28250" cy="141175"/>
            </a:xfrm>
            <a:custGeom>
              <a:avLst/>
              <a:gdLst/>
              <a:ahLst/>
              <a:cxnLst/>
              <a:rect l="l" t="t" r="r" b="b"/>
              <a:pathLst>
                <a:path w="1130" h="5647" extrusionOk="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197" name="Google Shape;7197;p71"/>
            <p:cNvSpPr/>
            <p:nvPr/>
          </p:nvSpPr>
          <p:spPr>
            <a:xfrm>
              <a:off x="327120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198" name="Google Shape;7198;p71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7199" name="Google Shape;7199;p71"/>
            <p:cNvSpPr/>
            <p:nvPr/>
          </p:nvSpPr>
          <p:spPr>
            <a:xfrm>
              <a:off x="3877525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0" name="Google Shape;7200;p71"/>
            <p:cNvSpPr/>
            <p:nvPr/>
          </p:nvSpPr>
          <p:spPr>
            <a:xfrm>
              <a:off x="4113750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1" name="Google Shape;7201;p71"/>
            <p:cNvSpPr/>
            <p:nvPr/>
          </p:nvSpPr>
          <p:spPr>
            <a:xfrm>
              <a:off x="3998800" y="4993625"/>
              <a:ext cx="334125" cy="168500"/>
            </a:xfrm>
            <a:custGeom>
              <a:avLst/>
              <a:gdLst/>
              <a:ahLst/>
              <a:cxnLst/>
              <a:rect l="l" t="t" r="r" b="b"/>
              <a:pathLst>
                <a:path w="13365" h="6740" extrusionOk="0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2" name="Google Shape;7202;p71"/>
            <p:cNvSpPr/>
            <p:nvPr/>
          </p:nvSpPr>
          <p:spPr>
            <a:xfrm>
              <a:off x="3863900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3" name="Google Shape;7203;p71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7204" name="Google Shape;7204;p71"/>
            <p:cNvSpPr/>
            <p:nvPr/>
          </p:nvSpPr>
          <p:spPr>
            <a:xfrm>
              <a:off x="4470350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5" name="Google Shape;7205;p71"/>
            <p:cNvSpPr/>
            <p:nvPr/>
          </p:nvSpPr>
          <p:spPr>
            <a:xfrm>
              <a:off x="4706575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6" name="Google Shape;7206;p71"/>
            <p:cNvSpPr/>
            <p:nvPr/>
          </p:nvSpPr>
          <p:spPr>
            <a:xfrm>
              <a:off x="4591625" y="4993625"/>
              <a:ext cx="334125" cy="168500"/>
            </a:xfrm>
            <a:custGeom>
              <a:avLst/>
              <a:gdLst/>
              <a:ahLst/>
              <a:cxnLst/>
              <a:rect l="l" t="t" r="r" b="b"/>
              <a:pathLst>
                <a:path w="13365" h="6740" extrusionOk="0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07" name="Google Shape;7207;p71"/>
            <p:cNvSpPr/>
            <p:nvPr/>
          </p:nvSpPr>
          <p:spPr>
            <a:xfrm>
              <a:off x="4456725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208" name="Google Shape;7208;p71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7209" name="Google Shape;7209;p71"/>
            <p:cNvSpPr/>
            <p:nvPr/>
          </p:nvSpPr>
          <p:spPr>
            <a:xfrm>
              <a:off x="5063200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0" name="Google Shape;7210;p71"/>
            <p:cNvSpPr/>
            <p:nvPr/>
          </p:nvSpPr>
          <p:spPr>
            <a:xfrm>
              <a:off x="5299425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1" name="Google Shape;7211;p71"/>
            <p:cNvSpPr/>
            <p:nvPr/>
          </p:nvSpPr>
          <p:spPr>
            <a:xfrm>
              <a:off x="5184475" y="4993600"/>
              <a:ext cx="334125" cy="168525"/>
            </a:xfrm>
            <a:custGeom>
              <a:avLst/>
              <a:gdLst/>
              <a:ahLst/>
              <a:cxnLst/>
              <a:rect l="l" t="t" r="r" b="b"/>
              <a:pathLst>
                <a:path w="13365" h="6741" extrusionOk="0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212" name="Google Shape;7212;p71"/>
            <p:cNvSpPr/>
            <p:nvPr/>
          </p:nvSpPr>
          <p:spPr>
            <a:xfrm>
              <a:off x="5049575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7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8" name="Google Shape;7218;p72"/>
          <p:cNvSpPr txBox="1">
            <a:spLocks noGrp="1"/>
          </p:cNvSpPr>
          <p:nvPr>
            <p:ph type="title" idx="4294967295"/>
          </p:nvPr>
        </p:nvSpPr>
        <p:spPr>
          <a:xfrm>
            <a:off x="5661025" y="947738"/>
            <a:ext cx="3482975" cy="48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7" name="Google Shape;7217;p72"/>
          <p:cNvSpPr txBox="1">
            <a:spLocks noGrp="1"/>
          </p:cNvSpPr>
          <p:nvPr>
            <p:ph type="title" idx="4294967295"/>
          </p:nvPr>
        </p:nvSpPr>
        <p:spPr>
          <a:xfrm>
            <a:off x="0" y="947738"/>
            <a:ext cx="3482975" cy="48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219" name="Google Shape;7219;p72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7220" name="Google Shape;7220;p72"/>
            <p:cNvSpPr/>
            <p:nvPr/>
          </p:nvSpPr>
          <p:spPr>
            <a:xfrm>
              <a:off x="-42951250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72"/>
            <p:cNvSpPr/>
            <p:nvPr/>
          </p:nvSpPr>
          <p:spPr>
            <a:xfrm>
              <a:off x="-42971725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72"/>
            <p:cNvSpPr/>
            <p:nvPr/>
          </p:nvSpPr>
          <p:spPr>
            <a:xfrm>
              <a:off x="-42866975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23" name="Google Shape;7223;p72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7224" name="Google Shape;7224;p72"/>
            <p:cNvSpPr/>
            <p:nvPr/>
          </p:nvSpPr>
          <p:spPr>
            <a:xfrm>
              <a:off x="-42914225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72"/>
            <p:cNvSpPr/>
            <p:nvPr/>
          </p:nvSpPr>
          <p:spPr>
            <a:xfrm>
              <a:off x="-42946525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72"/>
            <p:cNvSpPr/>
            <p:nvPr/>
          </p:nvSpPr>
          <p:spPr>
            <a:xfrm>
              <a:off x="-42996150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27" name="Google Shape;7227;p72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7228" name="Google Shape;7228;p72"/>
            <p:cNvSpPr/>
            <p:nvPr/>
          </p:nvSpPr>
          <p:spPr>
            <a:xfrm>
              <a:off x="-42930775" y="4225200"/>
              <a:ext cx="191425" cy="42550"/>
            </a:xfrm>
            <a:custGeom>
              <a:avLst/>
              <a:gdLst/>
              <a:ahLst/>
              <a:cxnLst/>
              <a:rect l="l" t="t" r="r" b="b"/>
              <a:pathLst>
                <a:path w="7657" h="1702" extrusionOk="0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72"/>
            <p:cNvSpPr/>
            <p:nvPr/>
          </p:nvSpPr>
          <p:spPr>
            <a:xfrm>
              <a:off x="-42908725" y="4163750"/>
              <a:ext cx="148900" cy="42550"/>
            </a:xfrm>
            <a:custGeom>
              <a:avLst/>
              <a:gdLst/>
              <a:ahLst/>
              <a:cxnLst/>
              <a:rect l="l" t="t" r="r" b="b"/>
              <a:pathLst>
                <a:path w="5956" h="1702" extrusionOk="0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72"/>
            <p:cNvSpPr/>
            <p:nvPr/>
          </p:nvSpPr>
          <p:spPr>
            <a:xfrm>
              <a:off x="-42994575" y="3950300"/>
              <a:ext cx="319025" cy="211125"/>
            </a:xfrm>
            <a:custGeom>
              <a:avLst/>
              <a:gdLst/>
              <a:ahLst/>
              <a:cxnLst/>
              <a:rect l="l" t="t" r="r" b="b"/>
              <a:pathLst>
                <a:path w="12761" h="8445" extrusionOk="0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1" name="Google Shape;7231;p72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7232" name="Google Shape;7232;p72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72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72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72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6" name="Google Shape;7236;p72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7237" name="Google Shape;7237;p72"/>
            <p:cNvSpPr/>
            <p:nvPr/>
          </p:nvSpPr>
          <p:spPr>
            <a:xfrm>
              <a:off x="-41016850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72"/>
            <p:cNvSpPr/>
            <p:nvPr/>
          </p:nvSpPr>
          <p:spPr>
            <a:xfrm>
              <a:off x="-40900275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72"/>
            <p:cNvSpPr/>
            <p:nvPr/>
          </p:nvSpPr>
          <p:spPr>
            <a:xfrm>
              <a:off x="-41117650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40" name="Google Shape;7240;p72"/>
          <p:cNvSpPr/>
          <p:nvPr/>
        </p:nvSpPr>
        <p:spPr>
          <a:xfrm>
            <a:off x="3006881" y="2443479"/>
            <a:ext cx="372720" cy="361678"/>
          </a:xfrm>
          <a:custGeom>
            <a:avLst/>
            <a:gdLst/>
            <a:ahLst/>
            <a:cxnLst/>
            <a:rect l="l" t="t" r="r" b="b"/>
            <a:pathLst>
              <a:path w="12760" h="12382" extrusionOk="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41" name="Google Shape;7241;p72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7242" name="Google Shape;7242;p72"/>
            <p:cNvSpPr/>
            <p:nvPr/>
          </p:nvSpPr>
          <p:spPr>
            <a:xfrm>
              <a:off x="-39205300" y="3220175"/>
              <a:ext cx="185100" cy="111875"/>
            </a:xfrm>
            <a:custGeom>
              <a:avLst/>
              <a:gdLst/>
              <a:ahLst/>
              <a:cxnLst/>
              <a:rect l="l" t="t" r="r" b="b"/>
              <a:pathLst>
                <a:path w="7404" h="4475" extrusionOk="0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72"/>
            <p:cNvSpPr/>
            <p:nvPr/>
          </p:nvSpPr>
          <p:spPr>
            <a:xfrm>
              <a:off x="-39184825" y="3353300"/>
              <a:ext cx="144950" cy="185100"/>
            </a:xfrm>
            <a:custGeom>
              <a:avLst/>
              <a:gdLst/>
              <a:ahLst/>
              <a:cxnLst/>
              <a:rect l="l" t="t" r="r" b="b"/>
              <a:pathLst>
                <a:path w="5798" h="7404" extrusionOk="0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44" name="Google Shape;7244;p72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7245" name="Google Shape;7245;p72"/>
            <p:cNvSpPr/>
            <p:nvPr/>
          </p:nvSpPr>
          <p:spPr>
            <a:xfrm>
              <a:off x="-39248625" y="3588600"/>
              <a:ext cx="256775" cy="316050"/>
            </a:xfrm>
            <a:custGeom>
              <a:avLst/>
              <a:gdLst/>
              <a:ahLst/>
              <a:cxnLst/>
              <a:rect l="l" t="t" r="r" b="b"/>
              <a:pathLst>
                <a:path w="10271" h="12642" extrusionOk="0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72"/>
            <p:cNvSpPr/>
            <p:nvPr/>
          </p:nvSpPr>
          <p:spPr>
            <a:xfrm>
              <a:off x="-39076150" y="3684875"/>
              <a:ext cx="84300" cy="80300"/>
            </a:xfrm>
            <a:custGeom>
              <a:avLst/>
              <a:gdLst/>
              <a:ahLst/>
              <a:cxnLst/>
              <a:rect l="l" t="t" r="r" b="b"/>
              <a:pathLst>
                <a:path w="3372" h="3212" extrusionOk="0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47" name="Google Shape;7247;p72"/>
          <p:cNvSpPr/>
          <p:nvPr/>
        </p:nvSpPr>
        <p:spPr>
          <a:xfrm>
            <a:off x="1763554" y="3801114"/>
            <a:ext cx="363548" cy="370909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48" name="Google Shape;7248;p72"/>
          <p:cNvSpPr/>
          <p:nvPr/>
        </p:nvSpPr>
        <p:spPr>
          <a:xfrm>
            <a:off x="3953101" y="2872552"/>
            <a:ext cx="369974" cy="368601"/>
          </a:xfrm>
          <a:custGeom>
            <a:avLst/>
            <a:gdLst/>
            <a:ahLst/>
            <a:cxnLst/>
            <a:rect l="l" t="t" r="r" b="b"/>
            <a:pathLst>
              <a:path w="12666" h="12619" extrusionOk="0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49" name="Google Shape;7249;p72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7250" name="Google Shape;7250;p72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72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72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72"/>
            <p:cNvSpPr/>
            <p:nvPr/>
          </p:nvSpPr>
          <p:spPr>
            <a:xfrm>
              <a:off x="-42561375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54" name="Google Shape;7254;p72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7255" name="Google Shape;7255;p72"/>
            <p:cNvSpPr/>
            <p:nvPr/>
          </p:nvSpPr>
          <p:spPr>
            <a:xfrm>
              <a:off x="-42617300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72"/>
            <p:cNvSpPr/>
            <p:nvPr/>
          </p:nvSpPr>
          <p:spPr>
            <a:xfrm>
              <a:off x="-42500725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57" name="Google Shape;7257;p72"/>
          <p:cNvSpPr/>
          <p:nvPr/>
        </p:nvSpPr>
        <p:spPr>
          <a:xfrm>
            <a:off x="1275131" y="2412197"/>
            <a:ext cx="371785" cy="369974"/>
          </a:xfrm>
          <a:custGeom>
            <a:avLst/>
            <a:gdLst/>
            <a:ahLst/>
            <a:cxnLst/>
            <a:rect l="l" t="t" r="r" b="b"/>
            <a:pathLst>
              <a:path w="12728" h="12666" extrusionOk="0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58" name="Google Shape;7258;p72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7259" name="Google Shape;7259;p72"/>
            <p:cNvSpPr/>
            <p:nvPr/>
          </p:nvSpPr>
          <p:spPr>
            <a:xfrm>
              <a:off x="-40709675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72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72"/>
            <p:cNvSpPr/>
            <p:nvPr/>
          </p:nvSpPr>
          <p:spPr>
            <a:xfrm>
              <a:off x="-40678175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72"/>
            <p:cNvSpPr/>
            <p:nvPr/>
          </p:nvSpPr>
          <p:spPr>
            <a:xfrm>
              <a:off x="-40513550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72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72"/>
            <p:cNvSpPr/>
            <p:nvPr/>
          </p:nvSpPr>
          <p:spPr>
            <a:xfrm>
              <a:off x="-40748275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7" h="3514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65" name="Google Shape;7265;p72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7266" name="Google Shape;7266;p72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72"/>
            <p:cNvSpPr/>
            <p:nvPr/>
          </p:nvSpPr>
          <p:spPr>
            <a:xfrm>
              <a:off x="-40508050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72"/>
            <p:cNvSpPr/>
            <p:nvPr/>
          </p:nvSpPr>
          <p:spPr>
            <a:xfrm>
              <a:off x="-40466300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72"/>
            <p:cNvSpPr/>
            <p:nvPr/>
          </p:nvSpPr>
          <p:spPr>
            <a:xfrm>
              <a:off x="-40723050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72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72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72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4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73" name="Google Shape;7273;p72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7274" name="Google Shape;7274;p72"/>
            <p:cNvSpPr/>
            <p:nvPr/>
          </p:nvSpPr>
          <p:spPr>
            <a:xfrm>
              <a:off x="-40699425" y="4118075"/>
              <a:ext cx="226850" cy="101625"/>
            </a:xfrm>
            <a:custGeom>
              <a:avLst/>
              <a:gdLst/>
              <a:ahLst/>
              <a:cxnLst/>
              <a:rect l="l" t="t" r="r" b="b"/>
              <a:pathLst>
                <a:path w="9074" h="4065" extrusionOk="0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72"/>
            <p:cNvSpPr/>
            <p:nvPr/>
          </p:nvSpPr>
          <p:spPr>
            <a:xfrm>
              <a:off x="-40742750" y="3972175"/>
              <a:ext cx="311125" cy="316825"/>
            </a:xfrm>
            <a:custGeom>
              <a:avLst/>
              <a:gdLst/>
              <a:ahLst/>
              <a:cxnLst/>
              <a:rect l="l" t="t" r="r" b="b"/>
              <a:pathLst>
                <a:path w="12445" h="12673" extrusionOk="0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76" name="Google Shape;7276;p72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7277" name="Google Shape;7277;p72"/>
            <p:cNvSpPr/>
            <p:nvPr/>
          </p:nvSpPr>
          <p:spPr>
            <a:xfrm>
              <a:off x="-38735875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72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72"/>
            <p:cNvSpPr/>
            <p:nvPr/>
          </p:nvSpPr>
          <p:spPr>
            <a:xfrm>
              <a:off x="-38859550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72"/>
            <p:cNvSpPr/>
            <p:nvPr/>
          </p:nvSpPr>
          <p:spPr>
            <a:xfrm>
              <a:off x="-38860325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81" name="Google Shape;7281;p72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7282" name="Google Shape;7282;p72"/>
            <p:cNvSpPr/>
            <p:nvPr/>
          </p:nvSpPr>
          <p:spPr>
            <a:xfrm>
              <a:off x="-38716975" y="3591875"/>
              <a:ext cx="137050" cy="131625"/>
            </a:xfrm>
            <a:custGeom>
              <a:avLst/>
              <a:gdLst/>
              <a:ahLst/>
              <a:cxnLst/>
              <a:rect l="l" t="t" r="r" b="b"/>
              <a:pathLst>
                <a:path w="5482" h="5265" extrusionOk="0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72"/>
            <p:cNvSpPr/>
            <p:nvPr/>
          </p:nvSpPr>
          <p:spPr>
            <a:xfrm>
              <a:off x="-38905225" y="3774675"/>
              <a:ext cx="137075" cy="131400"/>
            </a:xfrm>
            <a:custGeom>
              <a:avLst/>
              <a:gdLst/>
              <a:ahLst/>
              <a:cxnLst/>
              <a:rect l="l" t="t" r="r" b="b"/>
              <a:pathLst>
                <a:path w="5483" h="5256" extrusionOk="0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72"/>
            <p:cNvSpPr/>
            <p:nvPr/>
          </p:nvSpPr>
          <p:spPr>
            <a:xfrm>
              <a:off x="-38891050" y="3599025"/>
              <a:ext cx="298525" cy="300900"/>
            </a:xfrm>
            <a:custGeom>
              <a:avLst/>
              <a:gdLst/>
              <a:ahLst/>
              <a:cxnLst/>
              <a:rect l="l" t="t" r="r" b="b"/>
              <a:pathLst>
                <a:path w="11941" h="12036" extrusionOk="0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85" name="Google Shape;7285;p72"/>
          <p:cNvSpPr/>
          <p:nvPr/>
        </p:nvSpPr>
        <p:spPr>
          <a:xfrm>
            <a:off x="2198491" y="3859092"/>
            <a:ext cx="369974" cy="312927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86" name="Google Shape;7286;p72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7287" name="Google Shape;7287;p72"/>
            <p:cNvSpPr/>
            <p:nvPr/>
          </p:nvSpPr>
          <p:spPr>
            <a:xfrm>
              <a:off x="-37268550" y="3671055"/>
              <a:ext cx="83525" cy="82525"/>
            </a:xfrm>
            <a:custGeom>
              <a:avLst/>
              <a:gdLst/>
              <a:ahLst/>
              <a:cxnLst/>
              <a:rect l="l" t="t" r="r" b="b"/>
              <a:pathLst>
                <a:path w="3341" h="3301" extrusionOk="0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72"/>
            <p:cNvSpPr/>
            <p:nvPr/>
          </p:nvSpPr>
          <p:spPr>
            <a:xfrm>
              <a:off x="-37370925" y="3579105"/>
              <a:ext cx="248900" cy="316450"/>
            </a:xfrm>
            <a:custGeom>
              <a:avLst/>
              <a:gdLst/>
              <a:ahLst/>
              <a:cxnLst/>
              <a:rect l="l" t="t" r="r" b="b"/>
              <a:pathLst>
                <a:path w="9956" h="12658" extrusionOk="0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89" name="Google Shape;7289;p72"/>
          <p:cNvSpPr/>
          <p:nvPr/>
        </p:nvSpPr>
        <p:spPr>
          <a:xfrm>
            <a:off x="1697481" y="1534192"/>
            <a:ext cx="364453" cy="369419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90" name="Google Shape;7290;p72"/>
          <p:cNvSpPr/>
          <p:nvPr/>
        </p:nvSpPr>
        <p:spPr>
          <a:xfrm>
            <a:off x="1722323" y="1969494"/>
            <a:ext cx="314767" cy="371814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91" name="Google Shape;7291;p72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7292" name="Google Shape;7292;p72"/>
            <p:cNvSpPr/>
            <p:nvPr/>
          </p:nvSpPr>
          <p:spPr>
            <a:xfrm>
              <a:off x="-42258150" y="3951100"/>
              <a:ext cx="316650" cy="123675"/>
            </a:xfrm>
            <a:custGeom>
              <a:avLst/>
              <a:gdLst/>
              <a:ahLst/>
              <a:cxnLst/>
              <a:rect l="l" t="t" r="r" b="b"/>
              <a:pathLst>
                <a:path w="12666" h="4947" extrusionOk="0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72"/>
            <p:cNvSpPr/>
            <p:nvPr/>
          </p:nvSpPr>
          <p:spPr>
            <a:xfrm>
              <a:off x="-42259725" y="4096800"/>
              <a:ext cx="316650" cy="170950"/>
            </a:xfrm>
            <a:custGeom>
              <a:avLst/>
              <a:gdLst/>
              <a:ahLst/>
              <a:cxnLst/>
              <a:rect l="l" t="t" r="r" b="b"/>
              <a:pathLst>
                <a:path w="12666" h="6838" extrusionOk="0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4" name="Google Shape;7294;p72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7295" name="Google Shape;7295;p72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72"/>
            <p:cNvSpPr/>
            <p:nvPr/>
          </p:nvSpPr>
          <p:spPr>
            <a:xfrm>
              <a:off x="-40316650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72"/>
            <p:cNvSpPr/>
            <p:nvPr/>
          </p:nvSpPr>
          <p:spPr>
            <a:xfrm>
              <a:off x="-40209525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72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9" name="Google Shape;7299;p72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7300" name="Google Shape;7300;p72"/>
            <p:cNvSpPr/>
            <p:nvPr/>
          </p:nvSpPr>
          <p:spPr>
            <a:xfrm>
              <a:off x="-40372575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72"/>
            <p:cNvSpPr/>
            <p:nvPr/>
          </p:nvSpPr>
          <p:spPr>
            <a:xfrm>
              <a:off x="-40312700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72"/>
            <p:cNvSpPr/>
            <p:nvPr/>
          </p:nvSpPr>
          <p:spPr>
            <a:xfrm>
              <a:off x="-40250475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03" name="Google Shape;7303;p72"/>
          <p:cNvSpPr/>
          <p:nvPr/>
        </p:nvSpPr>
        <p:spPr>
          <a:xfrm>
            <a:off x="3896162" y="2436031"/>
            <a:ext cx="362613" cy="371902"/>
          </a:xfrm>
          <a:custGeom>
            <a:avLst/>
            <a:gdLst/>
            <a:ahLst/>
            <a:cxnLst/>
            <a:rect l="l" t="t" r="r" b="b"/>
            <a:pathLst>
              <a:path w="12414" h="12732" extrusionOk="0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04" name="Google Shape;7304;p72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7305" name="Google Shape;7305;p72"/>
            <p:cNvSpPr/>
            <p:nvPr/>
          </p:nvSpPr>
          <p:spPr>
            <a:xfrm>
              <a:off x="-38542250" y="3440725"/>
              <a:ext cx="101750" cy="97975"/>
            </a:xfrm>
            <a:custGeom>
              <a:avLst/>
              <a:gdLst/>
              <a:ahLst/>
              <a:cxnLst/>
              <a:rect l="l" t="t" r="r" b="b"/>
              <a:pathLst>
                <a:path w="4070" h="3919" extrusionOk="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72"/>
            <p:cNvSpPr/>
            <p:nvPr/>
          </p:nvSpPr>
          <p:spPr>
            <a:xfrm>
              <a:off x="-38494875" y="3354075"/>
              <a:ext cx="141800" cy="141025"/>
            </a:xfrm>
            <a:custGeom>
              <a:avLst/>
              <a:gdLst/>
              <a:ahLst/>
              <a:cxnLst/>
              <a:rect l="l" t="t" r="r" b="b"/>
              <a:pathLst>
                <a:path w="5672" h="5641" extrusionOk="0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72"/>
            <p:cNvSpPr/>
            <p:nvPr/>
          </p:nvSpPr>
          <p:spPr>
            <a:xfrm>
              <a:off x="-38432050" y="3220175"/>
              <a:ext cx="231325" cy="192225"/>
            </a:xfrm>
            <a:custGeom>
              <a:avLst/>
              <a:gdLst/>
              <a:ahLst/>
              <a:cxnLst/>
              <a:rect l="l" t="t" r="r" b="b"/>
              <a:pathLst>
                <a:path w="9253" h="7689" extrusionOk="0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08" name="Google Shape;7308;p72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7309" name="Google Shape;7309;p72"/>
            <p:cNvSpPr/>
            <p:nvPr/>
          </p:nvSpPr>
          <p:spPr>
            <a:xfrm>
              <a:off x="-38327900" y="3719550"/>
              <a:ext cx="20500" cy="41750"/>
            </a:xfrm>
            <a:custGeom>
              <a:avLst/>
              <a:gdLst/>
              <a:ahLst/>
              <a:cxnLst/>
              <a:rect l="l" t="t" r="r" b="b"/>
              <a:pathLst>
                <a:path w="820" h="1670" extrusionOk="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72"/>
            <p:cNvSpPr/>
            <p:nvPr/>
          </p:nvSpPr>
          <p:spPr>
            <a:xfrm>
              <a:off x="-38452350" y="3719550"/>
              <a:ext cx="21300" cy="41750"/>
            </a:xfrm>
            <a:custGeom>
              <a:avLst/>
              <a:gdLst/>
              <a:ahLst/>
              <a:cxnLst/>
              <a:rect l="l" t="t" r="r" b="b"/>
              <a:pathLst>
                <a:path w="852" h="1670" extrusionOk="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72"/>
            <p:cNvSpPr/>
            <p:nvPr/>
          </p:nvSpPr>
          <p:spPr>
            <a:xfrm>
              <a:off x="-38516925" y="3759700"/>
              <a:ext cx="275700" cy="144175"/>
            </a:xfrm>
            <a:custGeom>
              <a:avLst/>
              <a:gdLst/>
              <a:ahLst/>
              <a:cxnLst/>
              <a:rect l="l" t="t" r="r" b="b"/>
              <a:pathLst>
                <a:path w="11028" h="5767" extrusionOk="0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72"/>
            <p:cNvSpPr/>
            <p:nvPr/>
          </p:nvSpPr>
          <p:spPr>
            <a:xfrm>
              <a:off x="-38537400" y="3588000"/>
              <a:ext cx="316650" cy="151250"/>
            </a:xfrm>
            <a:custGeom>
              <a:avLst/>
              <a:gdLst/>
              <a:ahLst/>
              <a:cxnLst/>
              <a:rect l="l" t="t" r="r" b="b"/>
              <a:pathLst>
                <a:path w="12666" h="6050" extrusionOk="0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3" name="Google Shape;7313;p72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7314" name="Google Shape;7314;p72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72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6" name="Google Shape;7316;p72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7317" name="Google Shape;7317;p72"/>
            <p:cNvSpPr/>
            <p:nvPr/>
          </p:nvSpPr>
          <p:spPr>
            <a:xfrm>
              <a:off x="-37190575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72"/>
            <p:cNvSpPr/>
            <p:nvPr/>
          </p:nvSpPr>
          <p:spPr>
            <a:xfrm>
              <a:off x="-37385100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9" name="Google Shape;7319;p72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7320" name="Google Shape;7320;p72"/>
            <p:cNvSpPr/>
            <p:nvPr/>
          </p:nvSpPr>
          <p:spPr>
            <a:xfrm>
              <a:off x="-41895050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72"/>
            <p:cNvSpPr/>
            <p:nvPr/>
          </p:nvSpPr>
          <p:spPr>
            <a:xfrm>
              <a:off x="-41619375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72"/>
            <p:cNvSpPr/>
            <p:nvPr/>
          </p:nvSpPr>
          <p:spPr>
            <a:xfrm>
              <a:off x="-41832825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20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72"/>
            <p:cNvSpPr/>
            <p:nvPr/>
          </p:nvSpPr>
          <p:spPr>
            <a:xfrm>
              <a:off x="-41880075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72"/>
            <p:cNvSpPr/>
            <p:nvPr/>
          </p:nvSpPr>
          <p:spPr>
            <a:xfrm>
              <a:off x="-41880875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3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25" name="Google Shape;7325;p72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7326" name="Google Shape;7326;p72"/>
            <p:cNvSpPr/>
            <p:nvPr/>
          </p:nvSpPr>
          <p:spPr>
            <a:xfrm>
              <a:off x="-41827300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72"/>
            <p:cNvSpPr/>
            <p:nvPr/>
          </p:nvSpPr>
          <p:spPr>
            <a:xfrm>
              <a:off x="-41726500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72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72"/>
            <p:cNvSpPr/>
            <p:nvPr/>
          </p:nvSpPr>
          <p:spPr>
            <a:xfrm>
              <a:off x="-41893475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30" name="Google Shape;7330;p72"/>
          <p:cNvSpPr/>
          <p:nvPr/>
        </p:nvSpPr>
        <p:spPr>
          <a:xfrm>
            <a:off x="2133283" y="2414037"/>
            <a:ext cx="371814" cy="369302"/>
          </a:xfrm>
          <a:custGeom>
            <a:avLst/>
            <a:gdLst/>
            <a:ahLst/>
            <a:cxnLst/>
            <a:rect l="l" t="t" r="r" b="b"/>
            <a:pathLst>
              <a:path w="12729" h="12643" extrusionOk="0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1" name="Google Shape;7331;p72"/>
          <p:cNvSpPr/>
          <p:nvPr/>
        </p:nvSpPr>
        <p:spPr>
          <a:xfrm>
            <a:off x="845041" y="2906375"/>
            <a:ext cx="438997" cy="369039"/>
          </a:xfrm>
          <a:custGeom>
            <a:avLst/>
            <a:gdLst/>
            <a:ahLst/>
            <a:cxnLst/>
            <a:rect l="l" t="t" r="r" b="b"/>
            <a:pathLst>
              <a:path w="15029" h="12634" extrusionOk="0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32" name="Google Shape;7332;p72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7333" name="Google Shape;7333;p72"/>
            <p:cNvSpPr/>
            <p:nvPr/>
          </p:nvSpPr>
          <p:spPr>
            <a:xfrm>
              <a:off x="-39998250" y="3799600"/>
              <a:ext cx="288875" cy="123175"/>
            </a:xfrm>
            <a:custGeom>
              <a:avLst/>
              <a:gdLst/>
              <a:ahLst/>
              <a:cxnLst/>
              <a:rect l="l" t="t" r="r" b="b"/>
              <a:pathLst>
                <a:path w="11555" h="4927" extrusionOk="0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72"/>
            <p:cNvSpPr/>
            <p:nvPr/>
          </p:nvSpPr>
          <p:spPr>
            <a:xfrm>
              <a:off x="-39940950" y="3605325"/>
              <a:ext cx="160700" cy="212050"/>
            </a:xfrm>
            <a:custGeom>
              <a:avLst/>
              <a:gdLst/>
              <a:ahLst/>
              <a:cxnLst/>
              <a:rect l="l" t="t" r="r" b="b"/>
              <a:pathLst>
                <a:path w="6428" h="8482" extrusionOk="0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35" name="Google Shape;7335;p72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7336" name="Google Shape;7336;p72"/>
            <p:cNvSpPr/>
            <p:nvPr/>
          </p:nvSpPr>
          <p:spPr>
            <a:xfrm>
              <a:off x="-40011050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72"/>
            <p:cNvSpPr/>
            <p:nvPr/>
          </p:nvSpPr>
          <p:spPr>
            <a:xfrm>
              <a:off x="-39950400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38" name="Google Shape;7338;p72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7339" name="Google Shape;7339;p72"/>
            <p:cNvSpPr/>
            <p:nvPr/>
          </p:nvSpPr>
          <p:spPr>
            <a:xfrm>
              <a:off x="-38129425" y="3222550"/>
              <a:ext cx="228450" cy="227650"/>
            </a:xfrm>
            <a:custGeom>
              <a:avLst/>
              <a:gdLst/>
              <a:ahLst/>
              <a:cxnLst/>
              <a:rect l="l" t="t" r="r" b="b"/>
              <a:pathLst>
                <a:path w="9138" h="9106" extrusionOk="0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72"/>
            <p:cNvSpPr/>
            <p:nvPr/>
          </p:nvSpPr>
          <p:spPr>
            <a:xfrm>
              <a:off x="-38067200" y="3470650"/>
              <a:ext cx="103200" cy="67750"/>
            </a:xfrm>
            <a:custGeom>
              <a:avLst/>
              <a:gdLst/>
              <a:ahLst/>
              <a:cxnLst/>
              <a:rect l="l" t="t" r="r" b="b"/>
              <a:pathLst>
                <a:path w="4128" h="2710" extrusionOk="0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41" name="Google Shape;7341;p72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7342" name="Google Shape;7342;p72"/>
            <p:cNvSpPr/>
            <p:nvPr/>
          </p:nvSpPr>
          <p:spPr>
            <a:xfrm>
              <a:off x="-38171150" y="3760050"/>
              <a:ext cx="98475" cy="91050"/>
            </a:xfrm>
            <a:custGeom>
              <a:avLst/>
              <a:gdLst/>
              <a:ahLst/>
              <a:cxnLst/>
              <a:rect l="l" t="t" r="r" b="b"/>
              <a:pathLst>
                <a:path w="3939" h="3642" extrusionOk="0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72"/>
            <p:cNvSpPr/>
            <p:nvPr/>
          </p:nvSpPr>
          <p:spPr>
            <a:xfrm>
              <a:off x="-38172725" y="3641575"/>
              <a:ext cx="144150" cy="133900"/>
            </a:xfrm>
            <a:custGeom>
              <a:avLst/>
              <a:gdLst/>
              <a:ahLst/>
              <a:cxnLst/>
              <a:rect l="l" t="t" r="r" b="b"/>
              <a:pathLst>
                <a:path w="5766" h="5356" extrusionOk="0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72"/>
            <p:cNvSpPr/>
            <p:nvPr/>
          </p:nvSpPr>
          <p:spPr>
            <a:xfrm>
              <a:off x="-38117600" y="3806975"/>
              <a:ext cx="77200" cy="94525"/>
            </a:xfrm>
            <a:custGeom>
              <a:avLst/>
              <a:gdLst/>
              <a:ahLst/>
              <a:cxnLst/>
              <a:rect l="l" t="t" r="r" b="b"/>
              <a:pathLst>
                <a:path w="3088" h="3781" extrusionOk="0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72"/>
            <p:cNvSpPr/>
            <p:nvPr/>
          </p:nvSpPr>
          <p:spPr>
            <a:xfrm>
              <a:off x="-37997875" y="3716375"/>
              <a:ext cx="143350" cy="135500"/>
            </a:xfrm>
            <a:custGeom>
              <a:avLst/>
              <a:gdLst/>
              <a:ahLst/>
              <a:cxnLst/>
              <a:rect l="l" t="t" r="r" b="b"/>
              <a:pathLst>
                <a:path w="5734" h="5420" extrusionOk="0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72"/>
            <p:cNvSpPr/>
            <p:nvPr/>
          </p:nvSpPr>
          <p:spPr>
            <a:xfrm>
              <a:off x="-38044350" y="3761275"/>
              <a:ext cx="135500" cy="143375"/>
            </a:xfrm>
            <a:custGeom>
              <a:avLst/>
              <a:gdLst/>
              <a:ahLst/>
              <a:cxnLst/>
              <a:rect l="l" t="t" r="r" b="b"/>
              <a:pathLst>
                <a:path w="5420" h="5735" extrusionOk="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72"/>
            <p:cNvSpPr/>
            <p:nvPr/>
          </p:nvSpPr>
          <p:spPr>
            <a:xfrm>
              <a:off x="-37997875" y="3588800"/>
              <a:ext cx="89025" cy="97675"/>
            </a:xfrm>
            <a:custGeom>
              <a:avLst/>
              <a:gdLst/>
              <a:ahLst/>
              <a:cxnLst/>
              <a:rect l="l" t="t" r="r" b="b"/>
              <a:pathLst>
                <a:path w="3561" h="3907" extrusionOk="0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72"/>
            <p:cNvSpPr/>
            <p:nvPr/>
          </p:nvSpPr>
          <p:spPr>
            <a:xfrm>
              <a:off x="-38117600" y="3588000"/>
              <a:ext cx="135500" cy="143375"/>
            </a:xfrm>
            <a:custGeom>
              <a:avLst/>
              <a:gdLst/>
              <a:ahLst/>
              <a:cxnLst/>
              <a:rect l="l" t="t" r="r" b="b"/>
              <a:pathLst>
                <a:path w="5420" h="5735" extrusionOk="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72"/>
            <p:cNvSpPr/>
            <p:nvPr/>
          </p:nvSpPr>
          <p:spPr>
            <a:xfrm>
              <a:off x="-37953000" y="3641575"/>
              <a:ext cx="97700" cy="86350"/>
            </a:xfrm>
            <a:custGeom>
              <a:avLst/>
              <a:gdLst/>
              <a:ahLst/>
              <a:cxnLst/>
              <a:rect l="l" t="t" r="r" b="b"/>
              <a:pathLst>
                <a:path w="3908" h="3454" extrusionOk="0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50" name="Google Shape;7350;p72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7351" name="Google Shape;7351;p72"/>
            <p:cNvSpPr/>
            <p:nvPr/>
          </p:nvSpPr>
          <p:spPr>
            <a:xfrm>
              <a:off x="-38109725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72"/>
            <p:cNvSpPr/>
            <p:nvPr/>
          </p:nvSpPr>
          <p:spPr>
            <a:xfrm>
              <a:off x="-38067200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53" name="Google Shape;7353;p72"/>
          <p:cNvSpPr/>
          <p:nvPr/>
        </p:nvSpPr>
        <p:spPr>
          <a:xfrm>
            <a:off x="2248517" y="4262983"/>
            <a:ext cx="383790" cy="370266"/>
          </a:xfrm>
          <a:custGeom>
            <a:avLst/>
            <a:gdLst/>
            <a:ahLst/>
            <a:cxnLst/>
            <a:rect l="l" t="t" r="r" b="b"/>
            <a:pathLst>
              <a:path w="13139" h="12676" extrusionOk="0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54" name="Google Shape;7354;p72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7355" name="Google Shape;7355;p72"/>
            <p:cNvSpPr/>
            <p:nvPr/>
          </p:nvSpPr>
          <p:spPr>
            <a:xfrm>
              <a:off x="-41530375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2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72"/>
            <p:cNvSpPr/>
            <p:nvPr/>
          </p:nvSpPr>
          <p:spPr>
            <a:xfrm>
              <a:off x="-41435075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57" name="Google Shape;7357;p72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7358" name="Google Shape;7358;p72"/>
            <p:cNvSpPr/>
            <p:nvPr/>
          </p:nvSpPr>
          <p:spPr>
            <a:xfrm>
              <a:off x="-41526450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72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60" name="Google Shape;7360;p72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7361" name="Google Shape;7361;p72"/>
            <p:cNvSpPr/>
            <p:nvPr/>
          </p:nvSpPr>
          <p:spPr>
            <a:xfrm>
              <a:off x="-41483125" y="4041675"/>
              <a:ext cx="226075" cy="226075"/>
            </a:xfrm>
            <a:custGeom>
              <a:avLst/>
              <a:gdLst/>
              <a:ahLst/>
              <a:cxnLst/>
              <a:rect l="l" t="t" r="r" b="b"/>
              <a:pathLst>
                <a:path w="9043" h="9043" extrusionOk="0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72"/>
            <p:cNvSpPr/>
            <p:nvPr/>
          </p:nvSpPr>
          <p:spPr>
            <a:xfrm>
              <a:off x="-41422475" y="4114925"/>
              <a:ext cx="104775" cy="104775"/>
            </a:xfrm>
            <a:custGeom>
              <a:avLst/>
              <a:gdLst/>
              <a:ahLst/>
              <a:cxnLst/>
              <a:rect l="l" t="t" r="r" b="b"/>
              <a:pathLst>
                <a:path w="4191" h="4191" extrusionOk="0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72"/>
            <p:cNvSpPr/>
            <p:nvPr/>
          </p:nvSpPr>
          <p:spPr>
            <a:xfrm>
              <a:off x="-41526450" y="3951100"/>
              <a:ext cx="313500" cy="165575"/>
            </a:xfrm>
            <a:custGeom>
              <a:avLst/>
              <a:gdLst/>
              <a:ahLst/>
              <a:cxnLst/>
              <a:rect l="l" t="t" r="r" b="b"/>
              <a:pathLst>
                <a:path w="12540" h="6623" extrusionOk="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64" name="Google Shape;7364;p72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7365" name="Google Shape;7365;p72"/>
            <p:cNvSpPr/>
            <p:nvPr/>
          </p:nvSpPr>
          <p:spPr>
            <a:xfrm>
              <a:off x="-39625900" y="3238300"/>
              <a:ext cx="290650" cy="318225"/>
            </a:xfrm>
            <a:custGeom>
              <a:avLst/>
              <a:gdLst/>
              <a:ahLst/>
              <a:cxnLst/>
              <a:rect l="l" t="t" r="r" b="b"/>
              <a:pathLst>
                <a:path w="11626" h="12729" extrusionOk="0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72"/>
            <p:cNvSpPr/>
            <p:nvPr/>
          </p:nvSpPr>
          <p:spPr>
            <a:xfrm>
              <a:off x="-39521150" y="3328875"/>
              <a:ext cx="82725" cy="227650"/>
            </a:xfrm>
            <a:custGeom>
              <a:avLst/>
              <a:gdLst/>
              <a:ahLst/>
              <a:cxnLst/>
              <a:rect l="l" t="t" r="r" b="b"/>
              <a:pathLst>
                <a:path w="3309" h="9106" extrusionOk="0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67" name="Google Shape;7367;p72"/>
          <p:cNvSpPr/>
          <p:nvPr/>
        </p:nvSpPr>
        <p:spPr>
          <a:xfrm>
            <a:off x="1353422" y="3365720"/>
            <a:ext cx="315672" cy="369974"/>
          </a:xfrm>
          <a:custGeom>
            <a:avLst/>
            <a:gdLst/>
            <a:ahLst/>
            <a:cxnLst/>
            <a:rect l="l" t="t" r="r" b="b"/>
            <a:pathLst>
              <a:path w="10807" h="12666" extrusionOk="0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68" name="Google Shape;7368;p72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7369" name="Google Shape;7369;p72"/>
            <p:cNvSpPr/>
            <p:nvPr/>
          </p:nvSpPr>
          <p:spPr>
            <a:xfrm>
              <a:off x="-39647175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3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72"/>
            <p:cNvSpPr/>
            <p:nvPr/>
          </p:nvSpPr>
          <p:spPr>
            <a:xfrm>
              <a:off x="-39588875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72"/>
            <p:cNvSpPr/>
            <p:nvPr/>
          </p:nvSpPr>
          <p:spPr>
            <a:xfrm>
              <a:off x="-39398275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72" name="Google Shape;7372;p72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7373" name="Google Shape;7373;p72"/>
            <p:cNvSpPr/>
            <p:nvPr/>
          </p:nvSpPr>
          <p:spPr>
            <a:xfrm>
              <a:off x="-37808850" y="3294050"/>
              <a:ext cx="261500" cy="244950"/>
            </a:xfrm>
            <a:custGeom>
              <a:avLst/>
              <a:gdLst/>
              <a:ahLst/>
              <a:cxnLst/>
              <a:rect l="l" t="t" r="r" b="b"/>
              <a:pathLst>
                <a:path w="10460" h="9798" extrusionOk="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72"/>
            <p:cNvSpPr/>
            <p:nvPr/>
          </p:nvSpPr>
          <p:spPr>
            <a:xfrm>
              <a:off x="-37601700" y="3221575"/>
              <a:ext cx="114225" cy="111275"/>
            </a:xfrm>
            <a:custGeom>
              <a:avLst/>
              <a:gdLst/>
              <a:ahLst/>
              <a:cxnLst/>
              <a:rect l="l" t="t" r="r" b="b"/>
              <a:pathLst>
                <a:path w="4569" h="4451" extrusionOk="0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75" name="Google Shape;7375;p72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7376" name="Google Shape;7376;p72"/>
            <p:cNvSpPr/>
            <p:nvPr/>
          </p:nvSpPr>
          <p:spPr>
            <a:xfrm>
              <a:off x="-37615100" y="3759700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72"/>
            <p:cNvSpPr/>
            <p:nvPr/>
          </p:nvSpPr>
          <p:spPr>
            <a:xfrm>
              <a:off x="-37806500" y="3643030"/>
              <a:ext cx="319025" cy="206400"/>
            </a:xfrm>
            <a:custGeom>
              <a:avLst/>
              <a:gdLst/>
              <a:ahLst/>
              <a:cxnLst/>
              <a:rect l="l" t="t" r="r" b="b"/>
              <a:pathLst>
                <a:path w="12761" h="8256" extrusionOk="0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78" name="Google Shape;7378;p72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7379" name="Google Shape;7379;p72"/>
            <p:cNvSpPr/>
            <p:nvPr/>
          </p:nvSpPr>
          <p:spPr>
            <a:xfrm>
              <a:off x="-37614300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72"/>
            <p:cNvSpPr/>
            <p:nvPr/>
          </p:nvSpPr>
          <p:spPr>
            <a:xfrm>
              <a:off x="-37761600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72"/>
            <p:cNvSpPr/>
            <p:nvPr/>
          </p:nvSpPr>
          <p:spPr>
            <a:xfrm>
              <a:off x="-37804925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82" name="Google Shape;7382;p72"/>
          <p:cNvSpPr/>
          <p:nvPr/>
        </p:nvSpPr>
        <p:spPr>
          <a:xfrm>
            <a:off x="2754452" y="4266125"/>
            <a:ext cx="265986" cy="369039"/>
          </a:xfrm>
          <a:custGeom>
            <a:avLst/>
            <a:gdLst/>
            <a:ahLst/>
            <a:cxnLst/>
            <a:rect l="l" t="t" r="r" b="b"/>
            <a:pathLst>
              <a:path w="9106" h="12634" extrusionOk="0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383" name="Google Shape;7383;p72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7384" name="Google Shape;7384;p72"/>
            <p:cNvSpPr/>
            <p:nvPr/>
          </p:nvSpPr>
          <p:spPr>
            <a:xfrm>
              <a:off x="-28459750" y="3284775"/>
              <a:ext cx="296175" cy="104775"/>
            </a:xfrm>
            <a:custGeom>
              <a:avLst/>
              <a:gdLst/>
              <a:ahLst/>
              <a:cxnLst/>
              <a:rect l="l" t="t" r="r" b="b"/>
              <a:pathLst>
                <a:path w="11847" h="4191" extrusionOk="0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72"/>
            <p:cNvSpPr/>
            <p:nvPr/>
          </p:nvSpPr>
          <p:spPr>
            <a:xfrm>
              <a:off x="-28462125" y="3199700"/>
              <a:ext cx="295400" cy="125275"/>
            </a:xfrm>
            <a:custGeom>
              <a:avLst/>
              <a:gdLst/>
              <a:ahLst/>
              <a:cxnLst/>
              <a:rect l="l" t="t" r="r" b="b"/>
              <a:pathLst>
                <a:path w="11816" h="5011" extrusionOk="0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72"/>
            <p:cNvSpPr/>
            <p:nvPr/>
          </p:nvSpPr>
          <p:spPr>
            <a:xfrm>
              <a:off x="-28405400" y="3360375"/>
              <a:ext cx="186675" cy="98475"/>
            </a:xfrm>
            <a:custGeom>
              <a:avLst/>
              <a:gdLst/>
              <a:ahLst/>
              <a:cxnLst/>
              <a:rect l="l" t="t" r="r" b="b"/>
              <a:pathLst>
                <a:path w="7467" h="3939" extrusionOk="0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87" name="Google Shape;7387;p72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7388" name="Google Shape;7388;p72"/>
            <p:cNvSpPr/>
            <p:nvPr/>
          </p:nvSpPr>
          <p:spPr>
            <a:xfrm>
              <a:off x="-28461325" y="3666775"/>
              <a:ext cx="34675" cy="52775"/>
            </a:xfrm>
            <a:custGeom>
              <a:avLst/>
              <a:gdLst/>
              <a:ahLst/>
              <a:cxnLst/>
              <a:rect l="l" t="t" r="r" b="b"/>
              <a:pathLst>
                <a:path w="1387" h="2111" extrusionOk="0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72"/>
            <p:cNvSpPr/>
            <p:nvPr/>
          </p:nvSpPr>
          <p:spPr>
            <a:xfrm>
              <a:off x="-28461325" y="3737650"/>
              <a:ext cx="52775" cy="17350"/>
            </a:xfrm>
            <a:custGeom>
              <a:avLst/>
              <a:gdLst/>
              <a:ahLst/>
              <a:cxnLst/>
              <a:rect l="l" t="t" r="r" b="b"/>
              <a:pathLst>
                <a:path w="2111" h="694" extrusionOk="0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72"/>
            <p:cNvSpPr/>
            <p:nvPr/>
          </p:nvSpPr>
          <p:spPr>
            <a:xfrm>
              <a:off x="-28461325" y="3632100"/>
              <a:ext cx="52775" cy="17375"/>
            </a:xfrm>
            <a:custGeom>
              <a:avLst/>
              <a:gdLst/>
              <a:ahLst/>
              <a:cxnLst/>
              <a:rect l="l" t="t" r="r" b="b"/>
              <a:pathLst>
                <a:path w="2111" h="695" extrusionOk="0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72"/>
            <p:cNvSpPr/>
            <p:nvPr/>
          </p:nvSpPr>
          <p:spPr>
            <a:xfrm>
              <a:off x="-28460550" y="3545475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72"/>
            <p:cNvSpPr/>
            <p:nvPr/>
          </p:nvSpPr>
          <p:spPr>
            <a:xfrm>
              <a:off x="-28347925" y="3649450"/>
              <a:ext cx="86675" cy="86650"/>
            </a:xfrm>
            <a:custGeom>
              <a:avLst/>
              <a:gdLst/>
              <a:ahLst/>
              <a:cxnLst/>
              <a:rect l="l" t="t" r="r" b="b"/>
              <a:pathLst>
                <a:path w="3467" h="3466" extrusionOk="0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72"/>
            <p:cNvSpPr/>
            <p:nvPr/>
          </p:nvSpPr>
          <p:spPr>
            <a:xfrm>
              <a:off x="-28408550" y="3597450"/>
              <a:ext cx="191400" cy="192200"/>
            </a:xfrm>
            <a:custGeom>
              <a:avLst/>
              <a:gdLst/>
              <a:ahLst/>
              <a:cxnLst/>
              <a:rect l="l" t="t" r="r" b="b"/>
              <a:pathLst>
                <a:path w="7656" h="7688" extrusionOk="0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4" name="Google Shape;7394;p72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7395" name="Google Shape;7395;p72"/>
            <p:cNvSpPr/>
            <p:nvPr/>
          </p:nvSpPr>
          <p:spPr>
            <a:xfrm>
              <a:off x="-28333725" y="4057375"/>
              <a:ext cx="86650" cy="64650"/>
            </a:xfrm>
            <a:custGeom>
              <a:avLst/>
              <a:gdLst/>
              <a:ahLst/>
              <a:cxnLst/>
              <a:rect l="l" t="t" r="r" b="b"/>
              <a:pathLst>
                <a:path w="3466" h="2586" extrusionOk="0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72"/>
            <p:cNvSpPr/>
            <p:nvPr/>
          </p:nvSpPr>
          <p:spPr>
            <a:xfrm>
              <a:off x="-28463700" y="3914875"/>
              <a:ext cx="303275" cy="296150"/>
            </a:xfrm>
            <a:custGeom>
              <a:avLst/>
              <a:gdLst/>
              <a:ahLst/>
              <a:cxnLst/>
              <a:rect l="l" t="t" r="r" b="b"/>
              <a:pathLst>
                <a:path w="12131" h="11846" extrusionOk="0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7" name="Google Shape;7397;p72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7398" name="Google Shape;7398;p72"/>
            <p:cNvSpPr/>
            <p:nvPr/>
          </p:nvSpPr>
          <p:spPr>
            <a:xfrm>
              <a:off x="-26330800" y="3327900"/>
              <a:ext cx="52775" cy="68750"/>
            </a:xfrm>
            <a:custGeom>
              <a:avLst/>
              <a:gdLst/>
              <a:ahLst/>
              <a:cxnLst/>
              <a:rect l="l" t="t" r="r" b="b"/>
              <a:pathLst>
                <a:path w="2111" h="2750" extrusionOk="0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72"/>
            <p:cNvSpPr/>
            <p:nvPr/>
          </p:nvSpPr>
          <p:spPr>
            <a:xfrm>
              <a:off x="-26573400" y="3224125"/>
              <a:ext cx="293025" cy="190625"/>
            </a:xfrm>
            <a:custGeom>
              <a:avLst/>
              <a:gdLst/>
              <a:ahLst/>
              <a:cxnLst/>
              <a:rect l="l" t="t" r="r" b="b"/>
              <a:pathLst>
                <a:path w="11721" h="7625" extrusionOk="0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00" name="Google Shape;7400;p72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7401" name="Google Shape;7401;p72"/>
            <p:cNvSpPr/>
            <p:nvPr/>
          </p:nvSpPr>
          <p:spPr>
            <a:xfrm>
              <a:off x="-26464700" y="3599225"/>
              <a:ext cx="77200" cy="38425"/>
            </a:xfrm>
            <a:custGeom>
              <a:avLst/>
              <a:gdLst/>
              <a:ahLst/>
              <a:cxnLst/>
              <a:rect l="l" t="t" r="r" b="b"/>
              <a:pathLst>
                <a:path w="3088" h="1537" extrusionOk="0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72"/>
            <p:cNvSpPr/>
            <p:nvPr/>
          </p:nvSpPr>
          <p:spPr>
            <a:xfrm>
              <a:off x="-26434775" y="36864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72"/>
            <p:cNvSpPr/>
            <p:nvPr/>
          </p:nvSpPr>
          <p:spPr>
            <a:xfrm>
              <a:off x="-26520625" y="3703775"/>
              <a:ext cx="55950" cy="67775"/>
            </a:xfrm>
            <a:custGeom>
              <a:avLst/>
              <a:gdLst/>
              <a:ahLst/>
              <a:cxnLst/>
              <a:rect l="l" t="t" r="r" b="b"/>
              <a:pathLst>
                <a:path w="2238" h="2711" extrusionOk="0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72"/>
            <p:cNvSpPr/>
            <p:nvPr/>
          </p:nvSpPr>
          <p:spPr>
            <a:xfrm>
              <a:off x="-26387525" y="3703000"/>
              <a:ext cx="55950" cy="67750"/>
            </a:xfrm>
            <a:custGeom>
              <a:avLst/>
              <a:gdLst/>
              <a:ahLst/>
              <a:cxnLst/>
              <a:rect l="l" t="t" r="r" b="b"/>
              <a:pathLst>
                <a:path w="2238" h="2710" extrusionOk="0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72"/>
            <p:cNvSpPr/>
            <p:nvPr/>
          </p:nvSpPr>
          <p:spPr>
            <a:xfrm>
              <a:off x="-26573400" y="3546250"/>
              <a:ext cx="295375" cy="295400"/>
            </a:xfrm>
            <a:custGeom>
              <a:avLst/>
              <a:gdLst/>
              <a:ahLst/>
              <a:cxnLst/>
              <a:rect l="l" t="t" r="r" b="b"/>
              <a:pathLst>
                <a:path w="11815" h="11816" extrusionOk="0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06" name="Google Shape;7406;p72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7407" name="Google Shape;7407;p72"/>
            <p:cNvSpPr/>
            <p:nvPr/>
          </p:nvSpPr>
          <p:spPr>
            <a:xfrm>
              <a:off x="-26413500" y="3918400"/>
              <a:ext cx="144925" cy="135125"/>
            </a:xfrm>
            <a:custGeom>
              <a:avLst/>
              <a:gdLst/>
              <a:ahLst/>
              <a:cxnLst/>
              <a:rect l="l" t="t" r="r" b="b"/>
              <a:pathLst>
                <a:path w="5797" h="5405" extrusionOk="0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72"/>
            <p:cNvSpPr/>
            <p:nvPr/>
          </p:nvSpPr>
          <p:spPr>
            <a:xfrm>
              <a:off x="-26466275" y="4026700"/>
              <a:ext cx="78775" cy="77225"/>
            </a:xfrm>
            <a:custGeom>
              <a:avLst/>
              <a:gdLst/>
              <a:ahLst/>
              <a:cxnLst/>
              <a:rect l="l" t="t" r="r" b="b"/>
              <a:pathLst>
                <a:path w="3151" h="3089" extrusionOk="0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72"/>
            <p:cNvSpPr/>
            <p:nvPr/>
          </p:nvSpPr>
          <p:spPr>
            <a:xfrm>
              <a:off x="-26583625" y="4077125"/>
              <a:ext cx="144925" cy="134700"/>
            </a:xfrm>
            <a:custGeom>
              <a:avLst/>
              <a:gdLst/>
              <a:ahLst/>
              <a:cxnLst/>
              <a:rect l="l" t="t" r="r" b="b"/>
              <a:pathLst>
                <a:path w="5797" h="5388" extrusionOk="0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72"/>
            <p:cNvSpPr/>
            <p:nvPr/>
          </p:nvSpPr>
          <p:spPr>
            <a:xfrm>
              <a:off x="-26581275" y="3917025"/>
              <a:ext cx="311125" cy="295600"/>
            </a:xfrm>
            <a:custGeom>
              <a:avLst/>
              <a:gdLst/>
              <a:ahLst/>
              <a:cxnLst/>
              <a:rect l="l" t="t" r="r" b="b"/>
              <a:pathLst>
                <a:path w="12445" h="11824" extrusionOk="0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11" name="Google Shape;7411;p72"/>
          <p:cNvSpPr/>
          <p:nvPr/>
        </p:nvSpPr>
        <p:spPr>
          <a:xfrm>
            <a:off x="5748315" y="2919564"/>
            <a:ext cx="352833" cy="351880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12" name="Google Shape;7412;p72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7413" name="Google Shape;7413;p72"/>
            <p:cNvSpPr/>
            <p:nvPr/>
          </p:nvSpPr>
          <p:spPr>
            <a:xfrm>
              <a:off x="-24694925" y="3572250"/>
              <a:ext cx="104000" cy="112650"/>
            </a:xfrm>
            <a:custGeom>
              <a:avLst/>
              <a:gdLst/>
              <a:ahLst/>
              <a:cxnLst/>
              <a:rect l="l" t="t" r="r" b="b"/>
              <a:pathLst>
                <a:path w="4160" h="4506" extrusionOk="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72"/>
            <p:cNvSpPr/>
            <p:nvPr/>
          </p:nvSpPr>
          <p:spPr>
            <a:xfrm>
              <a:off x="-24556300" y="3648650"/>
              <a:ext cx="104000" cy="113450"/>
            </a:xfrm>
            <a:custGeom>
              <a:avLst/>
              <a:gdLst/>
              <a:ahLst/>
              <a:cxnLst/>
              <a:rect l="l" t="t" r="r" b="b"/>
              <a:pathLst>
                <a:path w="4160" h="4538" extrusionOk="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72"/>
            <p:cNvSpPr/>
            <p:nvPr/>
          </p:nvSpPr>
          <p:spPr>
            <a:xfrm>
              <a:off x="-24694925" y="3702200"/>
              <a:ext cx="104000" cy="112675"/>
            </a:xfrm>
            <a:custGeom>
              <a:avLst/>
              <a:gdLst/>
              <a:ahLst/>
              <a:cxnLst/>
              <a:rect l="l" t="t" r="r" b="b"/>
              <a:pathLst>
                <a:path w="4160" h="4507" extrusionOk="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72"/>
            <p:cNvSpPr/>
            <p:nvPr/>
          </p:nvSpPr>
          <p:spPr>
            <a:xfrm>
              <a:off x="-24556300" y="3518700"/>
              <a:ext cx="104000" cy="113425"/>
            </a:xfrm>
            <a:custGeom>
              <a:avLst/>
              <a:gdLst/>
              <a:ahLst/>
              <a:cxnLst/>
              <a:rect l="l" t="t" r="r" b="b"/>
              <a:pathLst>
                <a:path w="4160" h="4537" extrusionOk="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17" name="Google Shape;7417;p72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7418" name="Google Shape;7418;p72"/>
            <p:cNvSpPr/>
            <p:nvPr/>
          </p:nvSpPr>
          <p:spPr>
            <a:xfrm>
              <a:off x="-24587800" y="3888875"/>
              <a:ext cx="105575" cy="227650"/>
            </a:xfrm>
            <a:custGeom>
              <a:avLst/>
              <a:gdLst/>
              <a:ahLst/>
              <a:cxnLst/>
              <a:rect l="l" t="t" r="r" b="b"/>
              <a:pathLst>
                <a:path w="4223" h="9106" extrusionOk="0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72"/>
            <p:cNvSpPr/>
            <p:nvPr/>
          </p:nvSpPr>
          <p:spPr>
            <a:xfrm>
              <a:off x="-24536600" y="4132250"/>
              <a:ext cx="70900" cy="17350"/>
            </a:xfrm>
            <a:custGeom>
              <a:avLst/>
              <a:gdLst/>
              <a:ahLst/>
              <a:cxnLst/>
              <a:rect l="l" t="t" r="r" b="b"/>
              <a:pathLst>
                <a:path w="2836" h="694" extrusionOk="0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72"/>
            <p:cNvSpPr/>
            <p:nvPr/>
          </p:nvSpPr>
          <p:spPr>
            <a:xfrm>
              <a:off x="-24709100" y="3963700"/>
              <a:ext cx="208750" cy="221350"/>
            </a:xfrm>
            <a:custGeom>
              <a:avLst/>
              <a:gdLst/>
              <a:ahLst/>
              <a:cxnLst/>
              <a:rect l="l" t="t" r="r" b="b"/>
              <a:pathLst>
                <a:path w="8350" h="8854" extrusionOk="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21" name="Google Shape;7421;p72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7422" name="Google Shape;7422;p72"/>
            <p:cNvSpPr/>
            <p:nvPr/>
          </p:nvSpPr>
          <p:spPr>
            <a:xfrm>
              <a:off x="-22863675" y="3131775"/>
              <a:ext cx="299300" cy="293425"/>
            </a:xfrm>
            <a:custGeom>
              <a:avLst/>
              <a:gdLst/>
              <a:ahLst/>
              <a:cxnLst/>
              <a:rect l="l" t="t" r="r" b="b"/>
              <a:pathLst>
                <a:path w="11972" h="11737" extrusionOk="0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72"/>
            <p:cNvSpPr/>
            <p:nvPr/>
          </p:nvSpPr>
          <p:spPr>
            <a:xfrm>
              <a:off x="-22740025" y="3217825"/>
              <a:ext cx="52000" cy="51225"/>
            </a:xfrm>
            <a:custGeom>
              <a:avLst/>
              <a:gdLst/>
              <a:ahLst/>
              <a:cxnLst/>
              <a:rect l="l" t="t" r="r" b="b"/>
              <a:pathLst>
                <a:path w="2080" h="2049" extrusionOk="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72"/>
            <p:cNvSpPr/>
            <p:nvPr/>
          </p:nvSpPr>
          <p:spPr>
            <a:xfrm>
              <a:off x="-22705375" y="33218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25" name="Google Shape;7425;p72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7426" name="Google Shape;7426;p72"/>
            <p:cNvSpPr/>
            <p:nvPr/>
          </p:nvSpPr>
          <p:spPr>
            <a:xfrm>
              <a:off x="-28059650" y="3192625"/>
              <a:ext cx="26025" cy="70125"/>
            </a:xfrm>
            <a:custGeom>
              <a:avLst/>
              <a:gdLst/>
              <a:ahLst/>
              <a:cxnLst/>
              <a:rect l="l" t="t" r="r" b="b"/>
              <a:pathLst>
                <a:path w="1041" h="2805" extrusionOk="0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72"/>
            <p:cNvSpPr/>
            <p:nvPr/>
          </p:nvSpPr>
          <p:spPr>
            <a:xfrm>
              <a:off x="-27843050" y="3192625"/>
              <a:ext cx="26025" cy="69325"/>
            </a:xfrm>
            <a:custGeom>
              <a:avLst/>
              <a:gdLst/>
              <a:ahLst/>
              <a:cxnLst/>
              <a:rect l="l" t="t" r="r" b="b"/>
              <a:pathLst>
                <a:path w="1041" h="2773" extrusionOk="0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72"/>
            <p:cNvSpPr/>
            <p:nvPr/>
          </p:nvSpPr>
          <p:spPr>
            <a:xfrm>
              <a:off x="-27973000" y="3202075"/>
              <a:ext cx="26000" cy="57525"/>
            </a:xfrm>
            <a:custGeom>
              <a:avLst/>
              <a:gdLst/>
              <a:ahLst/>
              <a:cxnLst/>
              <a:rect l="l" t="t" r="r" b="b"/>
              <a:pathLst>
                <a:path w="1040" h="2301" extrusionOk="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72"/>
            <p:cNvSpPr/>
            <p:nvPr/>
          </p:nvSpPr>
          <p:spPr>
            <a:xfrm>
              <a:off x="-27929675" y="3202075"/>
              <a:ext cx="26000" cy="57525"/>
            </a:xfrm>
            <a:custGeom>
              <a:avLst/>
              <a:gdLst/>
              <a:ahLst/>
              <a:cxnLst/>
              <a:rect l="l" t="t" r="r" b="b"/>
              <a:pathLst>
                <a:path w="1040" h="2301" extrusionOk="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72"/>
            <p:cNvSpPr/>
            <p:nvPr/>
          </p:nvSpPr>
          <p:spPr>
            <a:xfrm>
              <a:off x="-28016325" y="3175300"/>
              <a:ext cx="26025" cy="91375"/>
            </a:xfrm>
            <a:custGeom>
              <a:avLst/>
              <a:gdLst/>
              <a:ahLst/>
              <a:cxnLst/>
              <a:rect l="l" t="t" r="r" b="b"/>
              <a:pathLst>
                <a:path w="1041" h="3655" extrusionOk="0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72"/>
            <p:cNvSpPr/>
            <p:nvPr/>
          </p:nvSpPr>
          <p:spPr>
            <a:xfrm>
              <a:off x="-27886375" y="3176075"/>
              <a:ext cx="26025" cy="91400"/>
            </a:xfrm>
            <a:custGeom>
              <a:avLst/>
              <a:gdLst/>
              <a:ahLst/>
              <a:cxnLst/>
              <a:rect l="l" t="t" r="r" b="b"/>
              <a:pathLst>
                <a:path w="1041" h="3656" extrusionOk="0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72"/>
            <p:cNvSpPr/>
            <p:nvPr/>
          </p:nvSpPr>
          <p:spPr>
            <a:xfrm>
              <a:off x="-28017900" y="3269025"/>
              <a:ext cx="161475" cy="133125"/>
            </a:xfrm>
            <a:custGeom>
              <a:avLst/>
              <a:gdLst/>
              <a:ahLst/>
              <a:cxnLst/>
              <a:rect l="l" t="t" r="r" b="b"/>
              <a:pathLst>
                <a:path w="6459" h="5325" extrusionOk="0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72"/>
            <p:cNvSpPr/>
            <p:nvPr/>
          </p:nvSpPr>
          <p:spPr>
            <a:xfrm>
              <a:off x="-27930475" y="3269800"/>
              <a:ext cx="121325" cy="201650"/>
            </a:xfrm>
            <a:custGeom>
              <a:avLst/>
              <a:gdLst/>
              <a:ahLst/>
              <a:cxnLst/>
              <a:rect l="l" t="t" r="r" b="b"/>
              <a:pathLst>
                <a:path w="4853" h="8066" extrusionOk="0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72"/>
            <p:cNvSpPr/>
            <p:nvPr/>
          </p:nvSpPr>
          <p:spPr>
            <a:xfrm>
              <a:off x="-28069875" y="3271375"/>
              <a:ext cx="122875" cy="200075"/>
            </a:xfrm>
            <a:custGeom>
              <a:avLst/>
              <a:gdLst/>
              <a:ahLst/>
              <a:cxnLst/>
              <a:rect l="l" t="t" r="r" b="b"/>
              <a:pathLst>
                <a:path w="4915" h="8003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35" name="Google Shape;7435;p72"/>
          <p:cNvSpPr/>
          <p:nvPr/>
        </p:nvSpPr>
        <p:spPr>
          <a:xfrm>
            <a:off x="5301578" y="1989685"/>
            <a:ext cx="352803" cy="350719"/>
          </a:xfrm>
          <a:custGeom>
            <a:avLst/>
            <a:gdLst/>
            <a:ahLst/>
            <a:cxnLst/>
            <a:rect l="l" t="t" r="r" b="b"/>
            <a:pathLst>
              <a:path w="11846" h="11776" extrusionOk="0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36" name="Google Shape;7436;p72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7437" name="Google Shape;7437;p72"/>
            <p:cNvSpPr/>
            <p:nvPr/>
          </p:nvSpPr>
          <p:spPr>
            <a:xfrm>
              <a:off x="-27996625" y="3916450"/>
              <a:ext cx="120525" cy="51225"/>
            </a:xfrm>
            <a:custGeom>
              <a:avLst/>
              <a:gdLst/>
              <a:ahLst/>
              <a:cxnLst/>
              <a:rect l="l" t="t" r="r" b="b"/>
              <a:pathLst>
                <a:path w="4821" h="2049" extrusionOk="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72"/>
            <p:cNvSpPr/>
            <p:nvPr/>
          </p:nvSpPr>
          <p:spPr>
            <a:xfrm>
              <a:off x="-28032075" y="4089975"/>
              <a:ext cx="191425" cy="121850"/>
            </a:xfrm>
            <a:custGeom>
              <a:avLst/>
              <a:gdLst/>
              <a:ahLst/>
              <a:cxnLst/>
              <a:rect l="l" t="t" r="r" b="b"/>
              <a:pathLst>
                <a:path w="7657" h="4874" extrusionOk="0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72"/>
            <p:cNvSpPr/>
            <p:nvPr/>
          </p:nvSpPr>
          <p:spPr>
            <a:xfrm>
              <a:off x="-28024975" y="3985750"/>
              <a:ext cx="181950" cy="121975"/>
            </a:xfrm>
            <a:custGeom>
              <a:avLst/>
              <a:gdLst/>
              <a:ahLst/>
              <a:cxnLst/>
              <a:rect l="l" t="t" r="r" b="b"/>
              <a:pathLst>
                <a:path w="7278" h="4879" extrusionOk="0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40" name="Google Shape;7440;p72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7441" name="Google Shape;7441;p72"/>
            <p:cNvSpPr/>
            <p:nvPr/>
          </p:nvSpPr>
          <p:spPr>
            <a:xfrm>
              <a:off x="-26082700" y="3176075"/>
              <a:ext cx="51200" cy="226875"/>
            </a:xfrm>
            <a:custGeom>
              <a:avLst/>
              <a:gdLst/>
              <a:ahLst/>
              <a:cxnLst/>
              <a:rect l="l" t="t" r="r" b="b"/>
              <a:pathLst>
                <a:path w="2048" h="9075" extrusionOk="0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72"/>
            <p:cNvSpPr/>
            <p:nvPr/>
          </p:nvSpPr>
          <p:spPr>
            <a:xfrm>
              <a:off x="-26201650" y="3317075"/>
              <a:ext cx="296175" cy="155175"/>
            </a:xfrm>
            <a:custGeom>
              <a:avLst/>
              <a:gdLst/>
              <a:ahLst/>
              <a:cxnLst/>
              <a:rect l="l" t="t" r="r" b="b"/>
              <a:pathLst>
                <a:path w="11847" h="6207" extrusionOk="0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43" name="Google Shape;7443;p72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7444" name="Google Shape;7444;p72"/>
            <p:cNvSpPr/>
            <p:nvPr/>
          </p:nvSpPr>
          <p:spPr>
            <a:xfrm>
              <a:off x="-26204000" y="3669125"/>
              <a:ext cx="296175" cy="173300"/>
            </a:xfrm>
            <a:custGeom>
              <a:avLst/>
              <a:gdLst/>
              <a:ahLst/>
              <a:cxnLst/>
              <a:rect l="l" t="t" r="r" b="b"/>
              <a:pathLst>
                <a:path w="11847" h="6932" extrusionOk="0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72"/>
            <p:cNvSpPr/>
            <p:nvPr/>
          </p:nvSpPr>
          <p:spPr>
            <a:xfrm>
              <a:off x="-26204800" y="3547050"/>
              <a:ext cx="296975" cy="122100"/>
            </a:xfrm>
            <a:custGeom>
              <a:avLst/>
              <a:gdLst/>
              <a:ahLst/>
              <a:cxnLst/>
              <a:rect l="l" t="t" r="r" b="b"/>
              <a:pathLst>
                <a:path w="11879" h="4884" extrusionOk="0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46" name="Google Shape;7446;p72"/>
          <p:cNvSpPr/>
          <p:nvPr/>
        </p:nvSpPr>
        <p:spPr>
          <a:xfrm>
            <a:off x="7561179" y="2438650"/>
            <a:ext cx="289009" cy="352833"/>
          </a:xfrm>
          <a:custGeom>
            <a:avLst/>
            <a:gdLst/>
            <a:ahLst/>
            <a:cxnLst/>
            <a:rect l="l" t="t" r="r" b="b"/>
            <a:pathLst>
              <a:path w="9704" h="11847" extrusionOk="0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47" name="Google Shape;7447;p72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7448" name="Google Shape;7448;p72"/>
            <p:cNvSpPr/>
            <p:nvPr/>
          </p:nvSpPr>
          <p:spPr>
            <a:xfrm>
              <a:off x="-24238100" y="3271375"/>
              <a:ext cx="52025" cy="51225"/>
            </a:xfrm>
            <a:custGeom>
              <a:avLst/>
              <a:gdLst/>
              <a:ahLst/>
              <a:cxnLst/>
              <a:rect l="l" t="t" r="r" b="b"/>
              <a:pathLst>
                <a:path w="2081" h="2049" extrusionOk="0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72"/>
            <p:cNvSpPr/>
            <p:nvPr/>
          </p:nvSpPr>
          <p:spPr>
            <a:xfrm>
              <a:off x="-24353875" y="3147725"/>
              <a:ext cx="289875" cy="296175"/>
            </a:xfrm>
            <a:custGeom>
              <a:avLst/>
              <a:gdLst/>
              <a:ahLst/>
              <a:cxnLst/>
              <a:rect l="l" t="t" r="r" b="b"/>
              <a:pathLst>
                <a:path w="11595" h="11847" extrusionOk="0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0" name="Google Shape;7450;p72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7451" name="Google Shape;7451;p72"/>
            <p:cNvSpPr/>
            <p:nvPr/>
          </p:nvSpPr>
          <p:spPr>
            <a:xfrm>
              <a:off x="-24240450" y="3554150"/>
              <a:ext cx="69325" cy="34450"/>
            </a:xfrm>
            <a:custGeom>
              <a:avLst/>
              <a:gdLst/>
              <a:ahLst/>
              <a:cxnLst/>
              <a:rect l="l" t="t" r="r" b="b"/>
              <a:pathLst>
                <a:path w="2773" h="1378" extrusionOk="0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72"/>
            <p:cNvSpPr/>
            <p:nvPr/>
          </p:nvSpPr>
          <p:spPr>
            <a:xfrm>
              <a:off x="-24344425" y="3519475"/>
              <a:ext cx="276475" cy="295400"/>
            </a:xfrm>
            <a:custGeom>
              <a:avLst/>
              <a:gdLst/>
              <a:ahLst/>
              <a:cxnLst/>
              <a:rect l="l" t="t" r="r" b="b"/>
              <a:pathLst>
                <a:path w="11059" h="11816" extrusionOk="0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3" name="Google Shape;7453;p72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7454" name="Google Shape;7454;p72"/>
            <p:cNvSpPr/>
            <p:nvPr/>
          </p:nvSpPr>
          <p:spPr>
            <a:xfrm>
              <a:off x="-24251475" y="4012525"/>
              <a:ext cx="88225" cy="65400"/>
            </a:xfrm>
            <a:custGeom>
              <a:avLst/>
              <a:gdLst/>
              <a:ahLst/>
              <a:cxnLst/>
              <a:rect l="l" t="t" r="r" b="b"/>
              <a:pathLst>
                <a:path w="3529" h="2616" extrusionOk="0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72"/>
            <p:cNvSpPr/>
            <p:nvPr/>
          </p:nvSpPr>
          <p:spPr>
            <a:xfrm>
              <a:off x="-24353075" y="3891250"/>
              <a:ext cx="293800" cy="292225"/>
            </a:xfrm>
            <a:custGeom>
              <a:avLst/>
              <a:gdLst/>
              <a:ahLst/>
              <a:cxnLst/>
              <a:rect l="l" t="t" r="r" b="b"/>
              <a:pathLst>
                <a:path w="11752" h="11689" extrusionOk="0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6" name="Google Shape;7456;p72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7457" name="Google Shape;7457;p72"/>
            <p:cNvSpPr/>
            <p:nvPr/>
          </p:nvSpPr>
          <p:spPr>
            <a:xfrm>
              <a:off x="-22688825" y="3504100"/>
              <a:ext cx="140200" cy="295000"/>
            </a:xfrm>
            <a:custGeom>
              <a:avLst/>
              <a:gdLst/>
              <a:ahLst/>
              <a:cxnLst/>
              <a:rect l="l" t="t" r="r" b="b"/>
              <a:pathLst>
                <a:path w="5608" h="11800" extrusionOk="0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72"/>
            <p:cNvSpPr/>
            <p:nvPr/>
          </p:nvSpPr>
          <p:spPr>
            <a:xfrm>
              <a:off x="-22845575" y="3504075"/>
              <a:ext cx="139425" cy="294250"/>
            </a:xfrm>
            <a:custGeom>
              <a:avLst/>
              <a:gdLst/>
              <a:ahLst/>
              <a:cxnLst/>
              <a:rect l="l" t="t" r="r" b="b"/>
              <a:pathLst>
                <a:path w="5577" h="11770" extrusionOk="0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59" name="Google Shape;7459;p72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7460" name="Google Shape;7460;p72"/>
            <p:cNvSpPr/>
            <p:nvPr/>
          </p:nvSpPr>
          <p:spPr>
            <a:xfrm>
              <a:off x="-27492550" y="329815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72"/>
            <p:cNvSpPr/>
            <p:nvPr/>
          </p:nvSpPr>
          <p:spPr>
            <a:xfrm>
              <a:off x="-27613050" y="3175300"/>
              <a:ext cx="60650" cy="105550"/>
            </a:xfrm>
            <a:custGeom>
              <a:avLst/>
              <a:gdLst/>
              <a:ahLst/>
              <a:cxnLst/>
              <a:rect l="l" t="t" r="r" b="b"/>
              <a:pathLst>
                <a:path w="2426" h="422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72"/>
            <p:cNvSpPr/>
            <p:nvPr/>
          </p:nvSpPr>
          <p:spPr>
            <a:xfrm>
              <a:off x="-27691025" y="3175300"/>
              <a:ext cx="60650" cy="105550"/>
            </a:xfrm>
            <a:custGeom>
              <a:avLst/>
              <a:gdLst/>
              <a:ahLst/>
              <a:cxnLst/>
              <a:rect l="l" t="t" r="r" b="b"/>
              <a:pathLst>
                <a:path w="2426" h="4222" extrusionOk="0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72"/>
            <p:cNvSpPr/>
            <p:nvPr/>
          </p:nvSpPr>
          <p:spPr>
            <a:xfrm>
              <a:off x="-27691025" y="3263500"/>
              <a:ext cx="251275" cy="207175"/>
            </a:xfrm>
            <a:custGeom>
              <a:avLst/>
              <a:gdLst/>
              <a:ahLst/>
              <a:cxnLst/>
              <a:rect l="l" t="t" r="r" b="b"/>
              <a:pathLst>
                <a:path w="10051" h="8287" extrusionOk="0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4" name="Google Shape;7464;p72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7465" name="Google Shape;7465;p72"/>
            <p:cNvSpPr/>
            <p:nvPr/>
          </p:nvSpPr>
          <p:spPr>
            <a:xfrm>
              <a:off x="-27616200" y="3651800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72"/>
            <p:cNvSpPr/>
            <p:nvPr/>
          </p:nvSpPr>
          <p:spPr>
            <a:xfrm>
              <a:off x="-27721750" y="3598250"/>
              <a:ext cx="297750" cy="191400"/>
            </a:xfrm>
            <a:custGeom>
              <a:avLst/>
              <a:gdLst/>
              <a:ahLst/>
              <a:cxnLst/>
              <a:rect l="l" t="t" r="r" b="b"/>
              <a:pathLst>
                <a:path w="11910" h="7656" extrusionOk="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7" name="Google Shape;7467;p72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7468" name="Google Shape;7468;p72"/>
            <p:cNvSpPr/>
            <p:nvPr/>
          </p:nvSpPr>
          <p:spPr>
            <a:xfrm>
              <a:off x="-27596525" y="3925600"/>
              <a:ext cx="172525" cy="162575"/>
            </a:xfrm>
            <a:custGeom>
              <a:avLst/>
              <a:gdLst/>
              <a:ahLst/>
              <a:cxnLst/>
              <a:rect l="l" t="t" r="r" b="b"/>
              <a:pathLst>
                <a:path w="6901" h="6503" extrusionOk="0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72"/>
            <p:cNvSpPr/>
            <p:nvPr/>
          </p:nvSpPr>
          <p:spPr>
            <a:xfrm>
              <a:off x="-27719400" y="4054275"/>
              <a:ext cx="157550" cy="157550"/>
            </a:xfrm>
            <a:custGeom>
              <a:avLst/>
              <a:gdLst/>
              <a:ahLst/>
              <a:cxnLst/>
              <a:rect l="l" t="t" r="r" b="b"/>
              <a:pathLst>
                <a:path w="6302" h="6302" extrusionOk="0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70" name="Google Shape;7470;p72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7471" name="Google Shape;7471;p72"/>
            <p:cNvSpPr/>
            <p:nvPr/>
          </p:nvSpPr>
          <p:spPr>
            <a:xfrm>
              <a:off x="-25625875" y="3316275"/>
              <a:ext cx="69325" cy="85875"/>
            </a:xfrm>
            <a:custGeom>
              <a:avLst/>
              <a:gdLst/>
              <a:ahLst/>
              <a:cxnLst/>
              <a:rect l="l" t="t" r="r" b="b"/>
              <a:pathLst>
                <a:path w="2773" h="3435" extrusionOk="0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72"/>
            <p:cNvSpPr/>
            <p:nvPr/>
          </p:nvSpPr>
          <p:spPr>
            <a:xfrm>
              <a:off x="-25729075" y="3176875"/>
              <a:ext cx="191425" cy="296950"/>
            </a:xfrm>
            <a:custGeom>
              <a:avLst/>
              <a:gdLst/>
              <a:ahLst/>
              <a:cxnLst/>
              <a:rect l="l" t="t" r="r" b="b"/>
              <a:pathLst>
                <a:path w="7657" h="11878" extrusionOk="0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72"/>
            <p:cNvSpPr/>
            <p:nvPr/>
          </p:nvSpPr>
          <p:spPr>
            <a:xfrm>
              <a:off x="-25834600" y="3350150"/>
              <a:ext cx="69325" cy="96100"/>
            </a:xfrm>
            <a:custGeom>
              <a:avLst/>
              <a:gdLst/>
              <a:ahLst/>
              <a:cxnLst/>
              <a:rect l="l" t="t" r="r" b="b"/>
              <a:pathLst>
                <a:path w="2773" h="3844" extrusionOk="0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72"/>
            <p:cNvSpPr/>
            <p:nvPr/>
          </p:nvSpPr>
          <p:spPr>
            <a:xfrm>
              <a:off x="-25799950" y="3368250"/>
              <a:ext cx="104775" cy="104000"/>
            </a:xfrm>
            <a:custGeom>
              <a:avLst/>
              <a:gdLst/>
              <a:ahLst/>
              <a:cxnLst/>
              <a:rect l="l" t="t" r="r" b="b"/>
              <a:pathLst>
                <a:path w="4191" h="4160" extrusionOk="0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72"/>
            <p:cNvSpPr/>
            <p:nvPr/>
          </p:nvSpPr>
          <p:spPr>
            <a:xfrm>
              <a:off x="-25712525" y="3317075"/>
              <a:ext cx="34675" cy="86650"/>
            </a:xfrm>
            <a:custGeom>
              <a:avLst/>
              <a:gdLst/>
              <a:ahLst/>
              <a:cxnLst/>
              <a:rect l="l" t="t" r="r" b="b"/>
              <a:pathLst>
                <a:path w="1387" h="3466" extrusionOk="0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76" name="Google Shape;7476;p72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7477" name="Google Shape;7477;p72"/>
            <p:cNvSpPr/>
            <p:nvPr/>
          </p:nvSpPr>
          <p:spPr>
            <a:xfrm>
              <a:off x="-25694400" y="3703775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72"/>
            <p:cNvSpPr/>
            <p:nvPr/>
          </p:nvSpPr>
          <p:spPr>
            <a:xfrm>
              <a:off x="-25591225" y="3703775"/>
              <a:ext cx="53575" cy="18150"/>
            </a:xfrm>
            <a:custGeom>
              <a:avLst/>
              <a:gdLst/>
              <a:ahLst/>
              <a:cxnLst/>
              <a:rect l="l" t="t" r="r" b="b"/>
              <a:pathLst>
                <a:path w="214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72"/>
            <p:cNvSpPr/>
            <p:nvPr/>
          </p:nvSpPr>
          <p:spPr>
            <a:xfrm>
              <a:off x="-25834600" y="3703775"/>
              <a:ext cx="53575" cy="18150"/>
            </a:xfrm>
            <a:custGeom>
              <a:avLst/>
              <a:gdLst/>
              <a:ahLst/>
              <a:cxnLst/>
              <a:rect l="l" t="t" r="r" b="b"/>
              <a:pathLst>
                <a:path w="2143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72"/>
            <p:cNvSpPr/>
            <p:nvPr/>
          </p:nvSpPr>
          <p:spPr>
            <a:xfrm>
              <a:off x="-25695200" y="3564375"/>
              <a:ext cx="17350" cy="52800"/>
            </a:xfrm>
            <a:custGeom>
              <a:avLst/>
              <a:gdLst/>
              <a:ahLst/>
              <a:cxnLst/>
              <a:rect l="l" t="t" r="r" b="b"/>
              <a:pathLst>
                <a:path w="694" h="2112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72"/>
            <p:cNvSpPr/>
            <p:nvPr/>
          </p:nvSpPr>
          <p:spPr>
            <a:xfrm>
              <a:off x="-25792850" y="3606125"/>
              <a:ext cx="42550" cy="40975"/>
            </a:xfrm>
            <a:custGeom>
              <a:avLst/>
              <a:gdLst/>
              <a:ahLst/>
              <a:cxnLst/>
              <a:rect l="l" t="t" r="r" b="b"/>
              <a:pathLst>
                <a:path w="1702" h="1639" extrusionOk="0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72"/>
            <p:cNvSpPr/>
            <p:nvPr/>
          </p:nvSpPr>
          <p:spPr>
            <a:xfrm>
              <a:off x="-25621950" y="3606125"/>
              <a:ext cx="43350" cy="40975"/>
            </a:xfrm>
            <a:custGeom>
              <a:avLst/>
              <a:gdLst/>
              <a:ahLst/>
              <a:cxnLst/>
              <a:rect l="l" t="t" r="r" b="b"/>
              <a:pathLst>
                <a:path w="1734" h="1639" extrusionOk="0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72"/>
            <p:cNvSpPr/>
            <p:nvPr/>
          </p:nvSpPr>
          <p:spPr>
            <a:xfrm>
              <a:off x="-25783400" y="3806975"/>
              <a:ext cx="192200" cy="35450"/>
            </a:xfrm>
            <a:custGeom>
              <a:avLst/>
              <a:gdLst/>
              <a:ahLst/>
              <a:cxnLst/>
              <a:rect l="l" t="t" r="r" b="b"/>
              <a:pathLst>
                <a:path w="7688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72"/>
            <p:cNvSpPr/>
            <p:nvPr/>
          </p:nvSpPr>
          <p:spPr>
            <a:xfrm>
              <a:off x="-25764500" y="3635275"/>
              <a:ext cx="153600" cy="155175"/>
            </a:xfrm>
            <a:custGeom>
              <a:avLst/>
              <a:gdLst/>
              <a:ahLst/>
              <a:cxnLst/>
              <a:rect l="l" t="t" r="r" b="b"/>
              <a:pathLst>
                <a:path w="6144" h="6207" extrusionOk="0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85" name="Google Shape;7485;p72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7486" name="Google Shape;7486;p72"/>
            <p:cNvSpPr/>
            <p:nvPr/>
          </p:nvSpPr>
          <p:spPr>
            <a:xfrm>
              <a:off x="-25677875" y="3915850"/>
              <a:ext cx="143375" cy="137675"/>
            </a:xfrm>
            <a:custGeom>
              <a:avLst/>
              <a:gdLst/>
              <a:ahLst/>
              <a:cxnLst/>
              <a:rect l="l" t="t" r="r" b="b"/>
              <a:pathLst>
                <a:path w="5735" h="5507" extrusionOk="0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72"/>
            <p:cNvSpPr/>
            <p:nvPr/>
          </p:nvSpPr>
          <p:spPr>
            <a:xfrm>
              <a:off x="-25834600" y="4167700"/>
              <a:ext cx="43350" cy="44125"/>
            </a:xfrm>
            <a:custGeom>
              <a:avLst/>
              <a:gdLst/>
              <a:ahLst/>
              <a:cxnLst/>
              <a:rect l="l" t="t" r="r" b="b"/>
              <a:pathLst>
                <a:path w="1734" h="1765" extrusionOk="0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72"/>
            <p:cNvSpPr/>
            <p:nvPr/>
          </p:nvSpPr>
          <p:spPr>
            <a:xfrm>
              <a:off x="-25800725" y="3972375"/>
              <a:ext cx="206375" cy="207950"/>
            </a:xfrm>
            <a:custGeom>
              <a:avLst/>
              <a:gdLst/>
              <a:ahLst/>
              <a:cxnLst/>
              <a:rect l="l" t="t" r="r" b="b"/>
              <a:pathLst>
                <a:path w="8255" h="8318" extrusionOk="0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89" name="Google Shape;7489;p72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7490" name="Google Shape;7490;p72"/>
            <p:cNvSpPr/>
            <p:nvPr/>
          </p:nvSpPr>
          <p:spPr>
            <a:xfrm>
              <a:off x="-23930125" y="3149300"/>
              <a:ext cx="191400" cy="35475"/>
            </a:xfrm>
            <a:custGeom>
              <a:avLst/>
              <a:gdLst/>
              <a:ahLst/>
              <a:cxnLst/>
              <a:rect l="l" t="t" r="r" b="b"/>
              <a:pathLst>
                <a:path w="7656" h="1419" extrusionOk="0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72"/>
            <p:cNvSpPr/>
            <p:nvPr/>
          </p:nvSpPr>
          <p:spPr>
            <a:xfrm>
              <a:off x="-23878925" y="3237525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72"/>
            <p:cNvSpPr/>
            <p:nvPr/>
          </p:nvSpPr>
          <p:spPr>
            <a:xfrm>
              <a:off x="-23930925" y="3375350"/>
              <a:ext cx="190625" cy="68575"/>
            </a:xfrm>
            <a:custGeom>
              <a:avLst/>
              <a:gdLst/>
              <a:ahLst/>
              <a:cxnLst/>
              <a:rect l="l" t="t" r="r" b="b"/>
              <a:pathLst>
                <a:path w="7625" h="2743" extrusionOk="0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72"/>
            <p:cNvSpPr/>
            <p:nvPr/>
          </p:nvSpPr>
          <p:spPr>
            <a:xfrm>
              <a:off x="-23930925" y="3202075"/>
              <a:ext cx="190625" cy="155975"/>
            </a:xfrm>
            <a:custGeom>
              <a:avLst/>
              <a:gdLst/>
              <a:ahLst/>
              <a:cxnLst/>
              <a:rect l="l" t="t" r="r" b="b"/>
              <a:pathLst>
                <a:path w="7625" h="6239" extrusionOk="0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94" name="Google Shape;7494;p72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7495" name="Google Shape;7495;p72"/>
            <p:cNvSpPr/>
            <p:nvPr/>
          </p:nvSpPr>
          <p:spPr>
            <a:xfrm>
              <a:off x="-23961625" y="3580925"/>
              <a:ext cx="263875" cy="233950"/>
            </a:xfrm>
            <a:custGeom>
              <a:avLst/>
              <a:gdLst/>
              <a:ahLst/>
              <a:cxnLst/>
              <a:rect l="l" t="t" r="r" b="b"/>
              <a:pathLst>
                <a:path w="10555" h="9358" extrusionOk="0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72"/>
            <p:cNvSpPr/>
            <p:nvPr/>
          </p:nvSpPr>
          <p:spPr>
            <a:xfrm>
              <a:off x="-23962425" y="3519475"/>
              <a:ext cx="158350" cy="122125"/>
            </a:xfrm>
            <a:custGeom>
              <a:avLst/>
              <a:gdLst/>
              <a:ahLst/>
              <a:cxnLst/>
              <a:rect l="l" t="t" r="r" b="b"/>
              <a:pathLst>
                <a:path w="6334" h="4885" extrusionOk="0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97" name="Google Shape;7497;p72"/>
          <p:cNvSpPr/>
          <p:nvPr/>
        </p:nvSpPr>
        <p:spPr>
          <a:xfrm>
            <a:off x="6629668" y="3852251"/>
            <a:ext cx="375349" cy="344435"/>
          </a:xfrm>
          <a:custGeom>
            <a:avLst/>
            <a:gdLst/>
            <a:ahLst/>
            <a:cxnLst/>
            <a:rect l="l" t="t" r="r" b="b"/>
            <a:pathLst>
              <a:path w="12603" h="11565" extrusionOk="0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98" name="Google Shape;7498;p72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7499" name="Google Shape;7499;p72"/>
            <p:cNvSpPr/>
            <p:nvPr/>
          </p:nvSpPr>
          <p:spPr>
            <a:xfrm>
              <a:off x="-22775475" y="4165325"/>
              <a:ext cx="65400" cy="34675"/>
            </a:xfrm>
            <a:custGeom>
              <a:avLst/>
              <a:gdLst/>
              <a:ahLst/>
              <a:cxnLst/>
              <a:rect l="l" t="t" r="r" b="b"/>
              <a:pathLst>
                <a:path w="2616" h="1387" extrusionOk="0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72"/>
            <p:cNvSpPr/>
            <p:nvPr/>
          </p:nvSpPr>
          <p:spPr>
            <a:xfrm>
              <a:off x="-22669150" y="3904725"/>
              <a:ext cx="81950" cy="244100"/>
            </a:xfrm>
            <a:custGeom>
              <a:avLst/>
              <a:gdLst/>
              <a:ahLst/>
              <a:cxnLst/>
              <a:rect l="l" t="t" r="r" b="b"/>
              <a:pathLst>
                <a:path w="3278" h="9764" extrusionOk="0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72"/>
            <p:cNvSpPr/>
            <p:nvPr/>
          </p:nvSpPr>
          <p:spPr>
            <a:xfrm>
              <a:off x="-22788075" y="3904625"/>
              <a:ext cx="87450" cy="244200"/>
            </a:xfrm>
            <a:custGeom>
              <a:avLst/>
              <a:gdLst/>
              <a:ahLst/>
              <a:cxnLst/>
              <a:rect l="l" t="t" r="r" b="b"/>
              <a:pathLst>
                <a:path w="3498" h="9768" extrusionOk="0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72"/>
            <p:cNvSpPr/>
            <p:nvPr/>
          </p:nvSpPr>
          <p:spPr>
            <a:xfrm>
              <a:off x="-22670725" y="4165325"/>
              <a:ext cx="64625" cy="34675"/>
            </a:xfrm>
            <a:custGeom>
              <a:avLst/>
              <a:gdLst/>
              <a:ahLst/>
              <a:cxnLst/>
              <a:rect l="l" t="t" r="r" b="b"/>
              <a:pathLst>
                <a:path w="2585" h="1387" extrusionOk="0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3" name="Google Shape;7503;p72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7504" name="Google Shape;7504;p72"/>
            <p:cNvSpPr/>
            <p:nvPr/>
          </p:nvSpPr>
          <p:spPr>
            <a:xfrm>
              <a:off x="-27351575" y="3175300"/>
              <a:ext cx="296975" cy="157550"/>
            </a:xfrm>
            <a:custGeom>
              <a:avLst/>
              <a:gdLst/>
              <a:ahLst/>
              <a:cxnLst/>
              <a:rect l="l" t="t" r="r" b="b"/>
              <a:pathLst>
                <a:path w="11879" h="6302" extrusionOk="0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72"/>
            <p:cNvSpPr/>
            <p:nvPr/>
          </p:nvSpPr>
          <p:spPr>
            <a:xfrm>
              <a:off x="-27123950" y="3332825"/>
              <a:ext cx="17350" cy="52000"/>
            </a:xfrm>
            <a:custGeom>
              <a:avLst/>
              <a:gdLst/>
              <a:ahLst/>
              <a:cxnLst/>
              <a:rect l="l" t="t" r="r" b="b"/>
              <a:pathLst>
                <a:path w="694" h="2080" extrusionOk="0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72"/>
            <p:cNvSpPr/>
            <p:nvPr/>
          </p:nvSpPr>
          <p:spPr>
            <a:xfrm>
              <a:off x="-27350775" y="3350150"/>
              <a:ext cx="296950" cy="121300"/>
            </a:xfrm>
            <a:custGeom>
              <a:avLst/>
              <a:gdLst/>
              <a:ahLst/>
              <a:cxnLst/>
              <a:rect l="l" t="t" r="r" b="b"/>
              <a:pathLst>
                <a:path w="11878" h="4852" extrusionOk="0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72"/>
            <p:cNvSpPr/>
            <p:nvPr/>
          </p:nvSpPr>
          <p:spPr>
            <a:xfrm>
              <a:off x="-27299575" y="3332825"/>
              <a:ext cx="18125" cy="52000"/>
            </a:xfrm>
            <a:custGeom>
              <a:avLst/>
              <a:gdLst/>
              <a:ahLst/>
              <a:cxnLst/>
              <a:rect l="l" t="t" r="r" b="b"/>
              <a:pathLst>
                <a:path w="725" h="2080" extrusionOk="0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8" name="Google Shape;7508;p72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7509" name="Google Shape;7509;p72"/>
            <p:cNvSpPr/>
            <p:nvPr/>
          </p:nvSpPr>
          <p:spPr>
            <a:xfrm>
              <a:off x="-27305100" y="3598450"/>
              <a:ext cx="208750" cy="173100"/>
            </a:xfrm>
            <a:custGeom>
              <a:avLst/>
              <a:gdLst/>
              <a:ahLst/>
              <a:cxnLst/>
              <a:rect l="l" t="t" r="r" b="b"/>
              <a:pathLst>
                <a:path w="8350" h="6924" extrusionOk="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72"/>
            <p:cNvSpPr/>
            <p:nvPr/>
          </p:nvSpPr>
          <p:spPr>
            <a:xfrm>
              <a:off x="-27313750" y="3770725"/>
              <a:ext cx="226050" cy="70925"/>
            </a:xfrm>
            <a:custGeom>
              <a:avLst/>
              <a:gdLst/>
              <a:ahLst/>
              <a:cxnLst/>
              <a:rect l="l" t="t" r="r" b="b"/>
              <a:pathLst>
                <a:path w="9042" h="2837" extrusionOk="0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72"/>
            <p:cNvSpPr/>
            <p:nvPr/>
          </p:nvSpPr>
          <p:spPr>
            <a:xfrm>
              <a:off x="-27261000" y="3545275"/>
              <a:ext cx="122100" cy="51425"/>
            </a:xfrm>
            <a:custGeom>
              <a:avLst/>
              <a:gdLst/>
              <a:ahLst/>
              <a:cxnLst/>
              <a:rect l="l" t="t" r="r" b="b"/>
              <a:pathLst>
                <a:path w="4884" h="2057" extrusionOk="0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2" name="Google Shape;7512;p72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7513" name="Google Shape;7513;p72"/>
            <p:cNvSpPr/>
            <p:nvPr/>
          </p:nvSpPr>
          <p:spPr>
            <a:xfrm>
              <a:off x="-27351575" y="4059000"/>
              <a:ext cx="153625" cy="155975"/>
            </a:xfrm>
            <a:custGeom>
              <a:avLst/>
              <a:gdLst/>
              <a:ahLst/>
              <a:cxnLst/>
              <a:rect l="l" t="t" r="r" b="b"/>
              <a:pathLst>
                <a:path w="6145" h="6239" extrusionOk="0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72"/>
            <p:cNvSpPr/>
            <p:nvPr/>
          </p:nvSpPr>
          <p:spPr>
            <a:xfrm>
              <a:off x="-27257050" y="3915650"/>
              <a:ext cx="203225" cy="202450"/>
            </a:xfrm>
            <a:custGeom>
              <a:avLst/>
              <a:gdLst/>
              <a:ahLst/>
              <a:cxnLst/>
              <a:rect l="l" t="t" r="r" b="b"/>
              <a:pathLst>
                <a:path w="8129" h="8098" extrusionOk="0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5" name="Google Shape;7515;p72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7516" name="Google Shape;7516;p72"/>
            <p:cNvSpPr/>
            <p:nvPr/>
          </p:nvSpPr>
          <p:spPr>
            <a:xfrm>
              <a:off x="-25445525" y="3367475"/>
              <a:ext cx="123675" cy="104775"/>
            </a:xfrm>
            <a:custGeom>
              <a:avLst/>
              <a:gdLst/>
              <a:ahLst/>
              <a:cxnLst/>
              <a:rect l="l" t="t" r="r" b="b"/>
              <a:pathLst>
                <a:path w="4947" h="4191" extrusionOk="0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72"/>
            <p:cNvSpPr/>
            <p:nvPr/>
          </p:nvSpPr>
          <p:spPr>
            <a:xfrm>
              <a:off x="-25398250" y="3175900"/>
              <a:ext cx="220550" cy="296350"/>
            </a:xfrm>
            <a:custGeom>
              <a:avLst/>
              <a:gdLst/>
              <a:ahLst/>
              <a:cxnLst/>
              <a:rect l="l" t="t" r="r" b="b"/>
              <a:pathLst>
                <a:path w="8822" h="11854" extrusionOk="0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72"/>
            <p:cNvSpPr/>
            <p:nvPr/>
          </p:nvSpPr>
          <p:spPr>
            <a:xfrm>
              <a:off x="-25328950" y="3211525"/>
              <a:ext cx="35475" cy="36250"/>
            </a:xfrm>
            <a:custGeom>
              <a:avLst/>
              <a:gdLst/>
              <a:ahLst/>
              <a:cxnLst/>
              <a:rect l="l" t="t" r="r" b="b"/>
              <a:pathLst>
                <a:path w="1419" h="1450" extrusionOk="0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9" name="Google Shape;7519;p72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7520" name="Google Shape;7520;p72"/>
            <p:cNvSpPr/>
            <p:nvPr/>
          </p:nvSpPr>
          <p:spPr>
            <a:xfrm>
              <a:off x="-25413225" y="3565175"/>
              <a:ext cx="172500" cy="103975"/>
            </a:xfrm>
            <a:custGeom>
              <a:avLst/>
              <a:gdLst/>
              <a:ahLst/>
              <a:cxnLst/>
              <a:rect l="l" t="t" r="r" b="b"/>
              <a:pathLst>
                <a:path w="6900" h="4159" extrusionOk="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72"/>
            <p:cNvSpPr/>
            <p:nvPr/>
          </p:nvSpPr>
          <p:spPr>
            <a:xfrm>
              <a:off x="-25465200" y="3650225"/>
              <a:ext cx="298525" cy="192200"/>
            </a:xfrm>
            <a:custGeom>
              <a:avLst/>
              <a:gdLst/>
              <a:ahLst/>
              <a:cxnLst/>
              <a:rect l="l" t="t" r="r" b="b"/>
              <a:pathLst>
                <a:path w="11941" h="7688" extrusionOk="0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22" name="Google Shape;7522;p72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7523" name="Google Shape;7523;p72"/>
            <p:cNvSpPr/>
            <p:nvPr/>
          </p:nvSpPr>
          <p:spPr>
            <a:xfrm>
              <a:off x="-25316350" y="3916150"/>
              <a:ext cx="150450" cy="149175"/>
            </a:xfrm>
            <a:custGeom>
              <a:avLst/>
              <a:gdLst/>
              <a:ahLst/>
              <a:cxnLst/>
              <a:rect l="l" t="t" r="r" b="b"/>
              <a:pathLst>
                <a:path w="6018" h="5967" extrusionOk="0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72"/>
            <p:cNvSpPr/>
            <p:nvPr/>
          </p:nvSpPr>
          <p:spPr>
            <a:xfrm>
              <a:off x="-25465200" y="4003875"/>
              <a:ext cx="208725" cy="207150"/>
            </a:xfrm>
            <a:custGeom>
              <a:avLst/>
              <a:gdLst/>
              <a:ahLst/>
              <a:cxnLst/>
              <a:rect l="l" t="t" r="r" b="b"/>
              <a:pathLst>
                <a:path w="8349" h="8286" extrusionOk="0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25" name="Google Shape;7525;p72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7526" name="Google Shape;7526;p72"/>
            <p:cNvSpPr/>
            <p:nvPr/>
          </p:nvSpPr>
          <p:spPr>
            <a:xfrm>
              <a:off x="-23493775" y="3183950"/>
              <a:ext cx="52775" cy="53600"/>
            </a:xfrm>
            <a:custGeom>
              <a:avLst/>
              <a:gdLst/>
              <a:ahLst/>
              <a:cxnLst/>
              <a:rect l="l" t="t" r="r" b="b"/>
              <a:pathLst>
                <a:path w="2111" h="2144" extrusionOk="0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72"/>
            <p:cNvSpPr/>
            <p:nvPr/>
          </p:nvSpPr>
          <p:spPr>
            <a:xfrm>
              <a:off x="-23615075" y="3268225"/>
              <a:ext cx="34675" cy="173300"/>
            </a:xfrm>
            <a:custGeom>
              <a:avLst/>
              <a:gdLst/>
              <a:ahLst/>
              <a:cxnLst/>
              <a:rect l="l" t="t" r="r" b="b"/>
              <a:pathLst>
                <a:path w="1387" h="6932" extrusionOk="0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72"/>
            <p:cNvSpPr/>
            <p:nvPr/>
          </p:nvSpPr>
          <p:spPr>
            <a:xfrm>
              <a:off x="-23354375" y="3270600"/>
              <a:ext cx="34675" cy="173300"/>
            </a:xfrm>
            <a:custGeom>
              <a:avLst/>
              <a:gdLst/>
              <a:ahLst/>
              <a:cxnLst/>
              <a:rect l="l" t="t" r="r" b="b"/>
              <a:pathLst>
                <a:path w="1387" h="6932" extrusionOk="0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72"/>
            <p:cNvSpPr/>
            <p:nvPr/>
          </p:nvSpPr>
          <p:spPr>
            <a:xfrm>
              <a:off x="-23562300" y="3148525"/>
              <a:ext cx="191400" cy="296150"/>
            </a:xfrm>
            <a:custGeom>
              <a:avLst/>
              <a:gdLst/>
              <a:ahLst/>
              <a:cxnLst/>
              <a:rect l="l" t="t" r="r" b="b"/>
              <a:pathLst>
                <a:path w="7656" h="11846" extrusionOk="0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30" name="Google Shape;7530;p72"/>
          <p:cNvSpPr/>
          <p:nvPr/>
        </p:nvSpPr>
        <p:spPr>
          <a:xfrm>
            <a:off x="7087484" y="3397507"/>
            <a:ext cx="356586" cy="353876"/>
          </a:xfrm>
          <a:custGeom>
            <a:avLst/>
            <a:gdLst/>
            <a:ahLst/>
            <a:cxnLst/>
            <a:rect l="l" t="t" r="r" b="b"/>
            <a:pathLst>
              <a:path w="11973" h="11882" extrusionOk="0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31" name="Google Shape;7531;p72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7532" name="Google Shape;7532;p72"/>
            <p:cNvSpPr/>
            <p:nvPr/>
          </p:nvSpPr>
          <p:spPr>
            <a:xfrm>
              <a:off x="-23615075" y="3954250"/>
              <a:ext cx="296175" cy="193775"/>
            </a:xfrm>
            <a:custGeom>
              <a:avLst/>
              <a:gdLst/>
              <a:ahLst/>
              <a:cxnLst/>
              <a:rect l="l" t="t" r="r" b="b"/>
              <a:pathLst>
                <a:path w="11847" h="7751" extrusionOk="0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72"/>
            <p:cNvSpPr/>
            <p:nvPr/>
          </p:nvSpPr>
          <p:spPr>
            <a:xfrm>
              <a:off x="-23615075" y="3906200"/>
              <a:ext cx="77200" cy="77225"/>
            </a:xfrm>
            <a:custGeom>
              <a:avLst/>
              <a:gdLst/>
              <a:ahLst/>
              <a:cxnLst/>
              <a:rect l="l" t="t" r="r" b="b"/>
              <a:pathLst>
                <a:path w="3088" h="3089" extrusionOk="0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72"/>
            <p:cNvSpPr/>
            <p:nvPr/>
          </p:nvSpPr>
          <p:spPr>
            <a:xfrm>
              <a:off x="-23543400" y="4167700"/>
              <a:ext cx="153600" cy="17350"/>
            </a:xfrm>
            <a:custGeom>
              <a:avLst/>
              <a:gdLst/>
              <a:ahLst/>
              <a:cxnLst/>
              <a:rect l="l" t="t" r="r" b="b"/>
              <a:pathLst>
                <a:path w="6144" h="694" extrusionOk="0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35" name="Google Shape;7535;p72"/>
          <p:cNvSpPr/>
          <p:nvPr/>
        </p:nvSpPr>
        <p:spPr>
          <a:xfrm>
            <a:off x="6207743" y="4290395"/>
            <a:ext cx="351880" cy="350957"/>
          </a:xfrm>
          <a:custGeom>
            <a:avLst/>
            <a:gdLst/>
            <a:ahLst/>
            <a:cxnLst/>
            <a:rect l="l" t="t" r="r" b="b"/>
            <a:pathLst>
              <a:path w="11815" h="11784" extrusionOk="0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36" name="Google Shape;7536;p72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7537" name="Google Shape;7537;p72"/>
            <p:cNvSpPr/>
            <p:nvPr/>
          </p:nvSpPr>
          <p:spPr>
            <a:xfrm>
              <a:off x="-26798650" y="3175500"/>
              <a:ext cx="115000" cy="114025"/>
            </a:xfrm>
            <a:custGeom>
              <a:avLst/>
              <a:gdLst/>
              <a:ahLst/>
              <a:cxnLst/>
              <a:rect l="l" t="t" r="r" b="b"/>
              <a:pathLst>
                <a:path w="4600" h="4561" extrusionOk="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72"/>
            <p:cNvSpPr/>
            <p:nvPr/>
          </p:nvSpPr>
          <p:spPr>
            <a:xfrm>
              <a:off x="-26980600" y="3325725"/>
              <a:ext cx="168575" cy="145725"/>
            </a:xfrm>
            <a:custGeom>
              <a:avLst/>
              <a:gdLst/>
              <a:ahLst/>
              <a:cxnLst/>
              <a:rect l="l" t="t" r="r" b="b"/>
              <a:pathLst>
                <a:path w="6743" h="5829" extrusionOk="0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72"/>
            <p:cNvSpPr/>
            <p:nvPr/>
          </p:nvSpPr>
          <p:spPr>
            <a:xfrm>
              <a:off x="-26893950" y="3226500"/>
              <a:ext cx="159125" cy="137850"/>
            </a:xfrm>
            <a:custGeom>
              <a:avLst/>
              <a:gdLst/>
              <a:ahLst/>
              <a:cxnLst/>
              <a:rect l="l" t="t" r="r" b="b"/>
              <a:pathLst>
                <a:path w="6365" h="5514" extrusionOk="0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40" name="Google Shape;7540;p72"/>
          <p:cNvSpPr/>
          <p:nvPr/>
        </p:nvSpPr>
        <p:spPr>
          <a:xfrm>
            <a:off x="6660447" y="1989089"/>
            <a:ext cx="309649" cy="351910"/>
          </a:xfrm>
          <a:custGeom>
            <a:avLst/>
            <a:gdLst/>
            <a:ahLst/>
            <a:cxnLst/>
            <a:rect l="l" t="t" r="r" b="b"/>
            <a:pathLst>
              <a:path w="10397" h="11816" extrusionOk="0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41" name="Google Shape;7541;p72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7542" name="Google Shape;7542;p72"/>
            <p:cNvSpPr/>
            <p:nvPr/>
          </p:nvSpPr>
          <p:spPr>
            <a:xfrm>
              <a:off x="-26978225" y="3951875"/>
              <a:ext cx="173300" cy="155975"/>
            </a:xfrm>
            <a:custGeom>
              <a:avLst/>
              <a:gdLst/>
              <a:ahLst/>
              <a:cxnLst/>
              <a:rect l="l" t="t" r="r" b="b"/>
              <a:pathLst>
                <a:path w="6932" h="6239" extrusionOk="0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72"/>
            <p:cNvSpPr/>
            <p:nvPr/>
          </p:nvSpPr>
          <p:spPr>
            <a:xfrm>
              <a:off x="-26981375" y="4124375"/>
              <a:ext cx="174075" cy="70125"/>
            </a:xfrm>
            <a:custGeom>
              <a:avLst/>
              <a:gdLst/>
              <a:ahLst/>
              <a:cxnLst/>
              <a:rect l="l" t="t" r="r" b="b"/>
              <a:pathLst>
                <a:path w="6963" h="2805" extrusionOk="0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72"/>
            <p:cNvSpPr/>
            <p:nvPr/>
          </p:nvSpPr>
          <p:spPr>
            <a:xfrm>
              <a:off x="-26790000" y="4002300"/>
              <a:ext cx="104775" cy="192200"/>
            </a:xfrm>
            <a:custGeom>
              <a:avLst/>
              <a:gdLst/>
              <a:ahLst/>
              <a:cxnLst/>
              <a:rect l="l" t="t" r="r" b="b"/>
              <a:pathLst>
                <a:path w="4191" h="7688" extrusionOk="0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45" name="Google Shape;7545;p72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7546" name="Google Shape;7546;p72"/>
            <p:cNvSpPr/>
            <p:nvPr/>
          </p:nvSpPr>
          <p:spPr>
            <a:xfrm>
              <a:off x="-24989225" y="3176075"/>
              <a:ext cx="87200" cy="122500"/>
            </a:xfrm>
            <a:custGeom>
              <a:avLst/>
              <a:gdLst/>
              <a:ahLst/>
              <a:cxnLst/>
              <a:rect l="l" t="t" r="r" b="b"/>
              <a:pathLst>
                <a:path w="3488" h="4900" extrusionOk="0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72"/>
            <p:cNvSpPr/>
            <p:nvPr/>
          </p:nvSpPr>
          <p:spPr>
            <a:xfrm>
              <a:off x="-25094250" y="3179225"/>
              <a:ext cx="295400" cy="291450"/>
            </a:xfrm>
            <a:custGeom>
              <a:avLst/>
              <a:gdLst/>
              <a:ahLst/>
              <a:cxnLst/>
              <a:rect l="l" t="t" r="r" b="b"/>
              <a:pathLst>
                <a:path w="11816" h="11658" extrusionOk="0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72"/>
            <p:cNvSpPr/>
            <p:nvPr/>
          </p:nvSpPr>
          <p:spPr>
            <a:xfrm>
              <a:off x="-24989225" y="3350975"/>
              <a:ext cx="87200" cy="122850"/>
            </a:xfrm>
            <a:custGeom>
              <a:avLst/>
              <a:gdLst/>
              <a:ahLst/>
              <a:cxnLst/>
              <a:rect l="l" t="t" r="r" b="b"/>
              <a:pathLst>
                <a:path w="3488" h="4914" extrusionOk="0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49" name="Google Shape;7549;p72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7550" name="Google Shape;7550;p72"/>
            <p:cNvSpPr/>
            <p:nvPr/>
          </p:nvSpPr>
          <p:spPr>
            <a:xfrm>
              <a:off x="-24990275" y="35809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72"/>
            <p:cNvSpPr/>
            <p:nvPr/>
          </p:nvSpPr>
          <p:spPr>
            <a:xfrm>
              <a:off x="-25041475" y="3668350"/>
              <a:ext cx="52025" cy="52000"/>
            </a:xfrm>
            <a:custGeom>
              <a:avLst/>
              <a:gdLst/>
              <a:ahLst/>
              <a:cxnLst/>
              <a:rect l="l" t="t" r="r" b="b"/>
              <a:pathLst>
                <a:path w="2081" h="2080" extrusionOk="0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72"/>
            <p:cNvSpPr/>
            <p:nvPr/>
          </p:nvSpPr>
          <p:spPr>
            <a:xfrm>
              <a:off x="-25094250" y="3547050"/>
              <a:ext cx="224500" cy="295375"/>
            </a:xfrm>
            <a:custGeom>
              <a:avLst/>
              <a:gdLst/>
              <a:ahLst/>
              <a:cxnLst/>
              <a:rect l="l" t="t" r="r" b="b"/>
              <a:pathLst>
                <a:path w="8980" h="11815" extrusionOk="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72"/>
            <p:cNvSpPr/>
            <p:nvPr/>
          </p:nvSpPr>
          <p:spPr>
            <a:xfrm>
              <a:off x="-24851650" y="3582300"/>
              <a:ext cx="52800" cy="190825"/>
            </a:xfrm>
            <a:custGeom>
              <a:avLst/>
              <a:gdLst/>
              <a:ahLst/>
              <a:cxnLst/>
              <a:rect l="l" t="t" r="r" b="b"/>
              <a:pathLst>
                <a:path w="2112" h="7633" extrusionOk="0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72"/>
            <p:cNvSpPr/>
            <p:nvPr/>
          </p:nvSpPr>
          <p:spPr>
            <a:xfrm>
              <a:off x="-24850875" y="3788050"/>
              <a:ext cx="52025" cy="53600"/>
            </a:xfrm>
            <a:custGeom>
              <a:avLst/>
              <a:gdLst/>
              <a:ahLst/>
              <a:cxnLst/>
              <a:rect l="l" t="t" r="r" b="b"/>
              <a:pathLst>
                <a:path w="2081" h="2144" extrusionOk="0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55" name="Google Shape;7555;p72"/>
          <p:cNvSpPr/>
          <p:nvPr/>
        </p:nvSpPr>
        <p:spPr>
          <a:xfrm>
            <a:off x="5303415" y="3903536"/>
            <a:ext cx="352833" cy="241864"/>
          </a:xfrm>
          <a:custGeom>
            <a:avLst/>
            <a:gdLst/>
            <a:ahLst/>
            <a:cxnLst/>
            <a:rect l="l" t="t" r="r" b="b"/>
            <a:pathLst>
              <a:path w="11847" h="8121" extrusionOk="0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56" name="Google Shape;7556;p72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7557" name="Google Shape;7557;p72"/>
            <p:cNvSpPr/>
            <p:nvPr/>
          </p:nvSpPr>
          <p:spPr>
            <a:xfrm>
              <a:off x="-23192925" y="3251700"/>
              <a:ext cx="192225" cy="105550"/>
            </a:xfrm>
            <a:custGeom>
              <a:avLst/>
              <a:gdLst/>
              <a:ahLst/>
              <a:cxnLst/>
              <a:rect l="l" t="t" r="r" b="b"/>
              <a:pathLst>
                <a:path w="7689" h="4222" extrusionOk="0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72"/>
            <p:cNvSpPr/>
            <p:nvPr/>
          </p:nvSpPr>
          <p:spPr>
            <a:xfrm>
              <a:off x="-23193700" y="3200500"/>
              <a:ext cx="192200" cy="106350"/>
            </a:xfrm>
            <a:custGeom>
              <a:avLst/>
              <a:gdLst/>
              <a:ahLst/>
              <a:cxnLst/>
              <a:rect l="l" t="t" r="r" b="b"/>
              <a:pathLst>
                <a:path w="7688" h="4254" extrusionOk="0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72"/>
            <p:cNvSpPr/>
            <p:nvPr/>
          </p:nvSpPr>
          <p:spPr>
            <a:xfrm>
              <a:off x="-23245675" y="3148525"/>
              <a:ext cx="296150" cy="296150"/>
            </a:xfrm>
            <a:custGeom>
              <a:avLst/>
              <a:gdLst/>
              <a:ahLst/>
              <a:cxnLst/>
              <a:rect l="l" t="t" r="r" b="b"/>
              <a:pathLst>
                <a:path w="11846" h="11846" extrusionOk="0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60" name="Google Shape;7560;p72"/>
          <p:cNvSpPr/>
          <p:nvPr/>
        </p:nvSpPr>
        <p:spPr>
          <a:xfrm>
            <a:off x="7577658" y="3398490"/>
            <a:ext cx="269323" cy="351910"/>
          </a:xfrm>
          <a:custGeom>
            <a:avLst/>
            <a:gdLst/>
            <a:ahLst/>
            <a:cxnLst/>
            <a:rect l="l" t="t" r="r" b="b"/>
            <a:pathLst>
              <a:path w="9043" h="11816" extrusionOk="0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61" name="Google Shape;7561;p72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7562" name="Google Shape;7562;p72"/>
            <p:cNvSpPr/>
            <p:nvPr/>
          </p:nvSpPr>
          <p:spPr>
            <a:xfrm>
              <a:off x="-23106275" y="39589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72"/>
            <p:cNvSpPr/>
            <p:nvPr/>
          </p:nvSpPr>
          <p:spPr>
            <a:xfrm>
              <a:off x="-23106275" y="399285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72"/>
            <p:cNvSpPr/>
            <p:nvPr/>
          </p:nvSpPr>
          <p:spPr>
            <a:xfrm>
              <a:off x="-23106275" y="4062950"/>
              <a:ext cx="18150" cy="34675"/>
            </a:xfrm>
            <a:custGeom>
              <a:avLst/>
              <a:gdLst/>
              <a:ahLst/>
              <a:cxnLst/>
              <a:rect l="l" t="t" r="r" b="b"/>
              <a:pathLst>
                <a:path w="726" h="1387" extrusionOk="0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72"/>
            <p:cNvSpPr/>
            <p:nvPr/>
          </p:nvSpPr>
          <p:spPr>
            <a:xfrm>
              <a:off x="-23070825" y="3940850"/>
              <a:ext cx="52775" cy="26825"/>
            </a:xfrm>
            <a:custGeom>
              <a:avLst/>
              <a:gdLst/>
              <a:ahLst/>
              <a:cxnLst/>
              <a:rect l="l" t="t" r="r" b="b"/>
              <a:pathLst>
                <a:path w="2111" h="1073" extrusionOk="0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72"/>
            <p:cNvSpPr/>
            <p:nvPr/>
          </p:nvSpPr>
          <p:spPr>
            <a:xfrm>
              <a:off x="-23106275" y="3923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72"/>
            <p:cNvSpPr/>
            <p:nvPr/>
          </p:nvSpPr>
          <p:spPr>
            <a:xfrm>
              <a:off x="-23106275" y="40275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72"/>
            <p:cNvSpPr/>
            <p:nvPr/>
          </p:nvSpPr>
          <p:spPr>
            <a:xfrm>
              <a:off x="-23244900" y="3888100"/>
              <a:ext cx="295375" cy="296150"/>
            </a:xfrm>
            <a:custGeom>
              <a:avLst/>
              <a:gdLst/>
              <a:ahLst/>
              <a:cxnLst/>
              <a:rect l="l" t="t" r="r" b="b"/>
              <a:pathLst>
                <a:path w="11815" h="11846" extrusionOk="0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72"/>
            <p:cNvSpPr/>
            <p:nvPr/>
          </p:nvSpPr>
          <p:spPr>
            <a:xfrm>
              <a:off x="-23070825" y="3975525"/>
              <a:ext cx="43325" cy="26800"/>
            </a:xfrm>
            <a:custGeom>
              <a:avLst/>
              <a:gdLst/>
              <a:ahLst/>
              <a:cxnLst/>
              <a:rect l="l" t="t" r="r" b="b"/>
              <a:pathLst>
                <a:path w="1733" h="1072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72"/>
            <p:cNvSpPr/>
            <p:nvPr/>
          </p:nvSpPr>
          <p:spPr>
            <a:xfrm>
              <a:off x="-23158250" y="4097600"/>
              <a:ext cx="121300" cy="52000"/>
            </a:xfrm>
            <a:custGeom>
              <a:avLst/>
              <a:gdLst/>
              <a:ahLst/>
              <a:cxnLst/>
              <a:rect l="l" t="t" r="r" b="b"/>
              <a:pathLst>
                <a:path w="4852" h="2080" extrusionOk="0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72"/>
            <p:cNvSpPr/>
            <p:nvPr/>
          </p:nvSpPr>
          <p:spPr>
            <a:xfrm>
              <a:off x="-23176375" y="3940850"/>
              <a:ext cx="52800" cy="26825"/>
            </a:xfrm>
            <a:custGeom>
              <a:avLst/>
              <a:gdLst/>
              <a:ahLst/>
              <a:cxnLst/>
              <a:rect l="l" t="t" r="r" b="b"/>
              <a:pathLst>
                <a:path w="2112" h="1073" extrusionOk="0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72"/>
            <p:cNvSpPr/>
            <p:nvPr/>
          </p:nvSpPr>
          <p:spPr>
            <a:xfrm>
              <a:off x="-23166125" y="3976300"/>
              <a:ext cx="44125" cy="26800"/>
            </a:xfrm>
            <a:custGeom>
              <a:avLst/>
              <a:gdLst/>
              <a:ahLst/>
              <a:cxnLst/>
              <a:rect l="l" t="t" r="r" b="b"/>
              <a:pathLst>
                <a:path w="1765" h="1072" extrusionOk="0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73" name="Google Shape;7573;p72"/>
          <p:cNvSpPr/>
          <p:nvPr/>
        </p:nvSpPr>
        <p:spPr>
          <a:xfrm>
            <a:off x="6612202" y="4288988"/>
            <a:ext cx="353786" cy="353757"/>
          </a:xfrm>
          <a:custGeom>
            <a:avLst/>
            <a:gdLst/>
            <a:ahLst/>
            <a:cxnLst/>
            <a:rect l="l" t="t" r="r" b="b"/>
            <a:pathLst>
              <a:path w="11879" h="11878" extrusionOk="0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7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" name="Google Shape;7578;p73"/>
          <p:cNvSpPr txBox="1">
            <a:spLocks noGrp="1"/>
          </p:cNvSpPr>
          <p:nvPr>
            <p:ph type="title" idx="4294967295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79" name="Google Shape;7579;p73"/>
          <p:cNvSpPr txBox="1">
            <a:spLocks noGrp="1"/>
          </p:cNvSpPr>
          <p:nvPr>
            <p:ph type="title" idx="4294967295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80" name="Google Shape;7580;p73"/>
          <p:cNvSpPr/>
          <p:nvPr/>
        </p:nvSpPr>
        <p:spPr>
          <a:xfrm>
            <a:off x="849879" y="1532849"/>
            <a:ext cx="367261" cy="366364"/>
          </a:xfrm>
          <a:custGeom>
            <a:avLst/>
            <a:gdLst/>
            <a:ahLst/>
            <a:cxnLst/>
            <a:rect l="l" t="t" r="r" b="b"/>
            <a:pathLst>
              <a:path w="12697" h="12666" extrusionOk="0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81" name="Google Shape;7581;p73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7582" name="Google Shape;7582;p73"/>
            <p:cNvSpPr/>
            <p:nvPr/>
          </p:nvSpPr>
          <p:spPr>
            <a:xfrm>
              <a:off x="-65145700" y="3769150"/>
              <a:ext cx="275675" cy="275700"/>
            </a:xfrm>
            <a:custGeom>
              <a:avLst/>
              <a:gdLst/>
              <a:ahLst/>
              <a:cxnLst/>
              <a:rect l="l" t="t" r="r" b="b"/>
              <a:pathLst>
                <a:path w="11027" h="11028" extrusionOk="0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73"/>
            <p:cNvSpPr/>
            <p:nvPr/>
          </p:nvSpPr>
          <p:spPr>
            <a:xfrm>
              <a:off x="-64977150" y="3727425"/>
              <a:ext cx="148875" cy="147300"/>
            </a:xfrm>
            <a:custGeom>
              <a:avLst/>
              <a:gdLst/>
              <a:ahLst/>
              <a:cxnLst/>
              <a:rect l="l" t="t" r="r" b="b"/>
              <a:pathLst>
                <a:path w="5955" h="5892" extrusionOk="0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84" name="Google Shape;7584;p73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7585" name="Google Shape;7585;p73"/>
            <p:cNvSpPr/>
            <p:nvPr/>
          </p:nvSpPr>
          <p:spPr>
            <a:xfrm>
              <a:off x="-65079550" y="4183450"/>
              <a:ext cx="185900" cy="185900"/>
            </a:xfrm>
            <a:custGeom>
              <a:avLst/>
              <a:gdLst/>
              <a:ahLst/>
              <a:cxnLst/>
              <a:rect l="l" t="t" r="r" b="b"/>
              <a:pathLst>
                <a:path w="7436" h="7436" extrusionOk="0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73"/>
            <p:cNvSpPr/>
            <p:nvPr/>
          </p:nvSpPr>
          <p:spPr>
            <a:xfrm>
              <a:off x="-65039375" y="4094450"/>
              <a:ext cx="104775" cy="19700"/>
            </a:xfrm>
            <a:custGeom>
              <a:avLst/>
              <a:gdLst/>
              <a:ahLst/>
              <a:cxnLst/>
              <a:rect l="l" t="t" r="r" b="b"/>
              <a:pathLst>
                <a:path w="4191" h="788" extrusionOk="0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73"/>
            <p:cNvSpPr/>
            <p:nvPr/>
          </p:nvSpPr>
          <p:spPr>
            <a:xfrm>
              <a:off x="-65144125" y="4121025"/>
              <a:ext cx="311900" cy="290850"/>
            </a:xfrm>
            <a:custGeom>
              <a:avLst/>
              <a:gdLst/>
              <a:ahLst/>
              <a:cxnLst/>
              <a:rect l="l" t="t" r="r" b="b"/>
              <a:pathLst>
                <a:path w="12476" h="11634" extrusionOk="0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88" name="Google Shape;7588;p73"/>
          <p:cNvSpPr/>
          <p:nvPr/>
        </p:nvSpPr>
        <p:spPr>
          <a:xfrm>
            <a:off x="3057429" y="1531476"/>
            <a:ext cx="369083" cy="369112"/>
          </a:xfrm>
          <a:custGeom>
            <a:avLst/>
            <a:gdLst/>
            <a:ahLst/>
            <a:cxnLst/>
            <a:rect l="l" t="t" r="r" b="b"/>
            <a:pathLst>
              <a:path w="12760" h="12761" extrusionOk="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89" name="Google Shape;7589;p73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7590" name="Google Shape;7590;p73"/>
            <p:cNvSpPr/>
            <p:nvPr/>
          </p:nvSpPr>
          <p:spPr>
            <a:xfrm>
              <a:off x="-63126250" y="3744075"/>
              <a:ext cx="195925" cy="192875"/>
            </a:xfrm>
            <a:custGeom>
              <a:avLst/>
              <a:gdLst/>
              <a:ahLst/>
              <a:cxnLst/>
              <a:rect l="l" t="t" r="r" b="b"/>
              <a:pathLst>
                <a:path w="7837" h="7715" extrusionOk="0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73"/>
            <p:cNvSpPr/>
            <p:nvPr/>
          </p:nvSpPr>
          <p:spPr>
            <a:xfrm>
              <a:off x="-63190025" y="381405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73"/>
            <p:cNvSpPr/>
            <p:nvPr/>
          </p:nvSpPr>
          <p:spPr>
            <a:xfrm>
              <a:off x="-63250675" y="3751050"/>
              <a:ext cx="311125" cy="311125"/>
            </a:xfrm>
            <a:custGeom>
              <a:avLst/>
              <a:gdLst/>
              <a:ahLst/>
              <a:cxnLst/>
              <a:rect l="l" t="t" r="r" b="b"/>
              <a:pathLst>
                <a:path w="12445" h="12445" extrusionOk="0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93" name="Google Shape;7593;p73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7594" name="Google Shape;7594;p73"/>
            <p:cNvSpPr/>
            <p:nvPr/>
          </p:nvSpPr>
          <p:spPr>
            <a:xfrm>
              <a:off x="-63007300" y="4153725"/>
              <a:ext cx="30725" cy="29750"/>
            </a:xfrm>
            <a:custGeom>
              <a:avLst/>
              <a:gdLst/>
              <a:ahLst/>
              <a:cxnLst/>
              <a:rect l="l" t="t" r="r" b="b"/>
              <a:pathLst>
                <a:path w="1229" h="1190" extrusionOk="0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73"/>
            <p:cNvSpPr/>
            <p:nvPr/>
          </p:nvSpPr>
          <p:spPr>
            <a:xfrm>
              <a:off x="-63203425" y="4159025"/>
              <a:ext cx="222925" cy="222150"/>
            </a:xfrm>
            <a:custGeom>
              <a:avLst/>
              <a:gdLst/>
              <a:ahLst/>
              <a:cxnLst/>
              <a:rect l="l" t="t" r="r" b="b"/>
              <a:pathLst>
                <a:path w="8917" h="8886" extrusionOk="0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73"/>
            <p:cNvSpPr/>
            <p:nvPr/>
          </p:nvSpPr>
          <p:spPr>
            <a:xfrm>
              <a:off x="-63102600" y="4401625"/>
              <a:ext cx="20500" cy="26000"/>
            </a:xfrm>
            <a:custGeom>
              <a:avLst/>
              <a:gdLst/>
              <a:ahLst/>
              <a:cxnLst/>
              <a:rect l="l" t="t" r="r" b="b"/>
              <a:pathLst>
                <a:path w="820" h="1040" extrusionOk="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73"/>
            <p:cNvSpPr/>
            <p:nvPr/>
          </p:nvSpPr>
          <p:spPr>
            <a:xfrm>
              <a:off x="-63006525" y="4354350"/>
              <a:ext cx="29950" cy="29975"/>
            </a:xfrm>
            <a:custGeom>
              <a:avLst/>
              <a:gdLst/>
              <a:ahLst/>
              <a:cxnLst/>
              <a:rect l="l" t="t" r="r" b="b"/>
              <a:pathLst>
                <a:path w="1198" h="1199" extrusionOk="0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73"/>
            <p:cNvSpPr/>
            <p:nvPr/>
          </p:nvSpPr>
          <p:spPr>
            <a:xfrm>
              <a:off x="-62960825" y="4258275"/>
              <a:ext cx="27575" cy="20500"/>
            </a:xfrm>
            <a:custGeom>
              <a:avLst/>
              <a:gdLst/>
              <a:ahLst/>
              <a:cxnLst/>
              <a:rect l="l" t="t" r="r" b="b"/>
              <a:pathLst>
                <a:path w="1103" h="820" extrusionOk="0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73"/>
            <p:cNvSpPr/>
            <p:nvPr/>
          </p:nvSpPr>
          <p:spPr>
            <a:xfrm>
              <a:off x="-63250675" y="4259050"/>
              <a:ext cx="26800" cy="20500"/>
            </a:xfrm>
            <a:custGeom>
              <a:avLst/>
              <a:gdLst/>
              <a:ahLst/>
              <a:cxnLst/>
              <a:rect l="l" t="t" r="r" b="b"/>
              <a:pathLst>
                <a:path w="1072" h="820" extrusionOk="0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73"/>
            <p:cNvSpPr/>
            <p:nvPr/>
          </p:nvSpPr>
          <p:spPr>
            <a:xfrm>
              <a:off x="-63208950" y="4354350"/>
              <a:ext cx="29175" cy="29975"/>
            </a:xfrm>
            <a:custGeom>
              <a:avLst/>
              <a:gdLst/>
              <a:ahLst/>
              <a:cxnLst/>
              <a:rect l="l" t="t" r="r" b="b"/>
              <a:pathLst>
                <a:path w="1167" h="1199" extrusionOk="0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73"/>
            <p:cNvSpPr/>
            <p:nvPr/>
          </p:nvSpPr>
          <p:spPr>
            <a:xfrm>
              <a:off x="-63208150" y="4153725"/>
              <a:ext cx="30725" cy="29750"/>
            </a:xfrm>
            <a:custGeom>
              <a:avLst/>
              <a:gdLst/>
              <a:ahLst/>
              <a:cxnLst/>
              <a:rect l="l" t="t" r="r" b="b"/>
              <a:pathLst>
                <a:path w="1229" h="1190" extrusionOk="0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73"/>
            <p:cNvSpPr/>
            <p:nvPr/>
          </p:nvSpPr>
          <p:spPr>
            <a:xfrm>
              <a:off x="-63102600" y="4110200"/>
              <a:ext cx="20500" cy="27600"/>
            </a:xfrm>
            <a:custGeom>
              <a:avLst/>
              <a:gdLst/>
              <a:ahLst/>
              <a:cxnLst/>
              <a:rect l="l" t="t" r="r" b="b"/>
              <a:pathLst>
                <a:path w="820" h="1104" extrusionOk="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03" name="Google Shape;7603;p73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7604" name="Google Shape;7604;p73"/>
            <p:cNvSpPr/>
            <p:nvPr/>
          </p:nvSpPr>
          <p:spPr>
            <a:xfrm>
              <a:off x="-61165050" y="355887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73"/>
            <p:cNvSpPr/>
            <p:nvPr/>
          </p:nvSpPr>
          <p:spPr>
            <a:xfrm>
              <a:off x="-61247750" y="347617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73"/>
            <p:cNvSpPr/>
            <p:nvPr/>
          </p:nvSpPr>
          <p:spPr>
            <a:xfrm>
              <a:off x="-61351725" y="3372400"/>
              <a:ext cx="310350" cy="310150"/>
            </a:xfrm>
            <a:custGeom>
              <a:avLst/>
              <a:gdLst/>
              <a:ahLst/>
              <a:cxnLst/>
              <a:rect l="l" t="t" r="r" b="b"/>
              <a:pathLst>
                <a:path w="12414" h="12406" extrusionOk="0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07" name="Google Shape;7607;p73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7608" name="Google Shape;7608;p73"/>
            <p:cNvSpPr/>
            <p:nvPr/>
          </p:nvSpPr>
          <p:spPr>
            <a:xfrm>
              <a:off x="-61200500" y="3875475"/>
              <a:ext cx="41775" cy="41000"/>
            </a:xfrm>
            <a:custGeom>
              <a:avLst/>
              <a:gdLst/>
              <a:ahLst/>
              <a:cxnLst/>
              <a:rect l="l" t="t" r="r" b="b"/>
              <a:pathLst>
                <a:path w="1671" h="1640" extrusionOk="0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73"/>
            <p:cNvSpPr/>
            <p:nvPr/>
          </p:nvSpPr>
          <p:spPr>
            <a:xfrm>
              <a:off x="-61293425" y="3813275"/>
              <a:ext cx="192975" cy="165425"/>
            </a:xfrm>
            <a:custGeom>
              <a:avLst/>
              <a:gdLst/>
              <a:ahLst/>
              <a:cxnLst/>
              <a:rect l="l" t="t" r="r" b="b"/>
              <a:pathLst>
                <a:path w="7719" h="6617" extrusionOk="0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73"/>
            <p:cNvSpPr/>
            <p:nvPr/>
          </p:nvSpPr>
          <p:spPr>
            <a:xfrm>
              <a:off x="-61354875" y="3751050"/>
              <a:ext cx="316650" cy="288275"/>
            </a:xfrm>
            <a:custGeom>
              <a:avLst/>
              <a:gdLst/>
              <a:ahLst/>
              <a:cxnLst/>
              <a:rect l="l" t="t" r="r" b="b"/>
              <a:pathLst>
                <a:path w="12666" h="11531" extrusionOk="0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1" name="Google Shape;7611;p73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7612" name="Google Shape;7612;p73"/>
            <p:cNvSpPr/>
            <p:nvPr/>
          </p:nvSpPr>
          <p:spPr>
            <a:xfrm>
              <a:off x="-61172925" y="4240150"/>
              <a:ext cx="62225" cy="145750"/>
            </a:xfrm>
            <a:custGeom>
              <a:avLst/>
              <a:gdLst/>
              <a:ahLst/>
              <a:cxnLst/>
              <a:rect l="l" t="t" r="r" b="b"/>
              <a:pathLst>
                <a:path w="2489" h="5830" extrusionOk="0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73"/>
            <p:cNvSpPr/>
            <p:nvPr/>
          </p:nvSpPr>
          <p:spPr>
            <a:xfrm>
              <a:off x="-61354875" y="4101525"/>
              <a:ext cx="316650" cy="317450"/>
            </a:xfrm>
            <a:custGeom>
              <a:avLst/>
              <a:gdLst/>
              <a:ahLst/>
              <a:cxnLst/>
              <a:rect l="l" t="t" r="r" b="b"/>
              <a:pathLst>
                <a:path w="12666" h="12698" extrusionOk="0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4" name="Google Shape;7614;p73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7615" name="Google Shape;7615;p73"/>
            <p:cNvSpPr/>
            <p:nvPr/>
          </p:nvSpPr>
          <p:spPr>
            <a:xfrm>
              <a:off x="-59403925" y="3522625"/>
              <a:ext cx="21275" cy="20500"/>
            </a:xfrm>
            <a:custGeom>
              <a:avLst/>
              <a:gdLst/>
              <a:ahLst/>
              <a:cxnLst/>
              <a:rect l="l" t="t" r="r" b="b"/>
              <a:pathLst>
                <a:path w="851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73"/>
            <p:cNvSpPr/>
            <p:nvPr/>
          </p:nvSpPr>
          <p:spPr>
            <a:xfrm>
              <a:off x="-5936217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73"/>
            <p:cNvSpPr/>
            <p:nvPr/>
          </p:nvSpPr>
          <p:spPr>
            <a:xfrm>
              <a:off x="-5932122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73"/>
            <p:cNvSpPr/>
            <p:nvPr/>
          </p:nvSpPr>
          <p:spPr>
            <a:xfrm>
              <a:off x="-5927947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73"/>
            <p:cNvSpPr/>
            <p:nvPr/>
          </p:nvSpPr>
          <p:spPr>
            <a:xfrm>
              <a:off x="-59470075" y="3418825"/>
              <a:ext cx="317425" cy="206225"/>
            </a:xfrm>
            <a:custGeom>
              <a:avLst/>
              <a:gdLst/>
              <a:ahLst/>
              <a:cxnLst/>
              <a:rect l="l" t="t" r="r" b="b"/>
              <a:pathLst>
                <a:path w="12697" h="8249" extrusionOk="0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73"/>
            <p:cNvSpPr/>
            <p:nvPr/>
          </p:nvSpPr>
          <p:spPr>
            <a:xfrm>
              <a:off x="-5923852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73"/>
            <p:cNvSpPr/>
            <p:nvPr/>
          </p:nvSpPr>
          <p:spPr>
            <a:xfrm>
              <a:off x="-59292875" y="3308975"/>
              <a:ext cx="106350" cy="41400"/>
            </a:xfrm>
            <a:custGeom>
              <a:avLst/>
              <a:gdLst/>
              <a:ahLst/>
              <a:cxnLst/>
              <a:rect l="l" t="t" r="r" b="b"/>
              <a:pathLst>
                <a:path w="4254" h="1656" extrusionOk="0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73"/>
            <p:cNvSpPr/>
            <p:nvPr/>
          </p:nvSpPr>
          <p:spPr>
            <a:xfrm>
              <a:off x="-59214100" y="3371400"/>
              <a:ext cx="62225" cy="68550"/>
            </a:xfrm>
            <a:custGeom>
              <a:avLst/>
              <a:gdLst/>
              <a:ahLst/>
              <a:cxnLst/>
              <a:rect l="l" t="t" r="r" b="b"/>
              <a:pathLst>
                <a:path w="2489" h="2742" extrusionOk="0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73"/>
            <p:cNvSpPr/>
            <p:nvPr/>
          </p:nvSpPr>
          <p:spPr>
            <a:xfrm>
              <a:off x="-59297600" y="3392600"/>
              <a:ext cx="62250" cy="48150"/>
            </a:xfrm>
            <a:custGeom>
              <a:avLst/>
              <a:gdLst/>
              <a:ahLst/>
              <a:cxnLst/>
              <a:rect l="l" t="t" r="r" b="b"/>
              <a:pathLst>
                <a:path w="2490" h="1926" extrusionOk="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24" name="Google Shape;7624;p73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7625" name="Google Shape;7625;p73"/>
            <p:cNvSpPr/>
            <p:nvPr/>
          </p:nvSpPr>
          <p:spPr>
            <a:xfrm>
              <a:off x="-64764500" y="3388725"/>
              <a:ext cx="272550" cy="272550"/>
            </a:xfrm>
            <a:custGeom>
              <a:avLst/>
              <a:gdLst/>
              <a:ahLst/>
              <a:cxnLst/>
              <a:rect l="l" t="t" r="r" b="b"/>
              <a:pathLst>
                <a:path w="10902" h="10902" extrusionOk="0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73"/>
            <p:cNvSpPr/>
            <p:nvPr/>
          </p:nvSpPr>
          <p:spPr>
            <a:xfrm>
              <a:off x="-64568375" y="3361050"/>
              <a:ext cx="104775" cy="105675"/>
            </a:xfrm>
            <a:custGeom>
              <a:avLst/>
              <a:gdLst/>
              <a:ahLst/>
              <a:cxnLst/>
              <a:rect l="l" t="t" r="r" b="b"/>
              <a:pathLst>
                <a:path w="4191" h="4227" extrusionOk="0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73"/>
            <p:cNvSpPr/>
            <p:nvPr/>
          </p:nvSpPr>
          <p:spPr>
            <a:xfrm>
              <a:off x="-64645575" y="3596675"/>
              <a:ext cx="85100" cy="79575"/>
            </a:xfrm>
            <a:custGeom>
              <a:avLst/>
              <a:gdLst/>
              <a:ahLst/>
              <a:cxnLst/>
              <a:rect l="l" t="t" r="r" b="b"/>
              <a:pathLst>
                <a:path w="3404" h="3183" extrusionOk="0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73"/>
            <p:cNvSpPr/>
            <p:nvPr/>
          </p:nvSpPr>
          <p:spPr>
            <a:xfrm>
              <a:off x="-64781025" y="3456475"/>
              <a:ext cx="80350" cy="85075"/>
            </a:xfrm>
            <a:custGeom>
              <a:avLst/>
              <a:gdLst/>
              <a:ahLst/>
              <a:cxnLst/>
              <a:rect l="l" t="t" r="r" b="b"/>
              <a:pathLst>
                <a:path w="3214" h="3403" extrusionOk="0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29" name="Google Shape;7629;p73"/>
          <p:cNvSpPr/>
          <p:nvPr/>
        </p:nvSpPr>
        <p:spPr>
          <a:xfrm>
            <a:off x="1295604" y="1976311"/>
            <a:ext cx="367261" cy="365438"/>
          </a:xfrm>
          <a:custGeom>
            <a:avLst/>
            <a:gdLst/>
            <a:ahLst/>
            <a:cxnLst/>
            <a:rect l="l" t="t" r="r" b="b"/>
            <a:pathLst>
              <a:path w="12697" h="12634" extrusionOk="0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30" name="Google Shape;7630;p73"/>
          <p:cNvSpPr/>
          <p:nvPr/>
        </p:nvSpPr>
        <p:spPr>
          <a:xfrm>
            <a:off x="1322938" y="2404313"/>
            <a:ext cx="312592" cy="367261"/>
          </a:xfrm>
          <a:custGeom>
            <a:avLst/>
            <a:gdLst/>
            <a:ahLst/>
            <a:cxnLst/>
            <a:rect l="l" t="t" r="r" b="b"/>
            <a:pathLst>
              <a:path w="10807" h="12697" extrusionOk="0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31" name="Google Shape;7631;p73"/>
          <p:cNvSpPr/>
          <p:nvPr/>
        </p:nvSpPr>
        <p:spPr>
          <a:xfrm>
            <a:off x="3508223" y="1572954"/>
            <a:ext cx="366335" cy="286155"/>
          </a:xfrm>
          <a:custGeom>
            <a:avLst/>
            <a:gdLst/>
            <a:ahLst/>
            <a:cxnLst/>
            <a:rect l="l" t="t" r="r" b="b"/>
            <a:pathLst>
              <a:path w="12665" h="9893" extrusionOk="0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32" name="Google Shape;7632;p73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7633" name="Google Shape;7633;p73"/>
            <p:cNvSpPr/>
            <p:nvPr/>
          </p:nvSpPr>
          <p:spPr>
            <a:xfrm>
              <a:off x="-62890750" y="3747425"/>
              <a:ext cx="313500" cy="195825"/>
            </a:xfrm>
            <a:custGeom>
              <a:avLst/>
              <a:gdLst/>
              <a:ahLst/>
              <a:cxnLst/>
              <a:rect l="l" t="t" r="r" b="b"/>
              <a:pathLst>
                <a:path w="12540" h="7833" extrusionOk="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73"/>
            <p:cNvSpPr/>
            <p:nvPr/>
          </p:nvSpPr>
          <p:spPr>
            <a:xfrm>
              <a:off x="-62874975" y="3869075"/>
              <a:ext cx="315050" cy="196250"/>
            </a:xfrm>
            <a:custGeom>
              <a:avLst/>
              <a:gdLst/>
              <a:ahLst/>
              <a:cxnLst/>
              <a:rect l="l" t="t" r="r" b="b"/>
              <a:pathLst>
                <a:path w="12602" h="7850" extrusionOk="0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73"/>
            <p:cNvSpPr/>
            <p:nvPr/>
          </p:nvSpPr>
          <p:spPr>
            <a:xfrm>
              <a:off x="-62751325" y="3834525"/>
              <a:ext cx="15775" cy="26800"/>
            </a:xfrm>
            <a:custGeom>
              <a:avLst/>
              <a:gdLst/>
              <a:ahLst/>
              <a:cxnLst/>
              <a:rect l="l" t="t" r="r" b="b"/>
              <a:pathLst>
                <a:path w="631" h="1072" extrusionOk="0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73"/>
            <p:cNvSpPr/>
            <p:nvPr/>
          </p:nvSpPr>
          <p:spPr>
            <a:xfrm>
              <a:off x="-62715100" y="3950300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73"/>
            <p:cNvSpPr/>
            <p:nvPr/>
          </p:nvSpPr>
          <p:spPr>
            <a:xfrm>
              <a:off x="-62751325" y="3950300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73"/>
            <p:cNvSpPr/>
            <p:nvPr/>
          </p:nvSpPr>
          <p:spPr>
            <a:xfrm>
              <a:off x="-62822225" y="3881000"/>
              <a:ext cx="44125" cy="48075"/>
            </a:xfrm>
            <a:custGeom>
              <a:avLst/>
              <a:gdLst/>
              <a:ahLst/>
              <a:cxnLst/>
              <a:rect l="l" t="t" r="r" b="b"/>
              <a:pathLst>
                <a:path w="1765" h="1923" extrusionOk="0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73"/>
            <p:cNvSpPr/>
            <p:nvPr/>
          </p:nvSpPr>
          <p:spPr>
            <a:xfrm>
              <a:off x="-62715100" y="3833750"/>
              <a:ext cx="15775" cy="26800"/>
            </a:xfrm>
            <a:custGeom>
              <a:avLst/>
              <a:gdLst/>
              <a:ahLst/>
              <a:cxnLst/>
              <a:rect l="l" t="t" r="r" b="b"/>
              <a:pathLst>
                <a:path w="631" h="1072" extrusionOk="0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73"/>
            <p:cNvSpPr/>
            <p:nvPr/>
          </p:nvSpPr>
          <p:spPr>
            <a:xfrm>
              <a:off x="-62758425" y="3881000"/>
              <a:ext cx="22875" cy="48075"/>
            </a:xfrm>
            <a:custGeom>
              <a:avLst/>
              <a:gdLst/>
              <a:ahLst/>
              <a:cxnLst/>
              <a:rect l="l" t="t" r="r" b="b"/>
              <a:pathLst>
                <a:path w="915" h="1923" extrusionOk="0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73"/>
            <p:cNvSpPr/>
            <p:nvPr/>
          </p:nvSpPr>
          <p:spPr>
            <a:xfrm>
              <a:off x="-62715100" y="3809325"/>
              <a:ext cx="74850" cy="51225"/>
            </a:xfrm>
            <a:custGeom>
              <a:avLst/>
              <a:gdLst/>
              <a:ahLst/>
              <a:cxnLst/>
              <a:rect l="l" t="t" r="r" b="b"/>
              <a:pathLst>
                <a:path w="2994" h="2049" extrusionOk="0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73"/>
            <p:cNvSpPr/>
            <p:nvPr/>
          </p:nvSpPr>
          <p:spPr>
            <a:xfrm>
              <a:off x="-62715875" y="3950300"/>
              <a:ext cx="75625" cy="51225"/>
            </a:xfrm>
            <a:custGeom>
              <a:avLst/>
              <a:gdLst/>
              <a:ahLst/>
              <a:cxnLst/>
              <a:rect l="l" t="t" r="r" b="b"/>
              <a:pathLst>
                <a:path w="3025" h="2049" extrusionOk="0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73"/>
            <p:cNvSpPr/>
            <p:nvPr/>
          </p:nvSpPr>
          <p:spPr>
            <a:xfrm>
              <a:off x="-62811200" y="3949525"/>
              <a:ext cx="75650" cy="52000"/>
            </a:xfrm>
            <a:custGeom>
              <a:avLst/>
              <a:gdLst/>
              <a:ahLst/>
              <a:cxnLst/>
              <a:rect l="l" t="t" r="r" b="b"/>
              <a:pathLst>
                <a:path w="3026" h="2080" extrusionOk="0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73"/>
            <p:cNvSpPr/>
            <p:nvPr/>
          </p:nvSpPr>
          <p:spPr>
            <a:xfrm>
              <a:off x="-62673350" y="3881000"/>
              <a:ext cx="44125" cy="48075"/>
            </a:xfrm>
            <a:custGeom>
              <a:avLst/>
              <a:gdLst/>
              <a:ahLst/>
              <a:cxnLst/>
              <a:rect l="l" t="t" r="r" b="b"/>
              <a:pathLst>
                <a:path w="1765" h="1923" extrusionOk="0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73"/>
            <p:cNvSpPr/>
            <p:nvPr/>
          </p:nvSpPr>
          <p:spPr>
            <a:xfrm>
              <a:off x="-62810400" y="3810125"/>
              <a:ext cx="75625" cy="51200"/>
            </a:xfrm>
            <a:custGeom>
              <a:avLst/>
              <a:gdLst/>
              <a:ahLst/>
              <a:cxnLst/>
              <a:rect l="l" t="t" r="r" b="b"/>
              <a:pathLst>
                <a:path w="3025" h="2048" extrusionOk="0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73"/>
            <p:cNvSpPr/>
            <p:nvPr/>
          </p:nvSpPr>
          <p:spPr>
            <a:xfrm>
              <a:off x="-62715100" y="3881000"/>
              <a:ext cx="22850" cy="48075"/>
            </a:xfrm>
            <a:custGeom>
              <a:avLst/>
              <a:gdLst/>
              <a:ahLst/>
              <a:cxnLst/>
              <a:rect l="l" t="t" r="r" b="b"/>
              <a:pathLst>
                <a:path w="914" h="1923" extrusionOk="0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7" name="Google Shape;7647;p73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7648" name="Google Shape;7648;p73"/>
            <p:cNvSpPr/>
            <p:nvPr/>
          </p:nvSpPr>
          <p:spPr>
            <a:xfrm>
              <a:off x="-62884425" y="4325225"/>
              <a:ext cx="317425" cy="103200"/>
            </a:xfrm>
            <a:custGeom>
              <a:avLst/>
              <a:gdLst/>
              <a:ahLst/>
              <a:cxnLst/>
              <a:rect l="l" t="t" r="r" b="b"/>
              <a:pathLst>
                <a:path w="12697" h="4128" extrusionOk="0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73"/>
            <p:cNvSpPr/>
            <p:nvPr/>
          </p:nvSpPr>
          <p:spPr>
            <a:xfrm>
              <a:off x="-62884425" y="4111775"/>
              <a:ext cx="317425" cy="193000"/>
            </a:xfrm>
            <a:custGeom>
              <a:avLst/>
              <a:gdLst/>
              <a:ahLst/>
              <a:cxnLst/>
              <a:rect l="l" t="t" r="r" b="b"/>
              <a:pathLst>
                <a:path w="12697" h="7720" extrusionOk="0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50" name="Google Shape;7650;p73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7651" name="Google Shape;7651;p73"/>
            <p:cNvSpPr/>
            <p:nvPr/>
          </p:nvSpPr>
          <p:spPr>
            <a:xfrm>
              <a:off x="-60991000" y="3376900"/>
              <a:ext cx="315075" cy="311150"/>
            </a:xfrm>
            <a:custGeom>
              <a:avLst/>
              <a:gdLst/>
              <a:ahLst/>
              <a:cxnLst/>
              <a:rect l="l" t="t" r="r" b="b"/>
              <a:pathLst>
                <a:path w="12603" h="12446" extrusionOk="0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73"/>
            <p:cNvSpPr/>
            <p:nvPr/>
          </p:nvSpPr>
          <p:spPr>
            <a:xfrm>
              <a:off x="-60991775" y="3404275"/>
              <a:ext cx="174875" cy="89250"/>
            </a:xfrm>
            <a:custGeom>
              <a:avLst/>
              <a:gdLst/>
              <a:ahLst/>
              <a:cxnLst/>
              <a:rect l="l" t="t" r="r" b="b"/>
              <a:pathLst>
                <a:path w="6995" h="3570" extrusionOk="0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73"/>
            <p:cNvSpPr/>
            <p:nvPr/>
          </p:nvSpPr>
          <p:spPr>
            <a:xfrm>
              <a:off x="-60795650" y="3513975"/>
              <a:ext cx="89000" cy="173300"/>
            </a:xfrm>
            <a:custGeom>
              <a:avLst/>
              <a:gdLst/>
              <a:ahLst/>
              <a:cxnLst/>
              <a:rect l="l" t="t" r="r" b="b"/>
              <a:pathLst>
                <a:path w="3560" h="6932" extrusionOk="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54" name="Google Shape;7654;p73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7655" name="Google Shape;7655;p73"/>
            <p:cNvSpPr/>
            <p:nvPr/>
          </p:nvSpPr>
          <p:spPr>
            <a:xfrm>
              <a:off x="-60988625" y="3740800"/>
              <a:ext cx="311125" cy="310350"/>
            </a:xfrm>
            <a:custGeom>
              <a:avLst/>
              <a:gdLst/>
              <a:ahLst/>
              <a:cxnLst/>
              <a:rect l="l" t="t" r="r" b="b"/>
              <a:pathLst>
                <a:path w="12445" h="12414" extrusionOk="0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73"/>
            <p:cNvSpPr/>
            <p:nvPr/>
          </p:nvSpPr>
          <p:spPr>
            <a:xfrm>
              <a:off x="-60742100" y="3920375"/>
              <a:ext cx="68550" cy="55175"/>
            </a:xfrm>
            <a:custGeom>
              <a:avLst/>
              <a:gdLst/>
              <a:ahLst/>
              <a:cxnLst/>
              <a:rect l="l" t="t" r="r" b="b"/>
              <a:pathLst>
                <a:path w="2742" h="2207" extrusionOk="0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73"/>
            <p:cNvSpPr/>
            <p:nvPr/>
          </p:nvSpPr>
          <p:spPr>
            <a:xfrm>
              <a:off x="-60740525" y="3741600"/>
              <a:ext cx="68550" cy="158325"/>
            </a:xfrm>
            <a:custGeom>
              <a:avLst/>
              <a:gdLst/>
              <a:ahLst/>
              <a:cxnLst/>
              <a:rect l="l" t="t" r="r" b="b"/>
              <a:pathLst>
                <a:path w="2742" h="6333" extrusionOk="0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58" name="Google Shape;7658;p73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7659" name="Google Shape;7659;p73"/>
            <p:cNvSpPr/>
            <p:nvPr/>
          </p:nvSpPr>
          <p:spPr>
            <a:xfrm>
              <a:off x="-60987850" y="4355925"/>
              <a:ext cx="315875" cy="60675"/>
            </a:xfrm>
            <a:custGeom>
              <a:avLst/>
              <a:gdLst/>
              <a:ahLst/>
              <a:cxnLst/>
              <a:rect l="l" t="t" r="r" b="b"/>
              <a:pathLst>
                <a:path w="12635" h="2427" extrusionOk="0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73"/>
            <p:cNvSpPr/>
            <p:nvPr/>
          </p:nvSpPr>
          <p:spPr>
            <a:xfrm>
              <a:off x="-60987050" y="4100950"/>
              <a:ext cx="315850" cy="123475"/>
            </a:xfrm>
            <a:custGeom>
              <a:avLst/>
              <a:gdLst/>
              <a:ahLst/>
              <a:cxnLst/>
              <a:rect l="l" t="t" r="r" b="b"/>
              <a:pathLst>
                <a:path w="12634" h="4939" extrusionOk="0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73"/>
            <p:cNvSpPr/>
            <p:nvPr/>
          </p:nvSpPr>
          <p:spPr>
            <a:xfrm>
              <a:off x="-60757075" y="4245675"/>
              <a:ext cx="61475" cy="89025"/>
            </a:xfrm>
            <a:custGeom>
              <a:avLst/>
              <a:gdLst/>
              <a:ahLst/>
              <a:cxnLst/>
              <a:rect l="l" t="t" r="r" b="b"/>
              <a:pathLst>
                <a:path w="2459" h="3561" extrusionOk="0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73"/>
            <p:cNvSpPr/>
            <p:nvPr/>
          </p:nvSpPr>
          <p:spPr>
            <a:xfrm>
              <a:off x="-60861025" y="4245675"/>
              <a:ext cx="62225" cy="89025"/>
            </a:xfrm>
            <a:custGeom>
              <a:avLst/>
              <a:gdLst/>
              <a:ahLst/>
              <a:cxnLst/>
              <a:rect l="l" t="t" r="r" b="b"/>
              <a:pathLst>
                <a:path w="2489" h="3561" extrusionOk="0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73"/>
            <p:cNvSpPr/>
            <p:nvPr/>
          </p:nvSpPr>
          <p:spPr>
            <a:xfrm>
              <a:off x="-60964200" y="4245675"/>
              <a:ext cx="62225" cy="89025"/>
            </a:xfrm>
            <a:custGeom>
              <a:avLst/>
              <a:gdLst/>
              <a:ahLst/>
              <a:cxnLst/>
              <a:rect l="l" t="t" r="r" b="b"/>
              <a:pathLst>
                <a:path w="2489" h="3561" extrusionOk="0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4" name="Google Shape;7664;p73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7665" name="Google Shape;7665;p73"/>
            <p:cNvSpPr/>
            <p:nvPr/>
          </p:nvSpPr>
          <p:spPr>
            <a:xfrm>
              <a:off x="-59381875" y="3922750"/>
              <a:ext cx="79575" cy="29950"/>
            </a:xfrm>
            <a:custGeom>
              <a:avLst/>
              <a:gdLst/>
              <a:ahLst/>
              <a:cxnLst/>
              <a:rect l="l" t="t" r="r" b="b"/>
              <a:pathLst>
                <a:path w="3183" h="1198" extrusionOk="0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73"/>
            <p:cNvSpPr/>
            <p:nvPr/>
          </p:nvSpPr>
          <p:spPr>
            <a:xfrm>
              <a:off x="-59364550" y="3861525"/>
              <a:ext cx="43350" cy="40900"/>
            </a:xfrm>
            <a:custGeom>
              <a:avLst/>
              <a:gdLst/>
              <a:ahLst/>
              <a:cxnLst/>
              <a:rect l="l" t="t" r="r" b="b"/>
              <a:pathLst>
                <a:path w="1734" h="1636" extrusionOk="0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73"/>
            <p:cNvSpPr/>
            <p:nvPr/>
          </p:nvSpPr>
          <p:spPr>
            <a:xfrm>
              <a:off x="-59447250" y="3706150"/>
              <a:ext cx="319000" cy="308775"/>
            </a:xfrm>
            <a:custGeom>
              <a:avLst/>
              <a:gdLst/>
              <a:ahLst/>
              <a:cxnLst/>
              <a:rect l="l" t="t" r="r" b="b"/>
              <a:pathLst>
                <a:path w="12760" h="12351" extrusionOk="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73"/>
            <p:cNvSpPr/>
            <p:nvPr/>
          </p:nvSpPr>
          <p:spPr>
            <a:xfrm>
              <a:off x="-59293650" y="3740025"/>
              <a:ext cx="14175" cy="14200"/>
            </a:xfrm>
            <a:custGeom>
              <a:avLst/>
              <a:gdLst/>
              <a:ahLst/>
              <a:cxnLst/>
              <a:rect l="l" t="t" r="r" b="b"/>
              <a:pathLst>
                <a:path w="567" h="568" extrusionOk="0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9" name="Google Shape;7669;p73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7670" name="Google Shape;7670;p73"/>
            <p:cNvSpPr/>
            <p:nvPr/>
          </p:nvSpPr>
          <p:spPr>
            <a:xfrm>
              <a:off x="-64332100" y="3362225"/>
              <a:ext cx="170150" cy="199025"/>
            </a:xfrm>
            <a:custGeom>
              <a:avLst/>
              <a:gdLst/>
              <a:ahLst/>
              <a:cxnLst/>
              <a:rect l="l" t="t" r="r" b="b"/>
              <a:pathLst>
                <a:path w="6806" h="7961" extrusionOk="0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73"/>
            <p:cNvSpPr/>
            <p:nvPr/>
          </p:nvSpPr>
          <p:spPr>
            <a:xfrm>
              <a:off x="-64406125" y="3559050"/>
              <a:ext cx="318225" cy="117975"/>
            </a:xfrm>
            <a:custGeom>
              <a:avLst/>
              <a:gdLst/>
              <a:ahLst/>
              <a:cxnLst/>
              <a:rect l="l" t="t" r="r" b="b"/>
              <a:pathLst>
                <a:path w="12729" h="4719" extrusionOk="0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72" name="Google Shape;7672;p73"/>
          <p:cNvSpPr/>
          <p:nvPr/>
        </p:nvSpPr>
        <p:spPr>
          <a:xfrm>
            <a:off x="1801771" y="1975400"/>
            <a:ext cx="241524" cy="367261"/>
          </a:xfrm>
          <a:custGeom>
            <a:avLst/>
            <a:gdLst/>
            <a:ahLst/>
            <a:cxnLst/>
            <a:rect l="l" t="t" r="r" b="b"/>
            <a:pathLst>
              <a:path w="8350" h="12697" extrusionOk="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73" name="Google Shape;7673;p73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7674" name="Google Shape;7674;p73"/>
            <p:cNvSpPr/>
            <p:nvPr/>
          </p:nvSpPr>
          <p:spPr>
            <a:xfrm>
              <a:off x="-64410850" y="4348850"/>
              <a:ext cx="317425" cy="62250"/>
            </a:xfrm>
            <a:custGeom>
              <a:avLst/>
              <a:gdLst/>
              <a:ahLst/>
              <a:cxnLst/>
              <a:rect l="l" t="t" r="r" b="b"/>
              <a:pathLst>
                <a:path w="12697" h="2490" extrusionOk="0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73"/>
            <p:cNvSpPr/>
            <p:nvPr/>
          </p:nvSpPr>
          <p:spPr>
            <a:xfrm>
              <a:off x="-64315550" y="4094450"/>
              <a:ext cx="122100" cy="192200"/>
            </a:xfrm>
            <a:custGeom>
              <a:avLst/>
              <a:gdLst/>
              <a:ahLst/>
              <a:cxnLst/>
              <a:rect l="l" t="t" r="r" b="b"/>
              <a:pathLst>
                <a:path w="4884" h="7688" extrusionOk="0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73"/>
            <p:cNvSpPr/>
            <p:nvPr/>
          </p:nvSpPr>
          <p:spPr>
            <a:xfrm>
              <a:off x="-64335250" y="4307100"/>
              <a:ext cx="161500" cy="21300"/>
            </a:xfrm>
            <a:custGeom>
              <a:avLst/>
              <a:gdLst/>
              <a:ahLst/>
              <a:cxnLst/>
              <a:rect l="l" t="t" r="r" b="b"/>
              <a:pathLst>
                <a:path w="6460" h="852" extrusionOk="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77" name="Google Shape;7677;p73"/>
          <p:cNvSpPr/>
          <p:nvPr/>
        </p:nvSpPr>
        <p:spPr>
          <a:xfrm>
            <a:off x="3983247" y="1532300"/>
            <a:ext cx="319882" cy="367463"/>
          </a:xfrm>
          <a:custGeom>
            <a:avLst/>
            <a:gdLst/>
            <a:ahLst/>
            <a:cxnLst/>
            <a:rect l="l" t="t" r="r" b="b"/>
            <a:pathLst>
              <a:path w="11059" h="12704" extrusionOk="0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78" name="Google Shape;7678;p73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7679" name="Google Shape;7679;p73"/>
            <p:cNvSpPr/>
            <p:nvPr/>
          </p:nvSpPr>
          <p:spPr>
            <a:xfrm>
              <a:off x="-62334675" y="3884950"/>
              <a:ext cx="62250" cy="145725"/>
            </a:xfrm>
            <a:custGeom>
              <a:avLst/>
              <a:gdLst/>
              <a:ahLst/>
              <a:cxnLst/>
              <a:rect l="l" t="t" r="r" b="b"/>
              <a:pathLst>
                <a:path w="2490" h="5829" extrusionOk="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73"/>
            <p:cNvSpPr/>
            <p:nvPr/>
          </p:nvSpPr>
          <p:spPr>
            <a:xfrm>
              <a:off x="-62516625" y="3743175"/>
              <a:ext cx="315875" cy="318400"/>
            </a:xfrm>
            <a:custGeom>
              <a:avLst/>
              <a:gdLst/>
              <a:ahLst/>
              <a:cxnLst/>
              <a:rect l="l" t="t" r="r" b="b"/>
              <a:pathLst>
                <a:path w="12635" h="12736" extrusionOk="0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81" name="Google Shape;7681;p73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7682" name="Google Shape;7682;p73"/>
            <p:cNvSpPr/>
            <p:nvPr/>
          </p:nvSpPr>
          <p:spPr>
            <a:xfrm>
              <a:off x="-62414225" y="4203925"/>
              <a:ext cx="206375" cy="207175"/>
            </a:xfrm>
            <a:custGeom>
              <a:avLst/>
              <a:gdLst/>
              <a:ahLst/>
              <a:cxnLst/>
              <a:rect l="l" t="t" r="r" b="b"/>
              <a:pathLst>
                <a:path w="8255" h="8287" extrusionOk="0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73"/>
            <p:cNvSpPr/>
            <p:nvPr/>
          </p:nvSpPr>
          <p:spPr>
            <a:xfrm>
              <a:off x="-62511100" y="4129100"/>
              <a:ext cx="159900" cy="74850"/>
            </a:xfrm>
            <a:custGeom>
              <a:avLst/>
              <a:gdLst/>
              <a:ahLst/>
              <a:cxnLst/>
              <a:rect l="l" t="t" r="r" b="b"/>
              <a:pathLst>
                <a:path w="6396" h="2994" extrusionOk="0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73"/>
            <p:cNvSpPr/>
            <p:nvPr/>
          </p:nvSpPr>
          <p:spPr>
            <a:xfrm>
              <a:off x="-62511100" y="4207075"/>
              <a:ext cx="110275" cy="59875"/>
            </a:xfrm>
            <a:custGeom>
              <a:avLst/>
              <a:gdLst/>
              <a:ahLst/>
              <a:cxnLst/>
              <a:rect l="l" t="t" r="r" b="b"/>
              <a:pathLst>
                <a:path w="4411" h="2395" extrusionOk="0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73"/>
            <p:cNvSpPr/>
            <p:nvPr/>
          </p:nvSpPr>
          <p:spPr>
            <a:xfrm>
              <a:off x="-62511100" y="4329950"/>
              <a:ext cx="106350" cy="59875"/>
            </a:xfrm>
            <a:custGeom>
              <a:avLst/>
              <a:gdLst/>
              <a:ahLst/>
              <a:cxnLst/>
              <a:rect l="l" t="t" r="r" b="b"/>
              <a:pathLst>
                <a:path w="4254" h="2395" extrusionOk="0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73"/>
            <p:cNvSpPr/>
            <p:nvPr/>
          </p:nvSpPr>
          <p:spPr>
            <a:xfrm>
              <a:off x="-62511900" y="4268500"/>
              <a:ext cx="78000" cy="60675"/>
            </a:xfrm>
            <a:custGeom>
              <a:avLst/>
              <a:gdLst/>
              <a:ahLst/>
              <a:cxnLst/>
              <a:rect l="l" t="t" r="r" b="b"/>
              <a:pathLst>
                <a:path w="3120" h="2427" extrusionOk="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87" name="Google Shape;7687;p73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7688" name="Google Shape;7688;p73"/>
            <p:cNvSpPr/>
            <p:nvPr/>
          </p:nvSpPr>
          <p:spPr>
            <a:xfrm>
              <a:off x="-60535750" y="3495075"/>
              <a:ext cx="206375" cy="82725"/>
            </a:xfrm>
            <a:custGeom>
              <a:avLst/>
              <a:gdLst/>
              <a:ahLst/>
              <a:cxnLst/>
              <a:rect l="l" t="t" r="r" b="b"/>
              <a:pathLst>
                <a:path w="8255" h="3309" extrusionOk="0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73"/>
            <p:cNvSpPr/>
            <p:nvPr/>
          </p:nvSpPr>
          <p:spPr>
            <a:xfrm>
              <a:off x="-60432575" y="3367475"/>
              <a:ext cx="20500" cy="47275"/>
            </a:xfrm>
            <a:custGeom>
              <a:avLst/>
              <a:gdLst/>
              <a:ahLst/>
              <a:cxnLst/>
              <a:rect l="l" t="t" r="r" b="b"/>
              <a:pathLst>
                <a:path w="820" h="1891" extrusionOk="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73"/>
            <p:cNvSpPr/>
            <p:nvPr/>
          </p:nvSpPr>
          <p:spPr>
            <a:xfrm>
              <a:off x="-60535750" y="3367475"/>
              <a:ext cx="206375" cy="107150"/>
            </a:xfrm>
            <a:custGeom>
              <a:avLst/>
              <a:gdLst/>
              <a:ahLst/>
              <a:cxnLst/>
              <a:rect l="l" t="t" r="r" b="b"/>
              <a:pathLst>
                <a:path w="8255" h="4286" extrusionOk="0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73"/>
            <p:cNvSpPr/>
            <p:nvPr/>
          </p:nvSpPr>
          <p:spPr>
            <a:xfrm>
              <a:off x="-60597975" y="3368175"/>
              <a:ext cx="40200" cy="316725"/>
            </a:xfrm>
            <a:custGeom>
              <a:avLst/>
              <a:gdLst/>
              <a:ahLst/>
              <a:cxnLst/>
              <a:rect l="l" t="t" r="r" b="b"/>
              <a:pathLst>
                <a:path w="1608" h="12669" extrusionOk="0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73"/>
            <p:cNvSpPr/>
            <p:nvPr/>
          </p:nvSpPr>
          <p:spPr>
            <a:xfrm>
              <a:off x="-60535750" y="3597450"/>
              <a:ext cx="206375" cy="86675"/>
            </a:xfrm>
            <a:custGeom>
              <a:avLst/>
              <a:gdLst/>
              <a:ahLst/>
              <a:cxnLst/>
              <a:rect l="l" t="t" r="r" b="b"/>
              <a:pathLst>
                <a:path w="8255" h="3467" extrusionOk="0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93" name="Google Shape;7693;p73"/>
          <p:cNvSpPr/>
          <p:nvPr/>
        </p:nvSpPr>
        <p:spPr>
          <a:xfrm>
            <a:off x="2616264" y="3348731"/>
            <a:ext cx="369083" cy="365005"/>
          </a:xfrm>
          <a:custGeom>
            <a:avLst/>
            <a:gdLst/>
            <a:ahLst/>
            <a:cxnLst/>
            <a:rect l="l" t="t" r="r" b="b"/>
            <a:pathLst>
              <a:path w="12760" h="12619" extrusionOk="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94" name="Google Shape;7694;p73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7695" name="Google Shape;7695;p73"/>
            <p:cNvSpPr/>
            <p:nvPr/>
          </p:nvSpPr>
          <p:spPr>
            <a:xfrm>
              <a:off x="-60463275" y="4249600"/>
              <a:ext cx="61450" cy="60675"/>
            </a:xfrm>
            <a:custGeom>
              <a:avLst/>
              <a:gdLst/>
              <a:ahLst/>
              <a:cxnLst/>
              <a:rect l="l" t="t" r="r" b="b"/>
              <a:pathLst>
                <a:path w="2458" h="2427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73"/>
            <p:cNvSpPr/>
            <p:nvPr/>
          </p:nvSpPr>
          <p:spPr>
            <a:xfrm>
              <a:off x="-60526300" y="4249600"/>
              <a:ext cx="48075" cy="60675"/>
            </a:xfrm>
            <a:custGeom>
              <a:avLst/>
              <a:gdLst/>
              <a:ahLst/>
              <a:cxnLst/>
              <a:rect l="l" t="t" r="r" b="b"/>
              <a:pathLst>
                <a:path w="1923" h="2427" extrusionOk="0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73"/>
            <p:cNvSpPr/>
            <p:nvPr/>
          </p:nvSpPr>
          <p:spPr>
            <a:xfrm>
              <a:off x="-60621600" y="4145650"/>
              <a:ext cx="316650" cy="226850"/>
            </a:xfrm>
            <a:custGeom>
              <a:avLst/>
              <a:gdLst/>
              <a:ahLst/>
              <a:cxnLst/>
              <a:rect l="l" t="t" r="r" b="b"/>
              <a:pathLst>
                <a:path w="12666" h="9074" extrusionOk="0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8" name="Google Shape;7698;p73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7699" name="Google Shape;7699;p73"/>
            <p:cNvSpPr/>
            <p:nvPr/>
          </p:nvSpPr>
          <p:spPr>
            <a:xfrm>
              <a:off x="-59400775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73"/>
            <p:cNvSpPr/>
            <p:nvPr/>
          </p:nvSpPr>
          <p:spPr>
            <a:xfrm>
              <a:off x="-59400000" y="4084200"/>
              <a:ext cx="89825" cy="212700"/>
            </a:xfrm>
            <a:custGeom>
              <a:avLst/>
              <a:gdLst/>
              <a:ahLst/>
              <a:cxnLst/>
              <a:rect l="l" t="t" r="r" b="b"/>
              <a:pathLst>
                <a:path w="3593" h="8508" extrusionOk="0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73"/>
            <p:cNvSpPr/>
            <p:nvPr/>
          </p:nvSpPr>
          <p:spPr>
            <a:xfrm>
              <a:off x="-59290500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73"/>
            <p:cNvSpPr/>
            <p:nvPr/>
          </p:nvSpPr>
          <p:spPr>
            <a:xfrm>
              <a:off x="-59290500" y="4084200"/>
              <a:ext cx="89800" cy="212700"/>
            </a:xfrm>
            <a:custGeom>
              <a:avLst/>
              <a:gdLst/>
              <a:ahLst/>
              <a:cxnLst/>
              <a:rect l="l" t="t" r="r" b="b"/>
              <a:pathLst>
                <a:path w="3592" h="8508" extrusionOk="0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73"/>
            <p:cNvSpPr/>
            <p:nvPr/>
          </p:nvSpPr>
          <p:spPr>
            <a:xfrm>
              <a:off x="-59181025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73"/>
            <p:cNvSpPr/>
            <p:nvPr/>
          </p:nvSpPr>
          <p:spPr>
            <a:xfrm>
              <a:off x="-59179450" y="4084200"/>
              <a:ext cx="89800" cy="212700"/>
            </a:xfrm>
            <a:custGeom>
              <a:avLst/>
              <a:gdLst/>
              <a:ahLst/>
              <a:cxnLst/>
              <a:rect l="l" t="t" r="r" b="b"/>
              <a:pathLst>
                <a:path w="3592" h="8508" extrusionOk="0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05" name="Google Shape;7705;p73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7706" name="Google Shape;7706;p73"/>
            <p:cNvSpPr/>
            <p:nvPr/>
          </p:nvSpPr>
          <p:spPr>
            <a:xfrm>
              <a:off x="-63980025" y="3532875"/>
              <a:ext cx="185900" cy="144150"/>
            </a:xfrm>
            <a:custGeom>
              <a:avLst/>
              <a:gdLst/>
              <a:ahLst/>
              <a:cxnLst/>
              <a:rect l="l" t="t" r="r" b="b"/>
              <a:pathLst>
                <a:path w="7436" h="5766" extrusionOk="0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73"/>
            <p:cNvSpPr/>
            <p:nvPr/>
          </p:nvSpPr>
          <p:spPr>
            <a:xfrm>
              <a:off x="-64044600" y="3360375"/>
              <a:ext cx="315850" cy="152825"/>
            </a:xfrm>
            <a:custGeom>
              <a:avLst/>
              <a:gdLst/>
              <a:ahLst/>
              <a:cxnLst/>
              <a:rect l="l" t="t" r="r" b="b"/>
              <a:pathLst>
                <a:path w="12634" h="6113" extrusionOk="0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73"/>
            <p:cNvSpPr/>
            <p:nvPr/>
          </p:nvSpPr>
          <p:spPr>
            <a:xfrm>
              <a:off x="-63945375" y="3408425"/>
              <a:ext cx="117375" cy="103200"/>
            </a:xfrm>
            <a:custGeom>
              <a:avLst/>
              <a:gdLst/>
              <a:ahLst/>
              <a:cxnLst/>
              <a:rect l="l" t="t" r="r" b="b"/>
              <a:pathLst>
                <a:path w="4695" h="4128" extrusionOk="0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09" name="Google Shape;7709;p73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7710" name="Google Shape;7710;p73"/>
            <p:cNvSpPr/>
            <p:nvPr/>
          </p:nvSpPr>
          <p:spPr>
            <a:xfrm>
              <a:off x="-64022550" y="3912500"/>
              <a:ext cx="270175" cy="90600"/>
            </a:xfrm>
            <a:custGeom>
              <a:avLst/>
              <a:gdLst/>
              <a:ahLst/>
              <a:cxnLst/>
              <a:rect l="l" t="t" r="r" b="b"/>
              <a:pathLst>
                <a:path w="10807" h="3624" extrusionOk="0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73"/>
            <p:cNvSpPr/>
            <p:nvPr/>
          </p:nvSpPr>
          <p:spPr>
            <a:xfrm>
              <a:off x="-64000500" y="4023550"/>
              <a:ext cx="227650" cy="21300"/>
            </a:xfrm>
            <a:custGeom>
              <a:avLst/>
              <a:gdLst/>
              <a:ahLst/>
              <a:cxnLst/>
              <a:rect l="l" t="t" r="r" b="b"/>
              <a:pathLst>
                <a:path w="9106" h="852" extrusionOk="0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73"/>
            <p:cNvSpPr/>
            <p:nvPr/>
          </p:nvSpPr>
          <p:spPr>
            <a:xfrm>
              <a:off x="-63960325" y="3727425"/>
              <a:ext cx="144925" cy="165425"/>
            </a:xfrm>
            <a:custGeom>
              <a:avLst/>
              <a:gdLst/>
              <a:ahLst/>
              <a:cxnLst/>
              <a:rect l="l" t="t" r="r" b="b"/>
              <a:pathLst>
                <a:path w="5797" h="6617" extrusionOk="0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3" name="Google Shape;7713;p73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7714" name="Google Shape;7714;p73"/>
            <p:cNvSpPr/>
            <p:nvPr/>
          </p:nvSpPr>
          <p:spPr>
            <a:xfrm>
              <a:off x="-63933550" y="4328375"/>
              <a:ext cx="93750" cy="40975"/>
            </a:xfrm>
            <a:custGeom>
              <a:avLst/>
              <a:gdLst/>
              <a:ahLst/>
              <a:cxnLst/>
              <a:rect l="l" t="t" r="r" b="b"/>
              <a:pathLst>
                <a:path w="3750" h="1639" extrusionOk="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73"/>
            <p:cNvSpPr/>
            <p:nvPr/>
          </p:nvSpPr>
          <p:spPr>
            <a:xfrm>
              <a:off x="-63980025" y="4135400"/>
              <a:ext cx="185900" cy="234725"/>
            </a:xfrm>
            <a:custGeom>
              <a:avLst/>
              <a:gdLst/>
              <a:ahLst/>
              <a:cxnLst/>
              <a:rect l="l" t="t" r="r" b="b"/>
              <a:pathLst>
                <a:path w="7436" h="9389" extrusionOk="0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73"/>
            <p:cNvSpPr/>
            <p:nvPr/>
          </p:nvSpPr>
          <p:spPr>
            <a:xfrm>
              <a:off x="-64001300" y="4389800"/>
              <a:ext cx="228450" cy="21300"/>
            </a:xfrm>
            <a:custGeom>
              <a:avLst/>
              <a:gdLst/>
              <a:ahLst/>
              <a:cxnLst/>
              <a:rect l="l" t="t" r="r" b="b"/>
              <a:pathLst>
                <a:path w="9138" h="852" extrusionOk="0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73"/>
            <p:cNvSpPr/>
            <p:nvPr/>
          </p:nvSpPr>
          <p:spPr>
            <a:xfrm>
              <a:off x="-64001300" y="4093650"/>
              <a:ext cx="226875" cy="20500"/>
            </a:xfrm>
            <a:custGeom>
              <a:avLst/>
              <a:gdLst/>
              <a:ahLst/>
              <a:cxnLst/>
              <a:rect l="l" t="t" r="r" b="b"/>
              <a:pathLst>
                <a:path w="9075" h="820" extrusionOk="0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8" name="Google Shape;7718;p73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7719" name="Google Shape;7719;p73"/>
            <p:cNvSpPr/>
            <p:nvPr/>
          </p:nvSpPr>
          <p:spPr>
            <a:xfrm>
              <a:off x="-62085775" y="3653375"/>
              <a:ext cx="185875" cy="41075"/>
            </a:xfrm>
            <a:custGeom>
              <a:avLst/>
              <a:gdLst/>
              <a:ahLst/>
              <a:cxnLst/>
              <a:rect l="l" t="t" r="r" b="b"/>
              <a:pathLst>
                <a:path w="7435" h="1643" extrusionOk="0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73"/>
            <p:cNvSpPr/>
            <p:nvPr/>
          </p:nvSpPr>
          <p:spPr>
            <a:xfrm>
              <a:off x="-62148800" y="3377700"/>
              <a:ext cx="311125" cy="254425"/>
            </a:xfrm>
            <a:custGeom>
              <a:avLst/>
              <a:gdLst/>
              <a:ahLst/>
              <a:cxnLst/>
              <a:rect l="l" t="t" r="r" b="b"/>
              <a:pathLst>
                <a:path w="12445" h="10177" extrusionOk="0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21" name="Google Shape;7721;p73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7722" name="Google Shape;7722;p73"/>
            <p:cNvSpPr/>
            <p:nvPr/>
          </p:nvSpPr>
          <p:spPr>
            <a:xfrm>
              <a:off x="-61992850" y="3743950"/>
              <a:ext cx="63825" cy="69150"/>
            </a:xfrm>
            <a:custGeom>
              <a:avLst/>
              <a:gdLst/>
              <a:ahLst/>
              <a:cxnLst/>
              <a:rect l="l" t="t" r="r" b="b"/>
              <a:pathLst>
                <a:path w="2553" h="2766" extrusionOk="0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73"/>
            <p:cNvSpPr/>
            <p:nvPr/>
          </p:nvSpPr>
          <p:spPr>
            <a:xfrm>
              <a:off x="-62154300" y="3785700"/>
              <a:ext cx="318200" cy="275700"/>
            </a:xfrm>
            <a:custGeom>
              <a:avLst/>
              <a:gdLst/>
              <a:ahLst/>
              <a:cxnLst/>
              <a:rect l="l" t="t" r="r" b="b"/>
              <a:pathLst>
                <a:path w="12728" h="11028" extrusionOk="0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24" name="Google Shape;7724;p73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7725" name="Google Shape;7725;p73"/>
            <p:cNvSpPr/>
            <p:nvPr/>
          </p:nvSpPr>
          <p:spPr>
            <a:xfrm>
              <a:off x="-62151950" y="4407925"/>
              <a:ext cx="318225" cy="20500"/>
            </a:xfrm>
            <a:custGeom>
              <a:avLst/>
              <a:gdLst/>
              <a:ahLst/>
              <a:cxnLst/>
              <a:rect l="l" t="t" r="r" b="b"/>
              <a:pathLst>
                <a:path w="12729" h="820" extrusionOk="0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73"/>
            <p:cNvSpPr/>
            <p:nvPr/>
          </p:nvSpPr>
          <p:spPr>
            <a:xfrm>
              <a:off x="-62151950" y="4283475"/>
              <a:ext cx="84300" cy="104000"/>
            </a:xfrm>
            <a:custGeom>
              <a:avLst/>
              <a:gdLst/>
              <a:ahLst/>
              <a:cxnLst/>
              <a:rect l="l" t="t" r="r" b="b"/>
              <a:pathLst>
                <a:path w="3372" h="4160" extrusionOk="0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73"/>
            <p:cNvSpPr/>
            <p:nvPr/>
          </p:nvSpPr>
          <p:spPr>
            <a:xfrm>
              <a:off x="-62033800" y="4111775"/>
              <a:ext cx="82725" cy="275700"/>
            </a:xfrm>
            <a:custGeom>
              <a:avLst/>
              <a:gdLst/>
              <a:ahLst/>
              <a:cxnLst/>
              <a:rect l="l" t="t" r="r" b="b"/>
              <a:pathLst>
                <a:path w="3309" h="11028" extrusionOk="0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73"/>
            <p:cNvSpPr/>
            <p:nvPr/>
          </p:nvSpPr>
          <p:spPr>
            <a:xfrm>
              <a:off x="-61916450" y="4200775"/>
              <a:ext cx="82725" cy="186700"/>
            </a:xfrm>
            <a:custGeom>
              <a:avLst/>
              <a:gdLst/>
              <a:ahLst/>
              <a:cxnLst/>
              <a:rect l="l" t="t" r="r" b="b"/>
              <a:pathLst>
                <a:path w="3309" h="7468" extrusionOk="0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29" name="Google Shape;7729;p73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7730" name="Google Shape;7730;p73"/>
            <p:cNvSpPr/>
            <p:nvPr/>
          </p:nvSpPr>
          <p:spPr>
            <a:xfrm>
              <a:off x="-60219125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73"/>
            <p:cNvSpPr/>
            <p:nvPr/>
          </p:nvSpPr>
          <p:spPr>
            <a:xfrm>
              <a:off x="-60156900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73"/>
            <p:cNvSpPr/>
            <p:nvPr/>
          </p:nvSpPr>
          <p:spPr>
            <a:xfrm>
              <a:off x="-60094675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73"/>
            <p:cNvSpPr/>
            <p:nvPr/>
          </p:nvSpPr>
          <p:spPr>
            <a:xfrm>
              <a:off x="-60254550" y="3478525"/>
              <a:ext cx="318200" cy="206375"/>
            </a:xfrm>
            <a:custGeom>
              <a:avLst/>
              <a:gdLst/>
              <a:ahLst/>
              <a:cxnLst/>
              <a:rect l="l" t="t" r="r" b="b"/>
              <a:pathLst>
                <a:path w="12728" h="8255" extrusionOk="0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34" name="Google Shape;7734;p73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7735" name="Google Shape;7735;p73"/>
            <p:cNvSpPr/>
            <p:nvPr/>
          </p:nvSpPr>
          <p:spPr>
            <a:xfrm>
              <a:off x="-60218325" y="3733825"/>
              <a:ext cx="235525" cy="316550"/>
            </a:xfrm>
            <a:custGeom>
              <a:avLst/>
              <a:gdLst/>
              <a:ahLst/>
              <a:cxnLst/>
              <a:rect l="l" t="t" r="r" b="b"/>
              <a:pathLst>
                <a:path w="9421" h="12662" extrusionOk="0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73"/>
            <p:cNvSpPr/>
            <p:nvPr/>
          </p:nvSpPr>
          <p:spPr>
            <a:xfrm>
              <a:off x="-60255350" y="3844775"/>
              <a:ext cx="34675" cy="20500"/>
            </a:xfrm>
            <a:custGeom>
              <a:avLst/>
              <a:gdLst/>
              <a:ahLst/>
              <a:cxnLst/>
              <a:rect l="l" t="t" r="r" b="b"/>
              <a:pathLst>
                <a:path w="1387" h="820" extrusionOk="0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73"/>
            <p:cNvSpPr/>
            <p:nvPr/>
          </p:nvSpPr>
          <p:spPr>
            <a:xfrm>
              <a:off x="-59974175" y="3844775"/>
              <a:ext cx="35475" cy="20500"/>
            </a:xfrm>
            <a:custGeom>
              <a:avLst/>
              <a:gdLst/>
              <a:ahLst/>
              <a:cxnLst/>
              <a:rect l="l" t="t" r="r" b="b"/>
              <a:pathLst>
                <a:path w="1419" h="820" extrusionOk="0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73"/>
            <p:cNvSpPr/>
            <p:nvPr/>
          </p:nvSpPr>
          <p:spPr>
            <a:xfrm>
              <a:off x="-60212825" y="3939475"/>
              <a:ext cx="32325" cy="30350"/>
            </a:xfrm>
            <a:custGeom>
              <a:avLst/>
              <a:gdLst/>
              <a:ahLst/>
              <a:cxnLst/>
              <a:rect l="l" t="t" r="r" b="b"/>
              <a:pathLst>
                <a:path w="1293" h="1214" extrusionOk="0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73"/>
            <p:cNvSpPr/>
            <p:nvPr/>
          </p:nvSpPr>
          <p:spPr>
            <a:xfrm>
              <a:off x="-60012750" y="3739425"/>
              <a:ext cx="32300" cy="30350"/>
            </a:xfrm>
            <a:custGeom>
              <a:avLst/>
              <a:gdLst/>
              <a:ahLst/>
              <a:cxnLst/>
              <a:rect l="l" t="t" r="r" b="b"/>
              <a:pathLst>
                <a:path w="1292" h="1214" extrusionOk="0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73"/>
            <p:cNvSpPr/>
            <p:nvPr/>
          </p:nvSpPr>
          <p:spPr>
            <a:xfrm>
              <a:off x="-60012750" y="3939475"/>
              <a:ext cx="32300" cy="30350"/>
            </a:xfrm>
            <a:custGeom>
              <a:avLst/>
              <a:gdLst/>
              <a:ahLst/>
              <a:cxnLst/>
              <a:rect l="l" t="t" r="r" b="b"/>
              <a:pathLst>
                <a:path w="1292" h="1214" extrusionOk="0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73"/>
            <p:cNvSpPr/>
            <p:nvPr/>
          </p:nvSpPr>
          <p:spPr>
            <a:xfrm>
              <a:off x="-60212825" y="3739425"/>
              <a:ext cx="32325" cy="30350"/>
            </a:xfrm>
            <a:custGeom>
              <a:avLst/>
              <a:gdLst/>
              <a:ahLst/>
              <a:cxnLst/>
              <a:rect l="l" t="t" r="r" b="b"/>
              <a:pathLst>
                <a:path w="1293" h="1214" extrusionOk="0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42" name="Google Shape;7742;p73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7743" name="Google Shape;7743;p73"/>
            <p:cNvSpPr/>
            <p:nvPr/>
          </p:nvSpPr>
          <p:spPr>
            <a:xfrm>
              <a:off x="-60222275" y="4273225"/>
              <a:ext cx="63025" cy="144175"/>
            </a:xfrm>
            <a:custGeom>
              <a:avLst/>
              <a:gdLst/>
              <a:ahLst/>
              <a:cxnLst/>
              <a:rect l="l" t="t" r="r" b="b"/>
              <a:pathLst>
                <a:path w="2521" h="5767" extrusionOk="0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73"/>
            <p:cNvSpPr/>
            <p:nvPr/>
          </p:nvSpPr>
          <p:spPr>
            <a:xfrm>
              <a:off x="-60232500" y="4101525"/>
              <a:ext cx="268600" cy="315875"/>
            </a:xfrm>
            <a:custGeom>
              <a:avLst/>
              <a:gdLst/>
              <a:ahLst/>
              <a:cxnLst/>
              <a:rect l="l" t="t" r="r" b="b"/>
              <a:pathLst>
                <a:path w="10744" h="12635" extrusionOk="0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45" name="Google Shape;7745;p73"/>
          <p:cNvSpPr/>
          <p:nvPr/>
        </p:nvSpPr>
        <p:spPr>
          <a:xfrm>
            <a:off x="2179036" y="4275969"/>
            <a:ext cx="366335" cy="367290"/>
          </a:xfrm>
          <a:custGeom>
            <a:avLst/>
            <a:gdLst/>
            <a:ahLst/>
            <a:cxnLst/>
            <a:rect l="l" t="t" r="r" b="b"/>
            <a:pathLst>
              <a:path w="12665" h="12698" extrusionOk="0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46" name="Google Shape;7746;p73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7747" name="Google Shape;7747;p73"/>
            <p:cNvSpPr/>
            <p:nvPr/>
          </p:nvSpPr>
          <p:spPr>
            <a:xfrm>
              <a:off x="-63497200" y="3423400"/>
              <a:ext cx="40975" cy="40975"/>
            </a:xfrm>
            <a:custGeom>
              <a:avLst/>
              <a:gdLst/>
              <a:ahLst/>
              <a:cxnLst/>
              <a:rect l="l" t="t" r="r" b="b"/>
              <a:pathLst>
                <a:path w="1639" h="1639" extrusionOk="0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73"/>
            <p:cNvSpPr/>
            <p:nvPr/>
          </p:nvSpPr>
          <p:spPr>
            <a:xfrm>
              <a:off x="-63516900" y="3485625"/>
              <a:ext cx="79575" cy="29950"/>
            </a:xfrm>
            <a:custGeom>
              <a:avLst/>
              <a:gdLst/>
              <a:ahLst/>
              <a:cxnLst/>
              <a:rect l="l" t="t" r="r" b="b"/>
              <a:pathLst>
                <a:path w="3183" h="1198" extrusionOk="0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73"/>
            <p:cNvSpPr/>
            <p:nvPr/>
          </p:nvSpPr>
          <p:spPr>
            <a:xfrm>
              <a:off x="-63618500" y="3360375"/>
              <a:ext cx="256775" cy="256600"/>
            </a:xfrm>
            <a:custGeom>
              <a:avLst/>
              <a:gdLst/>
              <a:ahLst/>
              <a:cxnLst/>
              <a:rect l="l" t="t" r="r" b="b"/>
              <a:pathLst>
                <a:path w="10271" h="10264" extrusionOk="0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73"/>
            <p:cNvSpPr/>
            <p:nvPr/>
          </p:nvSpPr>
          <p:spPr>
            <a:xfrm>
              <a:off x="-63679950" y="3576200"/>
              <a:ext cx="102425" cy="100825"/>
            </a:xfrm>
            <a:custGeom>
              <a:avLst/>
              <a:gdLst/>
              <a:ahLst/>
              <a:cxnLst/>
              <a:rect l="l" t="t" r="r" b="b"/>
              <a:pathLst>
                <a:path w="4097" h="4033" extrusionOk="0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51" name="Google Shape;7751;p73"/>
          <p:cNvSpPr/>
          <p:nvPr/>
        </p:nvSpPr>
        <p:spPr>
          <a:xfrm>
            <a:off x="2623229" y="1975169"/>
            <a:ext cx="370009" cy="367724"/>
          </a:xfrm>
          <a:custGeom>
            <a:avLst/>
            <a:gdLst/>
            <a:ahLst/>
            <a:cxnLst/>
            <a:rect l="l" t="t" r="r" b="b"/>
            <a:pathLst>
              <a:path w="12792" h="12713" extrusionOk="0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52" name="Google Shape;7752;p73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7753" name="Google Shape;7753;p73"/>
            <p:cNvSpPr/>
            <p:nvPr/>
          </p:nvSpPr>
          <p:spPr>
            <a:xfrm>
              <a:off x="-63595650" y="4093450"/>
              <a:ext cx="236300" cy="230425"/>
            </a:xfrm>
            <a:custGeom>
              <a:avLst/>
              <a:gdLst/>
              <a:ahLst/>
              <a:cxnLst/>
              <a:rect l="l" t="t" r="r" b="b"/>
              <a:pathLst>
                <a:path w="9452" h="9217" extrusionOk="0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73"/>
            <p:cNvSpPr/>
            <p:nvPr/>
          </p:nvSpPr>
          <p:spPr>
            <a:xfrm>
              <a:off x="-63679950" y="4233850"/>
              <a:ext cx="177250" cy="177250"/>
            </a:xfrm>
            <a:custGeom>
              <a:avLst/>
              <a:gdLst/>
              <a:ahLst/>
              <a:cxnLst/>
              <a:rect l="l" t="t" r="r" b="b"/>
              <a:pathLst>
                <a:path w="7090" h="7090" extrusionOk="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73"/>
            <p:cNvSpPr/>
            <p:nvPr/>
          </p:nvSpPr>
          <p:spPr>
            <a:xfrm>
              <a:off x="-63548400" y="4348850"/>
              <a:ext cx="185900" cy="62250"/>
            </a:xfrm>
            <a:custGeom>
              <a:avLst/>
              <a:gdLst/>
              <a:ahLst/>
              <a:cxnLst/>
              <a:rect l="l" t="t" r="r" b="b"/>
              <a:pathLst>
                <a:path w="7436" h="2490" extrusionOk="0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56" name="Google Shape;7756;p73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7757" name="Google Shape;7757;p73"/>
            <p:cNvSpPr/>
            <p:nvPr/>
          </p:nvSpPr>
          <p:spPr>
            <a:xfrm>
              <a:off x="-61688025" y="3460400"/>
              <a:ext cx="124450" cy="51225"/>
            </a:xfrm>
            <a:custGeom>
              <a:avLst/>
              <a:gdLst/>
              <a:ahLst/>
              <a:cxnLst/>
              <a:rect l="l" t="t" r="r" b="b"/>
              <a:pathLst>
                <a:path w="4978" h="2049" extrusionOk="0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73"/>
            <p:cNvSpPr/>
            <p:nvPr/>
          </p:nvSpPr>
          <p:spPr>
            <a:xfrm>
              <a:off x="-61677800" y="3518900"/>
              <a:ext cx="104775" cy="61850"/>
            </a:xfrm>
            <a:custGeom>
              <a:avLst/>
              <a:gdLst/>
              <a:ahLst/>
              <a:cxnLst/>
              <a:rect l="l" t="t" r="r" b="b"/>
              <a:pathLst>
                <a:path w="4191" h="2474" extrusionOk="0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73"/>
            <p:cNvSpPr/>
            <p:nvPr/>
          </p:nvSpPr>
          <p:spPr>
            <a:xfrm>
              <a:off x="-61667550" y="3377700"/>
              <a:ext cx="82700" cy="82725"/>
            </a:xfrm>
            <a:custGeom>
              <a:avLst/>
              <a:gdLst/>
              <a:ahLst/>
              <a:cxnLst/>
              <a:rect l="l" t="t" r="r" b="b"/>
              <a:pathLst>
                <a:path w="3308" h="3309" extrusionOk="0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73"/>
            <p:cNvSpPr/>
            <p:nvPr/>
          </p:nvSpPr>
          <p:spPr>
            <a:xfrm>
              <a:off x="-61591150" y="3643150"/>
              <a:ext cx="123675" cy="51200"/>
            </a:xfrm>
            <a:custGeom>
              <a:avLst/>
              <a:gdLst/>
              <a:ahLst/>
              <a:cxnLst/>
              <a:rect l="l" t="t" r="r" b="b"/>
              <a:pathLst>
                <a:path w="4947" h="2048" extrusionOk="0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73"/>
            <p:cNvSpPr/>
            <p:nvPr/>
          </p:nvSpPr>
          <p:spPr>
            <a:xfrm>
              <a:off x="-61570675" y="35604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73"/>
            <p:cNvSpPr/>
            <p:nvPr/>
          </p:nvSpPr>
          <p:spPr>
            <a:xfrm>
              <a:off x="-61784125" y="3643925"/>
              <a:ext cx="124450" cy="51225"/>
            </a:xfrm>
            <a:custGeom>
              <a:avLst/>
              <a:gdLst/>
              <a:ahLst/>
              <a:cxnLst/>
              <a:rect l="l" t="t" r="r" b="b"/>
              <a:pathLst>
                <a:path w="4978" h="2049" extrusionOk="0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73"/>
            <p:cNvSpPr/>
            <p:nvPr/>
          </p:nvSpPr>
          <p:spPr>
            <a:xfrm>
              <a:off x="-61763650" y="35604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64" name="Google Shape;7764;p73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7765" name="Google Shape;7765;p73"/>
            <p:cNvSpPr/>
            <p:nvPr/>
          </p:nvSpPr>
          <p:spPr>
            <a:xfrm>
              <a:off x="-61783350" y="3743950"/>
              <a:ext cx="316650" cy="317450"/>
            </a:xfrm>
            <a:custGeom>
              <a:avLst/>
              <a:gdLst/>
              <a:ahLst/>
              <a:cxnLst/>
              <a:rect l="l" t="t" r="r" b="b"/>
              <a:pathLst>
                <a:path w="12666" h="12698" extrusionOk="0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73"/>
            <p:cNvSpPr/>
            <p:nvPr/>
          </p:nvSpPr>
          <p:spPr>
            <a:xfrm>
              <a:off x="-61739225" y="3833750"/>
              <a:ext cx="272525" cy="149675"/>
            </a:xfrm>
            <a:custGeom>
              <a:avLst/>
              <a:gdLst/>
              <a:ahLst/>
              <a:cxnLst/>
              <a:rect l="l" t="t" r="r" b="b"/>
              <a:pathLst>
                <a:path w="10901" h="5987" extrusionOk="0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67" name="Google Shape;7767;p73"/>
          <p:cNvSpPr/>
          <p:nvPr/>
        </p:nvSpPr>
        <p:spPr>
          <a:xfrm>
            <a:off x="1282887" y="3806407"/>
            <a:ext cx="366364" cy="366682"/>
          </a:xfrm>
          <a:custGeom>
            <a:avLst/>
            <a:gdLst/>
            <a:ahLst/>
            <a:cxnLst/>
            <a:rect l="l" t="t" r="r" b="b"/>
            <a:pathLst>
              <a:path w="12666" h="12677" extrusionOk="0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68" name="Google Shape;7768;p73"/>
          <p:cNvSpPr/>
          <p:nvPr/>
        </p:nvSpPr>
        <p:spPr>
          <a:xfrm>
            <a:off x="3505689" y="2907052"/>
            <a:ext cx="366364" cy="347563"/>
          </a:xfrm>
          <a:custGeom>
            <a:avLst/>
            <a:gdLst/>
            <a:ahLst/>
            <a:cxnLst/>
            <a:rect l="l" t="t" r="r" b="b"/>
            <a:pathLst>
              <a:path w="12666" h="12016" extrusionOk="0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69" name="Google Shape;7769;p73"/>
          <p:cNvSpPr/>
          <p:nvPr/>
        </p:nvSpPr>
        <p:spPr>
          <a:xfrm>
            <a:off x="3504778" y="3387693"/>
            <a:ext cx="368186" cy="287081"/>
          </a:xfrm>
          <a:custGeom>
            <a:avLst/>
            <a:gdLst/>
            <a:ahLst/>
            <a:cxnLst/>
            <a:rect l="l" t="t" r="r" b="b"/>
            <a:pathLst>
              <a:path w="12729" h="9925" extrusionOk="0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70" name="Google Shape;7770;p73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7771" name="Google Shape;7771;p73"/>
            <p:cNvSpPr/>
            <p:nvPr/>
          </p:nvSpPr>
          <p:spPr>
            <a:xfrm>
              <a:off x="-59869425" y="4102225"/>
              <a:ext cx="149675" cy="256825"/>
            </a:xfrm>
            <a:custGeom>
              <a:avLst/>
              <a:gdLst/>
              <a:ahLst/>
              <a:cxnLst/>
              <a:rect l="l" t="t" r="r" b="b"/>
              <a:pathLst>
                <a:path w="5987" h="10273" extrusionOk="0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73"/>
            <p:cNvSpPr/>
            <p:nvPr/>
          </p:nvSpPr>
          <p:spPr>
            <a:xfrm>
              <a:off x="-59811125" y="4322075"/>
              <a:ext cx="201650" cy="95325"/>
            </a:xfrm>
            <a:custGeom>
              <a:avLst/>
              <a:gdLst/>
              <a:ahLst/>
              <a:cxnLst/>
              <a:rect l="l" t="t" r="r" b="b"/>
              <a:pathLst>
                <a:path w="8066" h="3813" extrusionOk="0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73"/>
            <p:cNvSpPr/>
            <p:nvPr/>
          </p:nvSpPr>
          <p:spPr>
            <a:xfrm>
              <a:off x="-59700075" y="4102225"/>
              <a:ext cx="149675" cy="256525"/>
            </a:xfrm>
            <a:custGeom>
              <a:avLst/>
              <a:gdLst/>
              <a:ahLst/>
              <a:cxnLst/>
              <a:rect l="l" t="t" r="r" b="b"/>
              <a:pathLst>
                <a:path w="5987" h="10261" extrusionOk="0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73"/>
            <p:cNvSpPr/>
            <p:nvPr/>
          </p:nvSpPr>
          <p:spPr>
            <a:xfrm>
              <a:off x="-59742600" y="4187375"/>
              <a:ext cx="63025" cy="144950"/>
            </a:xfrm>
            <a:custGeom>
              <a:avLst/>
              <a:gdLst/>
              <a:ahLst/>
              <a:cxnLst/>
              <a:rect l="l" t="t" r="r" b="b"/>
              <a:pathLst>
                <a:path w="2521" h="5798" extrusionOk="0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75" name="Google Shape;7775;p73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7776" name="Google Shape;7776;p73"/>
            <p:cNvSpPr/>
            <p:nvPr/>
          </p:nvSpPr>
          <p:spPr>
            <a:xfrm>
              <a:off x="-59029025" y="371245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73"/>
            <p:cNvSpPr/>
            <p:nvPr/>
          </p:nvSpPr>
          <p:spPr>
            <a:xfrm>
              <a:off x="-58782500" y="3958175"/>
              <a:ext cx="70125" cy="69350"/>
            </a:xfrm>
            <a:custGeom>
              <a:avLst/>
              <a:gdLst/>
              <a:ahLst/>
              <a:cxnLst/>
              <a:rect l="l" t="t" r="r" b="b"/>
              <a:pathLst>
                <a:path w="2805" h="2774" extrusionOk="0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73"/>
            <p:cNvSpPr/>
            <p:nvPr/>
          </p:nvSpPr>
          <p:spPr>
            <a:xfrm>
              <a:off x="-58782500" y="371165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73"/>
            <p:cNvSpPr/>
            <p:nvPr/>
          </p:nvSpPr>
          <p:spPr>
            <a:xfrm>
              <a:off x="-58911650" y="3880200"/>
              <a:ext cx="79550" cy="30750"/>
            </a:xfrm>
            <a:custGeom>
              <a:avLst/>
              <a:gdLst/>
              <a:ahLst/>
              <a:cxnLst/>
              <a:rect l="l" t="t" r="r" b="b"/>
              <a:pathLst>
                <a:path w="3182" h="1230" extrusionOk="0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73"/>
            <p:cNvSpPr/>
            <p:nvPr/>
          </p:nvSpPr>
          <p:spPr>
            <a:xfrm>
              <a:off x="-58891975" y="3818000"/>
              <a:ext cx="41775" cy="41750"/>
            </a:xfrm>
            <a:custGeom>
              <a:avLst/>
              <a:gdLst/>
              <a:ahLst/>
              <a:cxnLst/>
              <a:rect l="l" t="t" r="r" b="b"/>
              <a:pathLst>
                <a:path w="1671" h="1670" extrusionOk="0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73"/>
            <p:cNvSpPr/>
            <p:nvPr/>
          </p:nvSpPr>
          <p:spPr>
            <a:xfrm>
              <a:off x="-58983325" y="3755775"/>
              <a:ext cx="227625" cy="226850"/>
            </a:xfrm>
            <a:custGeom>
              <a:avLst/>
              <a:gdLst/>
              <a:ahLst/>
              <a:cxnLst/>
              <a:rect l="l" t="t" r="r" b="b"/>
              <a:pathLst>
                <a:path w="9105" h="9074" extrusionOk="0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73"/>
            <p:cNvSpPr/>
            <p:nvPr/>
          </p:nvSpPr>
          <p:spPr>
            <a:xfrm>
              <a:off x="-59029025" y="3956600"/>
              <a:ext cx="70900" cy="70925"/>
            </a:xfrm>
            <a:custGeom>
              <a:avLst/>
              <a:gdLst/>
              <a:ahLst/>
              <a:cxnLst/>
              <a:rect l="l" t="t" r="r" b="b"/>
              <a:pathLst>
                <a:path w="2836" h="2837" extrusionOk="0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3" name="Google Shape;7783;p73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7784" name="Google Shape;7784;p73"/>
            <p:cNvSpPr/>
            <p:nvPr/>
          </p:nvSpPr>
          <p:spPr>
            <a:xfrm>
              <a:off x="616950" y="3358025"/>
              <a:ext cx="89025" cy="86650"/>
            </a:xfrm>
            <a:custGeom>
              <a:avLst/>
              <a:gdLst/>
              <a:ahLst/>
              <a:cxnLst/>
              <a:rect l="l" t="t" r="r" b="b"/>
              <a:pathLst>
                <a:path w="3561" h="3466" extrusionOk="0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73"/>
            <p:cNvSpPr/>
            <p:nvPr/>
          </p:nvSpPr>
          <p:spPr>
            <a:xfrm>
              <a:off x="721725" y="3254850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73"/>
            <p:cNvSpPr/>
            <p:nvPr/>
          </p:nvSpPr>
          <p:spPr>
            <a:xfrm>
              <a:off x="581525" y="3440725"/>
              <a:ext cx="157550" cy="108700"/>
            </a:xfrm>
            <a:custGeom>
              <a:avLst/>
              <a:gdLst/>
              <a:ahLst/>
              <a:cxnLst/>
              <a:rect l="l" t="t" r="r" b="b"/>
              <a:pathLst>
                <a:path w="6302" h="4348" extrusionOk="0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7" name="Google Shape;7787;p73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7788" name="Google Shape;7788;p73"/>
            <p:cNvSpPr/>
            <p:nvPr/>
          </p:nvSpPr>
          <p:spPr>
            <a:xfrm>
              <a:off x="6090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73"/>
            <p:cNvSpPr/>
            <p:nvPr/>
          </p:nvSpPr>
          <p:spPr>
            <a:xfrm>
              <a:off x="668950" y="3617925"/>
              <a:ext cx="122875" cy="104475"/>
            </a:xfrm>
            <a:custGeom>
              <a:avLst/>
              <a:gdLst/>
              <a:ahLst/>
              <a:cxnLst/>
              <a:rect l="l" t="t" r="r" b="b"/>
              <a:pathLst>
                <a:path w="4915" h="4179" extrusionOk="0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73"/>
            <p:cNvSpPr/>
            <p:nvPr/>
          </p:nvSpPr>
          <p:spPr>
            <a:xfrm>
              <a:off x="580725" y="3721900"/>
              <a:ext cx="141800" cy="192025"/>
            </a:xfrm>
            <a:custGeom>
              <a:avLst/>
              <a:gdLst/>
              <a:ahLst/>
              <a:cxnLst/>
              <a:rect l="l" t="t" r="r" b="b"/>
              <a:pathLst>
                <a:path w="5672" h="7681" extrusionOk="0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73"/>
            <p:cNvSpPr/>
            <p:nvPr/>
          </p:nvSpPr>
          <p:spPr>
            <a:xfrm>
              <a:off x="8004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73"/>
            <p:cNvSpPr/>
            <p:nvPr/>
          </p:nvSpPr>
          <p:spPr>
            <a:xfrm>
              <a:off x="738250" y="3722700"/>
              <a:ext cx="141800" cy="192600"/>
            </a:xfrm>
            <a:custGeom>
              <a:avLst/>
              <a:gdLst/>
              <a:ahLst/>
              <a:cxnLst/>
              <a:rect l="l" t="t" r="r" b="b"/>
              <a:pathLst>
                <a:path w="5672" h="7704" extrusionOk="0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93" name="Google Shape;7793;p73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7794" name="Google Shape;7794;p73"/>
            <p:cNvSpPr/>
            <p:nvPr/>
          </p:nvSpPr>
          <p:spPr>
            <a:xfrm>
              <a:off x="694925" y="3982600"/>
              <a:ext cx="70925" cy="68550"/>
            </a:xfrm>
            <a:custGeom>
              <a:avLst/>
              <a:gdLst/>
              <a:ahLst/>
              <a:cxnLst/>
              <a:rect l="l" t="t" r="r" b="b"/>
              <a:pathLst>
                <a:path w="2837" h="2742" extrusionOk="0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73"/>
            <p:cNvSpPr/>
            <p:nvPr/>
          </p:nvSpPr>
          <p:spPr>
            <a:xfrm>
              <a:off x="609075" y="4139350"/>
              <a:ext cx="69350" cy="68525"/>
            </a:xfrm>
            <a:custGeom>
              <a:avLst/>
              <a:gdLst/>
              <a:ahLst/>
              <a:cxnLst/>
              <a:rect l="l" t="t" r="r" b="b"/>
              <a:pathLst>
                <a:path w="2774" h="2741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73"/>
            <p:cNvSpPr/>
            <p:nvPr/>
          </p:nvSpPr>
          <p:spPr>
            <a:xfrm>
              <a:off x="783925" y="41401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73"/>
            <p:cNvSpPr/>
            <p:nvPr/>
          </p:nvSpPr>
          <p:spPr>
            <a:xfrm>
              <a:off x="583100" y="4207075"/>
              <a:ext cx="122100" cy="71700"/>
            </a:xfrm>
            <a:custGeom>
              <a:avLst/>
              <a:gdLst/>
              <a:ahLst/>
              <a:cxnLst/>
              <a:rect l="l" t="t" r="r" b="b"/>
              <a:pathLst>
                <a:path w="4884" h="2868" extrusionOk="0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73"/>
            <p:cNvSpPr/>
            <p:nvPr/>
          </p:nvSpPr>
          <p:spPr>
            <a:xfrm>
              <a:off x="669725" y="4049550"/>
              <a:ext cx="122900" cy="72475"/>
            </a:xfrm>
            <a:custGeom>
              <a:avLst/>
              <a:gdLst/>
              <a:ahLst/>
              <a:cxnLst/>
              <a:rect l="l" t="t" r="r" b="b"/>
              <a:pathLst>
                <a:path w="4916" h="2899" extrusionOk="0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73"/>
            <p:cNvSpPr/>
            <p:nvPr/>
          </p:nvSpPr>
          <p:spPr>
            <a:xfrm>
              <a:off x="757150" y="42070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73"/>
            <p:cNvSpPr/>
            <p:nvPr/>
          </p:nvSpPr>
          <p:spPr>
            <a:xfrm>
              <a:off x="691775" y="4139350"/>
              <a:ext cx="77225" cy="64600"/>
            </a:xfrm>
            <a:custGeom>
              <a:avLst/>
              <a:gdLst/>
              <a:ahLst/>
              <a:cxnLst/>
              <a:rect l="l" t="t" r="r" b="b"/>
              <a:pathLst>
                <a:path w="3089" h="2584" extrusionOk="0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1" name="Google Shape;7801;p73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7802" name="Google Shape;7802;p73"/>
            <p:cNvSpPr/>
            <p:nvPr/>
          </p:nvSpPr>
          <p:spPr>
            <a:xfrm>
              <a:off x="2509625" y="3365900"/>
              <a:ext cx="86650" cy="52000"/>
            </a:xfrm>
            <a:custGeom>
              <a:avLst/>
              <a:gdLst/>
              <a:ahLst/>
              <a:cxnLst/>
              <a:rect l="l" t="t" r="r" b="b"/>
              <a:pathLst>
                <a:path w="3466" h="2080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73"/>
            <p:cNvSpPr/>
            <p:nvPr/>
          </p:nvSpPr>
          <p:spPr>
            <a:xfrm>
              <a:off x="2534825" y="3313925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73"/>
            <p:cNvSpPr/>
            <p:nvPr/>
          </p:nvSpPr>
          <p:spPr>
            <a:xfrm>
              <a:off x="2423775" y="3226875"/>
              <a:ext cx="259925" cy="295000"/>
            </a:xfrm>
            <a:custGeom>
              <a:avLst/>
              <a:gdLst/>
              <a:ahLst/>
              <a:cxnLst/>
              <a:rect l="l" t="t" r="r" b="b"/>
              <a:pathLst>
                <a:path w="10397" h="11800" extrusionOk="0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5" name="Google Shape;7805;p73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7806" name="Google Shape;7806;p73"/>
            <p:cNvSpPr/>
            <p:nvPr/>
          </p:nvSpPr>
          <p:spPr>
            <a:xfrm>
              <a:off x="2404875" y="3747900"/>
              <a:ext cx="52775" cy="138650"/>
            </a:xfrm>
            <a:custGeom>
              <a:avLst/>
              <a:gdLst/>
              <a:ahLst/>
              <a:cxnLst/>
              <a:rect l="l" t="t" r="r" b="b"/>
              <a:pathLst>
                <a:path w="2111" h="554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73"/>
            <p:cNvSpPr/>
            <p:nvPr/>
          </p:nvSpPr>
          <p:spPr>
            <a:xfrm>
              <a:off x="2458425" y="3592725"/>
              <a:ext cx="190625" cy="160700"/>
            </a:xfrm>
            <a:custGeom>
              <a:avLst/>
              <a:gdLst/>
              <a:ahLst/>
              <a:cxnLst/>
              <a:rect l="l" t="t" r="r" b="b"/>
              <a:pathLst>
                <a:path w="7625" h="6428" extrusionOk="0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73"/>
            <p:cNvSpPr/>
            <p:nvPr/>
          </p:nvSpPr>
          <p:spPr>
            <a:xfrm>
              <a:off x="2474975" y="3742775"/>
              <a:ext cx="228425" cy="125650"/>
            </a:xfrm>
            <a:custGeom>
              <a:avLst/>
              <a:gdLst/>
              <a:ahLst/>
              <a:cxnLst/>
              <a:rect l="l" t="t" r="r" b="b"/>
              <a:pathLst>
                <a:path w="9137" h="5026" extrusionOk="0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9" name="Google Shape;7809;p73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7810" name="Google Shape;7810;p73"/>
            <p:cNvSpPr/>
            <p:nvPr/>
          </p:nvSpPr>
          <p:spPr>
            <a:xfrm>
              <a:off x="2404875" y="3955825"/>
              <a:ext cx="219775" cy="224500"/>
            </a:xfrm>
            <a:custGeom>
              <a:avLst/>
              <a:gdLst/>
              <a:ahLst/>
              <a:cxnLst/>
              <a:rect l="l" t="t" r="r" b="b"/>
              <a:pathLst>
                <a:path w="8791" h="8980" extrusionOk="0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73"/>
            <p:cNvSpPr/>
            <p:nvPr/>
          </p:nvSpPr>
          <p:spPr>
            <a:xfrm>
              <a:off x="2510400" y="4024075"/>
              <a:ext cx="191425" cy="87575"/>
            </a:xfrm>
            <a:custGeom>
              <a:avLst/>
              <a:gdLst/>
              <a:ahLst/>
              <a:cxnLst/>
              <a:rect l="l" t="t" r="r" b="b"/>
              <a:pathLst>
                <a:path w="7657" h="3503" extrusionOk="0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73"/>
            <p:cNvSpPr/>
            <p:nvPr/>
          </p:nvSpPr>
          <p:spPr>
            <a:xfrm>
              <a:off x="2424550" y="4188175"/>
              <a:ext cx="189050" cy="63025"/>
            </a:xfrm>
            <a:custGeom>
              <a:avLst/>
              <a:gdLst/>
              <a:ahLst/>
              <a:cxnLst/>
              <a:rect l="l" t="t" r="r" b="b"/>
              <a:pathLst>
                <a:path w="7562" h="2521" extrusionOk="0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73"/>
            <p:cNvSpPr/>
            <p:nvPr/>
          </p:nvSpPr>
          <p:spPr>
            <a:xfrm>
              <a:off x="2457625" y="4007025"/>
              <a:ext cx="115025" cy="122100"/>
            </a:xfrm>
            <a:custGeom>
              <a:avLst/>
              <a:gdLst/>
              <a:ahLst/>
              <a:cxnLst/>
              <a:rect l="l" t="t" r="r" b="b"/>
              <a:pathLst>
                <a:path w="4601" h="4884" extrusionOk="0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14" name="Google Shape;7814;p73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7815" name="Google Shape;7815;p73"/>
            <p:cNvSpPr/>
            <p:nvPr/>
          </p:nvSpPr>
          <p:spPr>
            <a:xfrm>
              <a:off x="4393625" y="339110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73"/>
            <p:cNvSpPr/>
            <p:nvPr/>
          </p:nvSpPr>
          <p:spPr>
            <a:xfrm>
              <a:off x="4377075" y="3443875"/>
              <a:ext cx="70125" cy="34675"/>
            </a:xfrm>
            <a:custGeom>
              <a:avLst/>
              <a:gdLst/>
              <a:ahLst/>
              <a:cxnLst/>
              <a:rect l="l" t="t" r="r" b="b"/>
              <a:pathLst>
                <a:path w="2805" h="1387" extrusionOk="0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73"/>
            <p:cNvSpPr/>
            <p:nvPr/>
          </p:nvSpPr>
          <p:spPr>
            <a:xfrm>
              <a:off x="4333750" y="3357225"/>
              <a:ext cx="156775" cy="174100"/>
            </a:xfrm>
            <a:custGeom>
              <a:avLst/>
              <a:gdLst/>
              <a:ahLst/>
              <a:cxnLst/>
              <a:rect l="l" t="t" r="r" b="b"/>
              <a:pathLst>
                <a:path w="6271" h="6964" extrusionOk="0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73"/>
            <p:cNvSpPr/>
            <p:nvPr/>
          </p:nvSpPr>
          <p:spPr>
            <a:xfrm>
              <a:off x="4316425" y="3235150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73"/>
            <p:cNvSpPr/>
            <p:nvPr/>
          </p:nvSpPr>
          <p:spPr>
            <a:xfrm>
              <a:off x="4263650" y="3288700"/>
              <a:ext cx="295400" cy="137875"/>
            </a:xfrm>
            <a:custGeom>
              <a:avLst/>
              <a:gdLst/>
              <a:ahLst/>
              <a:cxnLst/>
              <a:rect l="l" t="t" r="r" b="b"/>
              <a:pathLst>
                <a:path w="11816" h="5515" extrusionOk="0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20" name="Google Shape;7820;p73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7821" name="Google Shape;7821;p73"/>
            <p:cNvSpPr/>
            <p:nvPr/>
          </p:nvSpPr>
          <p:spPr>
            <a:xfrm>
              <a:off x="4266025" y="3609275"/>
              <a:ext cx="299325" cy="224500"/>
            </a:xfrm>
            <a:custGeom>
              <a:avLst/>
              <a:gdLst/>
              <a:ahLst/>
              <a:cxnLst/>
              <a:rect l="l" t="t" r="r" b="b"/>
              <a:pathLst>
                <a:path w="11973" h="8980" extrusionOk="0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73"/>
            <p:cNvSpPr/>
            <p:nvPr/>
          </p:nvSpPr>
          <p:spPr>
            <a:xfrm>
              <a:off x="4332975" y="3851850"/>
              <a:ext cx="157550" cy="34700"/>
            </a:xfrm>
            <a:custGeom>
              <a:avLst/>
              <a:gdLst/>
              <a:ahLst/>
              <a:cxnLst/>
              <a:rect l="l" t="t" r="r" b="b"/>
              <a:pathLst>
                <a:path w="6302" h="1388" extrusionOk="0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23" name="Google Shape;7823;p73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7824" name="Google Shape;7824;p73"/>
            <p:cNvSpPr/>
            <p:nvPr/>
          </p:nvSpPr>
          <p:spPr>
            <a:xfrm>
              <a:off x="4384950" y="3963700"/>
              <a:ext cx="53575" cy="51225"/>
            </a:xfrm>
            <a:custGeom>
              <a:avLst/>
              <a:gdLst/>
              <a:ahLst/>
              <a:cxnLst/>
              <a:rect l="l" t="t" r="r" b="b"/>
              <a:pathLst>
                <a:path w="2143" h="2049" extrusionOk="0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73"/>
            <p:cNvSpPr/>
            <p:nvPr/>
          </p:nvSpPr>
          <p:spPr>
            <a:xfrm>
              <a:off x="4315650" y="41369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73"/>
            <p:cNvSpPr/>
            <p:nvPr/>
          </p:nvSpPr>
          <p:spPr>
            <a:xfrm>
              <a:off x="4455850" y="41369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73"/>
            <p:cNvSpPr/>
            <p:nvPr/>
          </p:nvSpPr>
          <p:spPr>
            <a:xfrm>
              <a:off x="4263650" y="4085000"/>
              <a:ext cx="298550" cy="122100"/>
            </a:xfrm>
            <a:custGeom>
              <a:avLst/>
              <a:gdLst/>
              <a:ahLst/>
              <a:cxnLst/>
              <a:rect l="l" t="t" r="r" b="b"/>
              <a:pathLst>
                <a:path w="11942" h="4884" extrusionOk="0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73"/>
            <p:cNvSpPr/>
            <p:nvPr/>
          </p:nvSpPr>
          <p:spPr>
            <a:xfrm>
              <a:off x="4431425" y="4196825"/>
              <a:ext cx="104000" cy="62250"/>
            </a:xfrm>
            <a:custGeom>
              <a:avLst/>
              <a:gdLst/>
              <a:ahLst/>
              <a:cxnLst/>
              <a:rect l="l" t="t" r="r" b="b"/>
              <a:pathLst>
                <a:path w="4160" h="2490" extrusionOk="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73"/>
            <p:cNvSpPr/>
            <p:nvPr/>
          </p:nvSpPr>
          <p:spPr>
            <a:xfrm>
              <a:off x="4359750" y="4022775"/>
              <a:ext cx="104775" cy="44125"/>
            </a:xfrm>
            <a:custGeom>
              <a:avLst/>
              <a:gdLst/>
              <a:ahLst/>
              <a:cxnLst/>
              <a:rect l="l" t="t" r="r" b="b"/>
              <a:pathLst>
                <a:path w="4191" h="1765" extrusionOk="0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73"/>
            <p:cNvSpPr/>
            <p:nvPr/>
          </p:nvSpPr>
          <p:spPr>
            <a:xfrm>
              <a:off x="4291225" y="4196825"/>
              <a:ext cx="102425" cy="62250"/>
            </a:xfrm>
            <a:custGeom>
              <a:avLst/>
              <a:gdLst/>
              <a:ahLst/>
              <a:cxnLst/>
              <a:rect l="l" t="t" r="r" b="b"/>
              <a:pathLst>
                <a:path w="4097" h="2490" extrusionOk="0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31" name="Google Shape;7831;p73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7832" name="Google Shape;7832;p73"/>
            <p:cNvSpPr/>
            <p:nvPr/>
          </p:nvSpPr>
          <p:spPr>
            <a:xfrm>
              <a:off x="6269750" y="3371400"/>
              <a:ext cx="68525" cy="84300"/>
            </a:xfrm>
            <a:custGeom>
              <a:avLst/>
              <a:gdLst/>
              <a:ahLst/>
              <a:cxnLst/>
              <a:rect l="l" t="t" r="r" b="b"/>
              <a:pathLst>
                <a:path w="2741" h="3372" extrusionOk="0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73"/>
            <p:cNvSpPr/>
            <p:nvPr/>
          </p:nvSpPr>
          <p:spPr>
            <a:xfrm>
              <a:off x="6228775" y="3424175"/>
              <a:ext cx="62250" cy="30750"/>
            </a:xfrm>
            <a:custGeom>
              <a:avLst/>
              <a:gdLst/>
              <a:ahLst/>
              <a:cxnLst/>
              <a:rect l="l" t="t" r="r" b="b"/>
              <a:pathLst>
                <a:path w="2490" h="1230" extrusionOk="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73"/>
            <p:cNvSpPr/>
            <p:nvPr/>
          </p:nvSpPr>
          <p:spPr>
            <a:xfrm>
              <a:off x="6182300" y="3369825"/>
              <a:ext cx="69350" cy="85100"/>
            </a:xfrm>
            <a:custGeom>
              <a:avLst/>
              <a:gdLst/>
              <a:ahLst/>
              <a:cxnLst/>
              <a:rect l="l" t="t" r="r" b="b"/>
              <a:pathLst>
                <a:path w="2774" h="3404" extrusionOk="0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73"/>
            <p:cNvSpPr/>
            <p:nvPr/>
          </p:nvSpPr>
          <p:spPr>
            <a:xfrm>
              <a:off x="6164975" y="34722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73"/>
            <p:cNvSpPr/>
            <p:nvPr/>
          </p:nvSpPr>
          <p:spPr>
            <a:xfrm>
              <a:off x="6164975" y="32115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73"/>
            <p:cNvSpPr/>
            <p:nvPr/>
          </p:nvSpPr>
          <p:spPr>
            <a:xfrm>
              <a:off x="6183100" y="3262725"/>
              <a:ext cx="155175" cy="35650"/>
            </a:xfrm>
            <a:custGeom>
              <a:avLst/>
              <a:gdLst/>
              <a:ahLst/>
              <a:cxnLst/>
              <a:rect l="l" t="t" r="r" b="b"/>
              <a:pathLst>
                <a:path w="6207" h="1426" extrusionOk="0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73"/>
            <p:cNvSpPr/>
            <p:nvPr/>
          </p:nvSpPr>
          <p:spPr>
            <a:xfrm>
              <a:off x="6181525" y="3294225"/>
              <a:ext cx="155975" cy="74050"/>
            </a:xfrm>
            <a:custGeom>
              <a:avLst/>
              <a:gdLst/>
              <a:ahLst/>
              <a:cxnLst/>
              <a:rect l="l" t="t" r="r" b="b"/>
              <a:pathLst>
                <a:path w="6239" h="2962" extrusionOk="0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39" name="Google Shape;7839;p73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7840" name="Google Shape;7840;p73"/>
            <p:cNvSpPr/>
            <p:nvPr/>
          </p:nvSpPr>
          <p:spPr>
            <a:xfrm>
              <a:off x="946175" y="3253275"/>
              <a:ext cx="209550" cy="261500"/>
            </a:xfrm>
            <a:custGeom>
              <a:avLst/>
              <a:gdLst/>
              <a:ahLst/>
              <a:cxnLst/>
              <a:rect l="l" t="t" r="r" b="b"/>
              <a:pathLst>
                <a:path w="8382" h="10460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73"/>
            <p:cNvSpPr/>
            <p:nvPr/>
          </p:nvSpPr>
          <p:spPr>
            <a:xfrm>
              <a:off x="986350" y="3293425"/>
              <a:ext cx="47300" cy="48075"/>
            </a:xfrm>
            <a:custGeom>
              <a:avLst/>
              <a:gdLst/>
              <a:ahLst/>
              <a:cxnLst/>
              <a:rect l="l" t="t" r="r" b="b"/>
              <a:pathLst>
                <a:path w="1892" h="1923" extrusionOk="0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73"/>
            <p:cNvSpPr/>
            <p:nvPr/>
          </p:nvSpPr>
          <p:spPr>
            <a:xfrm>
              <a:off x="1051725" y="3359600"/>
              <a:ext cx="122100" cy="121325"/>
            </a:xfrm>
            <a:custGeom>
              <a:avLst/>
              <a:gdLst/>
              <a:ahLst/>
              <a:cxnLst/>
              <a:rect l="l" t="t" r="r" b="b"/>
              <a:pathLst>
                <a:path w="4884" h="4853" extrusionOk="0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73"/>
            <p:cNvSpPr/>
            <p:nvPr/>
          </p:nvSpPr>
          <p:spPr>
            <a:xfrm>
              <a:off x="980050" y="3289500"/>
              <a:ext cx="192200" cy="242600"/>
            </a:xfrm>
            <a:custGeom>
              <a:avLst/>
              <a:gdLst/>
              <a:ahLst/>
              <a:cxnLst/>
              <a:rect l="l" t="t" r="r" b="b"/>
              <a:pathLst>
                <a:path w="7688" h="9704" extrusionOk="0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73"/>
            <p:cNvSpPr/>
            <p:nvPr/>
          </p:nvSpPr>
          <p:spPr>
            <a:xfrm>
              <a:off x="1154125" y="3460400"/>
              <a:ext cx="90600" cy="89025"/>
            </a:xfrm>
            <a:custGeom>
              <a:avLst/>
              <a:gdLst/>
              <a:ahLst/>
              <a:cxnLst/>
              <a:rect l="l" t="t" r="r" b="b"/>
              <a:pathLst>
                <a:path w="3624" h="3561" extrusionOk="0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45" name="Google Shape;7845;p73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7846" name="Google Shape;7846;p73"/>
            <p:cNvSpPr/>
            <p:nvPr/>
          </p:nvSpPr>
          <p:spPr>
            <a:xfrm>
              <a:off x="963525" y="3619500"/>
              <a:ext cx="207950" cy="293825"/>
            </a:xfrm>
            <a:custGeom>
              <a:avLst/>
              <a:gdLst/>
              <a:ahLst/>
              <a:cxnLst/>
              <a:rect l="l" t="t" r="r" b="b"/>
              <a:pathLst>
                <a:path w="8318" h="11753" extrusionOk="0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73"/>
            <p:cNvSpPr/>
            <p:nvPr/>
          </p:nvSpPr>
          <p:spPr>
            <a:xfrm>
              <a:off x="1185625" y="3688025"/>
              <a:ext cx="57525" cy="55950"/>
            </a:xfrm>
            <a:custGeom>
              <a:avLst/>
              <a:gdLst/>
              <a:ahLst/>
              <a:cxnLst/>
              <a:rect l="l" t="t" r="r" b="b"/>
              <a:pathLst>
                <a:path w="2301" h="2238" extrusionOk="0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73"/>
            <p:cNvSpPr/>
            <p:nvPr/>
          </p:nvSpPr>
          <p:spPr>
            <a:xfrm>
              <a:off x="1088075" y="3795925"/>
              <a:ext cx="46375" cy="45025"/>
            </a:xfrm>
            <a:custGeom>
              <a:avLst/>
              <a:gdLst/>
              <a:ahLst/>
              <a:cxnLst/>
              <a:rect l="l" t="t" r="r" b="b"/>
              <a:pathLst>
                <a:path w="1855" h="1801" extrusionOk="0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73"/>
            <p:cNvSpPr/>
            <p:nvPr/>
          </p:nvSpPr>
          <p:spPr>
            <a:xfrm>
              <a:off x="1112375" y="3720325"/>
              <a:ext cx="97700" cy="97700"/>
            </a:xfrm>
            <a:custGeom>
              <a:avLst/>
              <a:gdLst/>
              <a:ahLst/>
              <a:cxnLst/>
              <a:rect l="l" t="t" r="r" b="b"/>
              <a:pathLst>
                <a:path w="3908" h="3908" extrusionOk="0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73"/>
            <p:cNvSpPr/>
            <p:nvPr/>
          </p:nvSpPr>
          <p:spPr>
            <a:xfrm>
              <a:off x="1120250" y="3623450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73"/>
            <p:cNvSpPr/>
            <p:nvPr/>
          </p:nvSpPr>
          <p:spPr>
            <a:xfrm>
              <a:off x="946175" y="3879425"/>
              <a:ext cx="166225" cy="33900"/>
            </a:xfrm>
            <a:custGeom>
              <a:avLst/>
              <a:gdLst/>
              <a:ahLst/>
              <a:cxnLst/>
              <a:rect l="l" t="t" r="r" b="b"/>
              <a:pathLst>
                <a:path w="6649" h="1356" extrusionOk="0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52" name="Google Shape;7852;p73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7853" name="Google Shape;7853;p73"/>
            <p:cNvSpPr/>
            <p:nvPr/>
          </p:nvSpPr>
          <p:spPr>
            <a:xfrm>
              <a:off x="944600" y="3981825"/>
              <a:ext cx="297750" cy="296950"/>
            </a:xfrm>
            <a:custGeom>
              <a:avLst/>
              <a:gdLst/>
              <a:ahLst/>
              <a:cxnLst/>
              <a:rect l="l" t="t" r="r" b="b"/>
              <a:pathLst>
                <a:path w="11910" h="11878" extrusionOk="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73"/>
            <p:cNvSpPr/>
            <p:nvPr/>
          </p:nvSpPr>
          <p:spPr>
            <a:xfrm>
              <a:off x="1058025" y="4155875"/>
              <a:ext cx="72500" cy="52000"/>
            </a:xfrm>
            <a:custGeom>
              <a:avLst/>
              <a:gdLst/>
              <a:ahLst/>
              <a:cxnLst/>
              <a:rect l="l" t="t" r="r" b="b"/>
              <a:pathLst>
                <a:path w="2900" h="2080" extrusionOk="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73"/>
            <p:cNvSpPr/>
            <p:nvPr/>
          </p:nvSpPr>
          <p:spPr>
            <a:xfrm>
              <a:off x="1076150" y="4103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73"/>
            <p:cNvSpPr/>
            <p:nvPr/>
          </p:nvSpPr>
          <p:spPr>
            <a:xfrm>
              <a:off x="1016275" y="4051125"/>
              <a:ext cx="155975" cy="137075"/>
            </a:xfrm>
            <a:custGeom>
              <a:avLst/>
              <a:gdLst/>
              <a:ahLst/>
              <a:cxnLst/>
              <a:rect l="l" t="t" r="r" b="b"/>
              <a:pathLst>
                <a:path w="6239" h="5483" extrusionOk="0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57" name="Google Shape;7857;p73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7858" name="Google Shape;7858;p73"/>
            <p:cNvSpPr/>
            <p:nvPr/>
          </p:nvSpPr>
          <p:spPr>
            <a:xfrm>
              <a:off x="2882950" y="3227275"/>
              <a:ext cx="68550" cy="69325"/>
            </a:xfrm>
            <a:custGeom>
              <a:avLst/>
              <a:gdLst/>
              <a:ahLst/>
              <a:cxnLst/>
              <a:rect l="l" t="t" r="r" b="b"/>
              <a:pathLst>
                <a:path w="2742" h="2773" extrusionOk="0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73"/>
            <p:cNvSpPr/>
            <p:nvPr/>
          </p:nvSpPr>
          <p:spPr>
            <a:xfrm>
              <a:off x="2856175" y="3436000"/>
              <a:ext cx="17350" cy="34675"/>
            </a:xfrm>
            <a:custGeom>
              <a:avLst/>
              <a:gdLst/>
              <a:ahLst/>
              <a:cxnLst/>
              <a:rect l="l" t="t" r="r" b="b"/>
              <a:pathLst>
                <a:path w="694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73"/>
            <p:cNvSpPr/>
            <p:nvPr/>
          </p:nvSpPr>
          <p:spPr>
            <a:xfrm>
              <a:off x="2890050" y="3436000"/>
              <a:ext cx="18125" cy="34675"/>
            </a:xfrm>
            <a:custGeom>
              <a:avLst/>
              <a:gdLst/>
              <a:ahLst/>
              <a:cxnLst/>
              <a:rect l="l" t="t" r="r" b="b"/>
              <a:pathLst>
                <a:path w="725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73"/>
            <p:cNvSpPr/>
            <p:nvPr/>
          </p:nvSpPr>
          <p:spPr>
            <a:xfrm>
              <a:off x="2821525" y="3436000"/>
              <a:ext cx="17350" cy="34675"/>
            </a:xfrm>
            <a:custGeom>
              <a:avLst/>
              <a:gdLst/>
              <a:ahLst/>
              <a:cxnLst/>
              <a:rect l="l" t="t" r="r" b="b"/>
              <a:pathLst>
                <a:path w="694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73"/>
            <p:cNvSpPr/>
            <p:nvPr/>
          </p:nvSpPr>
          <p:spPr>
            <a:xfrm>
              <a:off x="2924700" y="3436000"/>
              <a:ext cx="34675" cy="34675"/>
            </a:xfrm>
            <a:custGeom>
              <a:avLst/>
              <a:gdLst/>
              <a:ahLst/>
              <a:cxnLst/>
              <a:rect l="l" t="t" r="r" b="b"/>
              <a:pathLst>
                <a:path w="1387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73"/>
            <p:cNvSpPr/>
            <p:nvPr/>
          </p:nvSpPr>
          <p:spPr>
            <a:xfrm>
              <a:off x="2768750" y="3384800"/>
              <a:ext cx="244175" cy="137850"/>
            </a:xfrm>
            <a:custGeom>
              <a:avLst/>
              <a:gdLst/>
              <a:ahLst/>
              <a:cxnLst/>
              <a:rect l="l" t="t" r="r" b="b"/>
              <a:pathLst>
                <a:path w="9767" h="5514" extrusionOk="0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73"/>
            <p:cNvSpPr/>
            <p:nvPr/>
          </p:nvSpPr>
          <p:spPr>
            <a:xfrm>
              <a:off x="3030250" y="3419450"/>
              <a:ext cx="34675" cy="68550"/>
            </a:xfrm>
            <a:custGeom>
              <a:avLst/>
              <a:gdLst/>
              <a:ahLst/>
              <a:cxnLst/>
              <a:rect l="l" t="t" r="r" b="b"/>
              <a:pathLst>
                <a:path w="1387" h="2742" extrusionOk="0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73"/>
            <p:cNvSpPr/>
            <p:nvPr/>
          </p:nvSpPr>
          <p:spPr>
            <a:xfrm>
              <a:off x="2856175" y="3294225"/>
              <a:ext cx="122100" cy="73275"/>
            </a:xfrm>
            <a:custGeom>
              <a:avLst/>
              <a:gdLst/>
              <a:ahLst/>
              <a:cxnLst/>
              <a:rect l="l" t="t" r="r" b="b"/>
              <a:pathLst>
                <a:path w="4884" h="2931" extrusionOk="0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66" name="Google Shape;7866;p73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7867" name="Google Shape;7867;p73"/>
            <p:cNvSpPr/>
            <p:nvPr/>
          </p:nvSpPr>
          <p:spPr>
            <a:xfrm>
              <a:off x="2898700" y="36770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73"/>
            <p:cNvSpPr/>
            <p:nvPr/>
          </p:nvSpPr>
          <p:spPr>
            <a:xfrm>
              <a:off x="2883750" y="3729775"/>
              <a:ext cx="66975" cy="33900"/>
            </a:xfrm>
            <a:custGeom>
              <a:avLst/>
              <a:gdLst/>
              <a:ahLst/>
              <a:cxnLst/>
              <a:rect l="l" t="t" r="r" b="b"/>
              <a:pathLst>
                <a:path w="2679" h="1356" extrusionOk="0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73"/>
            <p:cNvSpPr/>
            <p:nvPr/>
          </p:nvSpPr>
          <p:spPr>
            <a:xfrm>
              <a:off x="2855375" y="3643150"/>
              <a:ext cx="122125" cy="98475"/>
            </a:xfrm>
            <a:custGeom>
              <a:avLst/>
              <a:gdLst/>
              <a:ahLst/>
              <a:cxnLst/>
              <a:rect l="l" t="t" r="r" b="b"/>
              <a:pathLst>
                <a:path w="4885" h="3939" extrusionOk="0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73"/>
            <p:cNvSpPr/>
            <p:nvPr/>
          </p:nvSpPr>
          <p:spPr>
            <a:xfrm>
              <a:off x="2801050" y="3591800"/>
              <a:ext cx="229225" cy="258500"/>
            </a:xfrm>
            <a:custGeom>
              <a:avLst/>
              <a:gdLst/>
              <a:ahLst/>
              <a:cxnLst/>
              <a:rect l="l" t="t" r="r" b="b"/>
              <a:pathLst>
                <a:path w="9169" h="10340" extrusionOk="0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73"/>
            <p:cNvSpPr/>
            <p:nvPr/>
          </p:nvSpPr>
          <p:spPr>
            <a:xfrm>
              <a:off x="2786075" y="3800675"/>
              <a:ext cx="260725" cy="86025"/>
            </a:xfrm>
            <a:custGeom>
              <a:avLst/>
              <a:gdLst/>
              <a:ahLst/>
              <a:cxnLst/>
              <a:rect l="l" t="t" r="r" b="b"/>
              <a:pathLst>
                <a:path w="10429" h="3441" extrusionOk="0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2" name="Google Shape;7872;p73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7873" name="Google Shape;7873;p73"/>
            <p:cNvSpPr/>
            <p:nvPr/>
          </p:nvSpPr>
          <p:spPr>
            <a:xfrm>
              <a:off x="2856175" y="4007025"/>
              <a:ext cx="122100" cy="70125"/>
            </a:xfrm>
            <a:custGeom>
              <a:avLst/>
              <a:gdLst/>
              <a:ahLst/>
              <a:cxnLst/>
              <a:rect l="l" t="t" r="r" b="b"/>
              <a:pathLst>
                <a:path w="4884" h="2805" extrusionOk="0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73"/>
            <p:cNvSpPr/>
            <p:nvPr/>
          </p:nvSpPr>
          <p:spPr>
            <a:xfrm>
              <a:off x="2819150" y="4180300"/>
              <a:ext cx="192200" cy="70900"/>
            </a:xfrm>
            <a:custGeom>
              <a:avLst/>
              <a:gdLst/>
              <a:ahLst/>
              <a:cxnLst/>
              <a:rect l="l" t="t" r="r" b="b"/>
              <a:pathLst>
                <a:path w="7688" h="2836" extrusionOk="0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73"/>
            <p:cNvSpPr/>
            <p:nvPr/>
          </p:nvSpPr>
          <p:spPr>
            <a:xfrm>
              <a:off x="2882950" y="3955025"/>
              <a:ext cx="68550" cy="35475"/>
            </a:xfrm>
            <a:custGeom>
              <a:avLst/>
              <a:gdLst/>
              <a:ahLst/>
              <a:cxnLst/>
              <a:rect l="l" t="t" r="r" b="b"/>
              <a:pathLst>
                <a:path w="2742" h="1419" extrusionOk="0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73"/>
            <p:cNvSpPr/>
            <p:nvPr/>
          </p:nvSpPr>
          <p:spPr>
            <a:xfrm>
              <a:off x="2856975" y="4093650"/>
              <a:ext cx="118950" cy="70125"/>
            </a:xfrm>
            <a:custGeom>
              <a:avLst/>
              <a:gdLst/>
              <a:ahLst/>
              <a:cxnLst/>
              <a:rect l="l" t="t" r="r" b="b"/>
              <a:pathLst>
                <a:path w="4758" h="2805" extrusionOk="0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7" name="Google Shape;7877;p73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7878" name="Google Shape;7878;p73"/>
            <p:cNvSpPr/>
            <p:nvPr/>
          </p:nvSpPr>
          <p:spPr>
            <a:xfrm>
              <a:off x="4696850" y="33911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73"/>
            <p:cNvSpPr/>
            <p:nvPr/>
          </p:nvSpPr>
          <p:spPr>
            <a:xfrm>
              <a:off x="4680300" y="3443875"/>
              <a:ext cx="69350" cy="34675"/>
            </a:xfrm>
            <a:custGeom>
              <a:avLst/>
              <a:gdLst/>
              <a:ahLst/>
              <a:cxnLst/>
              <a:rect l="l" t="t" r="r" b="b"/>
              <a:pathLst>
                <a:path w="2774" h="1387" extrusionOk="0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73"/>
            <p:cNvSpPr/>
            <p:nvPr/>
          </p:nvSpPr>
          <p:spPr>
            <a:xfrm>
              <a:off x="4629125" y="3339900"/>
              <a:ext cx="295375" cy="189850"/>
            </a:xfrm>
            <a:custGeom>
              <a:avLst/>
              <a:gdLst/>
              <a:ahLst/>
              <a:cxnLst/>
              <a:rect l="l" t="t" r="r" b="b"/>
              <a:pathLst>
                <a:path w="11815" h="7594" extrusionOk="0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73"/>
            <p:cNvSpPr/>
            <p:nvPr/>
          </p:nvSpPr>
          <p:spPr>
            <a:xfrm>
              <a:off x="4714975" y="3287125"/>
              <a:ext cx="122100" cy="70125"/>
            </a:xfrm>
            <a:custGeom>
              <a:avLst/>
              <a:gdLst/>
              <a:ahLst/>
              <a:cxnLst/>
              <a:rect l="l" t="t" r="r" b="b"/>
              <a:pathLst>
                <a:path w="4884" h="2805" extrusionOk="0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73"/>
            <p:cNvSpPr/>
            <p:nvPr/>
          </p:nvSpPr>
          <p:spPr>
            <a:xfrm>
              <a:off x="4732300" y="3235150"/>
              <a:ext cx="86650" cy="35475"/>
            </a:xfrm>
            <a:custGeom>
              <a:avLst/>
              <a:gdLst/>
              <a:ahLst/>
              <a:cxnLst/>
              <a:rect l="l" t="t" r="r" b="b"/>
              <a:pathLst>
                <a:path w="3466" h="1419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83" name="Google Shape;7883;p73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7884" name="Google Shape;7884;p73"/>
            <p:cNvSpPr/>
            <p:nvPr/>
          </p:nvSpPr>
          <p:spPr>
            <a:xfrm>
              <a:off x="4679525" y="3686450"/>
              <a:ext cx="17350" cy="86675"/>
            </a:xfrm>
            <a:custGeom>
              <a:avLst/>
              <a:gdLst/>
              <a:ahLst/>
              <a:cxnLst/>
              <a:rect l="l" t="t" r="r" b="b"/>
              <a:pathLst>
                <a:path w="694" h="3467" extrusionOk="0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73"/>
            <p:cNvSpPr/>
            <p:nvPr/>
          </p:nvSpPr>
          <p:spPr>
            <a:xfrm>
              <a:off x="4854375" y="3686450"/>
              <a:ext cx="18150" cy="86675"/>
            </a:xfrm>
            <a:custGeom>
              <a:avLst/>
              <a:gdLst/>
              <a:ahLst/>
              <a:cxnLst/>
              <a:rect l="l" t="t" r="r" b="b"/>
              <a:pathLst>
                <a:path w="726" h="3467" extrusionOk="0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73"/>
            <p:cNvSpPr/>
            <p:nvPr/>
          </p:nvSpPr>
          <p:spPr>
            <a:xfrm>
              <a:off x="4679525" y="3790425"/>
              <a:ext cx="17350" cy="104000"/>
            </a:xfrm>
            <a:custGeom>
              <a:avLst/>
              <a:gdLst/>
              <a:ahLst/>
              <a:cxnLst/>
              <a:rect l="l" t="t" r="r" b="b"/>
              <a:pathLst>
                <a:path w="694" h="4160" extrusionOk="0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73"/>
            <p:cNvSpPr/>
            <p:nvPr/>
          </p:nvSpPr>
          <p:spPr>
            <a:xfrm>
              <a:off x="4854375" y="3790425"/>
              <a:ext cx="18150" cy="104000"/>
            </a:xfrm>
            <a:custGeom>
              <a:avLst/>
              <a:gdLst/>
              <a:ahLst/>
              <a:cxnLst/>
              <a:rect l="l" t="t" r="r" b="b"/>
              <a:pathLst>
                <a:path w="726" h="4160" extrusionOk="0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73"/>
            <p:cNvSpPr/>
            <p:nvPr/>
          </p:nvSpPr>
          <p:spPr>
            <a:xfrm>
              <a:off x="4628325" y="3686450"/>
              <a:ext cx="34675" cy="86675"/>
            </a:xfrm>
            <a:custGeom>
              <a:avLst/>
              <a:gdLst/>
              <a:ahLst/>
              <a:cxnLst/>
              <a:rect l="l" t="t" r="r" b="b"/>
              <a:pathLst>
                <a:path w="1387" h="3467" extrusionOk="0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73"/>
            <p:cNvSpPr/>
            <p:nvPr/>
          </p:nvSpPr>
          <p:spPr>
            <a:xfrm>
              <a:off x="4714975" y="3686450"/>
              <a:ext cx="122100" cy="86675"/>
            </a:xfrm>
            <a:custGeom>
              <a:avLst/>
              <a:gdLst/>
              <a:ahLst/>
              <a:cxnLst/>
              <a:rect l="l" t="t" r="r" b="b"/>
              <a:pathLst>
                <a:path w="4884" h="3467" extrusionOk="0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73"/>
            <p:cNvSpPr/>
            <p:nvPr/>
          </p:nvSpPr>
          <p:spPr>
            <a:xfrm>
              <a:off x="4889025" y="3777825"/>
              <a:ext cx="34700" cy="117375"/>
            </a:xfrm>
            <a:custGeom>
              <a:avLst/>
              <a:gdLst/>
              <a:ahLst/>
              <a:cxnLst/>
              <a:rect l="l" t="t" r="r" b="b"/>
              <a:pathLst>
                <a:path w="1388" h="4695" extrusionOk="0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73"/>
            <p:cNvSpPr/>
            <p:nvPr/>
          </p:nvSpPr>
          <p:spPr>
            <a:xfrm>
              <a:off x="4628325" y="3777825"/>
              <a:ext cx="34675" cy="116600"/>
            </a:xfrm>
            <a:custGeom>
              <a:avLst/>
              <a:gdLst/>
              <a:ahLst/>
              <a:cxnLst/>
              <a:rect l="l" t="t" r="r" b="b"/>
              <a:pathLst>
                <a:path w="1387" h="4664" extrusionOk="0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73"/>
            <p:cNvSpPr/>
            <p:nvPr/>
          </p:nvSpPr>
          <p:spPr>
            <a:xfrm>
              <a:off x="4766950" y="37904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73"/>
            <p:cNvSpPr/>
            <p:nvPr/>
          </p:nvSpPr>
          <p:spPr>
            <a:xfrm>
              <a:off x="4889025" y="3686450"/>
              <a:ext cx="34700" cy="86675"/>
            </a:xfrm>
            <a:custGeom>
              <a:avLst/>
              <a:gdLst/>
              <a:ahLst/>
              <a:cxnLst/>
              <a:rect l="l" t="t" r="r" b="b"/>
              <a:pathLst>
                <a:path w="1388" h="3467" extrusionOk="0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73"/>
            <p:cNvSpPr/>
            <p:nvPr/>
          </p:nvSpPr>
          <p:spPr>
            <a:xfrm>
              <a:off x="4714975" y="3790425"/>
              <a:ext cx="122100" cy="104000"/>
            </a:xfrm>
            <a:custGeom>
              <a:avLst/>
              <a:gdLst/>
              <a:ahLst/>
              <a:cxnLst/>
              <a:rect l="l" t="t" r="r" b="b"/>
              <a:pathLst>
                <a:path w="4884" h="4160" extrusionOk="0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73"/>
            <p:cNvSpPr/>
            <p:nvPr/>
          </p:nvSpPr>
          <p:spPr>
            <a:xfrm>
              <a:off x="4714175" y="3599825"/>
              <a:ext cx="122100" cy="69325"/>
            </a:xfrm>
            <a:custGeom>
              <a:avLst/>
              <a:gdLst/>
              <a:ahLst/>
              <a:cxnLst/>
              <a:rect l="l" t="t" r="r" b="b"/>
              <a:pathLst>
                <a:path w="4884" h="2773" extrusionOk="0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96" name="Google Shape;7896;p73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7897" name="Google Shape;7897;p73"/>
            <p:cNvSpPr/>
            <p:nvPr/>
          </p:nvSpPr>
          <p:spPr>
            <a:xfrm>
              <a:off x="4853600" y="4155100"/>
              <a:ext cx="52000" cy="103975"/>
            </a:xfrm>
            <a:custGeom>
              <a:avLst/>
              <a:gdLst/>
              <a:ahLst/>
              <a:cxnLst/>
              <a:rect l="l" t="t" r="r" b="b"/>
              <a:pathLst>
                <a:path w="2080" h="4159" extrusionOk="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73"/>
            <p:cNvSpPr/>
            <p:nvPr/>
          </p:nvSpPr>
          <p:spPr>
            <a:xfrm>
              <a:off x="4714975" y="4155100"/>
              <a:ext cx="121300" cy="50625"/>
            </a:xfrm>
            <a:custGeom>
              <a:avLst/>
              <a:gdLst/>
              <a:ahLst/>
              <a:cxnLst/>
              <a:rect l="l" t="t" r="r" b="b"/>
              <a:pathLst>
                <a:path w="4852" h="2025" extrusionOk="0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73"/>
            <p:cNvSpPr/>
            <p:nvPr/>
          </p:nvSpPr>
          <p:spPr>
            <a:xfrm>
              <a:off x="4714975" y="4211025"/>
              <a:ext cx="121300" cy="48050"/>
            </a:xfrm>
            <a:custGeom>
              <a:avLst/>
              <a:gdLst/>
              <a:ahLst/>
              <a:cxnLst/>
              <a:rect l="l" t="t" r="r" b="b"/>
              <a:pathLst>
                <a:path w="4852" h="1922" extrusionOk="0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73"/>
            <p:cNvSpPr/>
            <p:nvPr/>
          </p:nvSpPr>
          <p:spPr>
            <a:xfrm>
              <a:off x="4645650" y="4154300"/>
              <a:ext cx="52025" cy="104775"/>
            </a:xfrm>
            <a:custGeom>
              <a:avLst/>
              <a:gdLst/>
              <a:ahLst/>
              <a:cxnLst/>
              <a:rect l="l" t="t" r="r" b="b"/>
              <a:pathLst>
                <a:path w="2081" h="4191" extrusionOk="0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73"/>
            <p:cNvSpPr/>
            <p:nvPr/>
          </p:nvSpPr>
          <p:spPr>
            <a:xfrm>
              <a:off x="4722850" y="4049550"/>
              <a:ext cx="103975" cy="105575"/>
            </a:xfrm>
            <a:custGeom>
              <a:avLst/>
              <a:gdLst/>
              <a:ahLst/>
              <a:cxnLst/>
              <a:rect l="l" t="t" r="r" b="b"/>
              <a:pathLst>
                <a:path w="4159" h="4223" extrusionOk="0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73"/>
            <p:cNvSpPr/>
            <p:nvPr/>
          </p:nvSpPr>
          <p:spPr>
            <a:xfrm>
              <a:off x="4678725" y="3962900"/>
              <a:ext cx="190650" cy="174100"/>
            </a:xfrm>
            <a:custGeom>
              <a:avLst/>
              <a:gdLst/>
              <a:ahLst/>
              <a:cxnLst/>
              <a:rect l="l" t="t" r="r" b="b"/>
              <a:pathLst>
                <a:path w="7626" h="6964" extrusionOk="0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03" name="Google Shape;7903;p73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7904" name="Google Shape;7904;p73"/>
            <p:cNvSpPr/>
            <p:nvPr/>
          </p:nvSpPr>
          <p:spPr>
            <a:xfrm>
              <a:off x="6143725" y="3720325"/>
              <a:ext cx="295375" cy="156750"/>
            </a:xfrm>
            <a:custGeom>
              <a:avLst/>
              <a:gdLst/>
              <a:ahLst/>
              <a:cxnLst/>
              <a:rect l="l" t="t" r="r" b="b"/>
              <a:pathLst>
                <a:path w="11815" h="6270" extrusionOk="0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73"/>
            <p:cNvSpPr/>
            <p:nvPr/>
          </p:nvSpPr>
          <p:spPr>
            <a:xfrm>
              <a:off x="6246900" y="3773100"/>
              <a:ext cx="88225" cy="17350"/>
            </a:xfrm>
            <a:custGeom>
              <a:avLst/>
              <a:gdLst/>
              <a:ahLst/>
              <a:cxnLst/>
              <a:rect l="l" t="t" r="r" b="b"/>
              <a:pathLst>
                <a:path w="3529" h="694" extrusionOk="0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73"/>
            <p:cNvSpPr/>
            <p:nvPr/>
          </p:nvSpPr>
          <p:spPr>
            <a:xfrm>
              <a:off x="6161050" y="3582500"/>
              <a:ext cx="86650" cy="34675"/>
            </a:xfrm>
            <a:custGeom>
              <a:avLst/>
              <a:gdLst/>
              <a:ahLst/>
              <a:cxnLst/>
              <a:rect l="l" t="t" r="r" b="b"/>
              <a:pathLst>
                <a:path w="3466" h="1387" extrusionOk="0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73"/>
            <p:cNvSpPr/>
            <p:nvPr/>
          </p:nvSpPr>
          <p:spPr>
            <a:xfrm>
              <a:off x="6160250" y="3633675"/>
              <a:ext cx="86675" cy="69350"/>
            </a:xfrm>
            <a:custGeom>
              <a:avLst/>
              <a:gdLst/>
              <a:ahLst/>
              <a:cxnLst/>
              <a:rect l="l" t="t" r="r" b="b"/>
              <a:pathLst>
                <a:path w="3467" h="2774" extrusionOk="0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73"/>
            <p:cNvSpPr/>
            <p:nvPr/>
          </p:nvSpPr>
          <p:spPr>
            <a:xfrm>
              <a:off x="6336675" y="3599025"/>
              <a:ext cx="85875" cy="69350"/>
            </a:xfrm>
            <a:custGeom>
              <a:avLst/>
              <a:gdLst/>
              <a:ahLst/>
              <a:cxnLst/>
              <a:rect l="l" t="t" r="r" b="b"/>
              <a:pathLst>
                <a:path w="3435" h="2774" extrusionOk="0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73"/>
            <p:cNvSpPr/>
            <p:nvPr/>
          </p:nvSpPr>
          <p:spPr>
            <a:xfrm>
              <a:off x="6335100" y="3686450"/>
              <a:ext cx="86675" cy="17350"/>
            </a:xfrm>
            <a:custGeom>
              <a:avLst/>
              <a:gdLst/>
              <a:ahLst/>
              <a:cxnLst/>
              <a:rect l="l" t="t" r="r" b="b"/>
              <a:pathLst>
                <a:path w="3467" h="694" extrusionOk="0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73"/>
            <p:cNvSpPr/>
            <p:nvPr/>
          </p:nvSpPr>
          <p:spPr>
            <a:xfrm>
              <a:off x="6264225" y="3617150"/>
              <a:ext cx="53575" cy="86650"/>
            </a:xfrm>
            <a:custGeom>
              <a:avLst/>
              <a:gdLst/>
              <a:ahLst/>
              <a:cxnLst/>
              <a:rect l="l" t="t" r="r" b="b"/>
              <a:pathLst>
                <a:path w="2143" h="3466" extrusionOk="0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11" name="Google Shape;7911;p73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7912" name="Google Shape;7912;p73"/>
            <p:cNvSpPr/>
            <p:nvPr/>
          </p:nvSpPr>
          <p:spPr>
            <a:xfrm>
              <a:off x="1423475" y="3359600"/>
              <a:ext cx="69350" cy="68550"/>
            </a:xfrm>
            <a:custGeom>
              <a:avLst/>
              <a:gdLst/>
              <a:ahLst/>
              <a:cxnLst/>
              <a:rect l="l" t="t" r="r" b="b"/>
              <a:pathLst>
                <a:path w="2774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73"/>
            <p:cNvSpPr/>
            <p:nvPr/>
          </p:nvSpPr>
          <p:spPr>
            <a:xfrm>
              <a:off x="1310075" y="3253275"/>
              <a:ext cx="296950" cy="296150"/>
            </a:xfrm>
            <a:custGeom>
              <a:avLst/>
              <a:gdLst/>
              <a:ahLst/>
              <a:cxnLst/>
              <a:rect l="l" t="t" r="r" b="b"/>
              <a:pathLst>
                <a:path w="11878" h="11846" extrusionOk="0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73"/>
            <p:cNvSpPr/>
            <p:nvPr/>
          </p:nvSpPr>
          <p:spPr>
            <a:xfrm>
              <a:off x="1399850" y="3426550"/>
              <a:ext cx="116600" cy="52800"/>
            </a:xfrm>
            <a:custGeom>
              <a:avLst/>
              <a:gdLst/>
              <a:ahLst/>
              <a:cxnLst/>
              <a:rect l="l" t="t" r="r" b="b"/>
              <a:pathLst>
                <a:path w="4664" h="2112" extrusionOk="0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15" name="Google Shape;7915;p73"/>
          <p:cNvSpPr/>
          <p:nvPr/>
        </p:nvSpPr>
        <p:spPr>
          <a:xfrm>
            <a:off x="5750241" y="1973475"/>
            <a:ext cx="348217" cy="347272"/>
          </a:xfrm>
          <a:custGeom>
            <a:avLst/>
            <a:gdLst/>
            <a:ahLst/>
            <a:cxnLst/>
            <a:rect l="l" t="t" r="r" b="b"/>
            <a:pathLst>
              <a:path w="11784" h="11752" extrusionOk="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16" name="Google Shape;7916;p73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7917" name="Google Shape;7917;p73"/>
            <p:cNvSpPr/>
            <p:nvPr/>
          </p:nvSpPr>
          <p:spPr>
            <a:xfrm>
              <a:off x="1310075" y="3980250"/>
              <a:ext cx="297750" cy="297525"/>
            </a:xfrm>
            <a:custGeom>
              <a:avLst/>
              <a:gdLst/>
              <a:ahLst/>
              <a:cxnLst/>
              <a:rect l="l" t="t" r="r" b="b"/>
              <a:pathLst>
                <a:path w="11910" h="11901" extrusionOk="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73"/>
            <p:cNvSpPr/>
            <p:nvPr/>
          </p:nvSpPr>
          <p:spPr>
            <a:xfrm>
              <a:off x="1449475" y="4086575"/>
              <a:ext cx="17350" cy="52000"/>
            </a:xfrm>
            <a:custGeom>
              <a:avLst/>
              <a:gdLst/>
              <a:ahLst/>
              <a:cxnLst/>
              <a:rect l="l" t="t" r="r" b="b"/>
              <a:pathLst>
                <a:path w="694" h="2080" extrusionOk="0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73"/>
            <p:cNvSpPr/>
            <p:nvPr/>
          </p:nvSpPr>
          <p:spPr>
            <a:xfrm>
              <a:off x="1380175" y="41212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73"/>
            <p:cNvSpPr/>
            <p:nvPr/>
          </p:nvSpPr>
          <p:spPr>
            <a:xfrm>
              <a:off x="1518800" y="4051925"/>
              <a:ext cx="18125" cy="86650"/>
            </a:xfrm>
            <a:custGeom>
              <a:avLst/>
              <a:gdLst/>
              <a:ahLst/>
              <a:cxnLst/>
              <a:rect l="l" t="t" r="r" b="b"/>
              <a:pathLst>
                <a:path w="725" h="3466" extrusionOk="0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21" name="Google Shape;7921;p73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7922" name="Google Shape;7922;p73"/>
            <p:cNvSpPr/>
            <p:nvPr/>
          </p:nvSpPr>
          <p:spPr>
            <a:xfrm>
              <a:off x="3167275" y="3227275"/>
              <a:ext cx="225300" cy="207950"/>
            </a:xfrm>
            <a:custGeom>
              <a:avLst/>
              <a:gdLst/>
              <a:ahLst/>
              <a:cxnLst/>
              <a:rect l="l" t="t" r="r" b="b"/>
              <a:pathLst>
                <a:path w="9012" h="8318" extrusionOk="0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73"/>
            <p:cNvSpPr/>
            <p:nvPr/>
          </p:nvSpPr>
          <p:spPr>
            <a:xfrm>
              <a:off x="3262600" y="327847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73"/>
            <p:cNvSpPr/>
            <p:nvPr/>
          </p:nvSpPr>
          <p:spPr>
            <a:xfrm>
              <a:off x="3220050" y="3452525"/>
              <a:ext cx="121325" cy="35475"/>
            </a:xfrm>
            <a:custGeom>
              <a:avLst/>
              <a:gdLst/>
              <a:ahLst/>
              <a:cxnLst/>
              <a:rect l="l" t="t" r="r" b="b"/>
              <a:pathLst>
                <a:path w="4853" h="1419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73"/>
            <p:cNvSpPr/>
            <p:nvPr/>
          </p:nvSpPr>
          <p:spPr>
            <a:xfrm>
              <a:off x="3237375" y="3332025"/>
              <a:ext cx="86675" cy="52000"/>
            </a:xfrm>
            <a:custGeom>
              <a:avLst/>
              <a:gdLst/>
              <a:ahLst/>
              <a:cxnLst/>
              <a:rect l="l" t="t" r="r" b="b"/>
              <a:pathLst>
                <a:path w="3467" h="2080" extrusionOk="0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73"/>
            <p:cNvSpPr/>
            <p:nvPr/>
          </p:nvSpPr>
          <p:spPr>
            <a:xfrm>
              <a:off x="3237375" y="350530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27" name="Google Shape;7927;p73"/>
          <p:cNvSpPr/>
          <p:nvPr/>
        </p:nvSpPr>
        <p:spPr>
          <a:xfrm>
            <a:off x="7962474" y="1971731"/>
            <a:ext cx="367779" cy="350758"/>
          </a:xfrm>
          <a:custGeom>
            <a:avLst/>
            <a:gdLst/>
            <a:ahLst/>
            <a:cxnLst/>
            <a:rect l="l" t="t" r="r" b="b"/>
            <a:pathLst>
              <a:path w="12446" h="11870" extrusionOk="0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28" name="Google Shape;7928;p73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7929" name="Google Shape;7929;p73"/>
            <p:cNvSpPr/>
            <p:nvPr/>
          </p:nvSpPr>
          <p:spPr>
            <a:xfrm>
              <a:off x="3133425" y="4058225"/>
              <a:ext cx="297750" cy="192200"/>
            </a:xfrm>
            <a:custGeom>
              <a:avLst/>
              <a:gdLst/>
              <a:ahLst/>
              <a:cxnLst/>
              <a:rect l="l" t="t" r="r" b="b"/>
              <a:pathLst>
                <a:path w="11910" h="7688" extrusionOk="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73"/>
            <p:cNvSpPr/>
            <p:nvPr/>
          </p:nvSpPr>
          <p:spPr>
            <a:xfrm>
              <a:off x="3263375" y="4007025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73"/>
            <p:cNvSpPr/>
            <p:nvPr/>
          </p:nvSpPr>
          <p:spPr>
            <a:xfrm>
              <a:off x="3203525" y="3955025"/>
              <a:ext cx="155175" cy="135500"/>
            </a:xfrm>
            <a:custGeom>
              <a:avLst/>
              <a:gdLst/>
              <a:ahLst/>
              <a:cxnLst/>
              <a:rect l="l" t="t" r="r" b="b"/>
              <a:pathLst>
                <a:path w="6207" h="5420" extrusionOk="0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32" name="Google Shape;7932;p73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7933" name="Google Shape;7933;p73"/>
            <p:cNvSpPr/>
            <p:nvPr/>
          </p:nvSpPr>
          <p:spPr>
            <a:xfrm>
              <a:off x="5077275" y="3304450"/>
              <a:ext cx="122100" cy="99275"/>
            </a:xfrm>
            <a:custGeom>
              <a:avLst/>
              <a:gdLst/>
              <a:ahLst/>
              <a:cxnLst/>
              <a:rect l="l" t="t" r="r" b="b"/>
              <a:pathLst>
                <a:path w="4884" h="3971" extrusionOk="0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73"/>
            <p:cNvSpPr/>
            <p:nvPr/>
          </p:nvSpPr>
          <p:spPr>
            <a:xfrm>
              <a:off x="5121375" y="3339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73"/>
            <p:cNvSpPr/>
            <p:nvPr/>
          </p:nvSpPr>
          <p:spPr>
            <a:xfrm>
              <a:off x="5009550" y="3234750"/>
              <a:ext cx="259150" cy="261125"/>
            </a:xfrm>
            <a:custGeom>
              <a:avLst/>
              <a:gdLst/>
              <a:ahLst/>
              <a:cxnLst/>
              <a:rect l="l" t="t" r="r" b="b"/>
              <a:pathLst>
                <a:path w="10366" h="10445" extrusionOk="0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73"/>
            <p:cNvSpPr/>
            <p:nvPr/>
          </p:nvSpPr>
          <p:spPr>
            <a:xfrm>
              <a:off x="5105625" y="3391900"/>
              <a:ext cx="66975" cy="34675"/>
            </a:xfrm>
            <a:custGeom>
              <a:avLst/>
              <a:gdLst/>
              <a:ahLst/>
              <a:cxnLst/>
              <a:rect l="l" t="t" r="r" b="b"/>
              <a:pathLst>
                <a:path w="2679" h="1387" extrusionOk="0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73"/>
            <p:cNvSpPr/>
            <p:nvPr/>
          </p:nvSpPr>
          <p:spPr>
            <a:xfrm>
              <a:off x="5192275" y="3443075"/>
              <a:ext cx="95325" cy="86975"/>
            </a:xfrm>
            <a:custGeom>
              <a:avLst/>
              <a:gdLst/>
              <a:ahLst/>
              <a:cxnLst/>
              <a:rect l="l" t="t" r="r" b="b"/>
              <a:pathLst>
                <a:path w="3813" h="3479" extrusionOk="0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73"/>
            <p:cNvSpPr/>
            <p:nvPr/>
          </p:nvSpPr>
          <p:spPr>
            <a:xfrm>
              <a:off x="4991425" y="3444650"/>
              <a:ext cx="95325" cy="87325"/>
            </a:xfrm>
            <a:custGeom>
              <a:avLst/>
              <a:gdLst/>
              <a:ahLst/>
              <a:cxnLst/>
              <a:rect l="l" t="t" r="r" b="b"/>
              <a:pathLst>
                <a:path w="3813" h="3493" extrusionOk="0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39" name="Google Shape;7939;p73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7940" name="Google Shape;7940;p73"/>
            <p:cNvSpPr/>
            <p:nvPr/>
          </p:nvSpPr>
          <p:spPr>
            <a:xfrm>
              <a:off x="5069400" y="3738450"/>
              <a:ext cx="139425" cy="139425"/>
            </a:xfrm>
            <a:custGeom>
              <a:avLst/>
              <a:gdLst/>
              <a:ahLst/>
              <a:cxnLst/>
              <a:rect l="l" t="t" r="r" b="b"/>
              <a:pathLst>
                <a:path w="5577" h="5577" extrusionOk="0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73"/>
            <p:cNvSpPr/>
            <p:nvPr/>
          </p:nvSpPr>
          <p:spPr>
            <a:xfrm>
              <a:off x="5200150" y="3617150"/>
              <a:ext cx="69325" cy="69325"/>
            </a:xfrm>
            <a:custGeom>
              <a:avLst/>
              <a:gdLst/>
              <a:ahLst/>
              <a:cxnLst/>
              <a:rect l="l" t="t" r="r" b="b"/>
              <a:pathLst>
                <a:path w="2773" h="2773" extrusionOk="0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73"/>
            <p:cNvSpPr/>
            <p:nvPr/>
          </p:nvSpPr>
          <p:spPr>
            <a:xfrm>
              <a:off x="5009550" y="3617150"/>
              <a:ext cx="68525" cy="69325"/>
            </a:xfrm>
            <a:custGeom>
              <a:avLst/>
              <a:gdLst/>
              <a:ahLst/>
              <a:cxnLst/>
              <a:rect l="l" t="t" r="r" b="b"/>
              <a:pathLst>
                <a:path w="2741" h="2773" extrusionOk="0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73"/>
            <p:cNvSpPr/>
            <p:nvPr/>
          </p:nvSpPr>
          <p:spPr>
            <a:xfrm>
              <a:off x="4991425" y="3686450"/>
              <a:ext cx="104775" cy="52025"/>
            </a:xfrm>
            <a:custGeom>
              <a:avLst/>
              <a:gdLst/>
              <a:ahLst/>
              <a:cxnLst/>
              <a:rect l="l" t="t" r="r" b="b"/>
              <a:pathLst>
                <a:path w="4191" h="2081" extrusionOk="0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73"/>
            <p:cNvSpPr/>
            <p:nvPr/>
          </p:nvSpPr>
          <p:spPr>
            <a:xfrm>
              <a:off x="5183600" y="3686450"/>
              <a:ext cx="104000" cy="52025"/>
            </a:xfrm>
            <a:custGeom>
              <a:avLst/>
              <a:gdLst/>
              <a:ahLst/>
              <a:cxnLst/>
              <a:rect l="l" t="t" r="r" b="b"/>
              <a:pathLst>
                <a:path w="4160" h="2081" extrusionOk="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73"/>
            <p:cNvSpPr/>
            <p:nvPr/>
          </p:nvSpPr>
          <p:spPr>
            <a:xfrm>
              <a:off x="5187550" y="3755775"/>
              <a:ext cx="100050" cy="52800"/>
            </a:xfrm>
            <a:custGeom>
              <a:avLst/>
              <a:gdLst/>
              <a:ahLst/>
              <a:cxnLst/>
              <a:rect l="l" t="t" r="r" b="b"/>
              <a:pathLst>
                <a:path w="4002" h="2112" extrusionOk="0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73"/>
            <p:cNvSpPr/>
            <p:nvPr/>
          </p:nvSpPr>
          <p:spPr>
            <a:xfrm>
              <a:off x="4991425" y="3755775"/>
              <a:ext cx="100850" cy="52000"/>
            </a:xfrm>
            <a:custGeom>
              <a:avLst/>
              <a:gdLst/>
              <a:ahLst/>
              <a:cxnLst/>
              <a:rect l="l" t="t" r="r" b="b"/>
              <a:pathLst>
                <a:path w="4034" h="208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47" name="Google Shape;7947;p73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7948" name="Google Shape;7948;p73"/>
            <p:cNvSpPr/>
            <p:nvPr/>
          </p:nvSpPr>
          <p:spPr>
            <a:xfrm>
              <a:off x="5155250" y="4042450"/>
              <a:ext cx="66975" cy="104800"/>
            </a:xfrm>
            <a:custGeom>
              <a:avLst/>
              <a:gdLst/>
              <a:ahLst/>
              <a:cxnLst/>
              <a:rect l="l" t="t" r="r" b="b"/>
              <a:pathLst>
                <a:path w="2679" h="4192" extrusionOk="0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73"/>
            <p:cNvSpPr/>
            <p:nvPr/>
          </p:nvSpPr>
          <p:spPr>
            <a:xfrm>
              <a:off x="5065450" y="3962900"/>
              <a:ext cx="88250" cy="52025"/>
            </a:xfrm>
            <a:custGeom>
              <a:avLst/>
              <a:gdLst/>
              <a:ahLst/>
              <a:cxnLst/>
              <a:rect l="l" t="t" r="r" b="b"/>
              <a:pathLst>
                <a:path w="3530" h="2081" extrusionOk="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73"/>
            <p:cNvSpPr/>
            <p:nvPr/>
          </p:nvSpPr>
          <p:spPr>
            <a:xfrm>
              <a:off x="5056800" y="4032225"/>
              <a:ext cx="104000" cy="226075"/>
            </a:xfrm>
            <a:custGeom>
              <a:avLst/>
              <a:gdLst/>
              <a:ahLst/>
              <a:cxnLst/>
              <a:rect l="l" t="t" r="r" b="b"/>
              <a:pathLst>
                <a:path w="4160" h="9043" extrusionOk="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51" name="Google Shape;7951;p73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7952" name="Google Shape;7952;p73"/>
            <p:cNvSpPr/>
            <p:nvPr/>
          </p:nvSpPr>
          <p:spPr>
            <a:xfrm>
              <a:off x="6220900" y="416455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73"/>
            <p:cNvSpPr/>
            <p:nvPr/>
          </p:nvSpPr>
          <p:spPr>
            <a:xfrm>
              <a:off x="6168925" y="3972375"/>
              <a:ext cx="227650" cy="259925"/>
            </a:xfrm>
            <a:custGeom>
              <a:avLst/>
              <a:gdLst/>
              <a:ahLst/>
              <a:cxnLst/>
              <a:rect l="l" t="t" r="r" b="b"/>
              <a:pathLst>
                <a:path w="9106" h="10397" extrusionOk="0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73"/>
            <p:cNvSpPr/>
            <p:nvPr/>
          </p:nvSpPr>
          <p:spPr>
            <a:xfrm>
              <a:off x="6228775" y="3936925"/>
              <a:ext cx="106350" cy="53575"/>
            </a:xfrm>
            <a:custGeom>
              <a:avLst/>
              <a:gdLst/>
              <a:ahLst/>
              <a:cxnLst/>
              <a:rect l="l" t="t" r="r" b="b"/>
              <a:pathLst>
                <a:path w="4254" h="2143" extrusionOk="0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73"/>
            <p:cNvSpPr/>
            <p:nvPr/>
          </p:nvSpPr>
          <p:spPr>
            <a:xfrm>
              <a:off x="6412300" y="4059000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73"/>
            <p:cNvSpPr/>
            <p:nvPr/>
          </p:nvSpPr>
          <p:spPr>
            <a:xfrm>
              <a:off x="6413875" y="4007025"/>
              <a:ext cx="52000" cy="34675"/>
            </a:xfrm>
            <a:custGeom>
              <a:avLst/>
              <a:gdLst/>
              <a:ahLst/>
              <a:cxnLst/>
              <a:rect l="l" t="t" r="r" b="b"/>
              <a:pathLst>
                <a:path w="2080" h="1387" extrusionOk="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73"/>
            <p:cNvSpPr/>
            <p:nvPr/>
          </p:nvSpPr>
          <p:spPr>
            <a:xfrm>
              <a:off x="6417800" y="4173200"/>
              <a:ext cx="43350" cy="43350"/>
            </a:xfrm>
            <a:custGeom>
              <a:avLst/>
              <a:gdLst/>
              <a:ahLst/>
              <a:cxnLst/>
              <a:rect l="l" t="t" r="r" b="b"/>
              <a:pathLst>
                <a:path w="1734" h="1734" extrusionOk="0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58" name="Google Shape;7958;p73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7959" name="Google Shape;7959;p73"/>
            <p:cNvSpPr/>
            <p:nvPr/>
          </p:nvSpPr>
          <p:spPr>
            <a:xfrm>
              <a:off x="1691275" y="3351700"/>
              <a:ext cx="278050" cy="197725"/>
            </a:xfrm>
            <a:custGeom>
              <a:avLst/>
              <a:gdLst/>
              <a:ahLst/>
              <a:cxnLst/>
              <a:rect l="l" t="t" r="r" b="b"/>
              <a:pathLst>
                <a:path w="11122" h="7909" extrusionOk="0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73"/>
            <p:cNvSpPr/>
            <p:nvPr/>
          </p:nvSpPr>
          <p:spPr>
            <a:xfrm>
              <a:off x="1674750" y="3254050"/>
              <a:ext cx="277250" cy="197900"/>
            </a:xfrm>
            <a:custGeom>
              <a:avLst/>
              <a:gdLst/>
              <a:ahLst/>
              <a:cxnLst/>
              <a:rect l="l" t="t" r="r" b="b"/>
              <a:pathLst>
                <a:path w="11090" h="7916" extrusionOk="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73"/>
            <p:cNvSpPr/>
            <p:nvPr/>
          </p:nvSpPr>
          <p:spPr>
            <a:xfrm>
              <a:off x="1727500" y="3306825"/>
              <a:ext cx="189075" cy="189050"/>
            </a:xfrm>
            <a:custGeom>
              <a:avLst/>
              <a:gdLst/>
              <a:ahLst/>
              <a:cxnLst/>
              <a:rect l="l" t="t" r="r" b="b"/>
              <a:pathLst>
                <a:path w="7563" h="7562" extrusionOk="0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62" name="Google Shape;7962;p73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7963" name="Google Shape;7963;p73"/>
            <p:cNvSpPr/>
            <p:nvPr/>
          </p:nvSpPr>
          <p:spPr>
            <a:xfrm>
              <a:off x="1829900" y="3808550"/>
              <a:ext cx="18150" cy="35450"/>
            </a:xfrm>
            <a:custGeom>
              <a:avLst/>
              <a:gdLst/>
              <a:ahLst/>
              <a:cxnLst/>
              <a:rect l="l" t="t" r="r" b="b"/>
              <a:pathLst>
                <a:path w="726" h="1418" extrusionOk="0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73"/>
            <p:cNvSpPr/>
            <p:nvPr/>
          </p:nvSpPr>
          <p:spPr>
            <a:xfrm>
              <a:off x="1795250" y="37557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73"/>
            <p:cNvSpPr/>
            <p:nvPr/>
          </p:nvSpPr>
          <p:spPr>
            <a:xfrm>
              <a:off x="1687350" y="3618725"/>
              <a:ext cx="270175" cy="295375"/>
            </a:xfrm>
            <a:custGeom>
              <a:avLst/>
              <a:gdLst/>
              <a:ahLst/>
              <a:cxnLst/>
              <a:rect l="l" t="t" r="r" b="b"/>
              <a:pathLst>
                <a:path w="10807" h="11815" extrusionOk="0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66" name="Google Shape;7966;p73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7967" name="Google Shape;7967;p73"/>
            <p:cNvSpPr/>
            <p:nvPr/>
          </p:nvSpPr>
          <p:spPr>
            <a:xfrm>
              <a:off x="1796825" y="39826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73"/>
            <p:cNvSpPr/>
            <p:nvPr/>
          </p:nvSpPr>
          <p:spPr>
            <a:xfrm>
              <a:off x="1672375" y="4092075"/>
              <a:ext cx="297750" cy="185900"/>
            </a:xfrm>
            <a:custGeom>
              <a:avLst/>
              <a:gdLst/>
              <a:ahLst/>
              <a:cxnLst/>
              <a:rect l="l" t="t" r="r" b="b"/>
              <a:pathLst>
                <a:path w="11910" h="7436" extrusionOk="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73"/>
            <p:cNvSpPr/>
            <p:nvPr/>
          </p:nvSpPr>
          <p:spPr>
            <a:xfrm>
              <a:off x="1778700" y="4051125"/>
              <a:ext cx="86675" cy="69325"/>
            </a:xfrm>
            <a:custGeom>
              <a:avLst/>
              <a:gdLst/>
              <a:ahLst/>
              <a:cxnLst/>
              <a:rect l="l" t="t" r="r" b="b"/>
              <a:pathLst>
                <a:path w="3467" h="2773" extrusionOk="0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70" name="Google Shape;7970;p73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7971" name="Google Shape;7971;p73"/>
            <p:cNvSpPr/>
            <p:nvPr/>
          </p:nvSpPr>
          <p:spPr>
            <a:xfrm>
              <a:off x="3609925" y="3339900"/>
              <a:ext cx="69350" cy="68550"/>
            </a:xfrm>
            <a:custGeom>
              <a:avLst/>
              <a:gdLst/>
              <a:ahLst/>
              <a:cxnLst/>
              <a:rect l="l" t="t" r="r" b="b"/>
              <a:pathLst>
                <a:path w="2774" h="2742" extrusionOk="0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73"/>
            <p:cNvSpPr/>
            <p:nvPr/>
          </p:nvSpPr>
          <p:spPr>
            <a:xfrm>
              <a:off x="3531175" y="3227275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73"/>
            <p:cNvSpPr/>
            <p:nvPr/>
          </p:nvSpPr>
          <p:spPr>
            <a:xfrm>
              <a:off x="3670575" y="3227275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73"/>
            <p:cNvSpPr/>
            <p:nvPr/>
          </p:nvSpPr>
          <p:spPr>
            <a:xfrm>
              <a:off x="3622525" y="3421825"/>
              <a:ext cx="41775" cy="25225"/>
            </a:xfrm>
            <a:custGeom>
              <a:avLst/>
              <a:gdLst/>
              <a:ahLst/>
              <a:cxnLst/>
              <a:rect l="l" t="t" r="r" b="b"/>
              <a:pathLst>
                <a:path w="1671" h="1009" extrusionOk="0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73"/>
            <p:cNvSpPr/>
            <p:nvPr/>
          </p:nvSpPr>
          <p:spPr>
            <a:xfrm>
              <a:off x="3566600" y="3416300"/>
              <a:ext cx="70125" cy="106350"/>
            </a:xfrm>
            <a:custGeom>
              <a:avLst/>
              <a:gdLst/>
              <a:ahLst/>
              <a:cxnLst/>
              <a:rect l="l" t="t" r="r" b="b"/>
              <a:pathLst>
                <a:path w="2805" h="4254" extrusionOk="0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73"/>
            <p:cNvSpPr/>
            <p:nvPr/>
          </p:nvSpPr>
          <p:spPr>
            <a:xfrm>
              <a:off x="3653250" y="3417100"/>
              <a:ext cx="70125" cy="106350"/>
            </a:xfrm>
            <a:custGeom>
              <a:avLst/>
              <a:gdLst/>
              <a:ahLst/>
              <a:cxnLst/>
              <a:rect l="l" t="t" r="r" b="b"/>
              <a:pathLst>
                <a:path w="2805" h="4254" extrusionOk="0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73"/>
            <p:cNvSpPr/>
            <p:nvPr/>
          </p:nvSpPr>
          <p:spPr>
            <a:xfrm>
              <a:off x="3655625" y="3310775"/>
              <a:ext cx="137850" cy="108700"/>
            </a:xfrm>
            <a:custGeom>
              <a:avLst/>
              <a:gdLst/>
              <a:ahLst/>
              <a:cxnLst/>
              <a:rect l="l" t="t" r="r" b="b"/>
              <a:pathLst>
                <a:path w="5514" h="4348" extrusionOk="0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73"/>
            <p:cNvSpPr/>
            <p:nvPr/>
          </p:nvSpPr>
          <p:spPr>
            <a:xfrm>
              <a:off x="3497300" y="3309975"/>
              <a:ext cx="136275" cy="108725"/>
            </a:xfrm>
            <a:custGeom>
              <a:avLst/>
              <a:gdLst/>
              <a:ahLst/>
              <a:cxnLst/>
              <a:rect l="l" t="t" r="r" b="b"/>
              <a:pathLst>
                <a:path w="5451" h="4349" extrusionOk="0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79" name="Google Shape;7979;p73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7980" name="Google Shape;7980;p73"/>
            <p:cNvSpPr/>
            <p:nvPr/>
          </p:nvSpPr>
          <p:spPr>
            <a:xfrm>
              <a:off x="3628825" y="3724275"/>
              <a:ext cx="18150" cy="16550"/>
            </a:xfrm>
            <a:custGeom>
              <a:avLst/>
              <a:gdLst/>
              <a:ahLst/>
              <a:cxnLst/>
              <a:rect l="l" t="t" r="r" b="b"/>
              <a:pathLst>
                <a:path w="726" h="662" extrusionOk="0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73"/>
            <p:cNvSpPr/>
            <p:nvPr/>
          </p:nvSpPr>
          <p:spPr>
            <a:xfrm>
              <a:off x="3590250" y="3689400"/>
              <a:ext cx="94525" cy="86675"/>
            </a:xfrm>
            <a:custGeom>
              <a:avLst/>
              <a:gdLst/>
              <a:ahLst/>
              <a:cxnLst/>
              <a:rect l="l" t="t" r="r" b="b"/>
              <a:pathLst>
                <a:path w="3781" h="3467" extrusionOk="0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73"/>
            <p:cNvSpPr/>
            <p:nvPr/>
          </p:nvSpPr>
          <p:spPr>
            <a:xfrm>
              <a:off x="3674525" y="3601400"/>
              <a:ext cx="118150" cy="118950"/>
            </a:xfrm>
            <a:custGeom>
              <a:avLst/>
              <a:gdLst/>
              <a:ahLst/>
              <a:cxnLst/>
              <a:rect l="l" t="t" r="r" b="b"/>
              <a:pathLst>
                <a:path w="4726" h="4758" extrusionOk="0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73"/>
            <p:cNvSpPr/>
            <p:nvPr/>
          </p:nvSpPr>
          <p:spPr>
            <a:xfrm>
              <a:off x="3631200" y="3774675"/>
              <a:ext cx="103200" cy="102400"/>
            </a:xfrm>
            <a:custGeom>
              <a:avLst/>
              <a:gdLst/>
              <a:ahLst/>
              <a:cxnLst/>
              <a:rect l="l" t="t" r="r" b="b"/>
              <a:pathLst>
                <a:path w="4128" h="4096" extrusionOk="0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73"/>
            <p:cNvSpPr/>
            <p:nvPr/>
          </p:nvSpPr>
          <p:spPr>
            <a:xfrm>
              <a:off x="3691850" y="3726625"/>
              <a:ext cx="89800" cy="89050"/>
            </a:xfrm>
            <a:custGeom>
              <a:avLst/>
              <a:gdLst/>
              <a:ahLst/>
              <a:cxnLst/>
              <a:rect l="l" t="t" r="r" b="b"/>
              <a:pathLst>
                <a:path w="3592" h="3562" extrusionOk="0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73"/>
            <p:cNvSpPr/>
            <p:nvPr/>
          </p:nvSpPr>
          <p:spPr>
            <a:xfrm>
              <a:off x="3505175" y="3767575"/>
              <a:ext cx="120525" cy="118175"/>
            </a:xfrm>
            <a:custGeom>
              <a:avLst/>
              <a:gdLst/>
              <a:ahLst/>
              <a:cxnLst/>
              <a:rect l="l" t="t" r="r" b="b"/>
              <a:pathLst>
                <a:path w="4821" h="4727" extrusionOk="0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73"/>
            <p:cNvSpPr/>
            <p:nvPr/>
          </p:nvSpPr>
          <p:spPr>
            <a:xfrm>
              <a:off x="3631200" y="3591950"/>
              <a:ext cx="104000" cy="84300"/>
            </a:xfrm>
            <a:custGeom>
              <a:avLst/>
              <a:gdLst/>
              <a:ahLst/>
              <a:cxnLst/>
              <a:rect l="l" t="t" r="r" b="b"/>
              <a:pathLst>
                <a:path w="4160" h="3372" extrusionOk="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73"/>
            <p:cNvSpPr/>
            <p:nvPr/>
          </p:nvSpPr>
          <p:spPr>
            <a:xfrm>
              <a:off x="3497300" y="3721900"/>
              <a:ext cx="84300" cy="107150"/>
            </a:xfrm>
            <a:custGeom>
              <a:avLst/>
              <a:gdLst/>
              <a:ahLst/>
              <a:cxnLst/>
              <a:rect l="l" t="t" r="r" b="b"/>
              <a:pathLst>
                <a:path w="3372" h="4286" extrusionOk="0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88" name="Google Shape;7988;p73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7989" name="Google Shape;7989;p73"/>
            <p:cNvSpPr/>
            <p:nvPr/>
          </p:nvSpPr>
          <p:spPr>
            <a:xfrm>
              <a:off x="3660350" y="4035375"/>
              <a:ext cx="132325" cy="155175"/>
            </a:xfrm>
            <a:custGeom>
              <a:avLst/>
              <a:gdLst/>
              <a:ahLst/>
              <a:cxnLst/>
              <a:rect l="l" t="t" r="r" b="b"/>
              <a:pathLst>
                <a:path w="5293" h="6207" extrusionOk="0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73"/>
            <p:cNvSpPr/>
            <p:nvPr/>
          </p:nvSpPr>
          <p:spPr>
            <a:xfrm>
              <a:off x="3653250" y="3955025"/>
              <a:ext cx="114225" cy="133150"/>
            </a:xfrm>
            <a:custGeom>
              <a:avLst/>
              <a:gdLst/>
              <a:ahLst/>
              <a:cxnLst/>
              <a:rect l="l" t="t" r="r" b="b"/>
              <a:pathLst>
                <a:path w="4569" h="5326" extrusionOk="0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73"/>
            <p:cNvSpPr/>
            <p:nvPr/>
          </p:nvSpPr>
          <p:spPr>
            <a:xfrm>
              <a:off x="3497300" y="3955025"/>
              <a:ext cx="256000" cy="295400"/>
            </a:xfrm>
            <a:custGeom>
              <a:avLst/>
              <a:gdLst/>
              <a:ahLst/>
              <a:cxnLst/>
              <a:rect l="l" t="t" r="r" b="b"/>
              <a:pathLst>
                <a:path w="10240" h="11816" extrusionOk="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92" name="Google Shape;7992;p73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7993" name="Google Shape;7993;p73"/>
            <p:cNvSpPr/>
            <p:nvPr/>
          </p:nvSpPr>
          <p:spPr>
            <a:xfrm>
              <a:off x="5502600" y="32351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73"/>
            <p:cNvSpPr/>
            <p:nvPr/>
          </p:nvSpPr>
          <p:spPr>
            <a:xfrm>
              <a:off x="5555375" y="3253850"/>
              <a:ext cx="35450" cy="34100"/>
            </a:xfrm>
            <a:custGeom>
              <a:avLst/>
              <a:gdLst/>
              <a:ahLst/>
              <a:cxnLst/>
              <a:rect l="l" t="t" r="r" b="b"/>
              <a:pathLst>
                <a:path w="1418" h="1364" extrusionOk="0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73"/>
            <p:cNvSpPr/>
            <p:nvPr/>
          </p:nvSpPr>
          <p:spPr>
            <a:xfrm>
              <a:off x="5606550" y="335722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73"/>
            <p:cNvSpPr/>
            <p:nvPr/>
          </p:nvSpPr>
          <p:spPr>
            <a:xfrm>
              <a:off x="5364750" y="335722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73"/>
            <p:cNvSpPr/>
            <p:nvPr/>
          </p:nvSpPr>
          <p:spPr>
            <a:xfrm>
              <a:off x="5433275" y="3253850"/>
              <a:ext cx="35475" cy="34100"/>
            </a:xfrm>
            <a:custGeom>
              <a:avLst/>
              <a:gdLst/>
              <a:ahLst/>
              <a:cxnLst/>
              <a:rect l="l" t="t" r="r" b="b"/>
              <a:pathLst>
                <a:path w="1419" h="1364" extrusionOk="0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73"/>
            <p:cNvSpPr/>
            <p:nvPr/>
          </p:nvSpPr>
          <p:spPr>
            <a:xfrm>
              <a:off x="5380500" y="3287775"/>
              <a:ext cx="37050" cy="25975"/>
            </a:xfrm>
            <a:custGeom>
              <a:avLst/>
              <a:gdLst/>
              <a:ahLst/>
              <a:cxnLst/>
              <a:rect l="l" t="t" r="r" b="b"/>
              <a:pathLst>
                <a:path w="1482" h="1039" extrusionOk="0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73"/>
            <p:cNvSpPr/>
            <p:nvPr/>
          </p:nvSpPr>
          <p:spPr>
            <a:xfrm>
              <a:off x="5588450" y="3288075"/>
              <a:ext cx="37025" cy="26800"/>
            </a:xfrm>
            <a:custGeom>
              <a:avLst/>
              <a:gdLst/>
              <a:ahLst/>
              <a:cxnLst/>
              <a:rect l="l" t="t" r="r" b="b"/>
              <a:pathLst>
                <a:path w="1481" h="1072" extrusionOk="0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73"/>
            <p:cNvSpPr/>
            <p:nvPr/>
          </p:nvSpPr>
          <p:spPr>
            <a:xfrm>
              <a:off x="5412025" y="3286350"/>
              <a:ext cx="177225" cy="243750"/>
            </a:xfrm>
            <a:custGeom>
              <a:avLst/>
              <a:gdLst/>
              <a:ahLst/>
              <a:cxnLst/>
              <a:rect l="l" t="t" r="r" b="b"/>
              <a:pathLst>
                <a:path w="7089" h="9750" extrusionOk="0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01" name="Google Shape;8001;p73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8002" name="Google Shape;8002;p73"/>
            <p:cNvSpPr/>
            <p:nvPr/>
          </p:nvSpPr>
          <p:spPr>
            <a:xfrm>
              <a:off x="5355300" y="3703000"/>
              <a:ext cx="35475" cy="191425"/>
            </a:xfrm>
            <a:custGeom>
              <a:avLst/>
              <a:gdLst/>
              <a:ahLst/>
              <a:cxnLst/>
              <a:rect l="l" t="t" r="r" b="b"/>
              <a:pathLst>
                <a:path w="1419" h="7657" extrusionOk="0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73"/>
            <p:cNvSpPr/>
            <p:nvPr/>
          </p:nvSpPr>
          <p:spPr>
            <a:xfrm>
              <a:off x="5389175" y="3773100"/>
              <a:ext cx="122900" cy="122900"/>
            </a:xfrm>
            <a:custGeom>
              <a:avLst/>
              <a:gdLst/>
              <a:ahLst/>
              <a:cxnLst/>
              <a:rect l="l" t="t" r="r" b="b"/>
              <a:pathLst>
                <a:path w="4916" h="4916" extrusionOk="0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73"/>
            <p:cNvSpPr/>
            <p:nvPr/>
          </p:nvSpPr>
          <p:spPr>
            <a:xfrm>
              <a:off x="5527800" y="3598250"/>
              <a:ext cx="105550" cy="35450"/>
            </a:xfrm>
            <a:custGeom>
              <a:avLst/>
              <a:gdLst/>
              <a:ahLst/>
              <a:cxnLst/>
              <a:rect l="l" t="t" r="r" b="b"/>
              <a:pathLst>
                <a:path w="4222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73"/>
            <p:cNvSpPr/>
            <p:nvPr/>
          </p:nvSpPr>
          <p:spPr>
            <a:xfrm>
              <a:off x="5545900" y="3651800"/>
              <a:ext cx="104800" cy="35475"/>
            </a:xfrm>
            <a:custGeom>
              <a:avLst/>
              <a:gdLst/>
              <a:ahLst/>
              <a:cxnLst/>
              <a:rect l="l" t="t" r="r" b="b"/>
              <a:pathLst>
                <a:path w="4192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73"/>
            <p:cNvSpPr/>
            <p:nvPr/>
          </p:nvSpPr>
          <p:spPr>
            <a:xfrm>
              <a:off x="5529375" y="3754975"/>
              <a:ext cx="122100" cy="35475"/>
            </a:xfrm>
            <a:custGeom>
              <a:avLst/>
              <a:gdLst/>
              <a:ahLst/>
              <a:cxnLst/>
              <a:rect l="l" t="t" r="r" b="b"/>
              <a:pathLst>
                <a:path w="4884" h="1419" extrusionOk="0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73"/>
            <p:cNvSpPr/>
            <p:nvPr/>
          </p:nvSpPr>
          <p:spPr>
            <a:xfrm>
              <a:off x="5511250" y="3703000"/>
              <a:ext cx="140225" cy="33900"/>
            </a:xfrm>
            <a:custGeom>
              <a:avLst/>
              <a:gdLst/>
              <a:ahLst/>
              <a:cxnLst/>
              <a:rect l="l" t="t" r="r" b="b"/>
              <a:pathLst>
                <a:path w="5609" h="1356" extrusionOk="0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73"/>
            <p:cNvSpPr/>
            <p:nvPr/>
          </p:nvSpPr>
          <p:spPr>
            <a:xfrm>
              <a:off x="5529375" y="3808550"/>
              <a:ext cx="122900" cy="87450"/>
            </a:xfrm>
            <a:custGeom>
              <a:avLst/>
              <a:gdLst/>
              <a:ahLst/>
              <a:cxnLst/>
              <a:rect l="l" t="t" r="r" b="b"/>
              <a:pathLst>
                <a:path w="4916" h="3498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73"/>
            <p:cNvSpPr/>
            <p:nvPr/>
          </p:nvSpPr>
          <p:spPr>
            <a:xfrm>
              <a:off x="5408075" y="3651025"/>
              <a:ext cx="86675" cy="103975"/>
            </a:xfrm>
            <a:custGeom>
              <a:avLst/>
              <a:gdLst/>
              <a:ahLst/>
              <a:cxnLst/>
              <a:rect l="l" t="t" r="r" b="b"/>
              <a:pathLst>
                <a:path w="3467" h="4159" extrusionOk="0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10" name="Google Shape;8010;p73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8011" name="Google Shape;8011;p73"/>
            <p:cNvSpPr/>
            <p:nvPr/>
          </p:nvSpPr>
          <p:spPr>
            <a:xfrm>
              <a:off x="5358450" y="4015675"/>
              <a:ext cx="289875" cy="89025"/>
            </a:xfrm>
            <a:custGeom>
              <a:avLst/>
              <a:gdLst/>
              <a:ahLst/>
              <a:cxnLst/>
              <a:rect l="l" t="t" r="r" b="b"/>
              <a:pathLst>
                <a:path w="11595" h="3561" extrusionOk="0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73"/>
            <p:cNvSpPr/>
            <p:nvPr/>
          </p:nvSpPr>
          <p:spPr>
            <a:xfrm>
              <a:off x="5494725" y="41015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73"/>
            <p:cNvSpPr/>
            <p:nvPr/>
          </p:nvSpPr>
          <p:spPr>
            <a:xfrm>
              <a:off x="5460050" y="4077125"/>
              <a:ext cx="86675" cy="78000"/>
            </a:xfrm>
            <a:custGeom>
              <a:avLst/>
              <a:gdLst/>
              <a:ahLst/>
              <a:cxnLst/>
              <a:rect l="l" t="t" r="r" b="b"/>
              <a:pathLst>
                <a:path w="3467" h="3120" extrusionOk="0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73"/>
            <p:cNvSpPr/>
            <p:nvPr/>
          </p:nvSpPr>
          <p:spPr>
            <a:xfrm>
              <a:off x="5362400" y="4084200"/>
              <a:ext cx="282000" cy="122900"/>
            </a:xfrm>
            <a:custGeom>
              <a:avLst/>
              <a:gdLst/>
              <a:ahLst/>
              <a:cxnLst/>
              <a:rect l="l" t="t" r="r" b="b"/>
              <a:pathLst>
                <a:path w="11280" h="4916" extrusionOk="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15" name="Google Shape;8015;p73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8016" name="Google Shape;8016;p73"/>
            <p:cNvSpPr/>
            <p:nvPr/>
          </p:nvSpPr>
          <p:spPr>
            <a:xfrm>
              <a:off x="6683250" y="3202075"/>
              <a:ext cx="17350" cy="43350"/>
            </a:xfrm>
            <a:custGeom>
              <a:avLst/>
              <a:gdLst/>
              <a:ahLst/>
              <a:cxnLst/>
              <a:rect l="l" t="t" r="r" b="b"/>
              <a:pathLst>
                <a:path w="694" h="173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73"/>
            <p:cNvSpPr/>
            <p:nvPr/>
          </p:nvSpPr>
          <p:spPr>
            <a:xfrm>
              <a:off x="6613925" y="3236125"/>
              <a:ext cx="35475" cy="34700"/>
            </a:xfrm>
            <a:custGeom>
              <a:avLst/>
              <a:gdLst/>
              <a:ahLst/>
              <a:cxnLst/>
              <a:rect l="l" t="t" r="r" b="b"/>
              <a:pathLst>
                <a:path w="1419" h="1388" extrusionOk="0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73"/>
            <p:cNvSpPr/>
            <p:nvPr/>
          </p:nvSpPr>
          <p:spPr>
            <a:xfrm>
              <a:off x="6734425" y="3236425"/>
              <a:ext cx="35475" cy="34400"/>
            </a:xfrm>
            <a:custGeom>
              <a:avLst/>
              <a:gdLst/>
              <a:ahLst/>
              <a:cxnLst/>
              <a:rect l="l" t="t" r="r" b="b"/>
              <a:pathLst>
                <a:path w="1419" h="1376" extrusionOk="0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73"/>
            <p:cNvSpPr/>
            <p:nvPr/>
          </p:nvSpPr>
          <p:spPr>
            <a:xfrm>
              <a:off x="6805325" y="3322575"/>
              <a:ext cx="35475" cy="121325"/>
            </a:xfrm>
            <a:custGeom>
              <a:avLst/>
              <a:gdLst/>
              <a:ahLst/>
              <a:cxnLst/>
              <a:rect l="l" t="t" r="r" b="b"/>
              <a:pathLst>
                <a:path w="1419" h="4853" extrusionOk="0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73"/>
            <p:cNvSpPr/>
            <p:nvPr/>
          </p:nvSpPr>
          <p:spPr>
            <a:xfrm>
              <a:off x="6543825" y="3323275"/>
              <a:ext cx="35475" cy="121400"/>
            </a:xfrm>
            <a:custGeom>
              <a:avLst/>
              <a:gdLst/>
              <a:ahLst/>
              <a:cxnLst/>
              <a:rect l="l" t="t" r="r" b="b"/>
              <a:pathLst>
                <a:path w="1419" h="4856" extrusionOk="0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73"/>
            <p:cNvSpPr/>
            <p:nvPr/>
          </p:nvSpPr>
          <p:spPr>
            <a:xfrm>
              <a:off x="6643075" y="3332025"/>
              <a:ext cx="143375" cy="104000"/>
            </a:xfrm>
            <a:custGeom>
              <a:avLst/>
              <a:gdLst/>
              <a:ahLst/>
              <a:cxnLst/>
              <a:rect l="l" t="t" r="r" b="b"/>
              <a:pathLst>
                <a:path w="5735" h="4160" extrusionOk="0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73"/>
            <p:cNvSpPr/>
            <p:nvPr/>
          </p:nvSpPr>
          <p:spPr>
            <a:xfrm>
              <a:off x="6595025" y="3288700"/>
              <a:ext cx="175675" cy="188725"/>
            </a:xfrm>
            <a:custGeom>
              <a:avLst/>
              <a:gdLst/>
              <a:ahLst/>
              <a:cxnLst/>
              <a:rect l="l" t="t" r="r" b="b"/>
              <a:pathLst>
                <a:path w="7027" h="7549" extrusionOk="0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23" name="Google Shape;8023;p73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8024" name="Google Shape;8024;p73"/>
            <p:cNvSpPr/>
            <p:nvPr/>
          </p:nvSpPr>
          <p:spPr>
            <a:xfrm>
              <a:off x="2063825" y="3254050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73"/>
            <p:cNvSpPr/>
            <p:nvPr/>
          </p:nvSpPr>
          <p:spPr>
            <a:xfrm>
              <a:off x="2178025" y="3289500"/>
              <a:ext cx="104000" cy="67950"/>
            </a:xfrm>
            <a:custGeom>
              <a:avLst/>
              <a:gdLst/>
              <a:ahLst/>
              <a:cxnLst/>
              <a:rect l="l" t="t" r="r" b="b"/>
              <a:pathLst>
                <a:path w="4160" h="271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73"/>
            <p:cNvSpPr/>
            <p:nvPr/>
          </p:nvSpPr>
          <p:spPr>
            <a:xfrm>
              <a:off x="2070125" y="3444225"/>
              <a:ext cx="106350" cy="69075"/>
            </a:xfrm>
            <a:custGeom>
              <a:avLst/>
              <a:gdLst/>
              <a:ahLst/>
              <a:cxnLst/>
              <a:rect l="l" t="t" r="r" b="b"/>
              <a:pathLst>
                <a:path w="4254" h="2763" extrusionOk="0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73"/>
            <p:cNvSpPr/>
            <p:nvPr/>
          </p:nvSpPr>
          <p:spPr>
            <a:xfrm>
              <a:off x="2219775" y="3375350"/>
              <a:ext cx="89025" cy="85875"/>
            </a:xfrm>
            <a:custGeom>
              <a:avLst/>
              <a:gdLst/>
              <a:ahLst/>
              <a:cxnLst/>
              <a:rect l="l" t="t" r="r" b="b"/>
              <a:pathLst>
                <a:path w="3561" h="3435" extrusionOk="0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73"/>
            <p:cNvSpPr/>
            <p:nvPr/>
          </p:nvSpPr>
          <p:spPr>
            <a:xfrm>
              <a:off x="2037825" y="3339125"/>
              <a:ext cx="138650" cy="88225"/>
            </a:xfrm>
            <a:custGeom>
              <a:avLst/>
              <a:gdLst/>
              <a:ahLst/>
              <a:cxnLst/>
              <a:rect l="l" t="t" r="r" b="b"/>
              <a:pathLst>
                <a:path w="5546" h="3529" extrusionOk="0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73"/>
            <p:cNvSpPr/>
            <p:nvPr/>
          </p:nvSpPr>
          <p:spPr>
            <a:xfrm>
              <a:off x="2193775" y="3460400"/>
              <a:ext cx="140225" cy="89825"/>
            </a:xfrm>
            <a:custGeom>
              <a:avLst/>
              <a:gdLst/>
              <a:ahLst/>
              <a:cxnLst/>
              <a:rect l="l" t="t" r="r" b="b"/>
              <a:pathLst>
                <a:path w="5609" h="3593" extrusionOk="0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30" name="Google Shape;8030;p73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8031" name="Google Shape;8031;p73"/>
            <p:cNvSpPr/>
            <p:nvPr/>
          </p:nvSpPr>
          <p:spPr>
            <a:xfrm>
              <a:off x="2195350" y="3721900"/>
              <a:ext cx="69350" cy="33900"/>
            </a:xfrm>
            <a:custGeom>
              <a:avLst/>
              <a:gdLst/>
              <a:ahLst/>
              <a:cxnLst/>
              <a:rect l="l" t="t" r="r" b="b"/>
              <a:pathLst>
                <a:path w="2774" h="1356" extrusionOk="0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73"/>
            <p:cNvSpPr/>
            <p:nvPr/>
          </p:nvSpPr>
          <p:spPr>
            <a:xfrm>
              <a:off x="2211900" y="3669125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73"/>
            <p:cNvSpPr/>
            <p:nvPr/>
          </p:nvSpPr>
          <p:spPr>
            <a:xfrm>
              <a:off x="2125250" y="3617925"/>
              <a:ext cx="208750" cy="208750"/>
            </a:xfrm>
            <a:custGeom>
              <a:avLst/>
              <a:gdLst/>
              <a:ahLst/>
              <a:cxnLst/>
              <a:rect l="l" t="t" r="r" b="b"/>
              <a:pathLst>
                <a:path w="8350" h="8350" extrusionOk="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73"/>
            <p:cNvSpPr/>
            <p:nvPr/>
          </p:nvSpPr>
          <p:spPr>
            <a:xfrm>
              <a:off x="2107150" y="3771525"/>
              <a:ext cx="73275" cy="72475"/>
            </a:xfrm>
            <a:custGeom>
              <a:avLst/>
              <a:gdLst/>
              <a:ahLst/>
              <a:cxnLst/>
              <a:rect l="l" t="t" r="r" b="b"/>
              <a:pathLst>
                <a:path w="2931" h="2899" extrusionOk="0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73"/>
            <p:cNvSpPr/>
            <p:nvPr/>
          </p:nvSpPr>
          <p:spPr>
            <a:xfrm>
              <a:off x="2034675" y="3816425"/>
              <a:ext cx="100050" cy="96700"/>
            </a:xfrm>
            <a:custGeom>
              <a:avLst/>
              <a:gdLst/>
              <a:ahLst/>
              <a:cxnLst/>
              <a:rect l="l" t="t" r="r" b="b"/>
              <a:pathLst>
                <a:path w="4002" h="3868" extrusionOk="0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36" name="Google Shape;8036;p73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8037" name="Google Shape;8037;p73"/>
            <p:cNvSpPr/>
            <p:nvPr/>
          </p:nvSpPr>
          <p:spPr>
            <a:xfrm>
              <a:off x="2072500" y="4085775"/>
              <a:ext cx="88225" cy="86675"/>
            </a:xfrm>
            <a:custGeom>
              <a:avLst/>
              <a:gdLst/>
              <a:ahLst/>
              <a:cxnLst/>
              <a:rect l="l" t="t" r="r" b="b"/>
              <a:pathLst>
                <a:path w="3529" h="3467" extrusionOk="0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73"/>
            <p:cNvSpPr/>
            <p:nvPr/>
          </p:nvSpPr>
          <p:spPr>
            <a:xfrm>
              <a:off x="2176450" y="398182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73"/>
            <p:cNvSpPr/>
            <p:nvPr/>
          </p:nvSpPr>
          <p:spPr>
            <a:xfrm>
              <a:off x="2037825" y="4168475"/>
              <a:ext cx="157550" cy="108725"/>
            </a:xfrm>
            <a:custGeom>
              <a:avLst/>
              <a:gdLst/>
              <a:ahLst/>
              <a:cxnLst/>
              <a:rect l="l" t="t" r="r" b="b"/>
              <a:pathLst>
                <a:path w="6302" h="4349" extrusionOk="0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40" name="Google Shape;8040;p73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8041" name="Google Shape;8041;p73"/>
            <p:cNvSpPr/>
            <p:nvPr/>
          </p:nvSpPr>
          <p:spPr>
            <a:xfrm>
              <a:off x="4112425" y="3358025"/>
              <a:ext cx="44150" cy="18125"/>
            </a:xfrm>
            <a:custGeom>
              <a:avLst/>
              <a:gdLst/>
              <a:ahLst/>
              <a:cxnLst/>
              <a:rect l="l" t="t" r="r" b="b"/>
              <a:pathLst>
                <a:path w="176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73"/>
            <p:cNvSpPr/>
            <p:nvPr/>
          </p:nvSpPr>
          <p:spPr>
            <a:xfrm>
              <a:off x="4102200" y="3393475"/>
              <a:ext cx="37050" cy="33875"/>
            </a:xfrm>
            <a:custGeom>
              <a:avLst/>
              <a:gdLst/>
              <a:ahLst/>
              <a:cxnLst/>
              <a:rect l="l" t="t" r="r" b="b"/>
              <a:pathLst>
                <a:path w="1482" h="1355" extrusionOk="0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73"/>
            <p:cNvSpPr/>
            <p:nvPr/>
          </p:nvSpPr>
          <p:spPr>
            <a:xfrm>
              <a:off x="4103775" y="3306025"/>
              <a:ext cx="35475" cy="34500"/>
            </a:xfrm>
            <a:custGeom>
              <a:avLst/>
              <a:gdLst/>
              <a:ahLst/>
              <a:cxnLst/>
              <a:rect l="l" t="t" r="r" b="b"/>
              <a:pathLst>
                <a:path w="1419" h="1380" extrusionOk="0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73"/>
            <p:cNvSpPr/>
            <p:nvPr/>
          </p:nvSpPr>
          <p:spPr>
            <a:xfrm>
              <a:off x="3860400" y="3306025"/>
              <a:ext cx="105550" cy="104800"/>
            </a:xfrm>
            <a:custGeom>
              <a:avLst/>
              <a:gdLst/>
              <a:ahLst/>
              <a:cxnLst/>
              <a:rect l="l" t="t" r="r" b="b"/>
              <a:pathLst>
                <a:path w="4222" h="4192" extrusionOk="0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73"/>
            <p:cNvSpPr/>
            <p:nvPr/>
          </p:nvSpPr>
          <p:spPr>
            <a:xfrm>
              <a:off x="4050225" y="3254050"/>
              <a:ext cx="35450" cy="208750"/>
            </a:xfrm>
            <a:custGeom>
              <a:avLst/>
              <a:gdLst/>
              <a:ahLst/>
              <a:cxnLst/>
              <a:rect l="l" t="t" r="r" b="b"/>
              <a:pathLst>
                <a:path w="1418" h="8350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73"/>
            <p:cNvSpPr/>
            <p:nvPr/>
          </p:nvSpPr>
          <p:spPr>
            <a:xfrm>
              <a:off x="3912375" y="3426550"/>
              <a:ext cx="51225" cy="69325"/>
            </a:xfrm>
            <a:custGeom>
              <a:avLst/>
              <a:gdLst/>
              <a:ahLst/>
              <a:cxnLst/>
              <a:rect l="l" t="t" r="r" b="b"/>
              <a:pathLst>
                <a:path w="2049" h="2773" extrusionOk="0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73"/>
            <p:cNvSpPr/>
            <p:nvPr/>
          </p:nvSpPr>
          <p:spPr>
            <a:xfrm>
              <a:off x="3982475" y="3275325"/>
              <a:ext cx="52000" cy="163850"/>
            </a:xfrm>
            <a:custGeom>
              <a:avLst/>
              <a:gdLst/>
              <a:ahLst/>
              <a:cxnLst/>
              <a:rect l="l" t="t" r="r" b="b"/>
              <a:pathLst>
                <a:path w="2080" h="6554" extrusionOk="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48" name="Google Shape;8048;p73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8049" name="Google Shape;8049;p73"/>
            <p:cNvSpPr/>
            <p:nvPr/>
          </p:nvSpPr>
          <p:spPr>
            <a:xfrm>
              <a:off x="4034450" y="3766000"/>
              <a:ext cx="122125" cy="122125"/>
            </a:xfrm>
            <a:custGeom>
              <a:avLst/>
              <a:gdLst/>
              <a:ahLst/>
              <a:cxnLst/>
              <a:rect l="l" t="t" r="r" b="b"/>
              <a:pathLst>
                <a:path w="4885" h="4885" extrusionOk="0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73"/>
            <p:cNvSpPr/>
            <p:nvPr/>
          </p:nvSpPr>
          <p:spPr>
            <a:xfrm>
              <a:off x="3860400" y="3679375"/>
              <a:ext cx="260725" cy="173300"/>
            </a:xfrm>
            <a:custGeom>
              <a:avLst/>
              <a:gdLst/>
              <a:ahLst/>
              <a:cxnLst/>
              <a:rect l="l" t="t" r="r" b="b"/>
              <a:pathLst>
                <a:path w="10429" h="6932" extrusionOk="0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73"/>
            <p:cNvSpPr/>
            <p:nvPr/>
          </p:nvSpPr>
          <p:spPr>
            <a:xfrm>
              <a:off x="3859600" y="3591950"/>
              <a:ext cx="261525" cy="70900"/>
            </a:xfrm>
            <a:custGeom>
              <a:avLst/>
              <a:gdLst/>
              <a:ahLst/>
              <a:cxnLst/>
              <a:rect l="l" t="t" r="r" b="b"/>
              <a:pathLst>
                <a:path w="10461" h="2836" extrusionOk="0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52" name="Google Shape;8052;p73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8053" name="Google Shape;8053;p73"/>
            <p:cNvSpPr/>
            <p:nvPr/>
          </p:nvSpPr>
          <p:spPr>
            <a:xfrm>
              <a:off x="3973825" y="3955025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73"/>
            <p:cNvSpPr/>
            <p:nvPr/>
          </p:nvSpPr>
          <p:spPr>
            <a:xfrm>
              <a:off x="3947025" y="40219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73"/>
            <p:cNvSpPr/>
            <p:nvPr/>
          </p:nvSpPr>
          <p:spPr>
            <a:xfrm>
              <a:off x="4086450" y="4145650"/>
              <a:ext cx="70125" cy="104775"/>
            </a:xfrm>
            <a:custGeom>
              <a:avLst/>
              <a:gdLst/>
              <a:ahLst/>
              <a:cxnLst/>
              <a:rect l="l" t="t" r="r" b="b"/>
              <a:pathLst>
                <a:path w="2805" h="4191" extrusionOk="0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73"/>
            <p:cNvSpPr/>
            <p:nvPr/>
          </p:nvSpPr>
          <p:spPr>
            <a:xfrm>
              <a:off x="3860400" y="418030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73"/>
            <p:cNvSpPr/>
            <p:nvPr/>
          </p:nvSpPr>
          <p:spPr>
            <a:xfrm>
              <a:off x="3947025" y="4111775"/>
              <a:ext cx="122125" cy="139425"/>
            </a:xfrm>
            <a:custGeom>
              <a:avLst/>
              <a:gdLst/>
              <a:ahLst/>
              <a:cxnLst/>
              <a:rect l="l" t="t" r="r" b="b"/>
              <a:pathLst>
                <a:path w="4885" h="5577" extrusionOk="0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58" name="Google Shape;8058;p73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8059" name="Google Shape;8059;p73"/>
            <p:cNvSpPr/>
            <p:nvPr/>
          </p:nvSpPr>
          <p:spPr>
            <a:xfrm>
              <a:off x="5716825" y="3309975"/>
              <a:ext cx="137075" cy="146525"/>
            </a:xfrm>
            <a:custGeom>
              <a:avLst/>
              <a:gdLst/>
              <a:ahLst/>
              <a:cxnLst/>
              <a:rect l="l" t="t" r="r" b="b"/>
              <a:pathLst>
                <a:path w="5483" h="5861" extrusionOk="0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73"/>
            <p:cNvSpPr/>
            <p:nvPr/>
          </p:nvSpPr>
          <p:spPr>
            <a:xfrm>
              <a:off x="5794025" y="3235950"/>
              <a:ext cx="145725" cy="133900"/>
            </a:xfrm>
            <a:custGeom>
              <a:avLst/>
              <a:gdLst/>
              <a:ahLst/>
              <a:cxnLst/>
              <a:rect l="l" t="t" r="r" b="b"/>
              <a:pathLst>
                <a:path w="5829" h="5356" extrusionOk="0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73"/>
            <p:cNvSpPr/>
            <p:nvPr/>
          </p:nvSpPr>
          <p:spPr>
            <a:xfrm>
              <a:off x="5880650" y="3309975"/>
              <a:ext cx="137075" cy="145725"/>
            </a:xfrm>
            <a:custGeom>
              <a:avLst/>
              <a:gdLst/>
              <a:ahLst/>
              <a:cxnLst/>
              <a:rect l="l" t="t" r="r" b="b"/>
              <a:pathLst>
                <a:path w="5483" h="5829" extrusionOk="0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73"/>
            <p:cNvSpPr/>
            <p:nvPr/>
          </p:nvSpPr>
          <p:spPr>
            <a:xfrm>
              <a:off x="5794025" y="3396625"/>
              <a:ext cx="147300" cy="134700"/>
            </a:xfrm>
            <a:custGeom>
              <a:avLst/>
              <a:gdLst/>
              <a:ahLst/>
              <a:cxnLst/>
              <a:rect l="l" t="t" r="r" b="b"/>
              <a:pathLst>
                <a:path w="5892" h="5388" extrusionOk="0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63" name="Google Shape;8063;p73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8064" name="Google Shape;8064;p73"/>
            <p:cNvSpPr/>
            <p:nvPr/>
          </p:nvSpPr>
          <p:spPr>
            <a:xfrm>
              <a:off x="5884600" y="3765225"/>
              <a:ext cx="122100" cy="121325"/>
            </a:xfrm>
            <a:custGeom>
              <a:avLst/>
              <a:gdLst/>
              <a:ahLst/>
              <a:cxnLst/>
              <a:rect l="l" t="t" r="r" b="b"/>
              <a:pathLst>
                <a:path w="4884" h="4853" extrusionOk="0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73"/>
            <p:cNvSpPr/>
            <p:nvPr/>
          </p:nvSpPr>
          <p:spPr>
            <a:xfrm>
              <a:off x="5727850" y="3669125"/>
              <a:ext cx="35475" cy="216625"/>
            </a:xfrm>
            <a:custGeom>
              <a:avLst/>
              <a:gdLst/>
              <a:ahLst/>
              <a:cxnLst/>
              <a:rect l="l" t="t" r="r" b="b"/>
              <a:pathLst>
                <a:path w="1419" h="8665" extrusionOk="0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73"/>
            <p:cNvSpPr/>
            <p:nvPr/>
          </p:nvSpPr>
          <p:spPr>
            <a:xfrm>
              <a:off x="5779825" y="3677800"/>
              <a:ext cx="174900" cy="207950"/>
            </a:xfrm>
            <a:custGeom>
              <a:avLst/>
              <a:gdLst/>
              <a:ahLst/>
              <a:cxnLst/>
              <a:rect l="l" t="t" r="r" b="b"/>
              <a:pathLst>
                <a:path w="6996" h="8318" extrusionOk="0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73"/>
            <p:cNvSpPr/>
            <p:nvPr/>
          </p:nvSpPr>
          <p:spPr>
            <a:xfrm>
              <a:off x="5815275" y="3781750"/>
              <a:ext cx="66200" cy="17350"/>
            </a:xfrm>
            <a:custGeom>
              <a:avLst/>
              <a:gdLst/>
              <a:ahLst/>
              <a:cxnLst/>
              <a:rect l="l" t="t" r="r" b="b"/>
              <a:pathLst>
                <a:path w="2648" h="694" extrusionOk="0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73"/>
            <p:cNvSpPr/>
            <p:nvPr/>
          </p:nvSpPr>
          <p:spPr>
            <a:xfrm>
              <a:off x="5727850" y="3609275"/>
              <a:ext cx="226075" cy="51225"/>
            </a:xfrm>
            <a:custGeom>
              <a:avLst/>
              <a:gdLst/>
              <a:ahLst/>
              <a:cxnLst/>
              <a:rect l="l" t="t" r="r" b="b"/>
              <a:pathLst>
                <a:path w="9043" h="2049" extrusionOk="0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69" name="Google Shape;8069;p73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8070" name="Google Shape;8070;p73"/>
            <p:cNvSpPr/>
            <p:nvPr/>
          </p:nvSpPr>
          <p:spPr>
            <a:xfrm>
              <a:off x="5736525" y="4153525"/>
              <a:ext cx="121300" cy="105550"/>
            </a:xfrm>
            <a:custGeom>
              <a:avLst/>
              <a:gdLst/>
              <a:ahLst/>
              <a:cxnLst/>
              <a:rect l="l" t="t" r="r" b="b"/>
              <a:pathLst>
                <a:path w="4852" h="4222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73"/>
            <p:cNvSpPr/>
            <p:nvPr/>
          </p:nvSpPr>
          <p:spPr>
            <a:xfrm>
              <a:off x="5833400" y="4168475"/>
              <a:ext cx="66975" cy="33900"/>
            </a:xfrm>
            <a:custGeom>
              <a:avLst/>
              <a:gdLst/>
              <a:ahLst/>
              <a:cxnLst/>
              <a:rect l="l" t="t" r="r" b="b"/>
              <a:pathLst>
                <a:path w="2679" h="1356" extrusionOk="0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73"/>
            <p:cNvSpPr/>
            <p:nvPr/>
          </p:nvSpPr>
          <p:spPr>
            <a:xfrm>
              <a:off x="5875925" y="4153525"/>
              <a:ext cx="120525" cy="105550"/>
            </a:xfrm>
            <a:custGeom>
              <a:avLst/>
              <a:gdLst/>
              <a:ahLst/>
              <a:cxnLst/>
              <a:rect l="l" t="t" r="r" b="b"/>
              <a:pathLst>
                <a:path w="4821" h="4222" extrusionOk="0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73"/>
            <p:cNvSpPr/>
            <p:nvPr/>
          </p:nvSpPr>
          <p:spPr>
            <a:xfrm>
              <a:off x="5754625" y="3963700"/>
              <a:ext cx="224500" cy="154400"/>
            </a:xfrm>
            <a:custGeom>
              <a:avLst/>
              <a:gdLst/>
              <a:ahLst/>
              <a:cxnLst/>
              <a:rect l="l" t="t" r="r" b="b"/>
              <a:pathLst>
                <a:path w="8980" h="6176" extrusionOk="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73"/>
            <p:cNvSpPr/>
            <p:nvPr/>
          </p:nvSpPr>
          <p:spPr>
            <a:xfrm>
              <a:off x="5806625" y="3998350"/>
              <a:ext cx="69325" cy="52025"/>
            </a:xfrm>
            <a:custGeom>
              <a:avLst/>
              <a:gdLst/>
              <a:ahLst/>
              <a:cxnLst/>
              <a:rect l="l" t="t" r="r" b="b"/>
              <a:pathLst>
                <a:path w="2773" h="2081" extrusionOk="0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73"/>
            <p:cNvSpPr/>
            <p:nvPr/>
          </p:nvSpPr>
          <p:spPr>
            <a:xfrm>
              <a:off x="5893250" y="3999150"/>
              <a:ext cx="34675" cy="51225"/>
            </a:xfrm>
            <a:custGeom>
              <a:avLst/>
              <a:gdLst/>
              <a:ahLst/>
              <a:cxnLst/>
              <a:rect l="l" t="t" r="r" b="b"/>
              <a:pathLst>
                <a:path w="1387" h="2049" extrusionOk="0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73"/>
            <p:cNvSpPr/>
            <p:nvPr/>
          </p:nvSpPr>
          <p:spPr>
            <a:xfrm>
              <a:off x="5806625" y="4049550"/>
              <a:ext cx="121300" cy="104000"/>
            </a:xfrm>
            <a:custGeom>
              <a:avLst/>
              <a:gdLst/>
              <a:ahLst/>
              <a:cxnLst/>
              <a:rect l="l" t="t" r="r" b="b"/>
              <a:pathLst>
                <a:path w="4852" h="4160" extrusionOk="0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77" name="Google Shape;8077;p73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8078" name="Google Shape;8078;p73"/>
            <p:cNvSpPr/>
            <p:nvPr/>
          </p:nvSpPr>
          <p:spPr>
            <a:xfrm>
              <a:off x="6657250" y="3604550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73"/>
            <p:cNvSpPr/>
            <p:nvPr/>
          </p:nvSpPr>
          <p:spPr>
            <a:xfrm>
              <a:off x="6553275" y="3777825"/>
              <a:ext cx="296975" cy="122900"/>
            </a:xfrm>
            <a:custGeom>
              <a:avLst/>
              <a:gdLst/>
              <a:ahLst/>
              <a:cxnLst/>
              <a:rect l="l" t="t" r="r" b="b"/>
              <a:pathLst>
                <a:path w="11879" h="4916" extrusionOk="0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73"/>
            <p:cNvSpPr/>
            <p:nvPr/>
          </p:nvSpPr>
          <p:spPr>
            <a:xfrm>
              <a:off x="6755700" y="3640000"/>
              <a:ext cx="74850" cy="121300"/>
            </a:xfrm>
            <a:custGeom>
              <a:avLst/>
              <a:gdLst/>
              <a:ahLst/>
              <a:cxnLst/>
              <a:rect l="l" t="t" r="r" b="b"/>
              <a:pathLst>
                <a:path w="2994" h="4852" extrusionOk="0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73"/>
            <p:cNvSpPr/>
            <p:nvPr/>
          </p:nvSpPr>
          <p:spPr>
            <a:xfrm>
              <a:off x="6570600" y="3640000"/>
              <a:ext cx="74850" cy="121300"/>
            </a:xfrm>
            <a:custGeom>
              <a:avLst/>
              <a:gdLst/>
              <a:ahLst/>
              <a:cxnLst/>
              <a:rect l="l" t="t" r="r" b="b"/>
              <a:pathLst>
                <a:path w="2994" h="4852" extrusionOk="0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73"/>
            <p:cNvSpPr/>
            <p:nvPr/>
          </p:nvSpPr>
          <p:spPr>
            <a:xfrm>
              <a:off x="6707650" y="3688025"/>
              <a:ext cx="70925" cy="70925"/>
            </a:xfrm>
            <a:custGeom>
              <a:avLst/>
              <a:gdLst/>
              <a:ahLst/>
              <a:cxnLst/>
              <a:rect l="l" t="t" r="r" b="b"/>
              <a:pathLst>
                <a:path w="2837" h="2837" extrusionOk="0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73"/>
            <p:cNvSpPr/>
            <p:nvPr/>
          </p:nvSpPr>
          <p:spPr>
            <a:xfrm>
              <a:off x="6621025" y="3688825"/>
              <a:ext cx="70900" cy="73275"/>
            </a:xfrm>
            <a:custGeom>
              <a:avLst/>
              <a:gdLst/>
              <a:ahLst/>
              <a:cxnLst/>
              <a:rect l="l" t="t" r="r" b="b"/>
              <a:pathLst>
                <a:path w="2836" h="2931" extrusionOk="0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33"/>
          <p:cNvSpPr txBox="1">
            <a:spLocks noGrp="1"/>
          </p:cNvSpPr>
          <p:nvPr>
            <p:ph type="ctrTitle"/>
          </p:nvPr>
        </p:nvSpPr>
        <p:spPr>
          <a:xfrm>
            <a:off x="554563" y="305143"/>
            <a:ext cx="1229291" cy="7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>
                <a:solidFill>
                  <a:schemeClr val="accent1">
                    <a:lumMod val="75000"/>
                  </a:schemeClr>
                </a:solidFill>
              </a:rPr>
              <a:t>01</a:t>
            </a:r>
            <a:endParaRPr sz="6000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00" name="Google Shape;500;p33"/>
          <p:cNvSpPr txBox="1">
            <a:spLocks noGrp="1"/>
          </p:cNvSpPr>
          <p:nvPr>
            <p:ph type="subTitle" idx="1"/>
          </p:nvPr>
        </p:nvSpPr>
        <p:spPr>
          <a:xfrm>
            <a:off x="580022" y="1029740"/>
            <a:ext cx="4341600" cy="42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 dirty="0">
                <a:solidFill>
                  <a:srgbClr val="FBFBFB"/>
                </a:solidFill>
              </a:rPr>
              <a:t>Introduction</a:t>
            </a:r>
            <a:endParaRPr sz="3200" dirty="0">
              <a:solidFill>
                <a:srgbClr val="FBFBFB"/>
              </a:solidFill>
            </a:endParaRPr>
          </a:p>
        </p:txBody>
      </p:sp>
      <p:sp>
        <p:nvSpPr>
          <p:cNvPr id="2" name="Rectángulo 1"/>
          <p:cNvSpPr/>
          <p:nvPr/>
        </p:nvSpPr>
        <p:spPr>
          <a:xfrm>
            <a:off x="580022" y="2288124"/>
            <a:ext cx="5283769" cy="2208283"/>
          </a:xfrm>
          <a:prstGeom prst="rect">
            <a:avLst/>
          </a:prstGeom>
          <a:solidFill>
            <a:srgbClr val="FBFBFB"/>
          </a:solidFill>
          <a:ln>
            <a:noFill/>
          </a:ln>
          <a:effectLst>
            <a:softEdge rad="152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rgbClr val="FBFBFB"/>
              </a:solidFill>
            </a:endParaRPr>
          </a:p>
        </p:txBody>
      </p:sp>
      <p:sp>
        <p:nvSpPr>
          <p:cNvPr id="59" name="Google Shape;588;p35"/>
          <p:cNvSpPr txBox="1">
            <a:spLocks/>
          </p:cNvSpPr>
          <p:nvPr/>
        </p:nvSpPr>
        <p:spPr>
          <a:xfrm>
            <a:off x="1284751" y="2887312"/>
            <a:ext cx="4172020" cy="116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55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Lato"/>
              <a:buNone/>
              <a:defRPr sz="1600" b="0" i="0" u="none" strike="noStrike" cap="none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pPr marL="0" indent="0"/>
            <a:r>
              <a:rPr lang="en-US" sz="2000" dirty="0" smtClean="0">
                <a:solidFill>
                  <a:srgbClr val="AD4600"/>
                </a:solidFill>
              </a:rPr>
              <a:t>Jupiter is a gas giant and also the biggest planet in the entire Solar System</a:t>
            </a:r>
            <a:endParaRPr lang="en-US" sz="2000" dirty="0">
              <a:solidFill>
                <a:srgbClr val="AD4600"/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07266" y="2163522"/>
            <a:ext cx="2578679" cy="2476215"/>
          </a:xfrm>
          <a:prstGeom prst="rect">
            <a:avLst/>
          </a:prstGeom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8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8" name="Google Shape;8088;p74"/>
          <p:cNvSpPr txBox="1">
            <a:spLocks noGrp="1"/>
          </p:cNvSpPr>
          <p:nvPr>
            <p:ph type="title" idx="4294967295"/>
          </p:nvPr>
        </p:nvSpPr>
        <p:spPr>
          <a:xfrm>
            <a:off x="0" y="944563"/>
            <a:ext cx="3482975" cy="4810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89" name="Google Shape;8089;p74"/>
          <p:cNvSpPr txBox="1">
            <a:spLocks noGrp="1"/>
          </p:cNvSpPr>
          <p:nvPr>
            <p:ph type="title" idx="4294967295"/>
          </p:nvPr>
        </p:nvSpPr>
        <p:spPr>
          <a:xfrm>
            <a:off x="5661025" y="944563"/>
            <a:ext cx="3482975" cy="4810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90" name="Google Shape;8090;p74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8091" name="Google Shape;8091;p74"/>
            <p:cNvSpPr/>
            <p:nvPr/>
          </p:nvSpPr>
          <p:spPr>
            <a:xfrm>
              <a:off x="-35814600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8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74"/>
            <p:cNvSpPr/>
            <p:nvPr/>
          </p:nvSpPr>
          <p:spPr>
            <a:xfrm>
              <a:off x="-35814600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74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74"/>
            <p:cNvSpPr/>
            <p:nvPr/>
          </p:nvSpPr>
          <p:spPr>
            <a:xfrm>
              <a:off x="-35703525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74"/>
            <p:cNvSpPr/>
            <p:nvPr/>
          </p:nvSpPr>
          <p:spPr>
            <a:xfrm>
              <a:off x="-35677550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74"/>
            <p:cNvSpPr/>
            <p:nvPr/>
          </p:nvSpPr>
          <p:spPr>
            <a:xfrm>
              <a:off x="-35746850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9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74"/>
            <p:cNvSpPr/>
            <p:nvPr/>
          </p:nvSpPr>
          <p:spPr>
            <a:xfrm>
              <a:off x="-35677550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98" name="Google Shape;8098;p74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8099" name="Google Shape;8099;p74"/>
            <p:cNvSpPr/>
            <p:nvPr/>
          </p:nvSpPr>
          <p:spPr>
            <a:xfrm>
              <a:off x="-35772850" y="3612425"/>
              <a:ext cx="155200" cy="142575"/>
            </a:xfrm>
            <a:custGeom>
              <a:avLst/>
              <a:gdLst/>
              <a:ahLst/>
              <a:cxnLst/>
              <a:rect l="l" t="t" r="r" b="b"/>
              <a:pathLst>
                <a:path w="6208" h="5703" extrusionOk="0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74"/>
            <p:cNvSpPr/>
            <p:nvPr/>
          </p:nvSpPr>
          <p:spPr>
            <a:xfrm>
              <a:off x="-35621625" y="3694325"/>
              <a:ext cx="73275" cy="143375"/>
            </a:xfrm>
            <a:custGeom>
              <a:avLst/>
              <a:gdLst/>
              <a:ahLst/>
              <a:cxnLst/>
              <a:rect l="l" t="t" r="r" b="b"/>
              <a:pathLst>
                <a:path w="2931" h="5735" extrusionOk="0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74"/>
            <p:cNvSpPr/>
            <p:nvPr/>
          </p:nvSpPr>
          <p:spPr>
            <a:xfrm>
              <a:off x="-35827200" y="3748675"/>
              <a:ext cx="263100" cy="104000"/>
            </a:xfrm>
            <a:custGeom>
              <a:avLst/>
              <a:gdLst/>
              <a:ahLst/>
              <a:cxnLst/>
              <a:rect l="l" t="t" r="r" b="b"/>
              <a:pathLst>
                <a:path w="10524" h="4160" extrusionOk="0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74"/>
            <p:cNvSpPr/>
            <p:nvPr/>
          </p:nvSpPr>
          <p:spPr>
            <a:xfrm>
              <a:off x="-35831925" y="3635275"/>
              <a:ext cx="41775" cy="85075"/>
            </a:xfrm>
            <a:custGeom>
              <a:avLst/>
              <a:gdLst/>
              <a:ahLst/>
              <a:cxnLst/>
              <a:rect l="l" t="t" r="r" b="b"/>
              <a:pathLst>
                <a:path w="1671" h="3403" extrusionOk="0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74"/>
            <p:cNvSpPr/>
            <p:nvPr/>
          </p:nvSpPr>
          <p:spPr>
            <a:xfrm>
              <a:off x="-35601150" y="3635275"/>
              <a:ext cx="43350" cy="85075"/>
            </a:xfrm>
            <a:custGeom>
              <a:avLst/>
              <a:gdLst/>
              <a:ahLst/>
              <a:cxnLst/>
              <a:rect l="l" t="t" r="r" b="b"/>
              <a:pathLst>
                <a:path w="1734" h="3403" extrusionOk="0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74"/>
            <p:cNvSpPr/>
            <p:nvPr/>
          </p:nvSpPr>
          <p:spPr>
            <a:xfrm>
              <a:off x="-35750000" y="3561025"/>
              <a:ext cx="111075" cy="35675"/>
            </a:xfrm>
            <a:custGeom>
              <a:avLst/>
              <a:gdLst/>
              <a:ahLst/>
              <a:cxnLst/>
              <a:rect l="l" t="t" r="r" b="b"/>
              <a:pathLst>
                <a:path w="4443" h="1427" extrusionOk="0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74"/>
            <p:cNvSpPr/>
            <p:nvPr/>
          </p:nvSpPr>
          <p:spPr>
            <a:xfrm>
              <a:off x="-35839800" y="3694325"/>
              <a:ext cx="72500" cy="143375"/>
            </a:xfrm>
            <a:custGeom>
              <a:avLst/>
              <a:gdLst/>
              <a:ahLst/>
              <a:cxnLst/>
              <a:rect l="l" t="t" r="r" b="b"/>
              <a:pathLst>
                <a:path w="2900" h="5735" extrusionOk="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06" name="Google Shape;8106;p74"/>
          <p:cNvSpPr/>
          <p:nvPr/>
        </p:nvSpPr>
        <p:spPr>
          <a:xfrm>
            <a:off x="845859" y="2409404"/>
            <a:ext cx="355557" cy="353645"/>
          </a:xfrm>
          <a:custGeom>
            <a:avLst/>
            <a:gdLst/>
            <a:ahLst/>
            <a:cxnLst/>
            <a:rect l="l" t="t" r="r" b="b"/>
            <a:pathLst>
              <a:path w="11721" h="11658" extrusionOk="0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07" name="Google Shape;8107;p74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8108" name="Google Shape;8108;p74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74"/>
            <p:cNvSpPr/>
            <p:nvPr/>
          </p:nvSpPr>
          <p:spPr>
            <a:xfrm>
              <a:off x="-33866000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74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74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74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3" name="Google Shape;8113;p74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8114" name="Google Shape;8114;p74"/>
            <p:cNvSpPr/>
            <p:nvPr/>
          </p:nvSpPr>
          <p:spPr>
            <a:xfrm>
              <a:off x="-33832150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74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74"/>
            <p:cNvSpPr/>
            <p:nvPr/>
          </p:nvSpPr>
          <p:spPr>
            <a:xfrm>
              <a:off x="-33936100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74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74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9" name="Google Shape;8119;p74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8120" name="Google Shape;8120;p74"/>
            <p:cNvSpPr/>
            <p:nvPr/>
          </p:nvSpPr>
          <p:spPr>
            <a:xfrm>
              <a:off x="-33952650" y="3998350"/>
              <a:ext cx="186700" cy="186700"/>
            </a:xfrm>
            <a:custGeom>
              <a:avLst/>
              <a:gdLst/>
              <a:ahLst/>
              <a:cxnLst/>
              <a:rect l="l" t="t" r="r" b="b"/>
              <a:pathLst>
                <a:path w="7468" h="7468" extrusionOk="0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74"/>
            <p:cNvSpPr/>
            <p:nvPr/>
          </p:nvSpPr>
          <p:spPr>
            <a:xfrm>
              <a:off x="-33944775" y="3945575"/>
              <a:ext cx="232375" cy="247350"/>
            </a:xfrm>
            <a:custGeom>
              <a:avLst/>
              <a:gdLst/>
              <a:ahLst/>
              <a:cxnLst/>
              <a:rect l="l" t="t" r="r" b="b"/>
              <a:pathLst>
                <a:path w="9295" h="9894" extrusionOk="0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74"/>
            <p:cNvSpPr/>
            <p:nvPr/>
          </p:nvSpPr>
          <p:spPr>
            <a:xfrm>
              <a:off x="-34005425" y="3987325"/>
              <a:ext cx="237100" cy="250500"/>
            </a:xfrm>
            <a:custGeom>
              <a:avLst/>
              <a:gdLst/>
              <a:ahLst/>
              <a:cxnLst/>
              <a:rect l="l" t="t" r="r" b="b"/>
              <a:pathLst>
                <a:path w="9484" h="10020" extrusionOk="0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23" name="Google Shape;8123;p74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8124" name="Google Shape;8124;p74"/>
            <p:cNvSpPr/>
            <p:nvPr/>
          </p:nvSpPr>
          <p:spPr>
            <a:xfrm>
              <a:off x="-32171050" y="3279250"/>
              <a:ext cx="291450" cy="153625"/>
            </a:xfrm>
            <a:custGeom>
              <a:avLst/>
              <a:gdLst/>
              <a:ahLst/>
              <a:cxnLst/>
              <a:rect l="l" t="t" r="r" b="b"/>
              <a:pathLst>
                <a:path w="11658" h="6145" extrusionOk="0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74"/>
            <p:cNvSpPr/>
            <p:nvPr/>
          </p:nvSpPr>
          <p:spPr>
            <a:xfrm>
              <a:off x="-32067075" y="331392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74"/>
            <p:cNvSpPr/>
            <p:nvPr/>
          </p:nvSpPr>
          <p:spPr>
            <a:xfrm>
              <a:off x="-32171050" y="3450950"/>
              <a:ext cx="291450" cy="34700"/>
            </a:xfrm>
            <a:custGeom>
              <a:avLst/>
              <a:gdLst/>
              <a:ahLst/>
              <a:cxnLst/>
              <a:rect l="l" t="t" r="r" b="b"/>
              <a:pathLst>
                <a:path w="11658" h="1388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74"/>
            <p:cNvSpPr/>
            <p:nvPr/>
          </p:nvSpPr>
          <p:spPr>
            <a:xfrm>
              <a:off x="-32174975" y="3192625"/>
              <a:ext cx="295375" cy="70125"/>
            </a:xfrm>
            <a:custGeom>
              <a:avLst/>
              <a:gdLst/>
              <a:ahLst/>
              <a:cxnLst/>
              <a:rect l="l" t="t" r="r" b="b"/>
              <a:pathLst>
                <a:path w="11815" h="2805" extrusionOk="0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28" name="Google Shape;8128;p74"/>
          <p:cNvSpPr/>
          <p:nvPr/>
        </p:nvSpPr>
        <p:spPr>
          <a:xfrm>
            <a:off x="1728170" y="3353079"/>
            <a:ext cx="363201" cy="354859"/>
          </a:xfrm>
          <a:custGeom>
            <a:avLst/>
            <a:gdLst/>
            <a:ahLst/>
            <a:cxnLst/>
            <a:rect l="l" t="t" r="r" b="b"/>
            <a:pathLst>
              <a:path w="11973" h="11698" extrusionOk="0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29" name="Google Shape;8129;p74"/>
          <p:cNvSpPr/>
          <p:nvPr/>
        </p:nvSpPr>
        <p:spPr>
          <a:xfrm>
            <a:off x="1732948" y="3818164"/>
            <a:ext cx="353645" cy="354586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30" name="Google Shape;8130;p74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8131" name="Google Shape;8131;p74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74"/>
            <p:cNvSpPr/>
            <p:nvPr/>
          </p:nvSpPr>
          <p:spPr>
            <a:xfrm>
              <a:off x="-30310675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74"/>
            <p:cNvSpPr/>
            <p:nvPr/>
          </p:nvSpPr>
          <p:spPr>
            <a:xfrm>
              <a:off x="-30345325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74"/>
            <p:cNvSpPr/>
            <p:nvPr/>
          </p:nvSpPr>
          <p:spPr>
            <a:xfrm>
              <a:off x="-30156300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74"/>
            <p:cNvSpPr/>
            <p:nvPr/>
          </p:nvSpPr>
          <p:spPr>
            <a:xfrm>
              <a:off x="-30190950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6" name="Google Shape;8136;p74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8137" name="Google Shape;8137;p74"/>
            <p:cNvSpPr/>
            <p:nvPr/>
          </p:nvSpPr>
          <p:spPr>
            <a:xfrm>
              <a:off x="-35414475" y="3304600"/>
              <a:ext cx="154400" cy="85975"/>
            </a:xfrm>
            <a:custGeom>
              <a:avLst/>
              <a:gdLst/>
              <a:ahLst/>
              <a:cxnLst/>
              <a:rect l="l" t="t" r="r" b="b"/>
              <a:pathLst>
                <a:path w="6176" h="3439" extrusionOk="0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74"/>
            <p:cNvSpPr/>
            <p:nvPr/>
          </p:nvSpPr>
          <p:spPr>
            <a:xfrm>
              <a:off x="-35413700" y="3202075"/>
              <a:ext cx="34700" cy="103200"/>
            </a:xfrm>
            <a:custGeom>
              <a:avLst/>
              <a:gdLst/>
              <a:ahLst/>
              <a:cxnLst/>
              <a:rect l="l" t="t" r="r" b="b"/>
              <a:pathLst>
                <a:path w="1388" h="4128" extrusionOk="0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74"/>
            <p:cNvSpPr/>
            <p:nvPr/>
          </p:nvSpPr>
          <p:spPr>
            <a:xfrm>
              <a:off x="-35413700" y="3389525"/>
              <a:ext cx="34700" cy="103250"/>
            </a:xfrm>
            <a:custGeom>
              <a:avLst/>
              <a:gdLst/>
              <a:ahLst/>
              <a:cxnLst/>
              <a:rect l="l" t="t" r="r" b="b"/>
              <a:pathLst>
                <a:path w="1388" h="4130" extrusionOk="0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74"/>
            <p:cNvSpPr/>
            <p:nvPr/>
          </p:nvSpPr>
          <p:spPr>
            <a:xfrm>
              <a:off x="-35292400" y="3202075"/>
              <a:ext cx="33900" cy="103200"/>
            </a:xfrm>
            <a:custGeom>
              <a:avLst/>
              <a:gdLst/>
              <a:ahLst/>
              <a:cxnLst/>
              <a:rect l="l" t="t" r="r" b="b"/>
              <a:pathLst>
                <a:path w="1356" h="4128" extrusionOk="0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74"/>
            <p:cNvSpPr/>
            <p:nvPr/>
          </p:nvSpPr>
          <p:spPr>
            <a:xfrm>
              <a:off x="-35241200" y="3202850"/>
              <a:ext cx="51225" cy="290675"/>
            </a:xfrm>
            <a:custGeom>
              <a:avLst/>
              <a:gdLst/>
              <a:ahLst/>
              <a:cxnLst/>
              <a:rect l="l" t="t" r="r" b="b"/>
              <a:pathLst>
                <a:path w="2049" h="11627" extrusionOk="0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74"/>
            <p:cNvSpPr/>
            <p:nvPr/>
          </p:nvSpPr>
          <p:spPr>
            <a:xfrm>
              <a:off x="-35292400" y="3389525"/>
              <a:ext cx="33900" cy="104000"/>
            </a:xfrm>
            <a:custGeom>
              <a:avLst/>
              <a:gdLst/>
              <a:ahLst/>
              <a:cxnLst/>
              <a:rect l="l" t="t" r="r" b="b"/>
              <a:pathLst>
                <a:path w="1356" h="4160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74"/>
            <p:cNvSpPr/>
            <p:nvPr/>
          </p:nvSpPr>
          <p:spPr>
            <a:xfrm>
              <a:off x="-35481425" y="3202075"/>
              <a:ext cx="51225" cy="289875"/>
            </a:xfrm>
            <a:custGeom>
              <a:avLst/>
              <a:gdLst/>
              <a:ahLst/>
              <a:cxnLst/>
              <a:rect l="l" t="t" r="r" b="b"/>
              <a:pathLst>
                <a:path w="2049" h="11595" extrusionOk="0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44" name="Google Shape;8144;p74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8145" name="Google Shape;8145;p74"/>
            <p:cNvSpPr/>
            <p:nvPr/>
          </p:nvSpPr>
          <p:spPr>
            <a:xfrm>
              <a:off x="-35482200" y="3749475"/>
              <a:ext cx="292225" cy="102400"/>
            </a:xfrm>
            <a:custGeom>
              <a:avLst/>
              <a:gdLst/>
              <a:ahLst/>
              <a:cxnLst/>
              <a:rect l="l" t="t" r="r" b="b"/>
              <a:pathLst>
                <a:path w="11689" h="4096" extrusionOk="0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74"/>
            <p:cNvSpPr/>
            <p:nvPr/>
          </p:nvSpPr>
          <p:spPr>
            <a:xfrm>
              <a:off x="-35371150" y="35612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74"/>
            <p:cNvSpPr/>
            <p:nvPr/>
          </p:nvSpPr>
          <p:spPr>
            <a:xfrm>
              <a:off x="-35405025" y="3647075"/>
              <a:ext cx="136275" cy="119750"/>
            </a:xfrm>
            <a:custGeom>
              <a:avLst/>
              <a:gdLst/>
              <a:ahLst/>
              <a:cxnLst/>
              <a:rect l="l" t="t" r="r" b="b"/>
              <a:pathLst>
                <a:path w="5451" h="4790" extrusionOk="0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48" name="Google Shape;8148;p74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8149" name="Google Shape;8149;p74"/>
            <p:cNvSpPr/>
            <p:nvPr/>
          </p:nvSpPr>
          <p:spPr>
            <a:xfrm>
              <a:off x="-35327050" y="4125150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74"/>
            <p:cNvSpPr/>
            <p:nvPr/>
          </p:nvSpPr>
          <p:spPr>
            <a:xfrm>
              <a:off x="-35429450" y="392117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74"/>
            <p:cNvSpPr/>
            <p:nvPr/>
          </p:nvSpPr>
          <p:spPr>
            <a:xfrm>
              <a:off x="-35481425" y="4021975"/>
              <a:ext cx="137075" cy="35475"/>
            </a:xfrm>
            <a:custGeom>
              <a:avLst/>
              <a:gdLst/>
              <a:ahLst/>
              <a:cxnLst/>
              <a:rect l="l" t="t" r="r" b="b"/>
              <a:pathLst>
                <a:path w="5483" h="1419" extrusionOk="0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74"/>
            <p:cNvSpPr/>
            <p:nvPr/>
          </p:nvSpPr>
          <p:spPr>
            <a:xfrm>
              <a:off x="-35481425" y="4073975"/>
              <a:ext cx="136275" cy="85875"/>
            </a:xfrm>
            <a:custGeom>
              <a:avLst/>
              <a:gdLst/>
              <a:ahLst/>
              <a:cxnLst/>
              <a:rect l="l" t="t" r="r" b="b"/>
              <a:pathLst>
                <a:path w="5451" h="3435" extrusionOk="0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74"/>
            <p:cNvSpPr/>
            <p:nvPr/>
          </p:nvSpPr>
          <p:spPr>
            <a:xfrm>
              <a:off x="-35481425" y="4176350"/>
              <a:ext cx="136275" cy="34675"/>
            </a:xfrm>
            <a:custGeom>
              <a:avLst/>
              <a:gdLst/>
              <a:ahLst/>
              <a:cxnLst/>
              <a:rect l="l" t="t" r="r" b="b"/>
              <a:pathLst>
                <a:path w="5451" h="1387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74"/>
            <p:cNvSpPr/>
            <p:nvPr/>
          </p:nvSpPr>
          <p:spPr>
            <a:xfrm>
              <a:off x="-35327050" y="3919600"/>
              <a:ext cx="137075" cy="33875"/>
            </a:xfrm>
            <a:custGeom>
              <a:avLst/>
              <a:gdLst/>
              <a:ahLst/>
              <a:cxnLst/>
              <a:rect l="l" t="t" r="r" b="b"/>
              <a:pathLst>
                <a:path w="5483" h="1355" extrusionOk="0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74"/>
            <p:cNvSpPr/>
            <p:nvPr/>
          </p:nvSpPr>
          <p:spPr>
            <a:xfrm>
              <a:off x="-35327825" y="3970800"/>
              <a:ext cx="136275" cy="85875"/>
            </a:xfrm>
            <a:custGeom>
              <a:avLst/>
              <a:gdLst/>
              <a:ahLst/>
              <a:cxnLst/>
              <a:rect l="l" t="t" r="r" b="b"/>
              <a:pathLst>
                <a:path w="5451" h="3435" extrusionOk="0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74"/>
            <p:cNvSpPr/>
            <p:nvPr/>
          </p:nvSpPr>
          <p:spPr>
            <a:xfrm>
              <a:off x="-35327825" y="4073975"/>
              <a:ext cx="136275" cy="35450"/>
            </a:xfrm>
            <a:custGeom>
              <a:avLst/>
              <a:gdLst/>
              <a:ahLst/>
              <a:cxnLst/>
              <a:rect l="l" t="t" r="r" b="b"/>
              <a:pathLst>
                <a:path w="5451" h="1418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57" name="Google Shape;8157;p74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8158" name="Google Shape;8158;p74"/>
            <p:cNvSpPr/>
            <p:nvPr/>
          </p:nvSpPr>
          <p:spPr>
            <a:xfrm>
              <a:off x="-33456450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74"/>
            <p:cNvSpPr/>
            <p:nvPr/>
          </p:nvSpPr>
          <p:spPr>
            <a:xfrm>
              <a:off x="-33575375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74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74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74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74"/>
            <p:cNvSpPr/>
            <p:nvPr/>
          </p:nvSpPr>
          <p:spPr>
            <a:xfrm>
              <a:off x="-33455650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74"/>
            <p:cNvSpPr/>
            <p:nvPr/>
          </p:nvSpPr>
          <p:spPr>
            <a:xfrm>
              <a:off x="-33456450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65" name="Google Shape;8165;p74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8166" name="Google Shape;8166;p74"/>
            <p:cNvSpPr/>
            <p:nvPr/>
          </p:nvSpPr>
          <p:spPr>
            <a:xfrm>
              <a:off x="-33646250" y="3739225"/>
              <a:ext cx="141775" cy="139425"/>
            </a:xfrm>
            <a:custGeom>
              <a:avLst/>
              <a:gdLst/>
              <a:ahLst/>
              <a:cxnLst/>
              <a:rect l="l" t="t" r="r" b="b"/>
              <a:pathLst>
                <a:path w="5671" h="5577" extrusionOk="0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74"/>
            <p:cNvSpPr/>
            <p:nvPr/>
          </p:nvSpPr>
          <p:spPr>
            <a:xfrm>
              <a:off x="-33541500" y="3586425"/>
              <a:ext cx="188250" cy="187475"/>
            </a:xfrm>
            <a:custGeom>
              <a:avLst/>
              <a:gdLst/>
              <a:ahLst/>
              <a:cxnLst/>
              <a:rect l="l" t="t" r="r" b="b"/>
              <a:pathLst>
                <a:path w="7530" h="7499" extrusionOk="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68" name="Google Shape;8168;p74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8169" name="Google Shape;8169;p74"/>
            <p:cNvSpPr/>
            <p:nvPr/>
          </p:nvSpPr>
          <p:spPr>
            <a:xfrm>
              <a:off x="-33549375" y="3944800"/>
              <a:ext cx="98475" cy="70900"/>
            </a:xfrm>
            <a:custGeom>
              <a:avLst/>
              <a:gdLst/>
              <a:ahLst/>
              <a:cxnLst/>
              <a:rect l="l" t="t" r="r" b="b"/>
              <a:pathLst>
                <a:path w="3939" h="2836" extrusionOk="0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74"/>
            <p:cNvSpPr/>
            <p:nvPr/>
          </p:nvSpPr>
          <p:spPr>
            <a:xfrm>
              <a:off x="-33645475" y="4041675"/>
              <a:ext cx="70900" cy="98475"/>
            </a:xfrm>
            <a:custGeom>
              <a:avLst/>
              <a:gdLst/>
              <a:ahLst/>
              <a:cxnLst/>
              <a:rect l="l" t="t" r="r" b="b"/>
              <a:pathLst>
                <a:path w="2836" h="3939" extrusionOk="0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74"/>
            <p:cNvSpPr/>
            <p:nvPr/>
          </p:nvSpPr>
          <p:spPr>
            <a:xfrm>
              <a:off x="-33424150" y="4042450"/>
              <a:ext cx="70900" cy="52025"/>
            </a:xfrm>
            <a:custGeom>
              <a:avLst/>
              <a:gdLst/>
              <a:ahLst/>
              <a:cxnLst/>
              <a:rect l="l" t="t" r="r" b="b"/>
              <a:pathLst>
                <a:path w="2836" h="2081" extrusionOk="0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74"/>
            <p:cNvSpPr/>
            <p:nvPr/>
          </p:nvSpPr>
          <p:spPr>
            <a:xfrm>
              <a:off x="-33549375" y="4165325"/>
              <a:ext cx="86650" cy="70925"/>
            </a:xfrm>
            <a:custGeom>
              <a:avLst/>
              <a:gdLst/>
              <a:ahLst/>
              <a:cxnLst/>
              <a:rect l="l" t="t" r="r" b="b"/>
              <a:pathLst>
                <a:path w="3466" h="2837" extrusionOk="0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74"/>
            <p:cNvSpPr/>
            <p:nvPr/>
          </p:nvSpPr>
          <p:spPr>
            <a:xfrm>
              <a:off x="-33558825" y="4030650"/>
              <a:ext cx="118950" cy="120525"/>
            </a:xfrm>
            <a:custGeom>
              <a:avLst/>
              <a:gdLst/>
              <a:ahLst/>
              <a:cxnLst/>
              <a:rect l="l" t="t" r="r" b="b"/>
              <a:pathLst>
                <a:path w="4758" h="4821" extrusionOk="0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74"/>
            <p:cNvSpPr/>
            <p:nvPr/>
          </p:nvSpPr>
          <p:spPr>
            <a:xfrm>
              <a:off x="-33639950" y="4129900"/>
              <a:ext cx="100825" cy="100825"/>
            </a:xfrm>
            <a:custGeom>
              <a:avLst/>
              <a:gdLst/>
              <a:ahLst/>
              <a:cxnLst/>
              <a:rect l="l" t="t" r="r" b="b"/>
              <a:pathLst>
                <a:path w="4033" h="4033" extrusionOk="0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74"/>
            <p:cNvSpPr/>
            <p:nvPr/>
          </p:nvSpPr>
          <p:spPr>
            <a:xfrm>
              <a:off x="-33459600" y="3951875"/>
              <a:ext cx="100850" cy="100075"/>
            </a:xfrm>
            <a:custGeom>
              <a:avLst/>
              <a:gdLst/>
              <a:ahLst/>
              <a:cxnLst/>
              <a:rect l="l" t="t" r="r" b="b"/>
              <a:pathLst>
                <a:path w="4034" h="4003" extrusionOk="0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74"/>
            <p:cNvSpPr/>
            <p:nvPr/>
          </p:nvSpPr>
          <p:spPr>
            <a:xfrm>
              <a:off x="-33639950" y="3951100"/>
              <a:ext cx="100825" cy="100050"/>
            </a:xfrm>
            <a:custGeom>
              <a:avLst/>
              <a:gdLst/>
              <a:ahLst/>
              <a:cxnLst/>
              <a:rect l="l" t="t" r="r" b="b"/>
              <a:pathLst>
                <a:path w="4033" h="4002" extrusionOk="0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74"/>
            <p:cNvSpPr/>
            <p:nvPr/>
          </p:nvSpPr>
          <p:spPr>
            <a:xfrm>
              <a:off x="-33472975" y="4082625"/>
              <a:ext cx="119725" cy="155200"/>
            </a:xfrm>
            <a:custGeom>
              <a:avLst/>
              <a:gdLst/>
              <a:ahLst/>
              <a:cxnLst/>
              <a:rect l="l" t="t" r="r" b="b"/>
              <a:pathLst>
                <a:path w="4789" h="6208" extrusionOk="0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74"/>
            <p:cNvSpPr/>
            <p:nvPr/>
          </p:nvSpPr>
          <p:spPr>
            <a:xfrm>
              <a:off x="-33421775" y="41338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79" name="Google Shape;8179;p74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8180" name="Google Shape;8180;p74"/>
            <p:cNvSpPr/>
            <p:nvPr/>
          </p:nvSpPr>
          <p:spPr>
            <a:xfrm>
              <a:off x="-31767775" y="3192625"/>
              <a:ext cx="204800" cy="153600"/>
            </a:xfrm>
            <a:custGeom>
              <a:avLst/>
              <a:gdLst/>
              <a:ahLst/>
              <a:cxnLst/>
              <a:rect l="l" t="t" r="r" b="b"/>
              <a:pathLst>
                <a:path w="8192" h="6144" extrusionOk="0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74"/>
            <p:cNvSpPr/>
            <p:nvPr/>
          </p:nvSpPr>
          <p:spPr>
            <a:xfrm>
              <a:off x="-31715000" y="3244600"/>
              <a:ext cx="101625" cy="52450"/>
            </a:xfrm>
            <a:custGeom>
              <a:avLst/>
              <a:gdLst/>
              <a:ahLst/>
              <a:cxnLst/>
              <a:rect l="l" t="t" r="r" b="b"/>
              <a:pathLst>
                <a:path w="4065" h="2098" extrusionOk="0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74"/>
            <p:cNvSpPr/>
            <p:nvPr/>
          </p:nvSpPr>
          <p:spPr>
            <a:xfrm>
              <a:off x="-31716575" y="3308400"/>
              <a:ext cx="102400" cy="73275"/>
            </a:xfrm>
            <a:custGeom>
              <a:avLst/>
              <a:gdLst/>
              <a:ahLst/>
              <a:cxnLst/>
              <a:rect l="l" t="t" r="r" b="b"/>
              <a:pathLst>
                <a:path w="4096" h="2931" extrusionOk="0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74"/>
            <p:cNvSpPr/>
            <p:nvPr/>
          </p:nvSpPr>
          <p:spPr>
            <a:xfrm>
              <a:off x="-31809525" y="3386375"/>
              <a:ext cx="290650" cy="99125"/>
            </a:xfrm>
            <a:custGeom>
              <a:avLst/>
              <a:gdLst/>
              <a:ahLst/>
              <a:cxnLst/>
              <a:rect l="l" t="t" r="r" b="b"/>
              <a:pathLst>
                <a:path w="11626" h="3965" extrusionOk="0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84" name="Google Shape;8184;p74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8185" name="Google Shape;8185;p74"/>
            <p:cNvSpPr/>
            <p:nvPr/>
          </p:nvSpPr>
          <p:spPr>
            <a:xfrm>
              <a:off x="-31554325" y="3595875"/>
              <a:ext cx="34675" cy="33900"/>
            </a:xfrm>
            <a:custGeom>
              <a:avLst/>
              <a:gdLst/>
              <a:ahLst/>
              <a:cxnLst/>
              <a:rect l="l" t="t" r="r" b="b"/>
              <a:pathLst>
                <a:path w="1387" h="1356" extrusionOk="0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74"/>
            <p:cNvSpPr/>
            <p:nvPr/>
          </p:nvSpPr>
          <p:spPr>
            <a:xfrm>
              <a:off x="-31659075" y="3628650"/>
              <a:ext cx="139425" cy="71650"/>
            </a:xfrm>
            <a:custGeom>
              <a:avLst/>
              <a:gdLst/>
              <a:ahLst/>
              <a:cxnLst/>
              <a:rect l="l" t="t" r="r" b="b"/>
              <a:pathLst>
                <a:path w="5577" h="2866" extrusionOk="0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74"/>
            <p:cNvSpPr/>
            <p:nvPr/>
          </p:nvSpPr>
          <p:spPr>
            <a:xfrm>
              <a:off x="-31811100" y="3647075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74"/>
            <p:cNvSpPr/>
            <p:nvPr/>
          </p:nvSpPr>
          <p:spPr>
            <a:xfrm>
              <a:off x="-31811100" y="3678325"/>
              <a:ext cx="138650" cy="72250"/>
            </a:xfrm>
            <a:custGeom>
              <a:avLst/>
              <a:gdLst/>
              <a:ahLst/>
              <a:cxnLst/>
              <a:rect l="l" t="t" r="r" b="b"/>
              <a:pathLst>
                <a:path w="5546" h="2890" extrusionOk="0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74"/>
            <p:cNvSpPr/>
            <p:nvPr/>
          </p:nvSpPr>
          <p:spPr>
            <a:xfrm>
              <a:off x="-31759900" y="3791200"/>
              <a:ext cx="187475" cy="52800"/>
            </a:xfrm>
            <a:custGeom>
              <a:avLst/>
              <a:gdLst/>
              <a:ahLst/>
              <a:cxnLst/>
              <a:rect l="l" t="t" r="r" b="b"/>
              <a:pathLst>
                <a:path w="7499" h="2112" extrusionOk="0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74"/>
            <p:cNvSpPr/>
            <p:nvPr/>
          </p:nvSpPr>
          <p:spPr>
            <a:xfrm>
              <a:off x="-31759900" y="3550975"/>
              <a:ext cx="187475" cy="35475"/>
            </a:xfrm>
            <a:custGeom>
              <a:avLst/>
              <a:gdLst/>
              <a:ahLst/>
              <a:cxnLst/>
              <a:rect l="l" t="t" r="r" b="b"/>
              <a:pathLst>
                <a:path w="7499" h="1419" extrusionOk="0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74"/>
            <p:cNvSpPr/>
            <p:nvPr/>
          </p:nvSpPr>
          <p:spPr>
            <a:xfrm>
              <a:off x="-31759100" y="3602975"/>
              <a:ext cx="188250" cy="172500"/>
            </a:xfrm>
            <a:custGeom>
              <a:avLst/>
              <a:gdLst/>
              <a:ahLst/>
              <a:cxnLst/>
              <a:rect l="l" t="t" r="r" b="b"/>
              <a:pathLst>
                <a:path w="7530" h="6900" extrusionOk="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92" name="Google Shape;8192;p74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8193" name="Google Shape;8193;p74"/>
            <p:cNvSpPr/>
            <p:nvPr/>
          </p:nvSpPr>
          <p:spPr>
            <a:xfrm>
              <a:off x="-31817400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74"/>
            <p:cNvSpPr/>
            <p:nvPr/>
          </p:nvSpPr>
          <p:spPr>
            <a:xfrm>
              <a:off x="-31816600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74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96" name="Google Shape;8196;p74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8197" name="Google Shape;8197;p74"/>
            <p:cNvSpPr/>
            <p:nvPr/>
          </p:nvSpPr>
          <p:spPr>
            <a:xfrm>
              <a:off x="-30354000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74"/>
            <p:cNvSpPr/>
            <p:nvPr/>
          </p:nvSpPr>
          <p:spPr>
            <a:xfrm>
              <a:off x="-30198825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74"/>
            <p:cNvSpPr/>
            <p:nvPr/>
          </p:nvSpPr>
          <p:spPr>
            <a:xfrm>
              <a:off x="-30139750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74"/>
            <p:cNvSpPr/>
            <p:nvPr/>
          </p:nvSpPr>
          <p:spPr>
            <a:xfrm>
              <a:off x="-30302800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74"/>
            <p:cNvSpPr/>
            <p:nvPr/>
          </p:nvSpPr>
          <p:spPr>
            <a:xfrm>
              <a:off x="-30242925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74"/>
            <p:cNvSpPr/>
            <p:nvPr/>
          </p:nvSpPr>
          <p:spPr>
            <a:xfrm>
              <a:off x="-30262625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03" name="Google Shape;8203;p74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8204" name="Google Shape;8204;p74"/>
            <p:cNvSpPr/>
            <p:nvPr/>
          </p:nvSpPr>
          <p:spPr>
            <a:xfrm>
              <a:off x="-35008050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8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74"/>
            <p:cNvSpPr/>
            <p:nvPr/>
          </p:nvSpPr>
          <p:spPr>
            <a:xfrm>
              <a:off x="-34937975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74"/>
            <p:cNvSpPr/>
            <p:nvPr/>
          </p:nvSpPr>
          <p:spPr>
            <a:xfrm>
              <a:off x="-35085250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74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08" name="Google Shape;8208;p74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8209" name="Google Shape;8209;p74"/>
            <p:cNvSpPr/>
            <p:nvPr/>
          </p:nvSpPr>
          <p:spPr>
            <a:xfrm>
              <a:off x="-35123050" y="3629750"/>
              <a:ext cx="205575" cy="222575"/>
            </a:xfrm>
            <a:custGeom>
              <a:avLst/>
              <a:gdLst/>
              <a:ahLst/>
              <a:cxnLst/>
              <a:rect l="l" t="t" r="r" b="b"/>
              <a:pathLst>
                <a:path w="8223" h="8903" extrusionOk="0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74"/>
            <p:cNvSpPr/>
            <p:nvPr/>
          </p:nvSpPr>
          <p:spPr>
            <a:xfrm>
              <a:off x="-35053750" y="3561225"/>
              <a:ext cx="222925" cy="221825"/>
            </a:xfrm>
            <a:custGeom>
              <a:avLst/>
              <a:gdLst/>
              <a:ahLst/>
              <a:cxnLst/>
              <a:rect l="l" t="t" r="r" b="b"/>
              <a:pathLst>
                <a:path w="8917" h="8873" extrusionOk="0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11" name="Google Shape;8211;p74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8212" name="Google Shape;8212;p74"/>
            <p:cNvSpPr/>
            <p:nvPr/>
          </p:nvSpPr>
          <p:spPr>
            <a:xfrm>
              <a:off x="-35089175" y="3919600"/>
              <a:ext cx="222900" cy="291425"/>
            </a:xfrm>
            <a:custGeom>
              <a:avLst/>
              <a:gdLst/>
              <a:ahLst/>
              <a:cxnLst/>
              <a:rect l="l" t="t" r="r" b="b"/>
              <a:pathLst>
                <a:path w="8916" h="11657" extrusionOk="0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74"/>
            <p:cNvSpPr/>
            <p:nvPr/>
          </p:nvSpPr>
          <p:spPr>
            <a:xfrm>
              <a:off x="-35038000" y="3971575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14" name="Google Shape;8214;p74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8215" name="Google Shape;8215;p74"/>
            <p:cNvSpPr/>
            <p:nvPr/>
          </p:nvSpPr>
          <p:spPr>
            <a:xfrm>
              <a:off x="-33071300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74"/>
            <p:cNvSpPr/>
            <p:nvPr/>
          </p:nvSpPr>
          <p:spPr>
            <a:xfrm>
              <a:off x="-33157925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74"/>
            <p:cNvSpPr/>
            <p:nvPr/>
          </p:nvSpPr>
          <p:spPr>
            <a:xfrm>
              <a:off x="-33175250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74"/>
            <p:cNvSpPr/>
            <p:nvPr/>
          </p:nvSpPr>
          <p:spPr>
            <a:xfrm>
              <a:off x="-33224875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74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74"/>
            <p:cNvSpPr/>
            <p:nvPr/>
          </p:nvSpPr>
          <p:spPr>
            <a:xfrm>
              <a:off x="-33122500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74"/>
            <p:cNvSpPr/>
            <p:nvPr/>
          </p:nvSpPr>
          <p:spPr>
            <a:xfrm>
              <a:off x="-33277650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2" name="Google Shape;8222;p74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8223" name="Google Shape;8223;p74"/>
            <p:cNvSpPr/>
            <p:nvPr/>
          </p:nvSpPr>
          <p:spPr>
            <a:xfrm>
              <a:off x="-33114625" y="3586425"/>
              <a:ext cx="119750" cy="120525"/>
            </a:xfrm>
            <a:custGeom>
              <a:avLst/>
              <a:gdLst/>
              <a:ahLst/>
              <a:cxnLst/>
              <a:rect l="l" t="t" r="r" b="b"/>
              <a:pathLst>
                <a:path w="4790" h="4821" extrusionOk="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74"/>
            <p:cNvSpPr/>
            <p:nvPr/>
          </p:nvSpPr>
          <p:spPr>
            <a:xfrm>
              <a:off x="-33286325" y="3825875"/>
              <a:ext cx="241050" cy="52000"/>
            </a:xfrm>
            <a:custGeom>
              <a:avLst/>
              <a:gdLst/>
              <a:ahLst/>
              <a:cxnLst/>
              <a:rect l="l" t="t" r="r" b="b"/>
              <a:pathLst>
                <a:path w="9642" h="2080" extrusionOk="0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74"/>
            <p:cNvSpPr/>
            <p:nvPr/>
          </p:nvSpPr>
          <p:spPr>
            <a:xfrm>
              <a:off x="-33183925" y="3756550"/>
              <a:ext cx="103200" cy="52025"/>
            </a:xfrm>
            <a:custGeom>
              <a:avLst/>
              <a:gdLst/>
              <a:ahLst/>
              <a:cxnLst/>
              <a:rect l="l" t="t" r="r" b="b"/>
              <a:pathLst>
                <a:path w="4128" h="2081" extrusionOk="0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74"/>
            <p:cNvSpPr/>
            <p:nvPr/>
          </p:nvSpPr>
          <p:spPr>
            <a:xfrm>
              <a:off x="-33252450" y="3636850"/>
              <a:ext cx="68550" cy="69325"/>
            </a:xfrm>
            <a:custGeom>
              <a:avLst/>
              <a:gdLst/>
              <a:ahLst/>
              <a:cxnLst/>
              <a:rect l="l" t="t" r="r" b="b"/>
              <a:pathLst>
                <a:path w="2742" h="2773" extrusionOk="0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74"/>
            <p:cNvSpPr/>
            <p:nvPr/>
          </p:nvSpPr>
          <p:spPr>
            <a:xfrm>
              <a:off x="-33286325" y="3723050"/>
              <a:ext cx="116600" cy="85525"/>
            </a:xfrm>
            <a:custGeom>
              <a:avLst/>
              <a:gdLst/>
              <a:ahLst/>
              <a:cxnLst/>
              <a:rect l="l" t="t" r="r" b="b"/>
              <a:pathLst>
                <a:path w="4664" h="3421" extrusionOk="0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8" name="Google Shape;8228;p74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8229" name="Google Shape;8229;p74"/>
            <p:cNvSpPr/>
            <p:nvPr/>
          </p:nvSpPr>
          <p:spPr>
            <a:xfrm>
              <a:off x="-33194950" y="3996000"/>
              <a:ext cx="200075" cy="241825"/>
            </a:xfrm>
            <a:custGeom>
              <a:avLst/>
              <a:gdLst/>
              <a:ahLst/>
              <a:cxnLst/>
              <a:rect l="l" t="t" r="r" b="b"/>
              <a:pathLst>
                <a:path w="8003" h="9673" extrusionOk="0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74"/>
            <p:cNvSpPr/>
            <p:nvPr/>
          </p:nvSpPr>
          <p:spPr>
            <a:xfrm>
              <a:off x="-33027975" y="3962900"/>
              <a:ext cx="33100" cy="105575"/>
            </a:xfrm>
            <a:custGeom>
              <a:avLst/>
              <a:gdLst/>
              <a:ahLst/>
              <a:cxnLst/>
              <a:rect l="l" t="t" r="r" b="b"/>
              <a:pathLst>
                <a:path w="1324" h="4223" extrusionOk="0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74"/>
            <p:cNvSpPr/>
            <p:nvPr/>
          </p:nvSpPr>
          <p:spPr>
            <a:xfrm>
              <a:off x="-33286325" y="3962125"/>
              <a:ext cx="96125" cy="205600"/>
            </a:xfrm>
            <a:custGeom>
              <a:avLst/>
              <a:gdLst/>
              <a:ahLst/>
              <a:cxnLst/>
              <a:rect l="l" t="t" r="r" b="b"/>
              <a:pathLst>
                <a:path w="3845" h="8224" extrusionOk="0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74"/>
            <p:cNvSpPr/>
            <p:nvPr/>
          </p:nvSpPr>
          <p:spPr>
            <a:xfrm>
              <a:off x="-33235125" y="3944800"/>
              <a:ext cx="189050" cy="171725"/>
            </a:xfrm>
            <a:custGeom>
              <a:avLst/>
              <a:gdLst/>
              <a:ahLst/>
              <a:cxnLst/>
              <a:rect l="l" t="t" r="r" b="b"/>
              <a:pathLst>
                <a:path w="7562" h="6869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33" name="Google Shape;8233;p74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8234" name="Google Shape;8234;p74"/>
            <p:cNvSpPr/>
            <p:nvPr/>
          </p:nvSpPr>
          <p:spPr>
            <a:xfrm>
              <a:off x="-31314900" y="3278475"/>
              <a:ext cx="103200" cy="18125"/>
            </a:xfrm>
            <a:custGeom>
              <a:avLst/>
              <a:gdLst/>
              <a:ahLst/>
              <a:cxnLst/>
              <a:rect l="l" t="t" r="r" b="b"/>
              <a:pathLst>
                <a:path w="4128" h="725" extrusionOk="0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74"/>
            <p:cNvSpPr/>
            <p:nvPr/>
          </p:nvSpPr>
          <p:spPr>
            <a:xfrm>
              <a:off x="-31367675" y="3227275"/>
              <a:ext cx="206400" cy="221350"/>
            </a:xfrm>
            <a:custGeom>
              <a:avLst/>
              <a:gdLst/>
              <a:ahLst/>
              <a:cxnLst/>
              <a:rect l="l" t="t" r="r" b="b"/>
              <a:pathLst>
                <a:path w="8256" h="8854" extrusionOk="0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74"/>
            <p:cNvSpPr/>
            <p:nvPr/>
          </p:nvSpPr>
          <p:spPr>
            <a:xfrm>
              <a:off x="-31452725" y="3191825"/>
              <a:ext cx="86650" cy="259150"/>
            </a:xfrm>
            <a:custGeom>
              <a:avLst/>
              <a:gdLst/>
              <a:ahLst/>
              <a:cxnLst/>
              <a:rect l="l" t="t" r="r" b="b"/>
              <a:pathLst>
                <a:path w="3466" h="10366" extrusionOk="0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74"/>
            <p:cNvSpPr/>
            <p:nvPr/>
          </p:nvSpPr>
          <p:spPr>
            <a:xfrm>
              <a:off x="-31409400" y="3468275"/>
              <a:ext cx="92950" cy="17375"/>
            </a:xfrm>
            <a:custGeom>
              <a:avLst/>
              <a:gdLst/>
              <a:ahLst/>
              <a:cxnLst/>
              <a:rect l="l" t="t" r="r" b="b"/>
              <a:pathLst>
                <a:path w="3718" h="695" extrusionOk="0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38" name="Google Shape;8238;p74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8239" name="Google Shape;8239;p74"/>
            <p:cNvSpPr/>
            <p:nvPr/>
          </p:nvSpPr>
          <p:spPr>
            <a:xfrm>
              <a:off x="-31452725" y="3756550"/>
              <a:ext cx="155175" cy="34675"/>
            </a:xfrm>
            <a:custGeom>
              <a:avLst/>
              <a:gdLst/>
              <a:ahLst/>
              <a:cxnLst/>
              <a:rect l="l" t="t" r="r" b="b"/>
              <a:pathLst>
                <a:path w="6207" h="1387" extrusionOk="0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74"/>
            <p:cNvSpPr/>
            <p:nvPr/>
          </p:nvSpPr>
          <p:spPr>
            <a:xfrm>
              <a:off x="-31452725" y="3551775"/>
              <a:ext cx="183525" cy="188275"/>
            </a:xfrm>
            <a:custGeom>
              <a:avLst/>
              <a:gdLst/>
              <a:ahLst/>
              <a:cxnLst/>
              <a:rect l="l" t="t" r="r" b="b"/>
              <a:pathLst>
                <a:path w="7341" h="7531" extrusionOk="0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74"/>
            <p:cNvSpPr/>
            <p:nvPr/>
          </p:nvSpPr>
          <p:spPr>
            <a:xfrm>
              <a:off x="-31366100" y="3808550"/>
              <a:ext cx="52025" cy="35450"/>
            </a:xfrm>
            <a:custGeom>
              <a:avLst/>
              <a:gdLst/>
              <a:ahLst/>
              <a:cxnLst/>
              <a:rect l="l" t="t" r="r" b="b"/>
              <a:pathLst>
                <a:path w="2081" h="1418" extrusionOk="0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74"/>
            <p:cNvSpPr/>
            <p:nvPr/>
          </p:nvSpPr>
          <p:spPr>
            <a:xfrm>
              <a:off x="-31281025" y="3621075"/>
              <a:ext cx="120525" cy="171725"/>
            </a:xfrm>
            <a:custGeom>
              <a:avLst/>
              <a:gdLst/>
              <a:ahLst/>
              <a:cxnLst/>
              <a:rect l="l" t="t" r="r" b="b"/>
              <a:pathLst>
                <a:path w="4821" h="6869" extrusionOk="0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43" name="Google Shape;8243;p74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8244" name="Google Shape;8244;p74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74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46" name="Google Shape;8246;p74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8247" name="Google Shape;8247;p74"/>
            <p:cNvSpPr/>
            <p:nvPr/>
          </p:nvSpPr>
          <p:spPr>
            <a:xfrm>
              <a:off x="-30174425" y="3988125"/>
              <a:ext cx="120550" cy="120175"/>
            </a:xfrm>
            <a:custGeom>
              <a:avLst/>
              <a:gdLst/>
              <a:ahLst/>
              <a:cxnLst/>
              <a:rect l="l" t="t" r="r" b="b"/>
              <a:pathLst>
                <a:path w="4822" h="4807" extrusionOk="0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74"/>
            <p:cNvSpPr/>
            <p:nvPr/>
          </p:nvSpPr>
          <p:spPr>
            <a:xfrm>
              <a:off x="-30345325" y="3988125"/>
              <a:ext cx="119750" cy="120175"/>
            </a:xfrm>
            <a:custGeom>
              <a:avLst/>
              <a:gdLst/>
              <a:ahLst/>
              <a:cxnLst/>
              <a:rect l="l" t="t" r="r" b="b"/>
              <a:pathLst>
                <a:path w="4790" h="4807" extrusionOk="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74"/>
            <p:cNvSpPr/>
            <p:nvPr/>
          </p:nvSpPr>
          <p:spPr>
            <a:xfrm>
              <a:off x="-30293350" y="4159025"/>
              <a:ext cx="188275" cy="52000"/>
            </a:xfrm>
            <a:custGeom>
              <a:avLst/>
              <a:gdLst/>
              <a:ahLst/>
              <a:cxnLst/>
              <a:rect l="l" t="t" r="r" b="b"/>
              <a:pathLst>
                <a:path w="7531" h="2080" extrusionOk="0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74"/>
            <p:cNvSpPr/>
            <p:nvPr/>
          </p:nvSpPr>
          <p:spPr>
            <a:xfrm>
              <a:off x="-30293350" y="3918800"/>
              <a:ext cx="188275" cy="34675"/>
            </a:xfrm>
            <a:custGeom>
              <a:avLst/>
              <a:gdLst/>
              <a:ahLst/>
              <a:cxnLst/>
              <a:rect l="l" t="t" r="r" b="b"/>
              <a:pathLst>
                <a:path w="7531" h="1387" extrusionOk="0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74"/>
            <p:cNvSpPr/>
            <p:nvPr/>
          </p:nvSpPr>
          <p:spPr>
            <a:xfrm>
              <a:off x="-30294125" y="3970800"/>
              <a:ext cx="188250" cy="170925"/>
            </a:xfrm>
            <a:custGeom>
              <a:avLst/>
              <a:gdLst/>
              <a:ahLst/>
              <a:cxnLst/>
              <a:rect l="l" t="t" r="r" b="b"/>
              <a:pathLst>
                <a:path w="7530" h="6837" extrusionOk="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74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8253" name="Google Shape;8253;p74"/>
            <p:cNvSpPr/>
            <p:nvPr/>
          </p:nvSpPr>
          <p:spPr>
            <a:xfrm>
              <a:off x="-34703250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74"/>
            <p:cNvSpPr/>
            <p:nvPr/>
          </p:nvSpPr>
          <p:spPr>
            <a:xfrm>
              <a:off x="-34636300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74"/>
            <p:cNvSpPr/>
            <p:nvPr/>
          </p:nvSpPr>
          <p:spPr>
            <a:xfrm>
              <a:off x="-34752875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74"/>
            <p:cNvSpPr/>
            <p:nvPr/>
          </p:nvSpPr>
          <p:spPr>
            <a:xfrm>
              <a:off x="-34677250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74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74"/>
            <p:cNvSpPr/>
            <p:nvPr/>
          </p:nvSpPr>
          <p:spPr>
            <a:xfrm>
              <a:off x="-34755225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74"/>
            <p:cNvSpPr/>
            <p:nvPr/>
          </p:nvSpPr>
          <p:spPr>
            <a:xfrm>
              <a:off x="-34754450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60" name="Google Shape;8260;p74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8261" name="Google Shape;8261;p74"/>
            <p:cNvSpPr/>
            <p:nvPr/>
          </p:nvSpPr>
          <p:spPr>
            <a:xfrm>
              <a:off x="-34693800" y="3629750"/>
              <a:ext cx="152025" cy="152825"/>
            </a:xfrm>
            <a:custGeom>
              <a:avLst/>
              <a:gdLst/>
              <a:ahLst/>
              <a:cxnLst/>
              <a:rect l="l" t="t" r="r" b="b"/>
              <a:pathLst>
                <a:path w="6081" h="6113" extrusionOk="0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74"/>
            <p:cNvSpPr/>
            <p:nvPr/>
          </p:nvSpPr>
          <p:spPr>
            <a:xfrm>
              <a:off x="-34763900" y="356122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74"/>
            <p:cNvSpPr/>
            <p:nvPr/>
          </p:nvSpPr>
          <p:spPr>
            <a:xfrm>
              <a:off x="-34644175" y="368095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64" name="Google Shape;8264;p74"/>
          <p:cNvSpPr/>
          <p:nvPr/>
        </p:nvSpPr>
        <p:spPr>
          <a:xfrm>
            <a:off x="2189608" y="2409419"/>
            <a:ext cx="353645" cy="353615"/>
          </a:xfrm>
          <a:custGeom>
            <a:avLst/>
            <a:gdLst/>
            <a:ahLst/>
            <a:cxnLst/>
            <a:rect l="l" t="t" r="r" b="b"/>
            <a:pathLst>
              <a:path w="11658" h="11657" extrusionOk="0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65" name="Google Shape;8265;p74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8266" name="Google Shape;8266;p74"/>
            <p:cNvSpPr/>
            <p:nvPr/>
          </p:nvSpPr>
          <p:spPr>
            <a:xfrm>
              <a:off x="-32927950" y="3228075"/>
              <a:ext cx="69325" cy="291425"/>
            </a:xfrm>
            <a:custGeom>
              <a:avLst/>
              <a:gdLst/>
              <a:ahLst/>
              <a:cxnLst/>
              <a:rect l="l" t="t" r="r" b="b"/>
              <a:pathLst>
                <a:path w="2773" h="11657" extrusionOk="0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74"/>
            <p:cNvSpPr/>
            <p:nvPr/>
          </p:nvSpPr>
          <p:spPr>
            <a:xfrm>
              <a:off x="-32841300" y="3227275"/>
              <a:ext cx="154400" cy="291450"/>
            </a:xfrm>
            <a:custGeom>
              <a:avLst/>
              <a:gdLst/>
              <a:ahLst/>
              <a:cxnLst/>
              <a:rect l="l" t="t" r="r" b="b"/>
              <a:pathLst>
                <a:path w="6176" h="11658" extrusionOk="0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74"/>
            <p:cNvSpPr/>
            <p:nvPr/>
          </p:nvSpPr>
          <p:spPr>
            <a:xfrm>
              <a:off x="-32669600" y="3261925"/>
              <a:ext cx="33875" cy="51225"/>
            </a:xfrm>
            <a:custGeom>
              <a:avLst/>
              <a:gdLst/>
              <a:ahLst/>
              <a:cxnLst/>
              <a:rect l="l" t="t" r="r" b="b"/>
              <a:pathLst>
                <a:path w="1355" h="2049" extrusionOk="0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74"/>
            <p:cNvSpPr/>
            <p:nvPr/>
          </p:nvSpPr>
          <p:spPr>
            <a:xfrm>
              <a:off x="-32669600" y="3329675"/>
              <a:ext cx="33875" cy="35450"/>
            </a:xfrm>
            <a:custGeom>
              <a:avLst/>
              <a:gdLst/>
              <a:ahLst/>
              <a:cxnLst/>
              <a:rect l="l" t="t" r="r" b="b"/>
              <a:pathLst>
                <a:path w="1355" h="1418" extrusionOk="0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74"/>
            <p:cNvSpPr/>
            <p:nvPr/>
          </p:nvSpPr>
          <p:spPr>
            <a:xfrm>
              <a:off x="-32669600" y="3381650"/>
              <a:ext cx="33875" cy="51225"/>
            </a:xfrm>
            <a:custGeom>
              <a:avLst/>
              <a:gdLst/>
              <a:ahLst/>
              <a:cxnLst/>
              <a:rect l="l" t="t" r="r" b="b"/>
              <a:pathLst>
                <a:path w="1355" h="2049" extrusionOk="0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71" name="Google Shape;8271;p74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8272" name="Google Shape;8272;p74"/>
            <p:cNvSpPr/>
            <p:nvPr/>
          </p:nvSpPr>
          <p:spPr>
            <a:xfrm>
              <a:off x="-32927950" y="3843975"/>
              <a:ext cx="293025" cy="33900"/>
            </a:xfrm>
            <a:custGeom>
              <a:avLst/>
              <a:gdLst/>
              <a:ahLst/>
              <a:cxnLst/>
              <a:rect l="l" t="t" r="r" b="b"/>
              <a:pathLst>
                <a:path w="11721" h="1356" extrusionOk="0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74"/>
            <p:cNvSpPr/>
            <p:nvPr/>
          </p:nvSpPr>
          <p:spPr>
            <a:xfrm>
              <a:off x="-32872025" y="3723475"/>
              <a:ext cx="180400" cy="52000"/>
            </a:xfrm>
            <a:custGeom>
              <a:avLst/>
              <a:gdLst/>
              <a:ahLst/>
              <a:cxnLst/>
              <a:rect l="l" t="t" r="r" b="b"/>
              <a:pathLst>
                <a:path w="7216" h="2080" extrusionOk="0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74"/>
            <p:cNvSpPr/>
            <p:nvPr/>
          </p:nvSpPr>
          <p:spPr>
            <a:xfrm>
              <a:off x="-32890150" y="3792775"/>
              <a:ext cx="217425" cy="33900"/>
            </a:xfrm>
            <a:custGeom>
              <a:avLst/>
              <a:gdLst/>
              <a:ahLst/>
              <a:cxnLst/>
              <a:rect l="l" t="t" r="r" b="b"/>
              <a:pathLst>
                <a:path w="8697" h="1356" extrusionOk="0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74"/>
            <p:cNvSpPr/>
            <p:nvPr/>
          </p:nvSpPr>
          <p:spPr>
            <a:xfrm>
              <a:off x="-32822400" y="3586425"/>
              <a:ext cx="82725" cy="52800"/>
            </a:xfrm>
            <a:custGeom>
              <a:avLst/>
              <a:gdLst/>
              <a:ahLst/>
              <a:cxnLst/>
              <a:rect l="l" t="t" r="r" b="b"/>
              <a:pathLst>
                <a:path w="3309" h="2112" extrusionOk="0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74"/>
            <p:cNvSpPr/>
            <p:nvPr/>
          </p:nvSpPr>
          <p:spPr>
            <a:xfrm>
              <a:off x="-32846825" y="3655750"/>
              <a:ext cx="131550" cy="51200"/>
            </a:xfrm>
            <a:custGeom>
              <a:avLst/>
              <a:gdLst/>
              <a:ahLst/>
              <a:cxnLst/>
              <a:rect l="l" t="t" r="r" b="b"/>
              <a:pathLst>
                <a:path w="5262" h="2048" extrusionOk="0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77" name="Google Shape;8277;p74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8278" name="Google Shape;8278;p74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74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74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74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74"/>
            <p:cNvSpPr/>
            <p:nvPr/>
          </p:nvSpPr>
          <p:spPr>
            <a:xfrm>
              <a:off x="-32754675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74"/>
            <p:cNvSpPr/>
            <p:nvPr/>
          </p:nvSpPr>
          <p:spPr>
            <a:xfrm>
              <a:off x="-32687725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74"/>
            <p:cNvSpPr/>
            <p:nvPr/>
          </p:nvSpPr>
          <p:spPr>
            <a:xfrm>
              <a:off x="-32860200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74"/>
            <p:cNvSpPr/>
            <p:nvPr/>
          </p:nvSpPr>
          <p:spPr>
            <a:xfrm>
              <a:off x="-32755450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7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74"/>
            <p:cNvSpPr/>
            <p:nvPr/>
          </p:nvSpPr>
          <p:spPr>
            <a:xfrm>
              <a:off x="-32686925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87" name="Google Shape;8287;p74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8288" name="Google Shape;8288;p74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74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74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74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74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74"/>
            <p:cNvSpPr/>
            <p:nvPr/>
          </p:nvSpPr>
          <p:spPr>
            <a:xfrm>
              <a:off x="-30853350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74"/>
            <p:cNvSpPr/>
            <p:nvPr/>
          </p:nvSpPr>
          <p:spPr>
            <a:xfrm>
              <a:off x="-30853350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74"/>
            <p:cNvSpPr/>
            <p:nvPr/>
          </p:nvSpPr>
          <p:spPr>
            <a:xfrm>
              <a:off x="-30851775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96" name="Google Shape;8296;p74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8297" name="Google Shape;8297;p74"/>
            <p:cNvSpPr/>
            <p:nvPr/>
          </p:nvSpPr>
          <p:spPr>
            <a:xfrm>
              <a:off x="-31011650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74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9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74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74"/>
            <p:cNvSpPr/>
            <p:nvPr/>
          </p:nvSpPr>
          <p:spPr>
            <a:xfrm>
              <a:off x="-30974650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1" name="Google Shape;8301;p74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8302" name="Google Shape;8302;p74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74"/>
            <p:cNvSpPr/>
            <p:nvPr/>
          </p:nvSpPr>
          <p:spPr>
            <a:xfrm>
              <a:off x="-31025825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4" name="Google Shape;8304;p74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8305" name="Google Shape;8305;p74"/>
            <p:cNvSpPr/>
            <p:nvPr/>
          </p:nvSpPr>
          <p:spPr>
            <a:xfrm>
              <a:off x="-29839675" y="3355650"/>
              <a:ext cx="186700" cy="33900"/>
            </a:xfrm>
            <a:custGeom>
              <a:avLst/>
              <a:gdLst/>
              <a:ahLst/>
              <a:cxnLst/>
              <a:rect l="l" t="t" r="r" b="b"/>
              <a:pathLst>
                <a:path w="7468" h="1356" extrusionOk="0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74"/>
            <p:cNvSpPr/>
            <p:nvPr/>
          </p:nvSpPr>
          <p:spPr>
            <a:xfrm>
              <a:off x="-29824700" y="3406850"/>
              <a:ext cx="172500" cy="68550"/>
            </a:xfrm>
            <a:custGeom>
              <a:avLst/>
              <a:gdLst/>
              <a:ahLst/>
              <a:cxnLst/>
              <a:rect l="l" t="t" r="r" b="b"/>
              <a:pathLst>
                <a:path w="6900" h="2742" extrusionOk="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74"/>
            <p:cNvSpPr/>
            <p:nvPr/>
          </p:nvSpPr>
          <p:spPr>
            <a:xfrm>
              <a:off x="-29756975" y="3183175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74"/>
            <p:cNvSpPr/>
            <p:nvPr/>
          </p:nvSpPr>
          <p:spPr>
            <a:xfrm>
              <a:off x="-29790850" y="3269025"/>
              <a:ext cx="137875" cy="68550"/>
            </a:xfrm>
            <a:custGeom>
              <a:avLst/>
              <a:gdLst/>
              <a:ahLst/>
              <a:cxnLst/>
              <a:rect l="l" t="t" r="r" b="b"/>
              <a:pathLst>
                <a:path w="5515" h="2742" extrusionOk="0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74"/>
            <p:cNvSpPr/>
            <p:nvPr/>
          </p:nvSpPr>
          <p:spPr>
            <a:xfrm>
              <a:off x="-29911350" y="3321000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74"/>
            <p:cNvSpPr/>
            <p:nvPr/>
          </p:nvSpPr>
          <p:spPr>
            <a:xfrm>
              <a:off x="-29946000" y="3406850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11" name="Google Shape;8311;p74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8312" name="Google Shape;8312;p74"/>
            <p:cNvSpPr/>
            <p:nvPr/>
          </p:nvSpPr>
          <p:spPr>
            <a:xfrm>
              <a:off x="-34274775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74"/>
            <p:cNvSpPr/>
            <p:nvPr/>
          </p:nvSpPr>
          <p:spPr>
            <a:xfrm>
              <a:off x="-34378750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74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74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16" name="Google Shape;8316;p74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8317" name="Google Shape;8317;p74"/>
            <p:cNvSpPr/>
            <p:nvPr/>
          </p:nvSpPr>
          <p:spPr>
            <a:xfrm>
              <a:off x="-34303150" y="3663825"/>
              <a:ext cx="189850" cy="187850"/>
            </a:xfrm>
            <a:custGeom>
              <a:avLst/>
              <a:gdLst/>
              <a:ahLst/>
              <a:cxnLst/>
              <a:rect l="l" t="t" r="r" b="b"/>
              <a:pathLst>
                <a:path w="7594" h="7514" extrusionOk="0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74"/>
            <p:cNvSpPr/>
            <p:nvPr/>
          </p:nvSpPr>
          <p:spPr>
            <a:xfrm>
              <a:off x="-34250375" y="3565950"/>
              <a:ext cx="46500" cy="46500"/>
            </a:xfrm>
            <a:custGeom>
              <a:avLst/>
              <a:gdLst/>
              <a:ahLst/>
              <a:cxnLst/>
              <a:rect l="l" t="t" r="r" b="b"/>
              <a:pathLst>
                <a:path w="1860" h="1860" extrusionOk="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74"/>
            <p:cNvSpPr/>
            <p:nvPr/>
          </p:nvSpPr>
          <p:spPr>
            <a:xfrm>
              <a:off x="-34405525" y="3558075"/>
              <a:ext cx="206375" cy="276475"/>
            </a:xfrm>
            <a:custGeom>
              <a:avLst/>
              <a:gdLst/>
              <a:ahLst/>
              <a:cxnLst/>
              <a:rect l="l" t="t" r="r" b="b"/>
              <a:pathLst>
                <a:path w="8255" h="11059" extrusionOk="0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20" name="Google Shape;8320;p74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8321" name="Google Shape;8321;p74"/>
            <p:cNvSpPr/>
            <p:nvPr/>
          </p:nvSpPr>
          <p:spPr>
            <a:xfrm>
              <a:off x="-34167675" y="3932000"/>
              <a:ext cx="42550" cy="40575"/>
            </a:xfrm>
            <a:custGeom>
              <a:avLst/>
              <a:gdLst/>
              <a:ahLst/>
              <a:cxnLst/>
              <a:rect l="l" t="t" r="r" b="b"/>
              <a:pathLst>
                <a:path w="1702" h="1623" extrusionOk="0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74"/>
            <p:cNvSpPr/>
            <p:nvPr/>
          </p:nvSpPr>
          <p:spPr>
            <a:xfrm>
              <a:off x="-34286600" y="3922950"/>
              <a:ext cx="171725" cy="167575"/>
            </a:xfrm>
            <a:custGeom>
              <a:avLst/>
              <a:gdLst/>
              <a:ahLst/>
              <a:cxnLst/>
              <a:rect l="l" t="t" r="r" b="b"/>
              <a:pathLst>
                <a:path w="6869" h="6703" extrusionOk="0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74"/>
            <p:cNvSpPr/>
            <p:nvPr/>
          </p:nvSpPr>
          <p:spPr>
            <a:xfrm>
              <a:off x="-34406325" y="4115900"/>
              <a:ext cx="98475" cy="95125"/>
            </a:xfrm>
            <a:custGeom>
              <a:avLst/>
              <a:gdLst/>
              <a:ahLst/>
              <a:cxnLst/>
              <a:rect l="l" t="t" r="r" b="b"/>
              <a:pathLst>
                <a:path w="3939" h="3805" extrusionOk="0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74"/>
            <p:cNvSpPr/>
            <p:nvPr/>
          </p:nvSpPr>
          <p:spPr>
            <a:xfrm>
              <a:off x="-34364575" y="3966850"/>
              <a:ext cx="204025" cy="204025"/>
            </a:xfrm>
            <a:custGeom>
              <a:avLst/>
              <a:gdLst/>
              <a:ahLst/>
              <a:cxnLst/>
              <a:rect l="l" t="t" r="r" b="b"/>
              <a:pathLst>
                <a:path w="8161" h="8161" extrusionOk="0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74"/>
            <p:cNvSpPr/>
            <p:nvPr/>
          </p:nvSpPr>
          <p:spPr>
            <a:xfrm>
              <a:off x="-34200750" y="3919600"/>
              <a:ext cx="17350" cy="33875"/>
            </a:xfrm>
            <a:custGeom>
              <a:avLst/>
              <a:gdLst/>
              <a:ahLst/>
              <a:cxnLst/>
              <a:rect l="l" t="t" r="r" b="b"/>
              <a:pathLst>
                <a:path w="694" h="135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74"/>
            <p:cNvSpPr/>
            <p:nvPr/>
          </p:nvSpPr>
          <p:spPr>
            <a:xfrm>
              <a:off x="-34147975" y="3989700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74"/>
            <p:cNvSpPr/>
            <p:nvPr/>
          </p:nvSpPr>
          <p:spPr>
            <a:xfrm>
              <a:off x="-34278725" y="4116500"/>
              <a:ext cx="116600" cy="68600"/>
            </a:xfrm>
            <a:custGeom>
              <a:avLst/>
              <a:gdLst/>
              <a:ahLst/>
              <a:cxnLst/>
              <a:rect l="l" t="t" r="r" b="b"/>
              <a:pathLst>
                <a:path w="4664" h="2744" extrusionOk="0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28" name="Google Shape;8328;p74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8329" name="Google Shape;8329;p74"/>
            <p:cNvSpPr/>
            <p:nvPr/>
          </p:nvSpPr>
          <p:spPr>
            <a:xfrm>
              <a:off x="-32545150" y="3232000"/>
              <a:ext cx="244175" cy="246550"/>
            </a:xfrm>
            <a:custGeom>
              <a:avLst/>
              <a:gdLst/>
              <a:ahLst/>
              <a:cxnLst/>
              <a:rect l="l" t="t" r="r" b="b"/>
              <a:pathLst>
                <a:path w="9767" h="9862" extrusionOk="0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74"/>
            <p:cNvSpPr/>
            <p:nvPr/>
          </p:nvSpPr>
          <p:spPr>
            <a:xfrm>
              <a:off x="-32568800" y="3392675"/>
              <a:ext cx="291450" cy="121325"/>
            </a:xfrm>
            <a:custGeom>
              <a:avLst/>
              <a:gdLst/>
              <a:ahLst/>
              <a:cxnLst/>
              <a:rect l="l" t="t" r="r" b="b"/>
              <a:pathLst>
                <a:path w="11658" h="4853" extrusionOk="0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1" name="Google Shape;8331;p74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8332" name="Google Shape;8332;p74"/>
            <p:cNvSpPr/>
            <p:nvPr/>
          </p:nvSpPr>
          <p:spPr>
            <a:xfrm>
              <a:off x="-32569575" y="3672275"/>
              <a:ext cx="292225" cy="205600"/>
            </a:xfrm>
            <a:custGeom>
              <a:avLst/>
              <a:gdLst/>
              <a:ahLst/>
              <a:cxnLst/>
              <a:rect l="l" t="t" r="r" b="b"/>
              <a:pathLst>
                <a:path w="11689" h="8224" extrusionOk="0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74"/>
            <p:cNvSpPr/>
            <p:nvPr/>
          </p:nvSpPr>
          <p:spPr>
            <a:xfrm>
              <a:off x="-32456950" y="358642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4" name="Google Shape;8334;p74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8335" name="Google Shape;8335;p74"/>
            <p:cNvSpPr/>
            <p:nvPr/>
          </p:nvSpPr>
          <p:spPr>
            <a:xfrm>
              <a:off x="-32482950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74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7" name="Google Shape;8337;p74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8338" name="Google Shape;8338;p74"/>
            <p:cNvSpPr/>
            <p:nvPr/>
          </p:nvSpPr>
          <p:spPr>
            <a:xfrm>
              <a:off x="-30665100" y="3192625"/>
              <a:ext cx="175650" cy="223700"/>
            </a:xfrm>
            <a:custGeom>
              <a:avLst/>
              <a:gdLst/>
              <a:ahLst/>
              <a:cxnLst/>
              <a:rect l="l" t="t" r="r" b="b"/>
              <a:pathLst>
                <a:path w="7026" h="8948" extrusionOk="0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74"/>
            <p:cNvSpPr/>
            <p:nvPr/>
          </p:nvSpPr>
          <p:spPr>
            <a:xfrm>
              <a:off x="-30615475" y="3278475"/>
              <a:ext cx="52775" cy="52000"/>
            </a:xfrm>
            <a:custGeom>
              <a:avLst/>
              <a:gdLst/>
              <a:ahLst/>
              <a:cxnLst/>
              <a:rect l="l" t="t" r="r" b="b"/>
              <a:pathLst>
                <a:path w="2111" h="2080" extrusionOk="0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74"/>
            <p:cNvSpPr/>
            <p:nvPr/>
          </p:nvSpPr>
          <p:spPr>
            <a:xfrm>
              <a:off x="-30528850" y="3296575"/>
              <a:ext cx="85875" cy="25250"/>
            </a:xfrm>
            <a:custGeom>
              <a:avLst/>
              <a:gdLst/>
              <a:ahLst/>
              <a:cxnLst/>
              <a:rect l="l" t="t" r="r" b="b"/>
              <a:pathLst>
                <a:path w="3435" h="1010" extrusionOk="0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74"/>
            <p:cNvSpPr/>
            <p:nvPr/>
          </p:nvSpPr>
          <p:spPr>
            <a:xfrm>
              <a:off x="-30546175" y="3338325"/>
              <a:ext cx="85875" cy="26025"/>
            </a:xfrm>
            <a:custGeom>
              <a:avLst/>
              <a:gdLst/>
              <a:ahLst/>
              <a:cxnLst/>
              <a:rect l="l" t="t" r="r" b="b"/>
              <a:pathLst>
                <a:path w="3435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74"/>
            <p:cNvSpPr/>
            <p:nvPr/>
          </p:nvSpPr>
          <p:spPr>
            <a:xfrm>
              <a:off x="-30546175" y="338165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74"/>
            <p:cNvSpPr/>
            <p:nvPr/>
          </p:nvSpPr>
          <p:spPr>
            <a:xfrm>
              <a:off x="-30546175" y="3424175"/>
              <a:ext cx="51225" cy="26025"/>
            </a:xfrm>
            <a:custGeom>
              <a:avLst/>
              <a:gdLst/>
              <a:ahLst/>
              <a:cxnLst/>
              <a:rect l="l" t="t" r="r" b="b"/>
              <a:pathLst>
                <a:path w="2049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74"/>
            <p:cNvSpPr/>
            <p:nvPr/>
          </p:nvSpPr>
          <p:spPr>
            <a:xfrm>
              <a:off x="-30735200" y="3209325"/>
              <a:ext cx="174075" cy="275525"/>
            </a:xfrm>
            <a:custGeom>
              <a:avLst/>
              <a:gdLst/>
              <a:ahLst/>
              <a:cxnLst/>
              <a:rect l="l" t="t" r="r" b="b"/>
              <a:pathLst>
                <a:path w="6963" h="11021" extrusionOk="0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45" name="Google Shape;8345;p74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8346" name="Google Shape;8346;p74"/>
            <p:cNvSpPr/>
            <p:nvPr/>
          </p:nvSpPr>
          <p:spPr>
            <a:xfrm>
              <a:off x="-30613900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9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74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48" name="Google Shape;8348;p74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8349" name="Google Shape;8349;p74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74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351" name="Google Shape;8351;p74"/>
          <p:cNvSpPr/>
          <p:nvPr/>
        </p:nvSpPr>
        <p:spPr>
          <a:xfrm>
            <a:off x="2632180" y="4275642"/>
            <a:ext cx="354586" cy="353645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352" name="Google Shape;8352;p74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8353" name="Google Shape;8353;p74"/>
            <p:cNvSpPr/>
            <p:nvPr/>
          </p:nvSpPr>
          <p:spPr>
            <a:xfrm>
              <a:off x="-57940525" y="3353300"/>
              <a:ext cx="18150" cy="65400"/>
            </a:xfrm>
            <a:custGeom>
              <a:avLst/>
              <a:gdLst/>
              <a:ahLst/>
              <a:cxnLst/>
              <a:rect l="l" t="t" r="r" b="b"/>
              <a:pathLst>
                <a:path w="726" h="2616" extrusionOk="0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74"/>
            <p:cNvSpPr/>
            <p:nvPr/>
          </p:nvSpPr>
          <p:spPr>
            <a:xfrm>
              <a:off x="-57679825" y="3353300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74"/>
            <p:cNvSpPr/>
            <p:nvPr/>
          </p:nvSpPr>
          <p:spPr>
            <a:xfrm>
              <a:off x="-57956275" y="3255625"/>
              <a:ext cx="319000" cy="55175"/>
            </a:xfrm>
            <a:custGeom>
              <a:avLst/>
              <a:gdLst/>
              <a:ahLst/>
              <a:cxnLst/>
              <a:rect l="l" t="t" r="r" b="b"/>
              <a:pathLst>
                <a:path w="12760" h="2207" extrusionOk="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74"/>
            <p:cNvSpPr/>
            <p:nvPr/>
          </p:nvSpPr>
          <p:spPr>
            <a:xfrm>
              <a:off x="-57868050" y="3494275"/>
              <a:ext cx="18900" cy="22875"/>
            </a:xfrm>
            <a:custGeom>
              <a:avLst/>
              <a:gdLst/>
              <a:ahLst/>
              <a:cxnLst/>
              <a:rect l="l" t="t" r="r" b="b"/>
              <a:pathLst>
                <a:path w="756" h="915" extrusionOk="0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74"/>
            <p:cNvSpPr/>
            <p:nvPr/>
          </p:nvSpPr>
          <p:spPr>
            <a:xfrm>
              <a:off x="-57755425" y="3494275"/>
              <a:ext cx="18125" cy="22875"/>
            </a:xfrm>
            <a:custGeom>
              <a:avLst/>
              <a:gdLst/>
              <a:ahLst/>
              <a:cxnLst/>
              <a:rect l="l" t="t" r="r" b="b"/>
              <a:pathLst>
                <a:path w="725" h="915" extrusionOk="0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74"/>
            <p:cNvSpPr/>
            <p:nvPr/>
          </p:nvSpPr>
          <p:spPr>
            <a:xfrm>
              <a:off x="-57903500" y="3329675"/>
              <a:ext cx="204800" cy="187475"/>
            </a:xfrm>
            <a:custGeom>
              <a:avLst/>
              <a:gdLst/>
              <a:ahLst/>
              <a:cxnLst/>
              <a:rect l="l" t="t" r="r" b="b"/>
              <a:pathLst>
                <a:path w="8192" h="7499" extrusionOk="0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74"/>
            <p:cNvSpPr/>
            <p:nvPr/>
          </p:nvSpPr>
          <p:spPr>
            <a:xfrm>
              <a:off x="-57860975" y="3197925"/>
              <a:ext cx="119750" cy="37250"/>
            </a:xfrm>
            <a:custGeom>
              <a:avLst/>
              <a:gdLst/>
              <a:ahLst/>
              <a:cxnLst/>
              <a:rect l="l" t="t" r="r" b="b"/>
              <a:pathLst>
                <a:path w="4790" h="1490" extrusionOk="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0" name="Google Shape;8360;p74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8361" name="Google Shape;8361;p74"/>
            <p:cNvSpPr/>
            <p:nvPr/>
          </p:nvSpPr>
          <p:spPr>
            <a:xfrm>
              <a:off x="-57940525" y="3727425"/>
              <a:ext cx="18150" cy="63800"/>
            </a:xfrm>
            <a:custGeom>
              <a:avLst/>
              <a:gdLst/>
              <a:ahLst/>
              <a:cxnLst/>
              <a:rect l="l" t="t" r="r" b="b"/>
              <a:pathLst>
                <a:path w="726" h="2552" extrusionOk="0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74"/>
            <p:cNvSpPr/>
            <p:nvPr/>
          </p:nvSpPr>
          <p:spPr>
            <a:xfrm>
              <a:off x="-57904300" y="3686450"/>
              <a:ext cx="205600" cy="111075"/>
            </a:xfrm>
            <a:custGeom>
              <a:avLst/>
              <a:gdLst/>
              <a:ahLst/>
              <a:cxnLst/>
              <a:rect l="l" t="t" r="r" b="b"/>
              <a:pathLst>
                <a:path w="8224" h="4443" extrusionOk="0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74"/>
            <p:cNvSpPr/>
            <p:nvPr/>
          </p:nvSpPr>
          <p:spPr>
            <a:xfrm>
              <a:off x="-57903500" y="3590375"/>
              <a:ext cx="205575" cy="117375"/>
            </a:xfrm>
            <a:custGeom>
              <a:avLst/>
              <a:gdLst/>
              <a:ahLst/>
              <a:cxnLst/>
              <a:rect l="l" t="t" r="r" b="b"/>
              <a:pathLst>
                <a:path w="8223" h="4695" extrusionOk="0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74"/>
            <p:cNvSpPr/>
            <p:nvPr/>
          </p:nvSpPr>
          <p:spPr>
            <a:xfrm>
              <a:off x="-57903500" y="3798700"/>
              <a:ext cx="204800" cy="110675"/>
            </a:xfrm>
            <a:custGeom>
              <a:avLst/>
              <a:gdLst/>
              <a:ahLst/>
              <a:cxnLst/>
              <a:rect l="l" t="t" r="r" b="b"/>
              <a:pathLst>
                <a:path w="8192" h="4427" extrusionOk="0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74"/>
            <p:cNvSpPr/>
            <p:nvPr/>
          </p:nvSpPr>
          <p:spPr>
            <a:xfrm>
              <a:off x="-57679825" y="37266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6" name="Google Shape;8366;p74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8367" name="Google Shape;8367;p74"/>
            <p:cNvSpPr/>
            <p:nvPr/>
          </p:nvSpPr>
          <p:spPr>
            <a:xfrm>
              <a:off x="-57771975" y="41503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74"/>
            <p:cNvSpPr/>
            <p:nvPr/>
          </p:nvSpPr>
          <p:spPr>
            <a:xfrm>
              <a:off x="-57959425" y="3982600"/>
              <a:ext cx="318225" cy="130775"/>
            </a:xfrm>
            <a:custGeom>
              <a:avLst/>
              <a:gdLst/>
              <a:ahLst/>
              <a:cxnLst/>
              <a:rect l="l" t="t" r="r" b="b"/>
              <a:pathLst>
                <a:path w="12729" h="5231" extrusionOk="0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74"/>
            <p:cNvSpPr/>
            <p:nvPr/>
          </p:nvSpPr>
          <p:spPr>
            <a:xfrm>
              <a:off x="-57903500" y="4125950"/>
              <a:ext cx="204800" cy="175675"/>
            </a:xfrm>
            <a:custGeom>
              <a:avLst/>
              <a:gdLst/>
              <a:ahLst/>
              <a:cxnLst/>
              <a:rect l="l" t="t" r="r" b="b"/>
              <a:pathLst>
                <a:path w="8192" h="7027" extrusionOk="0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74"/>
            <p:cNvSpPr/>
            <p:nvPr/>
          </p:nvSpPr>
          <p:spPr>
            <a:xfrm>
              <a:off x="-57835775" y="4113350"/>
              <a:ext cx="138650" cy="70125"/>
            </a:xfrm>
            <a:custGeom>
              <a:avLst/>
              <a:gdLst/>
              <a:ahLst/>
              <a:cxnLst/>
              <a:rect l="l" t="t" r="r" b="b"/>
              <a:pathLst>
                <a:path w="5546" h="2805" extrusionOk="0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1" name="Google Shape;8371;p74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8372" name="Google Shape;8372;p74"/>
            <p:cNvSpPr/>
            <p:nvPr/>
          </p:nvSpPr>
          <p:spPr>
            <a:xfrm>
              <a:off x="-55987225" y="3261925"/>
              <a:ext cx="173300" cy="198500"/>
            </a:xfrm>
            <a:custGeom>
              <a:avLst/>
              <a:gdLst/>
              <a:ahLst/>
              <a:cxnLst/>
              <a:rect l="l" t="t" r="r" b="b"/>
              <a:pathLst>
                <a:path w="6932" h="7940" extrusionOk="0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74"/>
            <p:cNvSpPr/>
            <p:nvPr/>
          </p:nvSpPr>
          <p:spPr>
            <a:xfrm>
              <a:off x="-55837575" y="3198925"/>
              <a:ext cx="167800" cy="298525"/>
            </a:xfrm>
            <a:custGeom>
              <a:avLst/>
              <a:gdLst/>
              <a:ahLst/>
              <a:cxnLst/>
              <a:rect l="l" t="t" r="r" b="b"/>
              <a:pathLst>
                <a:path w="6712" h="11941" extrusionOk="0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74"/>
            <p:cNvSpPr/>
            <p:nvPr/>
          </p:nvSpPr>
          <p:spPr>
            <a:xfrm>
              <a:off x="-55931300" y="3435200"/>
              <a:ext cx="194575" cy="81175"/>
            </a:xfrm>
            <a:custGeom>
              <a:avLst/>
              <a:gdLst/>
              <a:ahLst/>
              <a:cxnLst/>
              <a:rect l="l" t="t" r="r" b="b"/>
              <a:pathLst>
                <a:path w="7783" h="3247" extrusionOk="0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74"/>
            <p:cNvSpPr/>
            <p:nvPr/>
          </p:nvSpPr>
          <p:spPr>
            <a:xfrm>
              <a:off x="-55927350" y="3202850"/>
              <a:ext cx="70900" cy="71200"/>
            </a:xfrm>
            <a:custGeom>
              <a:avLst/>
              <a:gdLst/>
              <a:ahLst/>
              <a:cxnLst/>
              <a:rect l="l" t="t" r="r" b="b"/>
              <a:pathLst>
                <a:path w="2836" h="2848" extrusionOk="0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6" name="Google Shape;8376;p74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8377" name="Google Shape;8377;p74"/>
            <p:cNvSpPr/>
            <p:nvPr/>
          </p:nvSpPr>
          <p:spPr>
            <a:xfrm>
              <a:off x="-55950200" y="3740025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74"/>
            <p:cNvSpPr/>
            <p:nvPr/>
          </p:nvSpPr>
          <p:spPr>
            <a:xfrm>
              <a:off x="-55967525" y="3591025"/>
              <a:ext cx="297750" cy="131700"/>
            </a:xfrm>
            <a:custGeom>
              <a:avLst/>
              <a:gdLst/>
              <a:ahLst/>
              <a:cxnLst/>
              <a:rect l="l" t="t" r="r" b="b"/>
              <a:pathLst>
                <a:path w="11910" h="5268" extrusionOk="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74"/>
            <p:cNvSpPr/>
            <p:nvPr/>
          </p:nvSpPr>
          <p:spPr>
            <a:xfrm>
              <a:off x="-55875375" y="3703000"/>
              <a:ext cx="55950" cy="17350"/>
            </a:xfrm>
            <a:custGeom>
              <a:avLst/>
              <a:gdLst/>
              <a:ahLst/>
              <a:cxnLst/>
              <a:rect l="l" t="t" r="r" b="b"/>
              <a:pathLst>
                <a:path w="223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74"/>
            <p:cNvSpPr/>
            <p:nvPr/>
          </p:nvSpPr>
          <p:spPr>
            <a:xfrm>
              <a:off x="-55987225" y="3746325"/>
              <a:ext cx="18150" cy="63825"/>
            </a:xfrm>
            <a:custGeom>
              <a:avLst/>
              <a:gdLst/>
              <a:ahLst/>
              <a:cxnLst/>
              <a:rect l="l" t="t" r="r" b="b"/>
              <a:pathLst>
                <a:path w="726" h="2553" extrusionOk="0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74"/>
            <p:cNvSpPr/>
            <p:nvPr/>
          </p:nvSpPr>
          <p:spPr>
            <a:xfrm>
              <a:off x="-55725725" y="37455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82" name="Google Shape;8382;p74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8383" name="Google Shape;8383;p74"/>
            <p:cNvSpPr/>
            <p:nvPr/>
          </p:nvSpPr>
          <p:spPr>
            <a:xfrm>
              <a:off x="-55791875" y="3982600"/>
              <a:ext cx="102400" cy="102425"/>
            </a:xfrm>
            <a:custGeom>
              <a:avLst/>
              <a:gdLst/>
              <a:ahLst/>
              <a:cxnLst/>
              <a:rect l="l" t="t" r="r" b="b"/>
              <a:pathLst>
                <a:path w="4096" h="4097" extrusionOk="0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74"/>
            <p:cNvSpPr/>
            <p:nvPr/>
          </p:nvSpPr>
          <p:spPr>
            <a:xfrm>
              <a:off x="-55969100" y="3982600"/>
              <a:ext cx="102400" cy="102425"/>
            </a:xfrm>
            <a:custGeom>
              <a:avLst/>
              <a:gdLst/>
              <a:ahLst/>
              <a:cxnLst/>
              <a:rect l="l" t="t" r="r" b="b"/>
              <a:pathLst>
                <a:path w="4096" h="4097" extrusionOk="0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74"/>
            <p:cNvSpPr/>
            <p:nvPr/>
          </p:nvSpPr>
          <p:spPr>
            <a:xfrm>
              <a:off x="-55819450" y="40212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74"/>
            <p:cNvSpPr/>
            <p:nvPr/>
          </p:nvSpPr>
          <p:spPr>
            <a:xfrm>
              <a:off x="-55930500" y="40212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74"/>
            <p:cNvSpPr/>
            <p:nvPr/>
          </p:nvSpPr>
          <p:spPr>
            <a:xfrm>
              <a:off x="-55988800" y="4086575"/>
              <a:ext cx="319025" cy="215050"/>
            </a:xfrm>
            <a:custGeom>
              <a:avLst/>
              <a:gdLst/>
              <a:ahLst/>
              <a:cxnLst/>
              <a:rect l="l" t="t" r="r" b="b"/>
              <a:pathLst>
                <a:path w="12761" h="8602" extrusionOk="0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88" name="Google Shape;8388;p74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8389" name="Google Shape;8389;p74"/>
            <p:cNvSpPr/>
            <p:nvPr/>
          </p:nvSpPr>
          <p:spPr>
            <a:xfrm>
              <a:off x="-54026025" y="3312350"/>
              <a:ext cx="18125" cy="63800"/>
            </a:xfrm>
            <a:custGeom>
              <a:avLst/>
              <a:gdLst/>
              <a:ahLst/>
              <a:cxnLst/>
              <a:rect l="l" t="t" r="r" b="b"/>
              <a:pathLst>
                <a:path w="725" h="2552" extrusionOk="0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74"/>
            <p:cNvSpPr/>
            <p:nvPr/>
          </p:nvSpPr>
          <p:spPr>
            <a:xfrm>
              <a:off x="-53890550" y="3192625"/>
              <a:ext cx="125250" cy="56725"/>
            </a:xfrm>
            <a:custGeom>
              <a:avLst/>
              <a:gdLst/>
              <a:ahLst/>
              <a:cxnLst/>
              <a:rect l="l" t="t" r="r" b="b"/>
              <a:pathLst>
                <a:path w="5010" h="2269" extrusionOk="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74"/>
            <p:cNvSpPr/>
            <p:nvPr/>
          </p:nvSpPr>
          <p:spPr>
            <a:xfrm>
              <a:off x="-53839375" y="3306025"/>
              <a:ext cx="55175" cy="55175"/>
            </a:xfrm>
            <a:custGeom>
              <a:avLst/>
              <a:gdLst/>
              <a:ahLst/>
              <a:cxnLst/>
              <a:rect l="l" t="t" r="r" b="b"/>
              <a:pathLst>
                <a:path w="2207" h="2207" extrusionOk="0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74"/>
            <p:cNvSpPr/>
            <p:nvPr/>
          </p:nvSpPr>
          <p:spPr>
            <a:xfrm>
              <a:off x="-53950425" y="3306025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74"/>
            <p:cNvSpPr/>
            <p:nvPr/>
          </p:nvSpPr>
          <p:spPr>
            <a:xfrm>
              <a:off x="-53985075" y="3400950"/>
              <a:ext cx="236300" cy="110675"/>
            </a:xfrm>
            <a:custGeom>
              <a:avLst/>
              <a:gdLst/>
              <a:ahLst/>
              <a:cxnLst/>
              <a:rect l="l" t="t" r="r" b="b"/>
              <a:pathLst>
                <a:path w="9452" h="4427" extrusionOk="0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74"/>
            <p:cNvSpPr/>
            <p:nvPr/>
          </p:nvSpPr>
          <p:spPr>
            <a:xfrm>
              <a:off x="-53986650" y="3342275"/>
              <a:ext cx="241025" cy="55150"/>
            </a:xfrm>
            <a:custGeom>
              <a:avLst/>
              <a:gdLst/>
              <a:ahLst/>
              <a:cxnLst/>
              <a:rect l="l" t="t" r="r" b="b"/>
              <a:pathLst>
                <a:path w="9641" h="2206" extrusionOk="0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74"/>
            <p:cNvSpPr/>
            <p:nvPr/>
          </p:nvSpPr>
          <p:spPr>
            <a:xfrm>
              <a:off x="-53989000" y="3199700"/>
              <a:ext cx="241800" cy="123700"/>
            </a:xfrm>
            <a:custGeom>
              <a:avLst/>
              <a:gdLst/>
              <a:ahLst/>
              <a:cxnLst/>
              <a:rect l="l" t="t" r="r" b="b"/>
              <a:pathLst>
                <a:path w="9672" h="4948" extrusionOk="0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74"/>
            <p:cNvSpPr/>
            <p:nvPr/>
          </p:nvSpPr>
          <p:spPr>
            <a:xfrm>
              <a:off x="-53728300" y="331077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97" name="Google Shape;8397;p74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8398" name="Google Shape;8398;p74"/>
            <p:cNvSpPr/>
            <p:nvPr/>
          </p:nvSpPr>
          <p:spPr>
            <a:xfrm>
              <a:off x="-53943325" y="3716375"/>
              <a:ext cx="151250" cy="18950"/>
            </a:xfrm>
            <a:custGeom>
              <a:avLst/>
              <a:gdLst/>
              <a:ahLst/>
              <a:cxnLst/>
              <a:rect l="l" t="t" r="r" b="b"/>
              <a:pathLst>
                <a:path w="6050" h="758" extrusionOk="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74"/>
            <p:cNvSpPr/>
            <p:nvPr/>
          </p:nvSpPr>
          <p:spPr>
            <a:xfrm>
              <a:off x="-53970100" y="3679375"/>
              <a:ext cx="205575" cy="18125"/>
            </a:xfrm>
            <a:custGeom>
              <a:avLst/>
              <a:gdLst/>
              <a:ahLst/>
              <a:cxnLst/>
              <a:rect l="l" t="t" r="r" b="b"/>
              <a:pathLst>
                <a:path w="8223" h="725" extrusionOk="0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74"/>
            <p:cNvSpPr/>
            <p:nvPr/>
          </p:nvSpPr>
          <p:spPr>
            <a:xfrm>
              <a:off x="-53970100" y="3715600"/>
              <a:ext cx="204800" cy="187475"/>
            </a:xfrm>
            <a:custGeom>
              <a:avLst/>
              <a:gdLst/>
              <a:ahLst/>
              <a:cxnLst/>
              <a:rect l="l" t="t" r="r" b="b"/>
              <a:pathLst>
                <a:path w="8192" h="7499" extrusionOk="0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74"/>
            <p:cNvSpPr/>
            <p:nvPr/>
          </p:nvSpPr>
          <p:spPr>
            <a:xfrm>
              <a:off x="-54007125" y="3584850"/>
              <a:ext cx="278825" cy="74850"/>
            </a:xfrm>
            <a:custGeom>
              <a:avLst/>
              <a:gdLst/>
              <a:ahLst/>
              <a:cxnLst/>
              <a:rect l="l" t="t" r="r" b="b"/>
              <a:pathLst>
                <a:path w="11153" h="2994" extrusionOk="0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74"/>
            <p:cNvSpPr/>
            <p:nvPr/>
          </p:nvSpPr>
          <p:spPr>
            <a:xfrm>
              <a:off x="-54007925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74"/>
            <p:cNvSpPr/>
            <p:nvPr/>
          </p:nvSpPr>
          <p:spPr>
            <a:xfrm>
              <a:off x="-53745625" y="3740025"/>
              <a:ext cx="18900" cy="64600"/>
            </a:xfrm>
            <a:custGeom>
              <a:avLst/>
              <a:gdLst/>
              <a:ahLst/>
              <a:cxnLst/>
              <a:rect l="l" t="t" r="r" b="b"/>
              <a:pathLst>
                <a:path w="756" h="2584" extrusionOk="0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04" name="Google Shape;8404;p74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8405" name="Google Shape;8405;p74"/>
            <p:cNvSpPr/>
            <p:nvPr/>
          </p:nvSpPr>
          <p:spPr>
            <a:xfrm>
              <a:off x="-53988225" y="3975575"/>
              <a:ext cx="244175" cy="142825"/>
            </a:xfrm>
            <a:custGeom>
              <a:avLst/>
              <a:gdLst/>
              <a:ahLst/>
              <a:cxnLst/>
              <a:rect l="l" t="t" r="r" b="b"/>
              <a:pathLst>
                <a:path w="9767" h="5713" extrusionOk="0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74"/>
            <p:cNvSpPr/>
            <p:nvPr/>
          </p:nvSpPr>
          <p:spPr>
            <a:xfrm>
              <a:off x="-53970100" y="4100750"/>
              <a:ext cx="204800" cy="193775"/>
            </a:xfrm>
            <a:custGeom>
              <a:avLst/>
              <a:gdLst/>
              <a:ahLst/>
              <a:cxnLst/>
              <a:rect l="l" t="t" r="r" b="b"/>
              <a:pathLst>
                <a:path w="8192" h="7751" extrusionOk="0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74"/>
            <p:cNvSpPr/>
            <p:nvPr/>
          </p:nvSpPr>
          <p:spPr>
            <a:xfrm>
              <a:off x="-53745625" y="4132250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74"/>
            <p:cNvSpPr/>
            <p:nvPr/>
          </p:nvSpPr>
          <p:spPr>
            <a:xfrm>
              <a:off x="-54007925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09" name="Google Shape;8409;p74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8410" name="Google Shape;8410;p74"/>
            <p:cNvSpPr/>
            <p:nvPr/>
          </p:nvSpPr>
          <p:spPr>
            <a:xfrm>
              <a:off x="-51800200" y="3469850"/>
              <a:ext cx="38600" cy="56750"/>
            </a:xfrm>
            <a:custGeom>
              <a:avLst/>
              <a:gdLst/>
              <a:ahLst/>
              <a:cxnLst/>
              <a:rect l="l" t="t" r="r" b="b"/>
              <a:pathLst>
                <a:path w="1544" h="2270" extrusionOk="0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74"/>
            <p:cNvSpPr/>
            <p:nvPr/>
          </p:nvSpPr>
          <p:spPr>
            <a:xfrm>
              <a:off x="-52005775" y="3208025"/>
              <a:ext cx="111875" cy="131900"/>
            </a:xfrm>
            <a:custGeom>
              <a:avLst/>
              <a:gdLst/>
              <a:ahLst/>
              <a:cxnLst/>
              <a:rect l="l" t="t" r="r" b="b"/>
              <a:pathLst>
                <a:path w="4475" h="5276" extrusionOk="0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74"/>
            <p:cNvSpPr/>
            <p:nvPr/>
          </p:nvSpPr>
          <p:spPr>
            <a:xfrm>
              <a:off x="-51800200" y="3385575"/>
              <a:ext cx="37025" cy="37850"/>
            </a:xfrm>
            <a:custGeom>
              <a:avLst/>
              <a:gdLst/>
              <a:ahLst/>
              <a:cxnLst/>
              <a:rect l="l" t="t" r="r" b="b"/>
              <a:pathLst>
                <a:path w="1481" h="1514" extrusionOk="0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74"/>
            <p:cNvSpPr/>
            <p:nvPr/>
          </p:nvSpPr>
          <p:spPr>
            <a:xfrm>
              <a:off x="-51800200" y="3348575"/>
              <a:ext cx="37025" cy="37025"/>
            </a:xfrm>
            <a:custGeom>
              <a:avLst/>
              <a:gdLst/>
              <a:ahLst/>
              <a:cxnLst/>
              <a:rect l="l" t="t" r="r" b="b"/>
              <a:pathLst>
                <a:path w="1481" h="1481" extrusionOk="0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74"/>
            <p:cNvSpPr/>
            <p:nvPr/>
          </p:nvSpPr>
          <p:spPr>
            <a:xfrm>
              <a:off x="-51800200" y="3423400"/>
              <a:ext cx="37025" cy="37025"/>
            </a:xfrm>
            <a:custGeom>
              <a:avLst/>
              <a:gdLst/>
              <a:ahLst/>
              <a:cxnLst/>
              <a:rect l="l" t="t" r="r" b="b"/>
              <a:pathLst>
                <a:path w="1481" h="1481" extrusionOk="0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74"/>
            <p:cNvSpPr/>
            <p:nvPr/>
          </p:nvSpPr>
          <p:spPr>
            <a:xfrm>
              <a:off x="-51875025" y="3208025"/>
              <a:ext cx="111850" cy="131125"/>
            </a:xfrm>
            <a:custGeom>
              <a:avLst/>
              <a:gdLst/>
              <a:ahLst/>
              <a:cxnLst/>
              <a:rect l="l" t="t" r="r" b="b"/>
              <a:pathLst>
                <a:path w="4474" h="5245" extrusionOk="0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74"/>
            <p:cNvSpPr/>
            <p:nvPr/>
          </p:nvSpPr>
          <p:spPr>
            <a:xfrm>
              <a:off x="-52005000" y="3469850"/>
              <a:ext cx="38625" cy="56750"/>
            </a:xfrm>
            <a:custGeom>
              <a:avLst/>
              <a:gdLst/>
              <a:ahLst/>
              <a:cxnLst/>
              <a:rect l="l" t="t" r="r" b="b"/>
              <a:pathLst>
                <a:path w="1545" h="2270" extrusionOk="0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74"/>
            <p:cNvSpPr/>
            <p:nvPr/>
          </p:nvSpPr>
          <p:spPr>
            <a:xfrm>
              <a:off x="-52005000" y="3423400"/>
              <a:ext cx="37050" cy="37025"/>
            </a:xfrm>
            <a:custGeom>
              <a:avLst/>
              <a:gdLst/>
              <a:ahLst/>
              <a:cxnLst/>
              <a:rect l="l" t="t" r="r" b="b"/>
              <a:pathLst>
                <a:path w="1482" h="1481" extrusionOk="0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74"/>
            <p:cNvSpPr/>
            <p:nvPr/>
          </p:nvSpPr>
          <p:spPr>
            <a:xfrm>
              <a:off x="-52005000" y="3385575"/>
              <a:ext cx="37050" cy="37850"/>
            </a:xfrm>
            <a:custGeom>
              <a:avLst/>
              <a:gdLst/>
              <a:ahLst/>
              <a:cxnLst/>
              <a:rect l="l" t="t" r="r" b="b"/>
              <a:pathLst>
                <a:path w="1482" h="1514" extrusionOk="0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74"/>
            <p:cNvSpPr/>
            <p:nvPr/>
          </p:nvSpPr>
          <p:spPr>
            <a:xfrm>
              <a:off x="-51957725" y="3298150"/>
              <a:ext cx="148100" cy="209550"/>
            </a:xfrm>
            <a:custGeom>
              <a:avLst/>
              <a:gdLst/>
              <a:ahLst/>
              <a:cxnLst/>
              <a:rect l="l" t="t" r="r" b="b"/>
              <a:pathLst>
                <a:path w="5924" h="8382" extrusionOk="0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74"/>
            <p:cNvSpPr/>
            <p:nvPr/>
          </p:nvSpPr>
          <p:spPr>
            <a:xfrm>
              <a:off x="-52005000" y="3348575"/>
              <a:ext cx="37050" cy="37025"/>
            </a:xfrm>
            <a:custGeom>
              <a:avLst/>
              <a:gdLst/>
              <a:ahLst/>
              <a:cxnLst/>
              <a:rect l="l" t="t" r="r" b="b"/>
              <a:pathLst>
                <a:path w="1482" h="1481" extrusionOk="0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21" name="Google Shape;8421;p74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8422" name="Google Shape;8422;p74"/>
            <p:cNvSpPr/>
            <p:nvPr/>
          </p:nvSpPr>
          <p:spPr>
            <a:xfrm>
              <a:off x="-57530950" y="3373775"/>
              <a:ext cx="18125" cy="64600"/>
            </a:xfrm>
            <a:custGeom>
              <a:avLst/>
              <a:gdLst/>
              <a:ahLst/>
              <a:cxnLst/>
              <a:rect l="l" t="t" r="r" b="b"/>
              <a:pathLst>
                <a:path w="725" h="2584" extrusionOk="0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74"/>
            <p:cNvSpPr/>
            <p:nvPr/>
          </p:nvSpPr>
          <p:spPr>
            <a:xfrm>
              <a:off x="-57568775" y="3406850"/>
              <a:ext cx="99275" cy="110300"/>
            </a:xfrm>
            <a:custGeom>
              <a:avLst/>
              <a:gdLst/>
              <a:ahLst/>
              <a:cxnLst/>
              <a:rect l="l" t="t" r="r" b="b"/>
              <a:pathLst>
                <a:path w="3971" h="4412" extrusionOk="0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74"/>
            <p:cNvSpPr/>
            <p:nvPr/>
          </p:nvSpPr>
          <p:spPr>
            <a:xfrm>
              <a:off x="-57494725" y="3254850"/>
              <a:ext cx="207175" cy="262300"/>
            </a:xfrm>
            <a:custGeom>
              <a:avLst/>
              <a:gdLst/>
              <a:ahLst/>
              <a:cxnLst/>
              <a:rect l="l" t="t" r="r" b="b"/>
              <a:pathLst>
                <a:path w="8287" h="10492" extrusionOk="0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74"/>
            <p:cNvSpPr/>
            <p:nvPr/>
          </p:nvSpPr>
          <p:spPr>
            <a:xfrm>
              <a:off x="-57269475" y="3372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74"/>
            <p:cNvSpPr/>
            <p:nvPr/>
          </p:nvSpPr>
          <p:spPr>
            <a:xfrm>
              <a:off x="-57436450" y="3198925"/>
              <a:ext cx="185900" cy="154400"/>
            </a:xfrm>
            <a:custGeom>
              <a:avLst/>
              <a:gdLst/>
              <a:ahLst/>
              <a:cxnLst/>
              <a:rect l="l" t="t" r="r" b="b"/>
              <a:pathLst>
                <a:path w="7436" h="6176" extrusionOk="0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74"/>
            <p:cNvSpPr/>
            <p:nvPr/>
          </p:nvSpPr>
          <p:spPr>
            <a:xfrm>
              <a:off x="-57532525" y="3215450"/>
              <a:ext cx="77975" cy="148900"/>
            </a:xfrm>
            <a:custGeom>
              <a:avLst/>
              <a:gdLst/>
              <a:ahLst/>
              <a:cxnLst/>
              <a:rect l="l" t="t" r="r" b="b"/>
              <a:pathLst>
                <a:path w="3119" h="5956" extrusionOk="0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28" name="Google Shape;8428;p74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8429" name="Google Shape;8429;p74"/>
            <p:cNvSpPr/>
            <p:nvPr/>
          </p:nvSpPr>
          <p:spPr>
            <a:xfrm>
              <a:off x="-57493150" y="3777825"/>
              <a:ext cx="167000" cy="74850"/>
            </a:xfrm>
            <a:custGeom>
              <a:avLst/>
              <a:gdLst/>
              <a:ahLst/>
              <a:cxnLst/>
              <a:rect l="l" t="t" r="r" b="b"/>
              <a:pathLst>
                <a:path w="6680" h="2994" extrusionOk="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74"/>
            <p:cNvSpPr/>
            <p:nvPr/>
          </p:nvSpPr>
          <p:spPr>
            <a:xfrm>
              <a:off x="-57478975" y="3647075"/>
              <a:ext cx="139425" cy="37050"/>
            </a:xfrm>
            <a:custGeom>
              <a:avLst/>
              <a:gdLst/>
              <a:ahLst/>
              <a:cxnLst/>
              <a:rect l="l" t="t" r="r" b="b"/>
              <a:pathLst>
                <a:path w="5577" h="1482" extrusionOk="0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74"/>
            <p:cNvSpPr/>
            <p:nvPr/>
          </p:nvSpPr>
          <p:spPr>
            <a:xfrm>
              <a:off x="-57493950" y="3703775"/>
              <a:ext cx="168575" cy="55175"/>
            </a:xfrm>
            <a:custGeom>
              <a:avLst/>
              <a:gdLst/>
              <a:ahLst/>
              <a:cxnLst/>
              <a:rect l="l" t="t" r="r" b="b"/>
              <a:pathLst>
                <a:path w="6743" h="2207" extrusionOk="0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74"/>
            <p:cNvSpPr/>
            <p:nvPr/>
          </p:nvSpPr>
          <p:spPr>
            <a:xfrm>
              <a:off x="-57549075" y="35903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33" name="Google Shape;8433;p74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8434" name="Google Shape;8434;p74"/>
            <p:cNvSpPr/>
            <p:nvPr/>
          </p:nvSpPr>
          <p:spPr>
            <a:xfrm>
              <a:off x="-57570350" y="4033000"/>
              <a:ext cx="319800" cy="269400"/>
            </a:xfrm>
            <a:custGeom>
              <a:avLst/>
              <a:gdLst/>
              <a:ahLst/>
              <a:cxnLst/>
              <a:rect l="l" t="t" r="r" b="b"/>
              <a:pathLst>
                <a:path w="12792" h="10776" extrusionOk="0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74"/>
            <p:cNvSpPr/>
            <p:nvPr/>
          </p:nvSpPr>
          <p:spPr>
            <a:xfrm>
              <a:off x="-57493150" y="4151150"/>
              <a:ext cx="55150" cy="36250"/>
            </a:xfrm>
            <a:custGeom>
              <a:avLst/>
              <a:gdLst/>
              <a:ahLst/>
              <a:cxnLst/>
              <a:rect l="l" t="t" r="r" b="b"/>
              <a:pathLst>
                <a:path w="2206" h="1450" extrusionOk="0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74"/>
            <p:cNvSpPr/>
            <p:nvPr/>
          </p:nvSpPr>
          <p:spPr>
            <a:xfrm>
              <a:off x="-57381300" y="4151150"/>
              <a:ext cx="55925" cy="36250"/>
            </a:xfrm>
            <a:custGeom>
              <a:avLst/>
              <a:gdLst/>
              <a:ahLst/>
              <a:cxnLst/>
              <a:rect l="l" t="t" r="r" b="b"/>
              <a:pathLst>
                <a:path w="2237" h="1450" extrusionOk="0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74"/>
            <p:cNvSpPr/>
            <p:nvPr/>
          </p:nvSpPr>
          <p:spPr>
            <a:xfrm>
              <a:off x="-57442750" y="3982600"/>
              <a:ext cx="65400" cy="93750"/>
            </a:xfrm>
            <a:custGeom>
              <a:avLst/>
              <a:gdLst/>
              <a:ahLst/>
              <a:cxnLst/>
              <a:rect l="l" t="t" r="r" b="b"/>
              <a:pathLst>
                <a:path w="2616" h="3750" extrusionOk="0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38" name="Google Shape;8438;p74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8439" name="Google Shape;8439;p74"/>
            <p:cNvSpPr/>
            <p:nvPr/>
          </p:nvSpPr>
          <p:spPr>
            <a:xfrm>
              <a:off x="-55576850" y="3335975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74"/>
            <p:cNvSpPr/>
            <p:nvPr/>
          </p:nvSpPr>
          <p:spPr>
            <a:xfrm>
              <a:off x="-55539850" y="3198125"/>
              <a:ext cx="206375" cy="99275"/>
            </a:xfrm>
            <a:custGeom>
              <a:avLst/>
              <a:gdLst/>
              <a:ahLst/>
              <a:cxnLst/>
              <a:rect l="l" t="t" r="r" b="b"/>
              <a:pathLst>
                <a:path w="8255" h="3971" extrusionOk="0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74"/>
            <p:cNvSpPr/>
            <p:nvPr/>
          </p:nvSpPr>
          <p:spPr>
            <a:xfrm>
              <a:off x="-55539850" y="3275325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74"/>
            <p:cNvSpPr/>
            <p:nvPr/>
          </p:nvSpPr>
          <p:spPr>
            <a:xfrm>
              <a:off x="-55316150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43" name="Google Shape;8443;p74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8444" name="Google Shape;8444;p74"/>
            <p:cNvSpPr/>
            <p:nvPr/>
          </p:nvSpPr>
          <p:spPr>
            <a:xfrm>
              <a:off x="-55596550" y="3590175"/>
              <a:ext cx="319800" cy="112850"/>
            </a:xfrm>
            <a:custGeom>
              <a:avLst/>
              <a:gdLst/>
              <a:ahLst/>
              <a:cxnLst/>
              <a:rect l="l" t="t" r="r" b="b"/>
              <a:pathLst>
                <a:path w="12792" h="4514" extrusionOk="0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74"/>
            <p:cNvSpPr/>
            <p:nvPr/>
          </p:nvSpPr>
          <p:spPr>
            <a:xfrm>
              <a:off x="-55539850" y="3721900"/>
              <a:ext cx="204800" cy="186700"/>
            </a:xfrm>
            <a:custGeom>
              <a:avLst/>
              <a:gdLst/>
              <a:ahLst/>
              <a:cxnLst/>
              <a:rect l="l" t="t" r="r" b="b"/>
              <a:pathLst>
                <a:path w="8192" h="7468" extrusionOk="0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74"/>
            <p:cNvSpPr/>
            <p:nvPr/>
          </p:nvSpPr>
          <p:spPr>
            <a:xfrm>
              <a:off x="-55316150" y="37266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74"/>
            <p:cNvSpPr/>
            <p:nvPr/>
          </p:nvSpPr>
          <p:spPr>
            <a:xfrm>
              <a:off x="-55576850" y="3727425"/>
              <a:ext cx="18900" cy="63800"/>
            </a:xfrm>
            <a:custGeom>
              <a:avLst/>
              <a:gdLst/>
              <a:ahLst/>
              <a:cxnLst/>
              <a:rect l="l" t="t" r="r" b="b"/>
              <a:pathLst>
                <a:path w="756" h="2552" extrusionOk="0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48" name="Google Shape;8448;p74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8449" name="Google Shape;8449;p74"/>
            <p:cNvSpPr/>
            <p:nvPr/>
          </p:nvSpPr>
          <p:spPr>
            <a:xfrm>
              <a:off x="-55441400" y="3982375"/>
              <a:ext cx="125250" cy="145175"/>
            </a:xfrm>
            <a:custGeom>
              <a:avLst/>
              <a:gdLst/>
              <a:ahLst/>
              <a:cxnLst/>
              <a:rect l="l" t="t" r="r" b="b"/>
              <a:pathLst>
                <a:path w="5010" h="5807" extrusionOk="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74"/>
            <p:cNvSpPr/>
            <p:nvPr/>
          </p:nvSpPr>
          <p:spPr>
            <a:xfrm>
              <a:off x="-55343725" y="4203125"/>
              <a:ext cx="66975" cy="41000"/>
            </a:xfrm>
            <a:custGeom>
              <a:avLst/>
              <a:gdLst/>
              <a:ahLst/>
              <a:cxnLst/>
              <a:rect l="l" t="t" r="r" b="b"/>
              <a:pathLst>
                <a:path w="2679" h="1640" extrusionOk="0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74"/>
            <p:cNvSpPr/>
            <p:nvPr/>
          </p:nvSpPr>
          <p:spPr>
            <a:xfrm>
              <a:off x="-55557950" y="4019625"/>
              <a:ext cx="147300" cy="94525"/>
            </a:xfrm>
            <a:custGeom>
              <a:avLst/>
              <a:gdLst/>
              <a:ahLst/>
              <a:cxnLst/>
              <a:rect l="l" t="t" r="r" b="b"/>
              <a:pathLst>
                <a:path w="5892" h="3781" extrusionOk="0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74"/>
            <p:cNvSpPr/>
            <p:nvPr/>
          </p:nvSpPr>
          <p:spPr>
            <a:xfrm>
              <a:off x="-55557950" y="4042450"/>
              <a:ext cx="206375" cy="259175"/>
            </a:xfrm>
            <a:custGeom>
              <a:avLst/>
              <a:gdLst/>
              <a:ahLst/>
              <a:cxnLst/>
              <a:rect l="l" t="t" r="r" b="b"/>
              <a:pathLst>
                <a:path w="8255" h="10367" extrusionOk="0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74"/>
            <p:cNvSpPr/>
            <p:nvPr/>
          </p:nvSpPr>
          <p:spPr>
            <a:xfrm>
              <a:off x="-55335050" y="4136200"/>
              <a:ext cx="18900" cy="64600"/>
            </a:xfrm>
            <a:custGeom>
              <a:avLst/>
              <a:gdLst/>
              <a:ahLst/>
              <a:cxnLst/>
              <a:rect l="l" t="t" r="r" b="b"/>
              <a:pathLst>
                <a:path w="756" h="2584" extrusionOk="0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74"/>
            <p:cNvSpPr/>
            <p:nvPr/>
          </p:nvSpPr>
          <p:spPr>
            <a:xfrm>
              <a:off x="-55595775" y="4136975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5" name="Google Shape;8455;p74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8456" name="Google Shape;8456;p74"/>
            <p:cNvSpPr/>
            <p:nvPr/>
          </p:nvSpPr>
          <p:spPr>
            <a:xfrm>
              <a:off x="-53560550" y="3342275"/>
              <a:ext cx="167000" cy="151250"/>
            </a:xfrm>
            <a:custGeom>
              <a:avLst/>
              <a:gdLst/>
              <a:ahLst/>
              <a:cxnLst/>
              <a:rect l="l" t="t" r="r" b="b"/>
              <a:pathLst>
                <a:path w="6680" h="6050" extrusionOk="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74"/>
            <p:cNvSpPr/>
            <p:nvPr/>
          </p:nvSpPr>
          <p:spPr>
            <a:xfrm>
              <a:off x="-53559750" y="3305250"/>
              <a:ext cx="168575" cy="18150"/>
            </a:xfrm>
            <a:custGeom>
              <a:avLst/>
              <a:gdLst/>
              <a:ahLst/>
              <a:cxnLst/>
              <a:rect l="l" t="t" r="r" b="b"/>
              <a:pathLst>
                <a:path w="6743" h="726" extrusionOk="0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74"/>
            <p:cNvSpPr/>
            <p:nvPr/>
          </p:nvSpPr>
          <p:spPr>
            <a:xfrm>
              <a:off x="-53635375" y="319262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9" name="Google Shape;8459;p74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8460" name="Google Shape;8460;p74"/>
            <p:cNvSpPr/>
            <p:nvPr/>
          </p:nvSpPr>
          <p:spPr>
            <a:xfrm>
              <a:off x="-53577075" y="3584850"/>
              <a:ext cx="204800" cy="319025"/>
            </a:xfrm>
            <a:custGeom>
              <a:avLst/>
              <a:gdLst/>
              <a:ahLst/>
              <a:cxnLst/>
              <a:rect l="l" t="t" r="r" b="b"/>
              <a:pathLst>
                <a:path w="8192" h="12761" extrusionOk="0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74"/>
            <p:cNvSpPr/>
            <p:nvPr/>
          </p:nvSpPr>
          <p:spPr>
            <a:xfrm>
              <a:off x="-53615675" y="3739225"/>
              <a:ext cx="20500" cy="65400"/>
            </a:xfrm>
            <a:custGeom>
              <a:avLst/>
              <a:gdLst/>
              <a:ahLst/>
              <a:cxnLst/>
              <a:rect l="l" t="t" r="r" b="b"/>
              <a:pathLst>
                <a:path w="820" h="2616" extrusionOk="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74"/>
            <p:cNvSpPr/>
            <p:nvPr/>
          </p:nvSpPr>
          <p:spPr>
            <a:xfrm>
              <a:off x="-53356550" y="3738450"/>
              <a:ext cx="20500" cy="64600"/>
            </a:xfrm>
            <a:custGeom>
              <a:avLst/>
              <a:gdLst/>
              <a:ahLst/>
              <a:cxnLst/>
              <a:rect l="l" t="t" r="r" b="b"/>
              <a:pathLst>
                <a:path w="820" h="2584" extrusionOk="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63" name="Google Shape;8463;p74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8464" name="Google Shape;8464;p74"/>
            <p:cNvSpPr/>
            <p:nvPr/>
          </p:nvSpPr>
          <p:spPr>
            <a:xfrm>
              <a:off x="-53634575" y="3976500"/>
              <a:ext cx="319000" cy="93550"/>
            </a:xfrm>
            <a:custGeom>
              <a:avLst/>
              <a:gdLst/>
              <a:ahLst/>
              <a:cxnLst/>
              <a:rect l="l" t="t" r="r" b="b"/>
              <a:pathLst>
                <a:path w="12760" h="3742" extrusionOk="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74"/>
            <p:cNvSpPr/>
            <p:nvPr/>
          </p:nvSpPr>
          <p:spPr>
            <a:xfrm>
              <a:off x="-53614900" y="4163750"/>
              <a:ext cx="140225" cy="130775"/>
            </a:xfrm>
            <a:custGeom>
              <a:avLst/>
              <a:gdLst/>
              <a:ahLst/>
              <a:cxnLst/>
              <a:rect l="l" t="t" r="r" b="b"/>
              <a:pathLst>
                <a:path w="5609" h="5231" extrusionOk="0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74"/>
            <p:cNvSpPr/>
            <p:nvPr/>
          </p:nvSpPr>
          <p:spPr>
            <a:xfrm>
              <a:off x="-53616475" y="4088925"/>
              <a:ext cx="126050" cy="74850"/>
            </a:xfrm>
            <a:custGeom>
              <a:avLst/>
              <a:gdLst/>
              <a:ahLst/>
              <a:cxnLst/>
              <a:rect l="l" t="t" r="r" b="b"/>
              <a:pathLst>
                <a:path w="5042" h="2994" extrusionOk="0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74"/>
            <p:cNvSpPr/>
            <p:nvPr/>
          </p:nvSpPr>
          <p:spPr>
            <a:xfrm>
              <a:off x="-53475475" y="4163750"/>
              <a:ext cx="139425" cy="130775"/>
            </a:xfrm>
            <a:custGeom>
              <a:avLst/>
              <a:gdLst/>
              <a:ahLst/>
              <a:cxnLst/>
              <a:rect l="l" t="t" r="r" b="b"/>
              <a:pathLst>
                <a:path w="5577" h="5231" extrusionOk="0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74"/>
            <p:cNvSpPr/>
            <p:nvPr/>
          </p:nvSpPr>
          <p:spPr>
            <a:xfrm>
              <a:off x="-53559750" y="4100750"/>
              <a:ext cx="167775" cy="174875"/>
            </a:xfrm>
            <a:custGeom>
              <a:avLst/>
              <a:gdLst/>
              <a:ahLst/>
              <a:cxnLst/>
              <a:rect l="l" t="t" r="r" b="b"/>
              <a:pathLst>
                <a:path w="6711" h="6995" extrusionOk="0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74"/>
            <p:cNvSpPr/>
            <p:nvPr/>
          </p:nvSpPr>
          <p:spPr>
            <a:xfrm>
              <a:off x="-53373875" y="4144850"/>
              <a:ext cx="18925" cy="37825"/>
            </a:xfrm>
            <a:custGeom>
              <a:avLst/>
              <a:gdLst/>
              <a:ahLst/>
              <a:cxnLst/>
              <a:rect l="l" t="t" r="r" b="b"/>
              <a:pathLst>
                <a:path w="757" h="1513" extrusionOk="0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74"/>
            <p:cNvSpPr/>
            <p:nvPr/>
          </p:nvSpPr>
          <p:spPr>
            <a:xfrm>
              <a:off x="-53596775" y="4144850"/>
              <a:ext cx="18125" cy="37825"/>
            </a:xfrm>
            <a:custGeom>
              <a:avLst/>
              <a:gdLst/>
              <a:ahLst/>
              <a:cxnLst/>
              <a:rect l="l" t="t" r="r" b="b"/>
              <a:pathLst>
                <a:path w="725" h="1513" extrusionOk="0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74"/>
            <p:cNvSpPr/>
            <p:nvPr/>
          </p:nvSpPr>
          <p:spPr>
            <a:xfrm>
              <a:off x="-53461300" y="4088925"/>
              <a:ext cx="125250" cy="74850"/>
            </a:xfrm>
            <a:custGeom>
              <a:avLst/>
              <a:gdLst/>
              <a:ahLst/>
              <a:cxnLst/>
              <a:rect l="l" t="t" r="r" b="b"/>
              <a:pathLst>
                <a:path w="5010" h="2994" extrusionOk="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72" name="Google Shape;8472;p74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8473" name="Google Shape;8473;p74"/>
            <p:cNvSpPr/>
            <p:nvPr/>
          </p:nvSpPr>
          <p:spPr>
            <a:xfrm>
              <a:off x="-52005000" y="3611625"/>
              <a:ext cx="92175" cy="92175"/>
            </a:xfrm>
            <a:custGeom>
              <a:avLst/>
              <a:gdLst/>
              <a:ahLst/>
              <a:cxnLst/>
              <a:rect l="l" t="t" r="r" b="b"/>
              <a:pathLst>
                <a:path w="3687" h="3687" extrusionOk="0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74"/>
            <p:cNvSpPr/>
            <p:nvPr/>
          </p:nvSpPr>
          <p:spPr>
            <a:xfrm>
              <a:off x="-51894725" y="3614000"/>
              <a:ext cx="121325" cy="106350"/>
            </a:xfrm>
            <a:custGeom>
              <a:avLst/>
              <a:gdLst/>
              <a:ahLst/>
              <a:cxnLst/>
              <a:rect l="l" t="t" r="r" b="b"/>
              <a:pathLst>
                <a:path w="4853" h="4254" extrusionOk="0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74"/>
            <p:cNvSpPr/>
            <p:nvPr/>
          </p:nvSpPr>
          <p:spPr>
            <a:xfrm>
              <a:off x="-51838000" y="3590075"/>
              <a:ext cx="76400" cy="74350"/>
            </a:xfrm>
            <a:custGeom>
              <a:avLst/>
              <a:gdLst/>
              <a:ahLst/>
              <a:cxnLst/>
              <a:rect l="l" t="t" r="r" b="b"/>
              <a:pathLst>
                <a:path w="3056" h="2974" extrusionOk="0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74"/>
            <p:cNvSpPr/>
            <p:nvPr/>
          </p:nvSpPr>
          <p:spPr>
            <a:xfrm>
              <a:off x="-51988450" y="3666775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74"/>
            <p:cNvSpPr/>
            <p:nvPr/>
          </p:nvSpPr>
          <p:spPr>
            <a:xfrm>
              <a:off x="-51893150" y="379750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74"/>
            <p:cNvSpPr/>
            <p:nvPr/>
          </p:nvSpPr>
          <p:spPr>
            <a:xfrm>
              <a:off x="-51763200" y="37455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74"/>
            <p:cNvSpPr/>
            <p:nvPr/>
          </p:nvSpPr>
          <p:spPr>
            <a:xfrm>
              <a:off x="-52023900" y="37463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0" name="Google Shape;8480;p74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8481" name="Google Shape;8481;p74"/>
            <p:cNvSpPr/>
            <p:nvPr/>
          </p:nvSpPr>
          <p:spPr>
            <a:xfrm>
              <a:off x="-57120600" y="3237525"/>
              <a:ext cx="204800" cy="92825"/>
            </a:xfrm>
            <a:custGeom>
              <a:avLst/>
              <a:gdLst/>
              <a:ahLst/>
              <a:cxnLst/>
              <a:rect l="l" t="t" r="r" b="b"/>
              <a:pathLst>
                <a:path w="8192" h="3713" extrusionOk="0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74"/>
            <p:cNvSpPr/>
            <p:nvPr/>
          </p:nvSpPr>
          <p:spPr>
            <a:xfrm>
              <a:off x="-57053650" y="3273750"/>
              <a:ext cx="70100" cy="74850"/>
            </a:xfrm>
            <a:custGeom>
              <a:avLst/>
              <a:gdLst/>
              <a:ahLst/>
              <a:cxnLst/>
              <a:rect l="l" t="t" r="r" b="b"/>
              <a:pathLst>
                <a:path w="2804" h="2994" extrusionOk="0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74"/>
            <p:cNvSpPr/>
            <p:nvPr/>
          </p:nvSpPr>
          <p:spPr>
            <a:xfrm>
              <a:off x="-57058375" y="3198925"/>
              <a:ext cx="82700" cy="26800"/>
            </a:xfrm>
            <a:custGeom>
              <a:avLst/>
              <a:gdLst/>
              <a:ahLst/>
              <a:cxnLst/>
              <a:rect l="l" t="t" r="r" b="b"/>
              <a:pathLst>
                <a:path w="3308" h="1072" extrusionOk="0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74"/>
            <p:cNvSpPr/>
            <p:nvPr/>
          </p:nvSpPr>
          <p:spPr>
            <a:xfrm>
              <a:off x="-57173375" y="3338325"/>
              <a:ext cx="319000" cy="179600"/>
            </a:xfrm>
            <a:custGeom>
              <a:avLst/>
              <a:gdLst/>
              <a:ahLst/>
              <a:cxnLst/>
              <a:rect l="l" t="t" r="r" b="b"/>
              <a:pathLst>
                <a:path w="12760" h="7184" extrusionOk="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5" name="Google Shape;8485;p74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8486" name="Google Shape;8486;p74"/>
            <p:cNvSpPr/>
            <p:nvPr/>
          </p:nvSpPr>
          <p:spPr>
            <a:xfrm>
              <a:off x="-57109575" y="3610050"/>
              <a:ext cx="181950" cy="56750"/>
            </a:xfrm>
            <a:custGeom>
              <a:avLst/>
              <a:gdLst/>
              <a:ahLst/>
              <a:cxnLst/>
              <a:rect l="l" t="t" r="r" b="b"/>
              <a:pathLst>
                <a:path w="7278" h="2270" extrusionOk="0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74"/>
            <p:cNvSpPr/>
            <p:nvPr/>
          </p:nvSpPr>
          <p:spPr>
            <a:xfrm>
              <a:off x="-57120600" y="3684100"/>
              <a:ext cx="88225" cy="36375"/>
            </a:xfrm>
            <a:custGeom>
              <a:avLst/>
              <a:gdLst/>
              <a:ahLst/>
              <a:cxnLst/>
              <a:rect l="l" t="t" r="r" b="b"/>
              <a:pathLst>
                <a:path w="3529" h="1455" extrusionOk="0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74"/>
            <p:cNvSpPr/>
            <p:nvPr/>
          </p:nvSpPr>
          <p:spPr>
            <a:xfrm>
              <a:off x="-57176525" y="3747100"/>
              <a:ext cx="28375" cy="67775"/>
            </a:xfrm>
            <a:custGeom>
              <a:avLst/>
              <a:gdLst/>
              <a:ahLst/>
              <a:cxnLst/>
              <a:rect l="l" t="t" r="r" b="b"/>
              <a:pathLst>
                <a:path w="1135" h="2711" extrusionOk="0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74"/>
            <p:cNvSpPr/>
            <p:nvPr/>
          </p:nvSpPr>
          <p:spPr>
            <a:xfrm>
              <a:off x="-57139500" y="3743175"/>
              <a:ext cx="37825" cy="89025"/>
            </a:xfrm>
            <a:custGeom>
              <a:avLst/>
              <a:gdLst/>
              <a:ahLst/>
              <a:cxnLst/>
              <a:rect l="l" t="t" r="r" b="b"/>
              <a:pathLst>
                <a:path w="1513" h="3561" extrusionOk="0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74"/>
            <p:cNvSpPr/>
            <p:nvPr/>
          </p:nvSpPr>
          <p:spPr>
            <a:xfrm>
              <a:off x="-57104075" y="3684875"/>
              <a:ext cx="244975" cy="204825"/>
            </a:xfrm>
            <a:custGeom>
              <a:avLst/>
              <a:gdLst/>
              <a:ahLst/>
              <a:cxnLst/>
              <a:rect l="l" t="t" r="r" b="b"/>
              <a:pathLst>
                <a:path w="9799" h="8193" extrusionOk="0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91" name="Google Shape;8491;p74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8492" name="Google Shape;8492;p74"/>
            <p:cNvSpPr/>
            <p:nvPr/>
          </p:nvSpPr>
          <p:spPr>
            <a:xfrm>
              <a:off x="-56989850" y="4151150"/>
              <a:ext cx="55150" cy="55150"/>
            </a:xfrm>
            <a:custGeom>
              <a:avLst/>
              <a:gdLst/>
              <a:ahLst/>
              <a:cxnLst/>
              <a:rect l="l" t="t" r="r" b="b"/>
              <a:pathLst>
                <a:path w="2206" h="2206" extrusionOk="0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74"/>
            <p:cNvSpPr/>
            <p:nvPr/>
          </p:nvSpPr>
          <p:spPr>
            <a:xfrm>
              <a:off x="-57162350" y="3982000"/>
              <a:ext cx="287500" cy="161300"/>
            </a:xfrm>
            <a:custGeom>
              <a:avLst/>
              <a:gdLst/>
              <a:ahLst/>
              <a:cxnLst/>
              <a:rect l="l" t="t" r="r" b="b"/>
              <a:pathLst>
                <a:path w="11500" h="6452" extrusionOk="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74"/>
            <p:cNvSpPr/>
            <p:nvPr/>
          </p:nvSpPr>
          <p:spPr>
            <a:xfrm>
              <a:off x="-57119850" y="4066875"/>
              <a:ext cx="126075" cy="111875"/>
            </a:xfrm>
            <a:custGeom>
              <a:avLst/>
              <a:gdLst/>
              <a:ahLst/>
              <a:cxnLst/>
              <a:rect l="l" t="t" r="r" b="b"/>
              <a:pathLst>
                <a:path w="5043" h="4475" extrusionOk="0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74"/>
            <p:cNvSpPr/>
            <p:nvPr/>
          </p:nvSpPr>
          <p:spPr>
            <a:xfrm>
              <a:off x="-57100925" y="4151150"/>
              <a:ext cx="55175" cy="55150"/>
            </a:xfrm>
            <a:custGeom>
              <a:avLst/>
              <a:gdLst/>
              <a:ahLst/>
              <a:cxnLst/>
              <a:rect l="l" t="t" r="r" b="b"/>
              <a:pathLst>
                <a:path w="2207" h="2206" extrusionOk="0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74"/>
            <p:cNvSpPr/>
            <p:nvPr/>
          </p:nvSpPr>
          <p:spPr>
            <a:xfrm>
              <a:off x="-57119825" y="4179500"/>
              <a:ext cx="204800" cy="121325"/>
            </a:xfrm>
            <a:custGeom>
              <a:avLst/>
              <a:gdLst/>
              <a:ahLst/>
              <a:cxnLst/>
              <a:rect l="l" t="t" r="r" b="b"/>
              <a:pathLst>
                <a:path w="8192" h="4853" extrusionOk="0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74"/>
            <p:cNvSpPr/>
            <p:nvPr/>
          </p:nvSpPr>
          <p:spPr>
            <a:xfrm>
              <a:off x="-57158400" y="4156675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74"/>
            <p:cNvSpPr/>
            <p:nvPr/>
          </p:nvSpPr>
          <p:spPr>
            <a:xfrm>
              <a:off x="-56896125" y="41558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74"/>
            <p:cNvSpPr/>
            <p:nvPr/>
          </p:nvSpPr>
          <p:spPr>
            <a:xfrm>
              <a:off x="-56924475" y="4149575"/>
              <a:ext cx="9450" cy="29175"/>
            </a:xfrm>
            <a:custGeom>
              <a:avLst/>
              <a:gdLst/>
              <a:ahLst/>
              <a:cxnLst/>
              <a:rect l="l" t="t" r="r" b="b"/>
              <a:pathLst>
                <a:path w="378" h="1167" extrusionOk="0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0" name="Google Shape;8500;p74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8501" name="Google Shape;8501;p74"/>
            <p:cNvSpPr/>
            <p:nvPr/>
          </p:nvSpPr>
          <p:spPr>
            <a:xfrm>
              <a:off x="-55130275" y="3293425"/>
              <a:ext cx="167775" cy="168575"/>
            </a:xfrm>
            <a:custGeom>
              <a:avLst/>
              <a:gdLst/>
              <a:ahLst/>
              <a:cxnLst/>
              <a:rect l="l" t="t" r="r" b="b"/>
              <a:pathLst>
                <a:path w="6711" h="6743" extrusionOk="0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74"/>
            <p:cNvSpPr/>
            <p:nvPr/>
          </p:nvSpPr>
          <p:spPr>
            <a:xfrm>
              <a:off x="-55202750" y="3198925"/>
              <a:ext cx="318225" cy="316650"/>
            </a:xfrm>
            <a:custGeom>
              <a:avLst/>
              <a:gdLst/>
              <a:ahLst/>
              <a:cxnLst/>
              <a:rect l="l" t="t" r="r" b="b"/>
              <a:pathLst>
                <a:path w="12729" h="12666" extrusionOk="0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3" name="Google Shape;8503;p74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8504" name="Google Shape;8504;p74"/>
            <p:cNvSpPr/>
            <p:nvPr/>
          </p:nvSpPr>
          <p:spPr>
            <a:xfrm>
              <a:off x="-55194875" y="3667550"/>
              <a:ext cx="37050" cy="241050"/>
            </a:xfrm>
            <a:custGeom>
              <a:avLst/>
              <a:gdLst/>
              <a:ahLst/>
              <a:cxnLst/>
              <a:rect l="l" t="t" r="r" b="b"/>
              <a:pathLst>
                <a:path w="1482" h="9642" extrusionOk="0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74"/>
            <p:cNvSpPr/>
            <p:nvPr/>
          </p:nvSpPr>
          <p:spPr>
            <a:xfrm>
              <a:off x="-55065700" y="3643925"/>
              <a:ext cx="132350" cy="40200"/>
            </a:xfrm>
            <a:custGeom>
              <a:avLst/>
              <a:gdLst/>
              <a:ahLst/>
              <a:cxnLst/>
              <a:rect l="l" t="t" r="r" b="b"/>
              <a:pathLst>
                <a:path w="5294" h="1608" extrusionOk="0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74"/>
            <p:cNvSpPr/>
            <p:nvPr/>
          </p:nvSpPr>
          <p:spPr>
            <a:xfrm>
              <a:off x="-55138950" y="3703000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74"/>
            <p:cNvSpPr/>
            <p:nvPr/>
          </p:nvSpPr>
          <p:spPr>
            <a:xfrm>
              <a:off x="-55138950" y="3590375"/>
              <a:ext cx="204025" cy="92950"/>
            </a:xfrm>
            <a:custGeom>
              <a:avLst/>
              <a:gdLst/>
              <a:ahLst/>
              <a:cxnLst/>
              <a:rect l="l" t="t" r="r" b="b"/>
              <a:pathLst>
                <a:path w="8161" h="3718" extrusionOk="0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74"/>
            <p:cNvSpPr/>
            <p:nvPr/>
          </p:nvSpPr>
          <p:spPr>
            <a:xfrm>
              <a:off x="-54914475" y="36888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9" name="Google Shape;8509;p74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8510" name="Google Shape;8510;p74"/>
            <p:cNvSpPr/>
            <p:nvPr/>
          </p:nvSpPr>
          <p:spPr>
            <a:xfrm>
              <a:off x="-55147600" y="4094450"/>
              <a:ext cx="204800" cy="206375"/>
            </a:xfrm>
            <a:custGeom>
              <a:avLst/>
              <a:gdLst/>
              <a:ahLst/>
              <a:cxnLst/>
              <a:rect l="l" t="t" r="r" b="b"/>
              <a:pathLst>
                <a:path w="8192" h="8255" extrusionOk="0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74"/>
            <p:cNvSpPr/>
            <p:nvPr/>
          </p:nvSpPr>
          <p:spPr>
            <a:xfrm>
              <a:off x="-55203525" y="4027500"/>
              <a:ext cx="317425" cy="196925"/>
            </a:xfrm>
            <a:custGeom>
              <a:avLst/>
              <a:gdLst/>
              <a:ahLst/>
              <a:cxnLst/>
              <a:rect l="l" t="t" r="r" b="b"/>
              <a:pathLst>
                <a:path w="12697" h="7877" extrusionOk="0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74"/>
            <p:cNvSpPr/>
            <p:nvPr/>
          </p:nvSpPr>
          <p:spPr>
            <a:xfrm>
              <a:off x="-55128700" y="3983400"/>
              <a:ext cx="166200" cy="54350"/>
            </a:xfrm>
            <a:custGeom>
              <a:avLst/>
              <a:gdLst/>
              <a:ahLst/>
              <a:cxnLst/>
              <a:rect l="l" t="t" r="r" b="b"/>
              <a:pathLst>
                <a:path w="6648" h="2174" extrusionOk="0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3" name="Google Shape;8513;p74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8514" name="Google Shape;8514;p74"/>
            <p:cNvSpPr/>
            <p:nvPr/>
          </p:nvSpPr>
          <p:spPr>
            <a:xfrm>
              <a:off x="-52972975" y="3315500"/>
              <a:ext cx="37825" cy="55925"/>
            </a:xfrm>
            <a:custGeom>
              <a:avLst/>
              <a:gdLst/>
              <a:ahLst/>
              <a:cxnLst/>
              <a:rect l="l" t="t" r="r" b="b"/>
              <a:pathLst>
                <a:path w="1513" h="2237" extrusionOk="0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74"/>
            <p:cNvSpPr/>
            <p:nvPr/>
          </p:nvSpPr>
          <p:spPr>
            <a:xfrm>
              <a:off x="-52978500" y="3259575"/>
              <a:ext cx="44125" cy="55950"/>
            </a:xfrm>
            <a:custGeom>
              <a:avLst/>
              <a:gdLst/>
              <a:ahLst/>
              <a:cxnLst/>
              <a:rect l="l" t="t" r="r" b="b"/>
              <a:pathLst>
                <a:path w="1765" h="2238" extrusionOk="0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74"/>
            <p:cNvSpPr/>
            <p:nvPr/>
          </p:nvSpPr>
          <p:spPr>
            <a:xfrm>
              <a:off x="-53232900" y="3324950"/>
              <a:ext cx="242625" cy="55925"/>
            </a:xfrm>
            <a:custGeom>
              <a:avLst/>
              <a:gdLst/>
              <a:ahLst/>
              <a:cxnLst/>
              <a:rect l="l" t="t" r="r" b="b"/>
              <a:pathLst>
                <a:path w="9705" h="2237" extrusionOk="0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74"/>
            <p:cNvSpPr/>
            <p:nvPr/>
          </p:nvSpPr>
          <p:spPr>
            <a:xfrm>
              <a:off x="-53232100" y="3399775"/>
              <a:ext cx="241825" cy="111850"/>
            </a:xfrm>
            <a:custGeom>
              <a:avLst/>
              <a:gdLst/>
              <a:ahLst/>
              <a:cxnLst/>
              <a:rect l="l" t="t" r="r" b="b"/>
              <a:pathLst>
                <a:path w="9673" h="4474" extrusionOk="0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74"/>
            <p:cNvSpPr/>
            <p:nvPr/>
          </p:nvSpPr>
          <p:spPr>
            <a:xfrm>
              <a:off x="-53134450" y="3287125"/>
              <a:ext cx="44125" cy="18925"/>
            </a:xfrm>
            <a:custGeom>
              <a:avLst/>
              <a:gdLst/>
              <a:ahLst/>
              <a:cxnLst/>
              <a:rect l="l" t="t" r="r" b="b"/>
              <a:pathLst>
                <a:path w="1765" h="757" extrusionOk="0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74"/>
            <p:cNvSpPr/>
            <p:nvPr/>
          </p:nvSpPr>
          <p:spPr>
            <a:xfrm>
              <a:off x="-53232900" y="3287125"/>
              <a:ext cx="86675" cy="18925"/>
            </a:xfrm>
            <a:custGeom>
              <a:avLst/>
              <a:gdLst/>
              <a:ahLst/>
              <a:cxnLst/>
              <a:rect l="l" t="t" r="r" b="b"/>
              <a:pathLst>
                <a:path w="3467" h="757" extrusionOk="0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74"/>
            <p:cNvSpPr/>
            <p:nvPr/>
          </p:nvSpPr>
          <p:spPr>
            <a:xfrm>
              <a:off x="-53078525" y="3287125"/>
              <a:ext cx="86675" cy="18925"/>
            </a:xfrm>
            <a:custGeom>
              <a:avLst/>
              <a:gdLst/>
              <a:ahLst/>
              <a:cxnLst/>
              <a:rect l="l" t="t" r="r" b="b"/>
              <a:pathLst>
                <a:path w="3467" h="757" extrusionOk="0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74"/>
            <p:cNvSpPr/>
            <p:nvPr/>
          </p:nvSpPr>
          <p:spPr>
            <a:xfrm>
              <a:off x="-53224225" y="3192625"/>
              <a:ext cx="223700" cy="74850"/>
            </a:xfrm>
            <a:custGeom>
              <a:avLst/>
              <a:gdLst/>
              <a:ahLst/>
              <a:cxnLst/>
              <a:rect l="l" t="t" r="r" b="b"/>
              <a:pathLst>
                <a:path w="8948" h="2994" extrusionOk="0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2" name="Google Shape;8522;p74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8523" name="Google Shape;8523;p74"/>
            <p:cNvSpPr/>
            <p:nvPr/>
          </p:nvSpPr>
          <p:spPr>
            <a:xfrm>
              <a:off x="-53202975" y="3584850"/>
              <a:ext cx="237900" cy="98475"/>
            </a:xfrm>
            <a:custGeom>
              <a:avLst/>
              <a:gdLst/>
              <a:ahLst/>
              <a:cxnLst/>
              <a:rect l="l" t="t" r="r" b="b"/>
              <a:pathLst>
                <a:path w="9516" h="3939" extrusionOk="0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74"/>
            <p:cNvSpPr/>
            <p:nvPr/>
          </p:nvSpPr>
          <p:spPr>
            <a:xfrm>
              <a:off x="-53242350" y="3711650"/>
              <a:ext cx="80350" cy="155975"/>
            </a:xfrm>
            <a:custGeom>
              <a:avLst/>
              <a:gdLst/>
              <a:ahLst/>
              <a:cxnLst/>
              <a:rect l="l" t="t" r="r" b="b"/>
              <a:pathLst>
                <a:path w="3214" h="6239" extrusionOk="0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74"/>
            <p:cNvSpPr/>
            <p:nvPr/>
          </p:nvSpPr>
          <p:spPr>
            <a:xfrm>
              <a:off x="-53206125" y="3686850"/>
              <a:ext cx="243400" cy="84700"/>
            </a:xfrm>
            <a:custGeom>
              <a:avLst/>
              <a:gdLst/>
              <a:ahLst/>
              <a:cxnLst/>
              <a:rect l="l" t="t" r="r" b="b"/>
              <a:pathLst>
                <a:path w="9736" h="3388" extrusionOk="0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74"/>
            <p:cNvSpPr/>
            <p:nvPr/>
          </p:nvSpPr>
          <p:spPr>
            <a:xfrm>
              <a:off x="-53186425" y="3775450"/>
              <a:ext cx="205600" cy="126050"/>
            </a:xfrm>
            <a:custGeom>
              <a:avLst/>
              <a:gdLst/>
              <a:ahLst/>
              <a:cxnLst/>
              <a:rect l="l" t="t" r="r" b="b"/>
              <a:pathLst>
                <a:path w="8224" h="5042" extrusionOk="0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74"/>
            <p:cNvSpPr/>
            <p:nvPr/>
          </p:nvSpPr>
          <p:spPr>
            <a:xfrm>
              <a:off x="-52962725" y="3710875"/>
              <a:ext cx="37800" cy="95325"/>
            </a:xfrm>
            <a:custGeom>
              <a:avLst/>
              <a:gdLst/>
              <a:ahLst/>
              <a:cxnLst/>
              <a:rect l="l" t="t" r="r" b="b"/>
              <a:pathLst>
                <a:path w="1512" h="3813" extrusionOk="0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8" name="Google Shape;8528;p74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8529" name="Google Shape;8529;p74"/>
            <p:cNvSpPr/>
            <p:nvPr/>
          </p:nvSpPr>
          <p:spPr>
            <a:xfrm>
              <a:off x="-53224225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74"/>
            <p:cNvSpPr/>
            <p:nvPr/>
          </p:nvSpPr>
          <p:spPr>
            <a:xfrm>
              <a:off x="-53185625" y="4014900"/>
              <a:ext cx="204800" cy="117375"/>
            </a:xfrm>
            <a:custGeom>
              <a:avLst/>
              <a:gdLst/>
              <a:ahLst/>
              <a:cxnLst/>
              <a:rect l="l" t="t" r="r" b="b"/>
              <a:pathLst>
                <a:path w="8192" h="4695" extrusionOk="0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74"/>
            <p:cNvSpPr/>
            <p:nvPr/>
          </p:nvSpPr>
          <p:spPr>
            <a:xfrm>
              <a:off x="-53187200" y="4110200"/>
              <a:ext cx="205575" cy="185125"/>
            </a:xfrm>
            <a:custGeom>
              <a:avLst/>
              <a:gdLst/>
              <a:ahLst/>
              <a:cxnLst/>
              <a:rect l="l" t="t" r="r" b="b"/>
              <a:pathLst>
                <a:path w="8223" h="7405" extrusionOk="0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74"/>
            <p:cNvSpPr/>
            <p:nvPr/>
          </p:nvSpPr>
          <p:spPr>
            <a:xfrm>
              <a:off x="-53020225" y="4211800"/>
              <a:ext cx="74825" cy="83525"/>
            </a:xfrm>
            <a:custGeom>
              <a:avLst/>
              <a:gdLst/>
              <a:ahLst/>
              <a:cxnLst/>
              <a:rect l="l" t="t" r="r" b="b"/>
              <a:pathLst>
                <a:path w="2993" h="3341" extrusionOk="0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74"/>
            <p:cNvSpPr/>
            <p:nvPr/>
          </p:nvSpPr>
          <p:spPr>
            <a:xfrm>
              <a:off x="-53224225" y="4211025"/>
              <a:ext cx="74850" cy="83500"/>
            </a:xfrm>
            <a:custGeom>
              <a:avLst/>
              <a:gdLst/>
              <a:ahLst/>
              <a:cxnLst/>
              <a:rect l="l" t="t" r="r" b="b"/>
              <a:pathLst>
                <a:path w="2994" h="3340" extrusionOk="0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74"/>
            <p:cNvSpPr/>
            <p:nvPr/>
          </p:nvSpPr>
          <p:spPr>
            <a:xfrm>
              <a:off x="-52962725" y="4131475"/>
              <a:ext cx="18125" cy="63800"/>
            </a:xfrm>
            <a:custGeom>
              <a:avLst/>
              <a:gdLst/>
              <a:ahLst/>
              <a:cxnLst/>
              <a:rect l="l" t="t" r="r" b="b"/>
              <a:pathLst>
                <a:path w="725" h="2552" extrusionOk="0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74"/>
            <p:cNvSpPr/>
            <p:nvPr/>
          </p:nvSpPr>
          <p:spPr>
            <a:xfrm>
              <a:off x="-53125775" y="3976300"/>
              <a:ext cx="82725" cy="26800"/>
            </a:xfrm>
            <a:custGeom>
              <a:avLst/>
              <a:gdLst/>
              <a:ahLst/>
              <a:cxnLst/>
              <a:rect l="l" t="t" r="r" b="b"/>
              <a:pathLst>
                <a:path w="3309" h="1072" extrusionOk="0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36" name="Google Shape;8536;p74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8537" name="Google Shape;8537;p74"/>
            <p:cNvSpPr/>
            <p:nvPr/>
          </p:nvSpPr>
          <p:spPr>
            <a:xfrm>
              <a:off x="-52043575" y="3983200"/>
              <a:ext cx="55150" cy="105750"/>
            </a:xfrm>
            <a:custGeom>
              <a:avLst/>
              <a:gdLst/>
              <a:ahLst/>
              <a:cxnLst/>
              <a:rect l="l" t="t" r="r" b="b"/>
              <a:pathLst>
                <a:path w="2206" h="4230" extrusionOk="0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74"/>
            <p:cNvSpPr/>
            <p:nvPr/>
          </p:nvSpPr>
          <p:spPr>
            <a:xfrm>
              <a:off x="-51985300" y="3983400"/>
              <a:ext cx="204800" cy="129975"/>
            </a:xfrm>
            <a:custGeom>
              <a:avLst/>
              <a:gdLst/>
              <a:ahLst/>
              <a:cxnLst/>
              <a:rect l="l" t="t" r="r" b="b"/>
              <a:pathLst>
                <a:path w="8192" h="5199" extrusionOk="0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74"/>
            <p:cNvSpPr/>
            <p:nvPr/>
          </p:nvSpPr>
          <p:spPr>
            <a:xfrm>
              <a:off x="-51855350" y="3987325"/>
              <a:ext cx="74075" cy="89825"/>
            </a:xfrm>
            <a:custGeom>
              <a:avLst/>
              <a:gdLst/>
              <a:ahLst/>
              <a:cxnLst/>
              <a:rect l="l" t="t" r="r" b="b"/>
              <a:pathLst>
                <a:path w="2963" h="3593" extrusionOk="0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74"/>
            <p:cNvSpPr/>
            <p:nvPr/>
          </p:nvSpPr>
          <p:spPr>
            <a:xfrm>
              <a:off x="-51985300" y="3987325"/>
              <a:ext cx="74050" cy="89825"/>
            </a:xfrm>
            <a:custGeom>
              <a:avLst/>
              <a:gdLst/>
              <a:ahLst/>
              <a:cxnLst/>
              <a:rect l="l" t="t" r="r" b="b"/>
              <a:pathLst>
                <a:path w="2962" h="3593" extrusionOk="0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74"/>
            <p:cNvSpPr/>
            <p:nvPr/>
          </p:nvSpPr>
          <p:spPr>
            <a:xfrm>
              <a:off x="-51985300" y="4190350"/>
              <a:ext cx="204800" cy="111275"/>
            </a:xfrm>
            <a:custGeom>
              <a:avLst/>
              <a:gdLst/>
              <a:ahLst/>
              <a:cxnLst/>
              <a:rect l="l" t="t" r="r" b="b"/>
              <a:pathLst>
                <a:path w="8192" h="4451" extrusionOk="0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74"/>
            <p:cNvSpPr/>
            <p:nvPr/>
          </p:nvSpPr>
          <p:spPr>
            <a:xfrm>
              <a:off x="-51985300" y="4133050"/>
              <a:ext cx="204800" cy="55925"/>
            </a:xfrm>
            <a:custGeom>
              <a:avLst/>
              <a:gdLst/>
              <a:ahLst/>
              <a:cxnLst/>
              <a:rect l="l" t="t" r="r" b="b"/>
              <a:pathLst>
                <a:path w="8192" h="2237" extrusionOk="0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74"/>
            <p:cNvSpPr/>
            <p:nvPr/>
          </p:nvSpPr>
          <p:spPr>
            <a:xfrm>
              <a:off x="-51780525" y="3983125"/>
              <a:ext cx="55950" cy="105825"/>
            </a:xfrm>
            <a:custGeom>
              <a:avLst/>
              <a:gdLst/>
              <a:ahLst/>
              <a:cxnLst/>
              <a:rect l="l" t="t" r="r" b="b"/>
              <a:pathLst>
                <a:path w="2238" h="4233" extrusionOk="0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74"/>
            <p:cNvSpPr/>
            <p:nvPr/>
          </p:nvSpPr>
          <p:spPr>
            <a:xfrm>
              <a:off x="-52023900" y="4139350"/>
              <a:ext cx="18925" cy="63800"/>
            </a:xfrm>
            <a:custGeom>
              <a:avLst/>
              <a:gdLst/>
              <a:ahLst/>
              <a:cxnLst/>
              <a:rect l="l" t="t" r="r" b="b"/>
              <a:pathLst>
                <a:path w="757" h="2552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74"/>
            <p:cNvSpPr/>
            <p:nvPr/>
          </p:nvSpPr>
          <p:spPr>
            <a:xfrm>
              <a:off x="-51763200" y="4139350"/>
              <a:ext cx="18925" cy="63800"/>
            </a:xfrm>
            <a:custGeom>
              <a:avLst/>
              <a:gdLst/>
              <a:ahLst/>
              <a:cxnLst/>
              <a:rect l="l" t="t" r="r" b="b"/>
              <a:pathLst>
                <a:path w="757" h="2552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46" name="Google Shape;8546;p74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8547" name="Google Shape;8547;p74"/>
            <p:cNvSpPr/>
            <p:nvPr/>
          </p:nvSpPr>
          <p:spPr>
            <a:xfrm>
              <a:off x="-56766175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74"/>
            <p:cNvSpPr/>
            <p:nvPr/>
          </p:nvSpPr>
          <p:spPr>
            <a:xfrm>
              <a:off x="-56747275" y="3198925"/>
              <a:ext cx="222925" cy="93750"/>
            </a:xfrm>
            <a:custGeom>
              <a:avLst/>
              <a:gdLst/>
              <a:ahLst/>
              <a:cxnLst/>
              <a:rect l="l" t="t" r="r" b="b"/>
              <a:pathLst>
                <a:path w="8917" h="3750" extrusionOk="0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74"/>
            <p:cNvSpPr/>
            <p:nvPr/>
          </p:nvSpPr>
          <p:spPr>
            <a:xfrm>
              <a:off x="-56710250" y="3348575"/>
              <a:ext cx="55150" cy="55150"/>
            </a:xfrm>
            <a:custGeom>
              <a:avLst/>
              <a:gdLst/>
              <a:ahLst/>
              <a:cxnLst/>
              <a:rect l="l" t="t" r="r" b="b"/>
              <a:pathLst>
                <a:path w="2206" h="2206" extrusionOk="0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74"/>
            <p:cNvSpPr/>
            <p:nvPr/>
          </p:nvSpPr>
          <p:spPr>
            <a:xfrm>
              <a:off x="-56597625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74"/>
            <p:cNvSpPr/>
            <p:nvPr/>
          </p:nvSpPr>
          <p:spPr>
            <a:xfrm>
              <a:off x="-56727575" y="3376925"/>
              <a:ext cx="204800" cy="141000"/>
            </a:xfrm>
            <a:custGeom>
              <a:avLst/>
              <a:gdLst/>
              <a:ahLst/>
              <a:cxnLst/>
              <a:rect l="l" t="t" r="r" b="b"/>
              <a:pathLst>
                <a:path w="8192" h="5640" extrusionOk="0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74"/>
            <p:cNvSpPr/>
            <p:nvPr/>
          </p:nvSpPr>
          <p:spPr>
            <a:xfrm>
              <a:off x="-56729150" y="3289500"/>
              <a:ext cx="204000" cy="87450"/>
            </a:xfrm>
            <a:custGeom>
              <a:avLst/>
              <a:gdLst/>
              <a:ahLst/>
              <a:cxnLst/>
              <a:rect l="l" t="t" r="r" b="b"/>
              <a:pathLst>
                <a:path w="8160" h="3498" extrusionOk="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74"/>
            <p:cNvSpPr/>
            <p:nvPr/>
          </p:nvSpPr>
          <p:spPr>
            <a:xfrm>
              <a:off x="-56505475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4" name="Google Shape;8554;p74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8555" name="Google Shape;8555;p74"/>
            <p:cNvSpPr/>
            <p:nvPr/>
          </p:nvSpPr>
          <p:spPr>
            <a:xfrm>
              <a:off x="-56766175" y="3632900"/>
              <a:ext cx="281200" cy="275700"/>
            </a:xfrm>
            <a:custGeom>
              <a:avLst/>
              <a:gdLst/>
              <a:ahLst/>
              <a:cxnLst/>
              <a:rect l="l" t="t" r="r" b="b"/>
              <a:pathLst>
                <a:path w="11248" h="11028" extrusionOk="0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74"/>
            <p:cNvSpPr/>
            <p:nvPr/>
          </p:nvSpPr>
          <p:spPr>
            <a:xfrm>
              <a:off x="-56709475" y="3722700"/>
              <a:ext cx="167800" cy="153600"/>
            </a:xfrm>
            <a:custGeom>
              <a:avLst/>
              <a:gdLst/>
              <a:ahLst/>
              <a:cxnLst/>
              <a:rect l="l" t="t" r="r" b="b"/>
              <a:pathLst>
                <a:path w="6712" h="6144" extrusionOk="0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74"/>
            <p:cNvSpPr/>
            <p:nvPr/>
          </p:nvSpPr>
          <p:spPr>
            <a:xfrm>
              <a:off x="-56654325" y="3833750"/>
              <a:ext cx="55150" cy="55950"/>
            </a:xfrm>
            <a:custGeom>
              <a:avLst/>
              <a:gdLst/>
              <a:ahLst/>
              <a:cxnLst/>
              <a:rect l="l" t="t" r="r" b="b"/>
              <a:pathLst>
                <a:path w="2206" h="2238" extrusionOk="0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74"/>
            <p:cNvSpPr/>
            <p:nvPr/>
          </p:nvSpPr>
          <p:spPr>
            <a:xfrm>
              <a:off x="-56710250" y="3590375"/>
              <a:ext cx="167775" cy="74850"/>
            </a:xfrm>
            <a:custGeom>
              <a:avLst/>
              <a:gdLst/>
              <a:ahLst/>
              <a:cxnLst/>
              <a:rect l="l" t="t" r="r" b="b"/>
              <a:pathLst>
                <a:path w="6711" h="2994" extrusionOk="0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9" name="Google Shape;8559;p74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8560" name="Google Shape;8560;p74"/>
            <p:cNvSpPr/>
            <p:nvPr/>
          </p:nvSpPr>
          <p:spPr>
            <a:xfrm>
              <a:off x="-56635425" y="4076325"/>
              <a:ext cx="18125" cy="37050"/>
            </a:xfrm>
            <a:custGeom>
              <a:avLst/>
              <a:gdLst/>
              <a:ahLst/>
              <a:cxnLst/>
              <a:rect l="l" t="t" r="r" b="b"/>
              <a:pathLst>
                <a:path w="725" h="1482" extrusionOk="0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74"/>
            <p:cNvSpPr/>
            <p:nvPr/>
          </p:nvSpPr>
          <p:spPr>
            <a:xfrm>
              <a:off x="-56618900" y="3991275"/>
              <a:ext cx="113450" cy="136250"/>
            </a:xfrm>
            <a:custGeom>
              <a:avLst/>
              <a:gdLst/>
              <a:ahLst/>
              <a:cxnLst/>
              <a:rect l="l" t="t" r="r" b="b"/>
              <a:pathLst>
                <a:path w="4538" h="5450" extrusionOk="0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74"/>
            <p:cNvSpPr/>
            <p:nvPr/>
          </p:nvSpPr>
          <p:spPr>
            <a:xfrm>
              <a:off x="-56601550" y="4094450"/>
              <a:ext cx="31525" cy="19700"/>
            </a:xfrm>
            <a:custGeom>
              <a:avLst/>
              <a:gdLst/>
              <a:ahLst/>
              <a:cxnLst/>
              <a:rect l="l" t="t" r="r" b="b"/>
              <a:pathLst>
                <a:path w="1261" h="788" extrusionOk="0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74"/>
            <p:cNvSpPr/>
            <p:nvPr/>
          </p:nvSpPr>
          <p:spPr>
            <a:xfrm>
              <a:off x="-56688200" y="4085775"/>
              <a:ext cx="37050" cy="27600"/>
            </a:xfrm>
            <a:custGeom>
              <a:avLst/>
              <a:gdLst/>
              <a:ahLst/>
              <a:cxnLst/>
              <a:rect l="l" t="t" r="r" b="b"/>
              <a:pathLst>
                <a:path w="1482" h="1104" extrusionOk="0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74"/>
            <p:cNvSpPr/>
            <p:nvPr/>
          </p:nvSpPr>
          <p:spPr>
            <a:xfrm>
              <a:off x="-56747275" y="3982600"/>
              <a:ext cx="189850" cy="143850"/>
            </a:xfrm>
            <a:custGeom>
              <a:avLst/>
              <a:gdLst/>
              <a:ahLst/>
              <a:cxnLst/>
              <a:rect l="l" t="t" r="r" b="b"/>
              <a:pathLst>
                <a:path w="7594" h="5754" extrusionOk="0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74"/>
            <p:cNvSpPr/>
            <p:nvPr/>
          </p:nvSpPr>
          <p:spPr>
            <a:xfrm>
              <a:off x="-56654325" y="4217500"/>
              <a:ext cx="55150" cy="83325"/>
            </a:xfrm>
            <a:custGeom>
              <a:avLst/>
              <a:gdLst/>
              <a:ahLst/>
              <a:cxnLst/>
              <a:rect l="l" t="t" r="r" b="b"/>
              <a:pathLst>
                <a:path w="2206" h="3333" extrusionOk="0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74"/>
            <p:cNvSpPr/>
            <p:nvPr/>
          </p:nvSpPr>
          <p:spPr>
            <a:xfrm>
              <a:off x="-56729150" y="4132250"/>
              <a:ext cx="204800" cy="157550"/>
            </a:xfrm>
            <a:custGeom>
              <a:avLst/>
              <a:gdLst/>
              <a:ahLst/>
              <a:cxnLst/>
              <a:rect l="l" t="t" r="r" b="b"/>
              <a:pathLst>
                <a:path w="8192" h="6302" extrusionOk="0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67" name="Google Shape;8567;p74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8568" name="Google Shape;8568;p74"/>
            <p:cNvSpPr/>
            <p:nvPr/>
          </p:nvSpPr>
          <p:spPr>
            <a:xfrm>
              <a:off x="-54532475" y="3354075"/>
              <a:ext cx="18925" cy="60675"/>
            </a:xfrm>
            <a:custGeom>
              <a:avLst/>
              <a:gdLst/>
              <a:ahLst/>
              <a:cxnLst/>
              <a:rect l="l" t="t" r="r" b="b"/>
              <a:pathLst>
                <a:path w="757" h="2427" extrusionOk="0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74"/>
            <p:cNvSpPr/>
            <p:nvPr/>
          </p:nvSpPr>
          <p:spPr>
            <a:xfrm>
              <a:off x="-54793175" y="3198925"/>
              <a:ext cx="97675" cy="126050"/>
            </a:xfrm>
            <a:custGeom>
              <a:avLst/>
              <a:gdLst/>
              <a:ahLst/>
              <a:cxnLst/>
              <a:rect l="l" t="t" r="r" b="b"/>
              <a:pathLst>
                <a:path w="3907" h="5042" extrusionOk="0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74"/>
            <p:cNvSpPr/>
            <p:nvPr/>
          </p:nvSpPr>
          <p:spPr>
            <a:xfrm>
              <a:off x="-54624625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74"/>
            <p:cNvSpPr/>
            <p:nvPr/>
          </p:nvSpPr>
          <p:spPr>
            <a:xfrm>
              <a:off x="-54737250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74"/>
            <p:cNvSpPr/>
            <p:nvPr/>
          </p:nvSpPr>
          <p:spPr>
            <a:xfrm>
              <a:off x="-54770325" y="3218600"/>
              <a:ext cx="233925" cy="299325"/>
            </a:xfrm>
            <a:custGeom>
              <a:avLst/>
              <a:gdLst/>
              <a:ahLst/>
              <a:cxnLst/>
              <a:rect l="l" t="t" r="r" b="b"/>
              <a:pathLst>
                <a:path w="9357" h="11973" extrusionOk="0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74"/>
            <p:cNvSpPr/>
            <p:nvPr/>
          </p:nvSpPr>
          <p:spPr>
            <a:xfrm>
              <a:off x="-54612025" y="3198925"/>
              <a:ext cx="96100" cy="123675"/>
            </a:xfrm>
            <a:custGeom>
              <a:avLst/>
              <a:gdLst/>
              <a:ahLst/>
              <a:cxnLst/>
              <a:rect l="l" t="t" r="r" b="b"/>
              <a:pathLst>
                <a:path w="3844" h="4947" extrusionOk="0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74"/>
            <p:cNvSpPr/>
            <p:nvPr/>
          </p:nvSpPr>
          <p:spPr>
            <a:xfrm>
              <a:off x="-54793175" y="3353300"/>
              <a:ext cx="18925" cy="60675"/>
            </a:xfrm>
            <a:custGeom>
              <a:avLst/>
              <a:gdLst/>
              <a:ahLst/>
              <a:cxnLst/>
              <a:rect l="l" t="t" r="r" b="b"/>
              <a:pathLst>
                <a:path w="757" h="2427" extrusionOk="0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5" name="Google Shape;8575;p74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8576" name="Google Shape;8576;p74"/>
            <p:cNvSpPr/>
            <p:nvPr/>
          </p:nvSpPr>
          <p:spPr>
            <a:xfrm>
              <a:off x="-54812875" y="3607700"/>
              <a:ext cx="74850" cy="293775"/>
            </a:xfrm>
            <a:custGeom>
              <a:avLst/>
              <a:gdLst/>
              <a:ahLst/>
              <a:cxnLst/>
              <a:rect l="l" t="t" r="r" b="b"/>
              <a:pathLst>
                <a:path w="2994" h="11751" extrusionOk="0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74"/>
            <p:cNvSpPr/>
            <p:nvPr/>
          </p:nvSpPr>
          <p:spPr>
            <a:xfrm>
              <a:off x="-54662425" y="3621875"/>
              <a:ext cx="18125" cy="61450"/>
            </a:xfrm>
            <a:custGeom>
              <a:avLst/>
              <a:gdLst/>
              <a:ahLst/>
              <a:cxnLst/>
              <a:rect l="l" t="t" r="r" b="b"/>
              <a:pathLst>
                <a:path w="725" h="2458" extrusionOk="0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74"/>
            <p:cNvSpPr/>
            <p:nvPr/>
          </p:nvSpPr>
          <p:spPr>
            <a:xfrm>
              <a:off x="-54737250" y="3652600"/>
              <a:ext cx="66175" cy="37825"/>
            </a:xfrm>
            <a:custGeom>
              <a:avLst/>
              <a:gdLst/>
              <a:ahLst/>
              <a:cxnLst/>
              <a:rect l="l" t="t" r="r" b="b"/>
              <a:pathLst>
                <a:path w="2647" h="1513" extrusionOk="0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74"/>
            <p:cNvSpPr/>
            <p:nvPr/>
          </p:nvSpPr>
          <p:spPr>
            <a:xfrm>
              <a:off x="-54568700" y="3608475"/>
              <a:ext cx="74850" cy="293000"/>
            </a:xfrm>
            <a:custGeom>
              <a:avLst/>
              <a:gdLst/>
              <a:ahLst/>
              <a:cxnLst/>
              <a:rect l="l" t="t" r="r" b="b"/>
              <a:pathLst>
                <a:path w="2994" h="11720" extrusionOk="0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74"/>
            <p:cNvSpPr/>
            <p:nvPr/>
          </p:nvSpPr>
          <p:spPr>
            <a:xfrm>
              <a:off x="-54636450" y="3652600"/>
              <a:ext cx="66975" cy="37825"/>
            </a:xfrm>
            <a:custGeom>
              <a:avLst/>
              <a:gdLst/>
              <a:ahLst/>
              <a:cxnLst/>
              <a:rect l="l" t="t" r="r" b="b"/>
              <a:pathLst>
                <a:path w="2679" h="1513" extrusionOk="0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74"/>
            <p:cNvSpPr/>
            <p:nvPr/>
          </p:nvSpPr>
          <p:spPr>
            <a:xfrm>
              <a:off x="-54760100" y="3596675"/>
              <a:ext cx="212675" cy="37025"/>
            </a:xfrm>
            <a:custGeom>
              <a:avLst/>
              <a:gdLst/>
              <a:ahLst/>
              <a:cxnLst/>
              <a:rect l="l" t="t" r="r" b="b"/>
              <a:pathLst>
                <a:path w="8507" h="1481" extrusionOk="0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74"/>
            <p:cNvSpPr/>
            <p:nvPr/>
          </p:nvSpPr>
          <p:spPr>
            <a:xfrm>
              <a:off x="-54738050" y="3708500"/>
              <a:ext cx="169375" cy="186700"/>
            </a:xfrm>
            <a:custGeom>
              <a:avLst/>
              <a:gdLst/>
              <a:ahLst/>
              <a:cxnLst/>
              <a:rect l="l" t="t" r="r" b="b"/>
              <a:pathLst>
                <a:path w="6775" h="7468" extrusionOk="0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83" name="Google Shape;8583;p74"/>
          <p:cNvSpPr/>
          <p:nvPr/>
        </p:nvSpPr>
        <p:spPr>
          <a:xfrm>
            <a:off x="5033910" y="3745725"/>
            <a:ext cx="8018" cy="900"/>
          </a:xfrm>
          <a:custGeom>
            <a:avLst/>
            <a:gdLst/>
            <a:ahLst/>
            <a:cxnLst/>
            <a:rect l="l" t="t" r="r" b="b"/>
            <a:pathLst>
              <a:path w="285" h="32" extrusionOk="0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84" name="Google Shape;8584;p74"/>
          <p:cNvSpPr/>
          <p:nvPr/>
        </p:nvSpPr>
        <p:spPr>
          <a:xfrm>
            <a:off x="5034361" y="3746598"/>
            <a:ext cx="7118" cy="928"/>
          </a:xfrm>
          <a:custGeom>
            <a:avLst/>
            <a:gdLst/>
            <a:ahLst/>
            <a:cxnLst/>
            <a:rect l="l" t="t" r="r" b="b"/>
            <a:pathLst>
              <a:path w="253" h="33" extrusionOk="0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85" name="Google Shape;8585;p74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8586" name="Google Shape;8586;p74"/>
            <p:cNvSpPr/>
            <p:nvPr/>
          </p:nvSpPr>
          <p:spPr>
            <a:xfrm>
              <a:off x="-54646675" y="3982600"/>
              <a:ext cx="113425" cy="111075"/>
            </a:xfrm>
            <a:custGeom>
              <a:avLst/>
              <a:gdLst/>
              <a:ahLst/>
              <a:cxnLst/>
              <a:rect l="l" t="t" r="r" b="b"/>
              <a:pathLst>
                <a:path w="4537" h="4443" extrusionOk="0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74"/>
            <p:cNvSpPr/>
            <p:nvPr/>
          </p:nvSpPr>
          <p:spPr>
            <a:xfrm>
              <a:off x="-54644325" y="4003075"/>
              <a:ext cx="36250" cy="90600"/>
            </a:xfrm>
            <a:custGeom>
              <a:avLst/>
              <a:gdLst/>
              <a:ahLst/>
              <a:cxnLst/>
              <a:rect l="l" t="t" r="r" b="b"/>
              <a:pathLst>
                <a:path w="1450" h="3624" extrusionOk="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74"/>
            <p:cNvSpPr/>
            <p:nvPr/>
          </p:nvSpPr>
          <p:spPr>
            <a:xfrm>
              <a:off x="-54773475" y="3983400"/>
              <a:ext cx="113425" cy="111075"/>
            </a:xfrm>
            <a:custGeom>
              <a:avLst/>
              <a:gdLst/>
              <a:ahLst/>
              <a:cxnLst/>
              <a:rect l="l" t="t" r="r" b="b"/>
              <a:pathLst>
                <a:path w="4537" h="4443" extrusionOk="0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74"/>
            <p:cNvSpPr/>
            <p:nvPr/>
          </p:nvSpPr>
          <p:spPr>
            <a:xfrm>
              <a:off x="-54699450" y="4003075"/>
              <a:ext cx="36250" cy="90600"/>
            </a:xfrm>
            <a:custGeom>
              <a:avLst/>
              <a:gdLst/>
              <a:ahLst/>
              <a:cxnLst/>
              <a:rect l="l" t="t" r="r" b="b"/>
              <a:pathLst>
                <a:path w="1450" h="3624" extrusionOk="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74"/>
            <p:cNvSpPr/>
            <p:nvPr/>
          </p:nvSpPr>
          <p:spPr>
            <a:xfrm>
              <a:off x="-54756150" y="4112550"/>
              <a:ext cx="204800" cy="188275"/>
            </a:xfrm>
            <a:custGeom>
              <a:avLst/>
              <a:gdLst/>
              <a:ahLst/>
              <a:cxnLst/>
              <a:rect l="l" t="t" r="r" b="b"/>
              <a:pathLst>
                <a:path w="8192" h="7531" extrusionOk="0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74"/>
            <p:cNvSpPr/>
            <p:nvPr/>
          </p:nvSpPr>
          <p:spPr>
            <a:xfrm>
              <a:off x="-54532475" y="4136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74"/>
            <p:cNvSpPr/>
            <p:nvPr/>
          </p:nvSpPr>
          <p:spPr>
            <a:xfrm>
              <a:off x="-54793175" y="4136975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93" name="Google Shape;8593;p74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8594" name="Google Shape;8594;p74"/>
            <p:cNvSpPr/>
            <p:nvPr/>
          </p:nvSpPr>
          <p:spPr>
            <a:xfrm>
              <a:off x="-52574450" y="3306025"/>
              <a:ext cx="22075" cy="110300"/>
            </a:xfrm>
            <a:custGeom>
              <a:avLst/>
              <a:gdLst/>
              <a:ahLst/>
              <a:cxnLst/>
              <a:rect l="l" t="t" r="r" b="b"/>
              <a:pathLst>
                <a:path w="883" h="4412" extrusionOk="0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74"/>
            <p:cNvSpPr/>
            <p:nvPr/>
          </p:nvSpPr>
          <p:spPr>
            <a:xfrm>
              <a:off x="-52826475" y="3192625"/>
              <a:ext cx="267800" cy="100050"/>
            </a:xfrm>
            <a:custGeom>
              <a:avLst/>
              <a:gdLst/>
              <a:ahLst/>
              <a:cxnLst/>
              <a:rect l="l" t="t" r="r" b="b"/>
              <a:pathLst>
                <a:path w="10712" h="4002" extrusionOk="0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74"/>
            <p:cNvSpPr/>
            <p:nvPr/>
          </p:nvSpPr>
          <p:spPr>
            <a:xfrm>
              <a:off x="-52794975" y="3361175"/>
              <a:ext cx="204800" cy="149675"/>
            </a:xfrm>
            <a:custGeom>
              <a:avLst/>
              <a:gdLst/>
              <a:ahLst/>
              <a:cxnLst/>
              <a:rect l="l" t="t" r="r" b="b"/>
              <a:pathLst>
                <a:path w="8192" h="5987" extrusionOk="0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74"/>
            <p:cNvSpPr/>
            <p:nvPr/>
          </p:nvSpPr>
          <p:spPr>
            <a:xfrm>
              <a:off x="-52791025" y="3231225"/>
              <a:ext cx="137850" cy="74825"/>
            </a:xfrm>
            <a:custGeom>
              <a:avLst/>
              <a:gdLst/>
              <a:ahLst/>
              <a:cxnLst/>
              <a:rect l="l" t="t" r="r" b="b"/>
              <a:pathLst>
                <a:path w="5514" h="2993" extrusionOk="0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74"/>
            <p:cNvSpPr/>
            <p:nvPr/>
          </p:nvSpPr>
          <p:spPr>
            <a:xfrm>
              <a:off x="-52683125" y="336195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74"/>
            <p:cNvSpPr/>
            <p:nvPr/>
          </p:nvSpPr>
          <p:spPr>
            <a:xfrm>
              <a:off x="-52794975" y="3247750"/>
              <a:ext cx="204800" cy="104000"/>
            </a:xfrm>
            <a:custGeom>
              <a:avLst/>
              <a:gdLst/>
              <a:ahLst/>
              <a:cxnLst/>
              <a:rect l="l" t="t" r="r" b="b"/>
              <a:pathLst>
                <a:path w="8192" h="4160" extrusionOk="0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74"/>
            <p:cNvSpPr/>
            <p:nvPr/>
          </p:nvSpPr>
          <p:spPr>
            <a:xfrm>
              <a:off x="-52776850" y="336195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74"/>
            <p:cNvSpPr/>
            <p:nvPr/>
          </p:nvSpPr>
          <p:spPr>
            <a:xfrm>
              <a:off x="-52832000" y="3306025"/>
              <a:ext cx="21300" cy="110300"/>
            </a:xfrm>
            <a:custGeom>
              <a:avLst/>
              <a:gdLst/>
              <a:ahLst/>
              <a:cxnLst/>
              <a:rect l="l" t="t" r="r" b="b"/>
              <a:pathLst>
                <a:path w="852" h="4412" extrusionOk="0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02" name="Google Shape;8602;p74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8603" name="Google Shape;8603;p74"/>
            <p:cNvSpPr/>
            <p:nvPr/>
          </p:nvSpPr>
          <p:spPr>
            <a:xfrm>
              <a:off x="-52851675" y="3641575"/>
              <a:ext cx="319000" cy="106350"/>
            </a:xfrm>
            <a:custGeom>
              <a:avLst/>
              <a:gdLst/>
              <a:ahLst/>
              <a:cxnLst/>
              <a:rect l="l" t="t" r="r" b="b"/>
              <a:pathLst>
                <a:path w="12760" h="4254" extrusionOk="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74"/>
            <p:cNvSpPr/>
            <p:nvPr/>
          </p:nvSpPr>
          <p:spPr>
            <a:xfrm>
              <a:off x="-52787100" y="3585650"/>
              <a:ext cx="189050" cy="52000"/>
            </a:xfrm>
            <a:custGeom>
              <a:avLst/>
              <a:gdLst/>
              <a:ahLst/>
              <a:cxnLst/>
              <a:rect l="l" t="t" r="r" b="b"/>
              <a:pathLst>
                <a:path w="7562" h="2080" extrusionOk="0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74"/>
            <p:cNvSpPr/>
            <p:nvPr/>
          </p:nvSpPr>
          <p:spPr>
            <a:xfrm>
              <a:off x="-52794975" y="3696700"/>
              <a:ext cx="127625" cy="74850"/>
            </a:xfrm>
            <a:custGeom>
              <a:avLst/>
              <a:gdLst/>
              <a:ahLst/>
              <a:cxnLst/>
              <a:rect l="l" t="t" r="r" b="b"/>
              <a:pathLst>
                <a:path w="5105" h="2994" extrusionOk="0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74"/>
            <p:cNvSpPr/>
            <p:nvPr/>
          </p:nvSpPr>
          <p:spPr>
            <a:xfrm>
              <a:off x="-52795750" y="3700625"/>
              <a:ext cx="204800" cy="202450"/>
            </a:xfrm>
            <a:custGeom>
              <a:avLst/>
              <a:gdLst/>
              <a:ahLst/>
              <a:cxnLst/>
              <a:rect l="l" t="t" r="r" b="b"/>
              <a:pathLst>
                <a:path w="8192" h="8098" extrusionOk="0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74"/>
            <p:cNvSpPr/>
            <p:nvPr/>
          </p:nvSpPr>
          <p:spPr>
            <a:xfrm>
              <a:off x="-52832775" y="3740025"/>
              <a:ext cx="18125" cy="64600"/>
            </a:xfrm>
            <a:custGeom>
              <a:avLst/>
              <a:gdLst/>
              <a:ahLst/>
              <a:cxnLst/>
              <a:rect l="l" t="t" r="r" b="b"/>
              <a:pathLst>
                <a:path w="725" h="2584" extrusionOk="0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74"/>
            <p:cNvSpPr/>
            <p:nvPr/>
          </p:nvSpPr>
          <p:spPr>
            <a:xfrm>
              <a:off x="-52570500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09" name="Google Shape;8609;p74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8610" name="Google Shape;8610;p74"/>
            <p:cNvSpPr/>
            <p:nvPr/>
          </p:nvSpPr>
          <p:spPr>
            <a:xfrm>
              <a:off x="-52794975" y="3976300"/>
              <a:ext cx="204800" cy="112650"/>
            </a:xfrm>
            <a:custGeom>
              <a:avLst/>
              <a:gdLst/>
              <a:ahLst/>
              <a:cxnLst/>
              <a:rect l="l" t="t" r="r" b="b"/>
              <a:pathLst>
                <a:path w="8192" h="4506" extrusionOk="0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74"/>
            <p:cNvSpPr/>
            <p:nvPr/>
          </p:nvSpPr>
          <p:spPr>
            <a:xfrm>
              <a:off x="-52757175" y="4051125"/>
              <a:ext cx="167000" cy="94550"/>
            </a:xfrm>
            <a:custGeom>
              <a:avLst/>
              <a:gdLst/>
              <a:ahLst/>
              <a:cxnLst/>
              <a:rect l="l" t="t" r="r" b="b"/>
              <a:pathLst>
                <a:path w="6680" h="3782" extrusionOk="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74"/>
            <p:cNvSpPr/>
            <p:nvPr/>
          </p:nvSpPr>
          <p:spPr>
            <a:xfrm>
              <a:off x="-52794975" y="4088925"/>
              <a:ext cx="204025" cy="206400"/>
            </a:xfrm>
            <a:custGeom>
              <a:avLst/>
              <a:gdLst/>
              <a:ahLst/>
              <a:cxnLst/>
              <a:rect l="l" t="t" r="r" b="b"/>
              <a:pathLst>
                <a:path w="8161" h="8256" extrusionOk="0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74"/>
            <p:cNvSpPr/>
            <p:nvPr/>
          </p:nvSpPr>
          <p:spPr>
            <a:xfrm>
              <a:off x="-5283200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74"/>
            <p:cNvSpPr/>
            <p:nvPr/>
          </p:nvSpPr>
          <p:spPr>
            <a:xfrm>
              <a:off x="-5257130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15" name="Google Shape;8615;p74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8616" name="Google Shape;8616;p74"/>
            <p:cNvSpPr/>
            <p:nvPr/>
          </p:nvSpPr>
          <p:spPr>
            <a:xfrm>
              <a:off x="-51633225" y="33533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74"/>
            <p:cNvSpPr/>
            <p:nvPr/>
          </p:nvSpPr>
          <p:spPr>
            <a:xfrm>
              <a:off x="-51595425" y="3348575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74"/>
            <p:cNvSpPr/>
            <p:nvPr/>
          </p:nvSpPr>
          <p:spPr>
            <a:xfrm>
              <a:off x="-51633225" y="3292650"/>
              <a:ext cx="279625" cy="37050"/>
            </a:xfrm>
            <a:custGeom>
              <a:avLst/>
              <a:gdLst/>
              <a:ahLst/>
              <a:cxnLst/>
              <a:rect l="l" t="t" r="r" b="b"/>
              <a:pathLst>
                <a:path w="11185" h="1482" extrusionOk="0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74"/>
            <p:cNvSpPr/>
            <p:nvPr/>
          </p:nvSpPr>
          <p:spPr>
            <a:xfrm>
              <a:off x="-51492250" y="319892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74"/>
            <p:cNvSpPr/>
            <p:nvPr/>
          </p:nvSpPr>
          <p:spPr>
            <a:xfrm>
              <a:off x="-51590700" y="319892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74"/>
            <p:cNvSpPr/>
            <p:nvPr/>
          </p:nvSpPr>
          <p:spPr>
            <a:xfrm>
              <a:off x="-51517450" y="3218600"/>
              <a:ext cx="52000" cy="55950"/>
            </a:xfrm>
            <a:custGeom>
              <a:avLst/>
              <a:gdLst/>
              <a:ahLst/>
              <a:cxnLst/>
              <a:rect l="l" t="t" r="r" b="b"/>
              <a:pathLst>
                <a:path w="2080" h="2238" extrusionOk="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74"/>
            <p:cNvSpPr/>
            <p:nvPr/>
          </p:nvSpPr>
          <p:spPr>
            <a:xfrm>
              <a:off x="-51370950" y="3354075"/>
              <a:ext cx="18925" cy="64625"/>
            </a:xfrm>
            <a:custGeom>
              <a:avLst/>
              <a:gdLst/>
              <a:ahLst/>
              <a:cxnLst/>
              <a:rect l="l" t="t" r="r" b="b"/>
              <a:pathLst>
                <a:path w="757" h="2585" extrusionOk="0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23" name="Google Shape;8623;p74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8624" name="Google Shape;8624;p74"/>
            <p:cNvSpPr/>
            <p:nvPr/>
          </p:nvSpPr>
          <p:spPr>
            <a:xfrm>
              <a:off x="-56374725" y="33533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74"/>
            <p:cNvSpPr/>
            <p:nvPr/>
          </p:nvSpPr>
          <p:spPr>
            <a:xfrm>
              <a:off x="-56333775" y="3199700"/>
              <a:ext cx="198500" cy="73275"/>
            </a:xfrm>
            <a:custGeom>
              <a:avLst/>
              <a:gdLst/>
              <a:ahLst/>
              <a:cxnLst/>
              <a:rect l="l" t="t" r="r" b="b"/>
              <a:pathLst>
                <a:path w="7940" h="2931" extrusionOk="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74"/>
            <p:cNvSpPr/>
            <p:nvPr/>
          </p:nvSpPr>
          <p:spPr>
            <a:xfrm>
              <a:off x="-56396775" y="3273325"/>
              <a:ext cx="324525" cy="58725"/>
            </a:xfrm>
            <a:custGeom>
              <a:avLst/>
              <a:gdLst/>
              <a:ahLst/>
              <a:cxnLst/>
              <a:rect l="l" t="t" r="r" b="b"/>
              <a:pathLst>
                <a:path w="12981" h="2349" extrusionOk="0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74"/>
            <p:cNvSpPr/>
            <p:nvPr/>
          </p:nvSpPr>
          <p:spPr>
            <a:xfrm>
              <a:off x="-56336925" y="3346200"/>
              <a:ext cx="204800" cy="78800"/>
            </a:xfrm>
            <a:custGeom>
              <a:avLst/>
              <a:gdLst/>
              <a:ahLst/>
              <a:cxnLst/>
              <a:rect l="l" t="t" r="r" b="b"/>
              <a:pathLst>
                <a:path w="8192" h="3152" extrusionOk="0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74"/>
            <p:cNvSpPr/>
            <p:nvPr/>
          </p:nvSpPr>
          <p:spPr>
            <a:xfrm>
              <a:off x="-56332200" y="3406850"/>
              <a:ext cx="193775" cy="110300"/>
            </a:xfrm>
            <a:custGeom>
              <a:avLst/>
              <a:gdLst/>
              <a:ahLst/>
              <a:cxnLst/>
              <a:rect l="l" t="t" r="r" b="b"/>
              <a:pathLst>
                <a:path w="7751" h="4412" extrusionOk="0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74"/>
            <p:cNvSpPr/>
            <p:nvPr/>
          </p:nvSpPr>
          <p:spPr>
            <a:xfrm>
              <a:off x="-56113225" y="3354075"/>
              <a:ext cx="18125" cy="64625"/>
            </a:xfrm>
            <a:custGeom>
              <a:avLst/>
              <a:gdLst/>
              <a:ahLst/>
              <a:cxnLst/>
              <a:rect l="l" t="t" r="r" b="b"/>
              <a:pathLst>
                <a:path w="725" h="2585" extrusionOk="0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30" name="Google Shape;8630;p74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8631" name="Google Shape;8631;p74"/>
            <p:cNvSpPr/>
            <p:nvPr/>
          </p:nvSpPr>
          <p:spPr>
            <a:xfrm>
              <a:off x="-56272325" y="386130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74"/>
            <p:cNvSpPr/>
            <p:nvPr/>
          </p:nvSpPr>
          <p:spPr>
            <a:xfrm>
              <a:off x="-56297550" y="3600600"/>
              <a:ext cx="126050" cy="71700"/>
            </a:xfrm>
            <a:custGeom>
              <a:avLst/>
              <a:gdLst/>
              <a:ahLst/>
              <a:cxnLst/>
              <a:rect l="l" t="t" r="r" b="b"/>
              <a:pathLst>
                <a:path w="5042" h="2868" extrusionOk="0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74"/>
            <p:cNvSpPr/>
            <p:nvPr/>
          </p:nvSpPr>
          <p:spPr>
            <a:xfrm>
              <a:off x="-56394425" y="3635275"/>
              <a:ext cx="319025" cy="233925"/>
            </a:xfrm>
            <a:custGeom>
              <a:avLst/>
              <a:gdLst/>
              <a:ahLst/>
              <a:cxnLst/>
              <a:rect l="l" t="t" r="r" b="b"/>
              <a:pathLst>
                <a:path w="12761" h="9357" extrusionOk="0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34" name="Google Shape;8634;p74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8635" name="Google Shape;8635;p74"/>
            <p:cNvSpPr/>
            <p:nvPr/>
          </p:nvSpPr>
          <p:spPr>
            <a:xfrm>
              <a:off x="-56330625" y="3983400"/>
              <a:ext cx="241825" cy="111075"/>
            </a:xfrm>
            <a:custGeom>
              <a:avLst/>
              <a:gdLst/>
              <a:ahLst/>
              <a:cxnLst/>
              <a:rect l="l" t="t" r="r" b="b"/>
              <a:pathLst>
                <a:path w="9673" h="4443" extrusionOk="0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74"/>
            <p:cNvSpPr/>
            <p:nvPr/>
          </p:nvSpPr>
          <p:spPr>
            <a:xfrm>
              <a:off x="-56350300" y="4058225"/>
              <a:ext cx="186675" cy="55150"/>
            </a:xfrm>
            <a:custGeom>
              <a:avLst/>
              <a:gdLst/>
              <a:ahLst/>
              <a:cxnLst/>
              <a:rect l="l" t="t" r="r" b="b"/>
              <a:pathLst>
                <a:path w="7467" h="2206" extrusionOk="0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74"/>
            <p:cNvSpPr/>
            <p:nvPr/>
          </p:nvSpPr>
          <p:spPr>
            <a:xfrm>
              <a:off x="-56245550" y="4168275"/>
              <a:ext cx="78000" cy="26600"/>
            </a:xfrm>
            <a:custGeom>
              <a:avLst/>
              <a:gdLst/>
              <a:ahLst/>
              <a:cxnLst/>
              <a:rect l="l" t="t" r="r" b="b"/>
              <a:pathLst>
                <a:path w="3120" h="1064" extrusionOk="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74"/>
            <p:cNvSpPr/>
            <p:nvPr/>
          </p:nvSpPr>
          <p:spPr>
            <a:xfrm>
              <a:off x="-56359750" y="4112550"/>
              <a:ext cx="204800" cy="53100"/>
            </a:xfrm>
            <a:custGeom>
              <a:avLst/>
              <a:gdLst/>
              <a:ahLst/>
              <a:cxnLst/>
              <a:rect l="l" t="t" r="r" b="b"/>
              <a:pathLst>
                <a:path w="8192" h="2124" extrusionOk="0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74"/>
            <p:cNvSpPr/>
            <p:nvPr/>
          </p:nvSpPr>
          <p:spPr>
            <a:xfrm>
              <a:off x="-56345575" y="4169000"/>
              <a:ext cx="77200" cy="26325"/>
            </a:xfrm>
            <a:custGeom>
              <a:avLst/>
              <a:gdLst/>
              <a:ahLst/>
              <a:cxnLst/>
              <a:rect l="l" t="t" r="r" b="b"/>
              <a:pathLst>
                <a:path w="3088" h="1053" extrusionOk="0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74"/>
            <p:cNvSpPr/>
            <p:nvPr/>
          </p:nvSpPr>
          <p:spPr>
            <a:xfrm>
              <a:off x="-56379450" y="4180300"/>
              <a:ext cx="242600" cy="120525"/>
            </a:xfrm>
            <a:custGeom>
              <a:avLst/>
              <a:gdLst/>
              <a:ahLst/>
              <a:cxnLst/>
              <a:rect l="l" t="t" r="r" b="b"/>
              <a:pathLst>
                <a:path w="9704" h="4821" extrusionOk="0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74"/>
            <p:cNvSpPr/>
            <p:nvPr/>
          </p:nvSpPr>
          <p:spPr>
            <a:xfrm>
              <a:off x="-56181750" y="40393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74"/>
            <p:cNvSpPr/>
            <p:nvPr/>
          </p:nvSpPr>
          <p:spPr>
            <a:xfrm>
              <a:off x="-56332200" y="4039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43" name="Google Shape;8643;p74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8644" name="Google Shape;8644;p74"/>
            <p:cNvSpPr/>
            <p:nvPr/>
          </p:nvSpPr>
          <p:spPr>
            <a:xfrm>
              <a:off x="-54159150" y="3465925"/>
              <a:ext cx="38625" cy="52000"/>
            </a:xfrm>
            <a:custGeom>
              <a:avLst/>
              <a:gdLst/>
              <a:ahLst/>
              <a:cxnLst/>
              <a:rect l="l" t="t" r="r" b="b"/>
              <a:pathLst>
                <a:path w="1545" h="2080" extrusionOk="0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74"/>
            <p:cNvSpPr/>
            <p:nvPr/>
          </p:nvSpPr>
          <p:spPr>
            <a:xfrm>
              <a:off x="-54401725" y="3465925"/>
              <a:ext cx="38600" cy="52000"/>
            </a:xfrm>
            <a:custGeom>
              <a:avLst/>
              <a:gdLst/>
              <a:ahLst/>
              <a:cxnLst/>
              <a:rect l="l" t="t" r="r" b="b"/>
              <a:pathLst>
                <a:path w="1544" h="2080" extrusionOk="0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74"/>
            <p:cNvSpPr/>
            <p:nvPr/>
          </p:nvSpPr>
          <p:spPr>
            <a:xfrm>
              <a:off x="-54176475" y="3224125"/>
              <a:ext cx="17350" cy="61450"/>
            </a:xfrm>
            <a:custGeom>
              <a:avLst/>
              <a:gdLst/>
              <a:ahLst/>
              <a:cxnLst/>
              <a:rect l="l" t="t" r="r" b="b"/>
              <a:pathLst>
                <a:path w="694" h="2458" extrusionOk="0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74"/>
            <p:cNvSpPr/>
            <p:nvPr/>
          </p:nvSpPr>
          <p:spPr>
            <a:xfrm>
              <a:off x="-54385975" y="3198925"/>
              <a:ext cx="198500" cy="74850"/>
            </a:xfrm>
            <a:custGeom>
              <a:avLst/>
              <a:gdLst/>
              <a:ahLst/>
              <a:cxnLst/>
              <a:rect l="l" t="t" r="r" b="b"/>
              <a:pathLst>
                <a:path w="7940" h="2994" extrusionOk="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74"/>
            <p:cNvSpPr/>
            <p:nvPr/>
          </p:nvSpPr>
          <p:spPr>
            <a:xfrm>
              <a:off x="-54400950" y="3385575"/>
              <a:ext cx="37050" cy="19725"/>
            </a:xfrm>
            <a:custGeom>
              <a:avLst/>
              <a:gdLst/>
              <a:ahLst/>
              <a:cxnLst/>
              <a:rect l="l" t="t" r="r" b="b"/>
              <a:pathLst>
                <a:path w="1482" h="789" extrusionOk="0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74"/>
            <p:cNvSpPr/>
            <p:nvPr/>
          </p:nvSpPr>
          <p:spPr>
            <a:xfrm>
              <a:off x="-54401725" y="3292650"/>
              <a:ext cx="128400" cy="74850"/>
            </a:xfrm>
            <a:custGeom>
              <a:avLst/>
              <a:gdLst/>
              <a:ahLst/>
              <a:cxnLst/>
              <a:rect l="l" t="t" r="r" b="b"/>
              <a:pathLst>
                <a:path w="5136" h="2994" extrusionOk="0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74"/>
            <p:cNvSpPr/>
            <p:nvPr/>
          </p:nvSpPr>
          <p:spPr>
            <a:xfrm>
              <a:off x="-54250500" y="3266650"/>
              <a:ext cx="128400" cy="99275"/>
            </a:xfrm>
            <a:custGeom>
              <a:avLst/>
              <a:gdLst/>
              <a:ahLst/>
              <a:cxnLst/>
              <a:rect l="l" t="t" r="r" b="b"/>
              <a:pathLst>
                <a:path w="5136" h="3971" extrusionOk="0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74"/>
            <p:cNvSpPr/>
            <p:nvPr/>
          </p:nvSpPr>
          <p:spPr>
            <a:xfrm>
              <a:off x="-54159150" y="3385575"/>
              <a:ext cx="37050" cy="19725"/>
            </a:xfrm>
            <a:custGeom>
              <a:avLst/>
              <a:gdLst/>
              <a:ahLst/>
              <a:cxnLst/>
              <a:rect l="l" t="t" r="r" b="b"/>
              <a:pathLst>
                <a:path w="1482" h="789" extrusionOk="0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74"/>
            <p:cNvSpPr/>
            <p:nvPr/>
          </p:nvSpPr>
          <p:spPr>
            <a:xfrm>
              <a:off x="-54345025" y="3309975"/>
              <a:ext cx="167000" cy="207175"/>
            </a:xfrm>
            <a:custGeom>
              <a:avLst/>
              <a:gdLst/>
              <a:ahLst/>
              <a:cxnLst/>
              <a:rect l="l" t="t" r="r" b="b"/>
              <a:pathLst>
                <a:path w="6680" h="8287" extrusionOk="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74"/>
            <p:cNvSpPr/>
            <p:nvPr/>
          </p:nvSpPr>
          <p:spPr>
            <a:xfrm>
              <a:off x="-54401725" y="3424175"/>
              <a:ext cx="37825" cy="40975"/>
            </a:xfrm>
            <a:custGeom>
              <a:avLst/>
              <a:gdLst/>
              <a:ahLst/>
              <a:cxnLst/>
              <a:rect l="l" t="t" r="r" b="b"/>
              <a:pathLst>
                <a:path w="1513" h="1639" extrusionOk="0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74"/>
            <p:cNvSpPr/>
            <p:nvPr/>
          </p:nvSpPr>
          <p:spPr>
            <a:xfrm>
              <a:off x="-54159150" y="3424175"/>
              <a:ext cx="37050" cy="40975"/>
            </a:xfrm>
            <a:custGeom>
              <a:avLst/>
              <a:gdLst/>
              <a:ahLst/>
              <a:cxnLst/>
              <a:rect l="l" t="t" r="r" b="b"/>
              <a:pathLst>
                <a:path w="1482" h="1639" extrusionOk="0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55" name="Google Shape;8655;p74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8656" name="Google Shape;8656;p74"/>
            <p:cNvSpPr/>
            <p:nvPr/>
          </p:nvSpPr>
          <p:spPr>
            <a:xfrm>
              <a:off x="-54194575" y="3721900"/>
              <a:ext cx="35450" cy="19725"/>
            </a:xfrm>
            <a:custGeom>
              <a:avLst/>
              <a:gdLst/>
              <a:ahLst/>
              <a:cxnLst/>
              <a:rect l="l" t="t" r="r" b="b"/>
              <a:pathLst>
                <a:path w="1418" h="789" extrusionOk="0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74"/>
            <p:cNvSpPr/>
            <p:nvPr/>
          </p:nvSpPr>
          <p:spPr>
            <a:xfrm>
              <a:off x="-54380450" y="3590375"/>
              <a:ext cx="237075" cy="112650"/>
            </a:xfrm>
            <a:custGeom>
              <a:avLst/>
              <a:gdLst/>
              <a:ahLst/>
              <a:cxnLst/>
              <a:rect l="l" t="t" r="r" b="b"/>
              <a:pathLst>
                <a:path w="9483" h="4506" extrusionOk="0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74"/>
            <p:cNvSpPr/>
            <p:nvPr/>
          </p:nvSpPr>
          <p:spPr>
            <a:xfrm>
              <a:off x="-54363925" y="3721900"/>
              <a:ext cx="35475" cy="19725"/>
            </a:xfrm>
            <a:custGeom>
              <a:avLst/>
              <a:gdLst/>
              <a:ahLst/>
              <a:cxnLst/>
              <a:rect l="l" t="t" r="r" b="b"/>
              <a:pathLst>
                <a:path w="1419" h="789" extrusionOk="0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74"/>
            <p:cNvSpPr/>
            <p:nvPr/>
          </p:nvSpPr>
          <p:spPr>
            <a:xfrm>
              <a:off x="-54363925" y="3721900"/>
              <a:ext cx="204800" cy="186700"/>
            </a:xfrm>
            <a:custGeom>
              <a:avLst/>
              <a:gdLst/>
              <a:ahLst/>
              <a:cxnLst/>
              <a:rect l="l" t="t" r="r" b="b"/>
              <a:pathLst>
                <a:path w="8192" h="7468" extrusionOk="0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74"/>
            <p:cNvSpPr/>
            <p:nvPr/>
          </p:nvSpPr>
          <p:spPr>
            <a:xfrm>
              <a:off x="-54401725" y="37471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74"/>
            <p:cNvSpPr/>
            <p:nvPr/>
          </p:nvSpPr>
          <p:spPr>
            <a:xfrm>
              <a:off x="-54140225" y="374632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62" name="Google Shape;8662;p74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8663" name="Google Shape;8663;p74"/>
            <p:cNvSpPr/>
            <p:nvPr/>
          </p:nvSpPr>
          <p:spPr>
            <a:xfrm>
              <a:off x="-54273350" y="4036950"/>
              <a:ext cx="27600" cy="27600"/>
            </a:xfrm>
            <a:custGeom>
              <a:avLst/>
              <a:gdLst/>
              <a:ahLst/>
              <a:cxnLst/>
              <a:rect l="l" t="t" r="r" b="b"/>
              <a:pathLst>
                <a:path w="1104" h="1104" extrusionOk="0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74"/>
            <p:cNvSpPr/>
            <p:nvPr/>
          </p:nvSpPr>
          <p:spPr>
            <a:xfrm>
              <a:off x="-54383600" y="3982600"/>
              <a:ext cx="241800" cy="130775"/>
            </a:xfrm>
            <a:custGeom>
              <a:avLst/>
              <a:gdLst/>
              <a:ahLst/>
              <a:cxnLst/>
              <a:rect l="l" t="t" r="r" b="b"/>
              <a:pathLst>
                <a:path w="9672" h="5231" extrusionOk="0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74"/>
            <p:cNvSpPr/>
            <p:nvPr/>
          </p:nvSpPr>
          <p:spPr>
            <a:xfrm>
              <a:off x="-54403300" y="4122000"/>
              <a:ext cx="58300" cy="140225"/>
            </a:xfrm>
            <a:custGeom>
              <a:avLst/>
              <a:gdLst/>
              <a:ahLst/>
              <a:cxnLst/>
              <a:rect l="l" t="t" r="r" b="b"/>
              <a:pathLst>
                <a:path w="2332" h="5609" extrusionOk="0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74"/>
            <p:cNvSpPr/>
            <p:nvPr/>
          </p:nvSpPr>
          <p:spPr>
            <a:xfrm>
              <a:off x="-54346600" y="4132250"/>
              <a:ext cx="167800" cy="168575"/>
            </a:xfrm>
            <a:custGeom>
              <a:avLst/>
              <a:gdLst/>
              <a:ahLst/>
              <a:cxnLst/>
              <a:rect l="l" t="t" r="r" b="b"/>
              <a:pathLst>
                <a:path w="6712" h="6743" extrusionOk="0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74"/>
            <p:cNvSpPr/>
            <p:nvPr/>
          </p:nvSpPr>
          <p:spPr>
            <a:xfrm>
              <a:off x="-54177250" y="4122000"/>
              <a:ext cx="57500" cy="141025"/>
            </a:xfrm>
            <a:custGeom>
              <a:avLst/>
              <a:gdLst/>
              <a:ahLst/>
              <a:cxnLst/>
              <a:rect l="l" t="t" r="r" b="b"/>
              <a:pathLst>
                <a:path w="2300" h="5641" extrusionOk="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68" name="Google Shape;8668;p74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8669" name="Google Shape;8669;p74"/>
            <p:cNvSpPr/>
            <p:nvPr/>
          </p:nvSpPr>
          <p:spPr>
            <a:xfrm>
              <a:off x="-52458650" y="3194400"/>
              <a:ext cx="316625" cy="166000"/>
            </a:xfrm>
            <a:custGeom>
              <a:avLst/>
              <a:gdLst/>
              <a:ahLst/>
              <a:cxnLst/>
              <a:rect l="l" t="t" r="r" b="b"/>
              <a:pathLst>
                <a:path w="12665" h="6640" extrusionOk="0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74"/>
            <p:cNvSpPr/>
            <p:nvPr/>
          </p:nvSpPr>
          <p:spPr>
            <a:xfrm>
              <a:off x="-52379100" y="3287125"/>
              <a:ext cx="156750" cy="18925"/>
            </a:xfrm>
            <a:custGeom>
              <a:avLst/>
              <a:gdLst/>
              <a:ahLst/>
              <a:cxnLst/>
              <a:rect l="l" t="t" r="r" b="b"/>
              <a:pathLst>
                <a:path w="6270" h="757" extrusionOk="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74"/>
            <p:cNvSpPr/>
            <p:nvPr/>
          </p:nvSpPr>
          <p:spPr>
            <a:xfrm>
              <a:off x="-52383825" y="3361950"/>
              <a:ext cx="55150" cy="37050"/>
            </a:xfrm>
            <a:custGeom>
              <a:avLst/>
              <a:gdLst/>
              <a:ahLst/>
              <a:cxnLst/>
              <a:rect l="l" t="t" r="r" b="b"/>
              <a:pathLst>
                <a:path w="2206" h="1482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74"/>
            <p:cNvSpPr/>
            <p:nvPr/>
          </p:nvSpPr>
          <p:spPr>
            <a:xfrm>
              <a:off x="-52401950" y="3380075"/>
              <a:ext cx="204800" cy="131550"/>
            </a:xfrm>
            <a:custGeom>
              <a:avLst/>
              <a:gdLst/>
              <a:ahLst/>
              <a:cxnLst/>
              <a:rect l="l" t="t" r="r" b="b"/>
              <a:pathLst>
                <a:path w="8192" h="5262" extrusionOk="0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74"/>
            <p:cNvSpPr/>
            <p:nvPr/>
          </p:nvSpPr>
          <p:spPr>
            <a:xfrm>
              <a:off x="-52272000" y="3361950"/>
              <a:ext cx="55175" cy="37050"/>
            </a:xfrm>
            <a:custGeom>
              <a:avLst/>
              <a:gdLst/>
              <a:ahLst/>
              <a:cxnLst/>
              <a:rect l="l" t="t" r="r" b="b"/>
              <a:pathLst>
                <a:path w="2207" h="1482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74"/>
            <p:cNvSpPr/>
            <p:nvPr/>
          </p:nvSpPr>
          <p:spPr>
            <a:xfrm>
              <a:off x="-52402750" y="3324950"/>
              <a:ext cx="204825" cy="46475"/>
            </a:xfrm>
            <a:custGeom>
              <a:avLst/>
              <a:gdLst/>
              <a:ahLst/>
              <a:cxnLst/>
              <a:rect l="l" t="t" r="r" b="b"/>
              <a:pathLst>
                <a:path w="8193" h="1859" extrusionOk="0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74"/>
            <p:cNvSpPr/>
            <p:nvPr/>
          </p:nvSpPr>
          <p:spPr>
            <a:xfrm>
              <a:off x="-52440550" y="33493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74"/>
            <p:cNvSpPr/>
            <p:nvPr/>
          </p:nvSpPr>
          <p:spPr>
            <a:xfrm>
              <a:off x="-52179050" y="334857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77" name="Google Shape;8677;p74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8678" name="Google Shape;8678;p74"/>
            <p:cNvSpPr/>
            <p:nvPr/>
          </p:nvSpPr>
          <p:spPr>
            <a:xfrm>
              <a:off x="-52206625" y="3601400"/>
              <a:ext cx="55150" cy="55950"/>
            </a:xfrm>
            <a:custGeom>
              <a:avLst/>
              <a:gdLst/>
              <a:ahLst/>
              <a:cxnLst/>
              <a:rect l="l" t="t" r="r" b="b"/>
              <a:pathLst>
                <a:path w="2206" h="2238" extrusionOk="0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74"/>
            <p:cNvSpPr/>
            <p:nvPr/>
          </p:nvSpPr>
          <p:spPr>
            <a:xfrm>
              <a:off x="-52271200" y="3601700"/>
              <a:ext cx="29950" cy="11525"/>
            </a:xfrm>
            <a:custGeom>
              <a:avLst/>
              <a:gdLst/>
              <a:ahLst/>
              <a:cxnLst/>
              <a:rect l="l" t="t" r="r" b="b"/>
              <a:pathLst>
                <a:path w="1198" h="461" extrusionOk="0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74"/>
            <p:cNvSpPr/>
            <p:nvPr/>
          </p:nvSpPr>
          <p:spPr>
            <a:xfrm>
              <a:off x="-52225525" y="3584850"/>
              <a:ext cx="30750" cy="44925"/>
            </a:xfrm>
            <a:custGeom>
              <a:avLst/>
              <a:gdLst/>
              <a:ahLst/>
              <a:cxnLst/>
              <a:rect l="l" t="t" r="r" b="b"/>
              <a:pathLst>
                <a:path w="1230" h="1797" extrusionOk="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74"/>
            <p:cNvSpPr/>
            <p:nvPr/>
          </p:nvSpPr>
          <p:spPr>
            <a:xfrm>
              <a:off x="-52412200" y="3694325"/>
              <a:ext cx="205600" cy="208525"/>
            </a:xfrm>
            <a:custGeom>
              <a:avLst/>
              <a:gdLst/>
              <a:ahLst/>
              <a:cxnLst/>
              <a:rect l="l" t="t" r="r" b="b"/>
              <a:pathLst>
                <a:path w="8224" h="8341" extrusionOk="0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74"/>
            <p:cNvSpPr/>
            <p:nvPr/>
          </p:nvSpPr>
          <p:spPr>
            <a:xfrm>
              <a:off x="-52430300" y="3619500"/>
              <a:ext cx="219775" cy="92975"/>
            </a:xfrm>
            <a:custGeom>
              <a:avLst/>
              <a:gdLst/>
              <a:ahLst/>
              <a:cxnLst/>
              <a:rect l="l" t="t" r="r" b="b"/>
              <a:pathLst>
                <a:path w="8791" h="3719" extrusionOk="0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74"/>
            <p:cNvSpPr/>
            <p:nvPr/>
          </p:nvSpPr>
          <p:spPr>
            <a:xfrm>
              <a:off x="-52192450" y="3666775"/>
              <a:ext cx="42550" cy="120525"/>
            </a:xfrm>
            <a:custGeom>
              <a:avLst/>
              <a:gdLst/>
              <a:ahLst/>
              <a:cxnLst/>
              <a:rect l="l" t="t" r="r" b="b"/>
              <a:pathLst>
                <a:path w="1702" h="4821" extrusionOk="0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74"/>
            <p:cNvSpPr/>
            <p:nvPr/>
          </p:nvSpPr>
          <p:spPr>
            <a:xfrm>
              <a:off x="-52450000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85" name="Google Shape;8685;p74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8686" name="Google Shape;8686;p74"/>
            <p:cNvSpPr/>
            <p:nvPr/>
          </p:nvSpPr>
          <p:spPr>
            <a:xfrm>
              <a:off x="-52403525" y="4052700"/>
              <a:ext cx="76425" cy="18150"/>
            </a:xfrm>
            <a:custGeom>
              <a:avLst/>
              <a:gdLst/>
              <a:ahLst/>
              <a:cxnLst/>
              <a:rect l="l" t="t" r="r" b="b"/>
              <a:pathLst>
                <a:path w="3057" h="726" extrusionOk="0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74"/>
            <p:cNvSpPr/>
            <p:nvPr/>
          </p:nvSpPr>
          <p:spPr>
            <a:xfrm>
              <a:off x="-52357850" y="4088925"/>
              <a:ext cx="168575" cy="33075"/>
            </a:xfrm>
            <a:custGeom>
              <a:avLst/>
              <a:gdLst/>
              <a:ahLst/>
              <a:cxnLst/>
              <a:rect l="l" t="t" r="r" b="b"/>
              <a:pathLst>
                <a:path w="6743" h="1323" extrusionOk="0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74"/>
            <p:cNvSpPr/>
            <p:nvPr/>
          </p:nvSpPr>
          <p:spPr>
            <a:xfrm>
              <a:off x="-52309000" y="40519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74"/>
            <p:cNvSpPr/>
            <p:nvPr/>
          </p:nvSpPr>
          <p:spPr>
            <a:xfrm>
              <a:off x="-52402750" y="3977875"/>
              <a:ext cx="204825" cy="55950"/>
            </a:xfrm>
            <a:custGeom>
              <a:avLst/>
              <a:gdLst/>
              <a:ahLst/>
              <a:cxnLst/>
              <a:rect l="l" t="t" r="r" b="b"/>
              <a:pathLst>
                <a:path w="8193" h="2238" extrusionOk="0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74"/>
            <p:cNvSpPr/>
            <p:nvPr/>
          </p:nvSpPr>
          <p:spPr>
            <a:xfrm>
              <a:off x="-52275150" y="4052700"/>
              <a:ext cx="77225" cy="17350"/>
            </a:xfrm>
            <a:custGeom>
              <a:avLst/>
              <a:gdLst/>
              <a:ahLst/>
              <a:cxnLst/>
              <a:rect l="l" t="t" r="r" b="b"/>
              <a:pathLst>
                <a:path w="3089" h="694" extrusionOk="0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74"/>
            <p:cNvSpPr/>
            <p:nvPr/>
          </p:nvSpPr>
          <p:spPr>
            <a:xfrm>
              <a:off x="-52403525" y="4089725"/>
              <a:ext cx="204800" cy="205600"/>
            </a:xfrm>
            <a:custGeom>
              <a:avLst/>
              <a:gdLst/>
              <a:ahLst/>
              <a:cxnLst/>
              <a:rect l="l" t="t" r="r" b="b"/>
              <a:pathLst>
                <a:path w="8192" h="8224" extrusionOk="0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74"/>
            <p:cNvSpPr/>
            <p:nvPr/>
          </p:nvSpPr>
          <p:spPr>
            <a:xfrm>
              <a:off x="-52179050" y="4132250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74"/>
            <p:cNvSpPr/>
            <p:nvPr/>
          </p:nvSpPr>
          <p:spPr>
            <a:xfrm>
              <a:off x="-5244055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94" name="Google Shape;8694;p74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8695" name="Google Shape;8695;p74"/>
            <p:cNvSpPr/>
            <p:nvPr/>
          </p:nvSpPr>
          <p:spPr>
            <a:xfrm>
              <a:off x="-51497750" y="3832175"/>
              <a:ext cx="26000" cy="13200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74"/>
            <p:cNvSpPr/>
            <p:nvPr/>
          </p:nvSpPr>
          <p:spPr>
            <a:xfrm>
              <a:off x="-51574150" y="3809300"/>
              <a:ext cx="78000" cy="26550"/>
            </a:xfrm>
            <a:custGeom>
              <a:avLst/>
              <a:gdLst/>
              <a:ahLst/>
              <a:cxnLst/>
              <a:rect l="l" t="t" r="r" b="b"/>
              <a:pathLst>
                <a:path w="3120" h="1062" extrusionOk="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74"/>
            <p:cNvSpPr/>
            <p:nvPr/>
          </p:nvSpPr>
          <p:spPr>
            <a:xfrm>
              <a:off x="-51579675" y="3837675"/>
              <a:ext cx="190625" cy="66200"/>
            </a:xfrm>
            <a:custGeom>
              <a:avLst/>
              <a:gdLst/>
              <a:ahLst/>
              <a:cxnLst/>
              <a:rect l="l" t="t" r="r" b="b"/>
              <a:pathLst>
                <a:path w="7625" h="2648" extrusionOk="0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74"/>
            <p:cNvSpPr/>
            <p:nvPr/>
          </p:nvSpPr>
          <p:spPr>
            <a:xfrm>
              <a:off x="-51473350" y="3809250"/>
              <a:ext cx="78000" cy="26500"/>
            </a:xfrm>
            <a:custGeom>
              <a:avLst/>
              <a:gdLst/>
              <a:ahLst/>
              <a:cxnLst/>
              <a:rect l="l" t="t" r="r" b="b"/>
              <a:pathLst>
                <a:path w="3120" h="1060" extrusionOk="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74"/>
            <p:cNvSpPr/>
            <p:nvPr/>
          </p:nvSpPr>
          <p:spPr>
            <a:xfrm>
              <a:off x="-51598575" y="3584850"/>
              <a:ext cx="226850" cy="111875"/>
            </a:xfrm>
            <a:custGeom>
              <a:avLst/>
              <a:gdLst/>
              <a:ahLst/>
              <a:cxnLst/>
              <a:rect l="l" t="t" r="r" b="b"/>
              <a:pathLst>
                <a:path w="9074" h="4475" extrusionOk="0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74"/>
            <p:cNvSpPr/>
            <p:nvPr/>
          </p:nvSpPr>
          <p:spPr>
            <a:xfrm>
              <a:off x="-51623775" y="370377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74"/>
            <p:cNvSpPr/>
            <p:nvPr/>
          </p:nvSpPr>
          <p:spPr>
            <a:xfrm>
              <a:off x="-51363075" y="37030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74"/>
            <p:cNvSpPr/>
            <p:nvPr/>
          </p:nvSpPr>
          <p:spPr>
            <a:xfrm>
              <a:off x="-51586750" y="3716375"/>
              <a:ext cx="207150" cy="89775"/>
            </a:xfrm>
            <a:custGeom>
              <a:avLst/>
              <a:gdLst/>
              <a:ahLst/>
              <a:cxnLst/>
              <a:rect l="l" t="t" r="r" b="b"/>
              <a:pathLst>
                <a:path w="8286" h="3591" extrusionOk="0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74"/>
            <p:cNvSpPr/>
            <p:nvPr/>
          </p:nvSpPr>
          <p:spPr>
            <a:xfrm>
              <a:off x="-51497750" y="3666775"/>
              <a:ext cx="26000" cy="26800"/>
            </a:xfrm>
            <a:custGeom>
              <a:avLst/>
              <a:gdLst/>
              <a:ahLst/>
              <a:cxnLst/>
              <a:rect l="l" t="t" r="r" b="b"/>
              <a:pathLst>
                <a:path w="1040" h="1072" extrusionOk="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8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8" name="Google Shape;8708;p75"/>
          <p:cNvSpPr txBox="1">
            <a:spLocks noGrp="1"/>
          </p:cNvSpPr>
          <p:nvPr>
            <p:ph type="title" idx="4294967295"/>
          </p:nvPr>
        </p:nvSpPr>
        <p:spPr>
          <a:xfrm>
            <a:off x="0" y="944563"/>
            <a:ext cx="3482975" cy="4810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09" name="Google Shape;8709;p75"/>
          <p:cNvSpPr txBox="1">
            <a:spLocks noGrp="1"/>
          </p:cNvSpPr>
          <p:nvPr>
            <p:ph type="title" idx="4294967295"/>
          </p:nvPr>
        </p:nvSpPr>
        <p:spPr>
          <a:xfrm>
            <a:off x="5661025" y="944563"/>
            <a:ext cx="3482975" cy="4810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10" name="Google Shape;8710;p75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8711" name="Google Shape;8711;p75"/>
            <p:cNvSpPr/>
            <p:nvPr/>
          </p:nvSpPr>
          <p:spPr>
            <a:xfrm>
              <a:off x="-50388775" y="32272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75"/>
            <p:cNvSpPr/>
            <p:nvPr/>
          </p:nvSpPr>
          <p:spPr>
            <a:xfrm>
              <a:off x="-50469125" y="3290275"/>
              <a:ext cx="233150" cy="194725"/>
            </a:xfrm>
            <a:custGeom>
              <a:avLst/>
              <a:gdLst/>
              <a:ahLst/>
              <a:cxnLst/>
              <a:rect l="l" t="t" r="r" b="b"/>
              <a:pathLst>
                <a:path w="9326" h="7789" extrusionOk="0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75"/>
            <p:cNvSpPr/>
            <p:nvPr/>
          </p:nvSpPr>
          <p:spPr>
            <a:xfrm>
              <a:off x="-50379325" y="3183175"/>
              <a:ext cx="52775" cy="34675"/>
            </a:xfrm>
            <a:custGeom>
              <a:avLst/>
              <a:gdLst/>
              <a:ahLst/>
              <a:cxnLst/>
              <a:rect l="l" t="t" r="r" b="b"/>
              <a:pathLst>
                <a:path w="2111" h="1387" extrusionOk="0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14" name="Google Shape;8714;p75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8715" name="Google Shape;8715;p75"/>
            <p:cNvSpPr/>
            <p:nvPr/>
          </p:nvSpPr>
          <p:spPr>
            <a:xfrm>
              <a:off x="-50504575" y="3550975"/>
              <a:ext cx="300900" cy="176475"/>
            </a:xfrm>
            <a:custGeom>
              <a:avLst/>
              <a:gdLst/>
              <a:ahLst/>
              <a:cxnLst/>
              <a:rect l="l" t="t" r="r" b="b"/>
              <a:pathLst>
                <a:path w="12036" h="7059" extrusionOk="0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75"/>
            <p:cNvSpPr/>
            <p:nvPr/>
          </p:nvSpPr>
          <p:spPr>
            <a:xfrm>
              <a:off x="-50432100" y="3622650"/>
              <a:ext cx="157550" cy="175675"/>
            </a:xfrm>
            <a:custGeom>
              <a:avLst/>
              <a:gdLst/>
              <a:ahLst/>
              <a:cxnLst/>
              <a:rect l="l" t="t" r="r" b="b"/>
              <a:pathLst>
                <a:path w="6302" h="7027" extrusionOk="0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75"/>
            <p:cNvSpPr/>
            <p:nvPr/>
          </p:nvSpPr>
          <p:spPr>
            <a:xfrm>
              <a:off x="-50414775" y="3815625"/>
              <a:ext cx="122900" cy="35475"/>
            </a:xfrm>
            <a:custGeom>
              <a:avLst/>
              <a:gdLst/>
              <a:ahLst/>
              <a:cxnLst/>
              <a:rect l="l" t="t" r="r" b="b"/>
              <a:pathLst>
                <a:path w="4916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75"/>
            <p:cNvSpPr/>
            <p:nvPr/>
          </p:nvSpPr>
          <p:spPr>
            <a:xfrm>
              <a:off x="-50362000" y="3727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19" name="Google Shape;8719;p75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8720" name="Google Shape;8720;p75"/>
            <p:cNvSpPr/>
            <p:nvPr/>
          </p:nvSpPr>
          <p:spPr>
            <a:xfrm>
              <a:off x="-50432900" y="3921175"/>
              <a:ext cx="177250" cy="53575"/>
            </a:xfrm>
            <a:custGeom>
              <a:avLst/>
              <a:gdLst/>
              <a:ahLst/>
              <a:cxnLst/>
              <a:rect l="l" t="t" r="r" b="b"/>
              <a:pathLst>
                <a:path w="7090" h="2143" extrusionOk="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75"/>
            <p:cNvSpPr/>
            <p:nvPr/>
          </p:nvSpPr>
          <p:spPr>
            <a:xfrm>
              <a:off x="-50503000" y="3921175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75"/>
            <p:cNvSpPr/>
            <p:nvPr/>
          </p:nvSpPr>
          <p:spPr>
            <a:xfrm>
              <a:off x="-50237550" y="3921175"/>
              <a:ext cx="35450" cy="53575"/>
            </a:xfrm>
            <a:custGeom>
              <a:avLst/>
              <a:gdLst/>
              <a:ahLst/>
              <a:cxnLst/>
              <a:rect l="l" t="t" r="r" b="b"/>
              <a:pathLst>
                <a:path w="1418" h="2143" extrusionOk="0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75"/>
            <p:cNvSpPr/>
            <p:nvPr/>
          </p:nvSpPr>
          <p:spPr>
            <a:xfrm>
              <a:off x="-50414775" y="4045625"/>
              <a:ext cx="159125" cy="122875"/>
            </a:xfrm>
            <a:custGeom>
              <a:avLst/>
              <a:gdLst/>
              <a:ahLst/>
              <a:cxnLst/>
              <a:rect l="l" t="t" r="r" b="b"/>
              <a:pathLst>
                <a:path w="6365" h="4915" extrusionOk="0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75"/>
            <p:cNvSpPr/>
            <p:nvPr/>
          </p:nvSpPr>
          <p:spPr>
            <a:xfrm>
              <a:off x="-50503000" y="3992050"/>
              <a:ext cx="300900" cy="228450"/>
            </a:xfrm>
            <a:custGeom>
              <a:avLst/>
              <a:gdLst/>
              <a:ahLst/>
              <a:cxnLst/>
              <a:rect l="l" t="t" r="r" b="b"/>
              <a:pathLst>
                <a:path w="12036" h="9138" extrusionOk="0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5" name="Google Shape;8725;p75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8726" name="Google Shape;8726;p75"/>
            <p:cNvSpPr/>
            <p:nvPr/>
          </p:nvSpPr>
          <p:spPr>
            <a:xfrm>
              <a:off x="-48630025" y="31997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75"/>
            <p:cNvSpPr/>
            <p:nvPr/>
          </p:nvSpPr>
          <p:spPr>
            <a:xfrm>
              <a:off x="-48524475" y="3306025"/>
              <a:ext cx="88225" cy="89050"/>
            </a:xfrm>
            <a:custGeom>
              <a:avLst/>
              <a:gdLst/>
              <a:ahLst/>
              <a:cxnLst/>
              <a:rect l="l" t="t" r="r" b="b"/>
              <a:pathLst>
                <a:path w="3529" h="3562" extrusionOk="0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75"/>
            <p:cNvSpPr/>
            <p:nvPr/>
          </p:nvSpPr>
          <p:spPr>
            <a:xfrm>
              <a:off x="-48489025" y="33414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9" name="Google Shape;8729;p75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8730" name="Google Shape;8730;p75"/>
            <p:cNvSpPr/>
            <p:nvPr/>
          </p:nvSpPr>
          <p:spPr>
            <a:xfrm>
              <a:off x="-48400825" y="371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75"/>
            <p:cNvSpPr/>
            <p:nvPr/>
          </p:nvSpPr>
          <p:spPr>
            <a:xfrm>
              <a:off x="-48400825" y="37817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75"/>
            <p:cNvSpPr/>
            <p:nvPr/>
          </p:nvSpPr>
          <p:spPr>
            <a:xfrm>
              <a:off x="-48488250" y="371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75"/>
            <p:cNvSpPr/>
            <p:nvPr/>
          </p:nvSpPr>
          <p:spPr>
            <a:xfrm>
              <a:off x="-48488250" y="36400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75"/>
            <p:cNvSpPr/>
            <p:nvPr/>
          </p:nvSpPr>
          <p:spPr>
            <a:xfrm>
              <a:off x="-48400825" y="36400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75"/>
            <p:cNvSpPr/>
            <p:nvPr/>
          </p:nvSpPr>
          <p:spPr>
            <a:xfrm>
              <a:off x="-48541800" y="3569100"/>
              <a:ext cx="211875" cy="300100"/>
            </a:xfrm>
            <a:custGeom>
              <a:avLst/>
              <a:gdLst/>
              <a:ahLst/>
              <a:cxnLst/>
              <a:rect l="l" t="t" r="r" b="b"/>
              <a:pathLst>
                <a:path w="8475" h="12004" extrusionOk="0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75"/>
            <p:cNvSpPr/>
            <p:nvPr/>
          </p:nvSpPr>
          <p:spPr>
            <a:xfrm>
              <a:off x="-48488250" y="37817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75"/>
            <p:cNvSpPr/>
            <p:nvPr/>
          </p:nvSpPr>
          <p:spPr>
            <a:xfrm>
              <a:off x="-48630025" y="3569900"/>
              <a:ext cx="71700" cy="87450"/>
            </a:xfrm>
            <a:custGeom>
              <a:avLst/>
              <a:gdLst/>
              <a:ahLst/>
              <a:cxnLst/>
              <a:rect l="l" t="t" r="r" b="b"/>
              <a:pathLst>
                <a:path w="2868" h="3498" extrusionOk="0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75"/>
            <p:cNvSpPr/>
            <p:nvPr/>
          </p:nvSpPr>
          <p:spPr>
            <a:xfrm>
              <a:off x="-48626875" y="3668350"/>
              <a:ext cx="64625" cy="42550"/>
            </a:xfrm>
            <a:custGeom>
              <a:avLst/>
              <a:gdLst/>
              <a:ahLst/>
              <a:cxnLst/>
              <a:rect l="l" t="t" r="r" b="b"/>
              <a:pathLst>
                <a:path w="2585" h="1702" extrusionOk="0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75"/>
            <p:cNvSpPr/>
            <p:nvPr/>
          </p:nvSpPr>
          <p:spPr>
            <a:xfrm>
              <a:off x="-48630025" y="3727425"/>
              <a:ext cx="70925" cy="141775"/>
            </a:xfrm>
            <a:custGeom>
              <a:avLst/>
              <a:gdLst/>
              <a:ahLst/>
              <a:cxnLst/>
              <a:rect l="l" t="t" r="r" b="b"/>
              <a:pathLst>
                <a:path w="2837" h="5671" extrusionOk="0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40" name="Google Shape;8740;p75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8741" name="Google Shape;8741;p75"/>
            <p:cNvSpPr/>
            <p:nvPr/>
          </p:nvSpPr>
          <p:spPr>
            <a:xfrm>
              <a:off x="-48629225" y="3938500"/>
              <a:ext cx="299300" cy="298525"/>
            </a:xfrm>
            <a:custGeom>
              <a:avLst/>
              <a:gdLst/>
              <a:ahLst/>
              <a:cxnLst/>
              <a:rect l="l" t="t" r="r" b="b"/>
              <a:pathLst>
                <a:path w="11972" h="11941" extrusionOk="0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75"/>
            <p:cNvSpPr/>
            <p:nvPr/>
          </p:nvSpPr>
          <p:spPr>
            <a:xfrm>
              <a:off x="-48496900" y="4119650"/>
              <a:ext cx="35450" cy="47275"/>
            </a:xfrm>
            <a:custGeom>
              <a:avLst/>
              <a:gdLst/>
              <a:ahLst/>
              <a:cxnLst/>
              <a:rect l="l" t="t" r="r" b="b"/>
              <a:pathLst>
                <a:path w="1418" h="1891" extrusionOk="0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75"/>
            <p:cNvSpPr/>
            <p:nvPr/>
          </p:nvSpPr>
          <p:spPr>
            <a:xfrm>
              <a:off x="-48495325" y="4073175"/>
              <a:ext cx="29950" cy="31325"/>
            </a:xfrm>
            <a:custGeom>
              <a:avLst/>
              <a:gdLst/>
              <a:ahLst/>
              <a:cxnLst/>
              <a:rect l="l" t="t" r="r" b="b"/>
              <a:pathLst>
                <a:path w="1198" h="1253" extrusionOk="0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75"/>
            <p:cNvSpPr/>
            <p:nvPr/>
          </p:nvSpPr>
          <p:spPr>
            <a:xfrm>
              <a:off x="-48559125" y="4009375"/>
              <a:ext cx="159900" cy="149675"/>
            </a:xfrm>
            <a:custGeom>
              <a:avLst/>
              <a:gdLst/>
              <a:ahLst/>
              <a:cxnLst/>
              <a:rect l="l" t="t" r="r" b="b"/>
              <a:pathLst>
                <a:path w="6396" h="5987" extrusionOk="0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45" name="Google Shape;8745;p75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8746" name="Google Shape;8746;p75"/>
            <p:cNvSpPr/>
            <p:nvPr/>
          </p:nvSpPr>
          <p:spPr>
            <a:xfrm>
              <a:off x="-46762575" y="3393475"/>
              <a:ext cx="263100" cy="106350"/>
            </a:xfrm>
            <a:custGeom>
              <a:avLst/>
              <a:gdLst/>
              <a:ahLst/>
              <a:cxnLst/>
              <a:rect l="l" t="t" r="r" b="b"/>
              <a:pathLst>
                <a:path w="10524" h="4254" extrusionOk="0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75"/>
            <p:cNvSpPr/>
            <p:nvPr/>
          </p:nvSpPr>
          <p:spPr>
            <a:xfrm>
              <a:off x="-46743650" y="3200500"/>
              <a:ext cx="228425" cy="176450"/>
            </a:xfrm>
            <a:custGeom>
              <a:avLst/>
              <a:gdLst/>
              <a:ahLst/>
              <a:cxnLst/>
              <a:rect l="l" t="t" r="r" b="b"/>
              <a:pathLst>
                <a:path w="9137" h="7058" extrusionOk="0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75"/>
            <p:cNvSpPr/>
            <p:nvPr/>
          </p:nvSpPr>
          <p:spPr>
            <a:xfrm>
              <a:off x="-46638125" y="32895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75"/>
            <p:cNvSpPr/>
            <p:nvPr/>
          </p:nvSpPr>
          <p:spPr>
            <a:xfrm>
              <a:off x="-46696400" y="3345425"/>
              <a:ext cx="63025" cy="31525"/>
            </a:xfrm>
            <a:custGeom>
              <a:avLst/>
              <a:gdLst/>
              <a:ahLst/>
              <a:cxnLst/>
              <a:rect l="l" t="t" r="r" b="b"/>
              <a:pathLst>
                <a:path w="2521" h="1261" extrusionOk="0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75"/>
            <p:cNvSpPr/>
            <p:nvPr/>
          </p:nvSpPr>
          <p:spPr>
            <a:xfrm>
              <a:off x="-46616850" y="3345425"/>
              <a:ext cx="53575" cy="31525"/>
            </a:xfrm>
            <a:custGeom>
              <a:avLst/>
              <a:gdLst/>
              <a:ahLst/>
              <a:cxnLst/>
              <a:rect l="l" t="t" r="r" b="b"/>
              <a:pathLst>
                <a:path w="2143" h="1261" extrusionOk="0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51" name="Google Shape;8751;p75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8752" name="Google Shape;8752;p75"/>
            <p:cNvSpPr/>
            <p:nvPr/>
          </p:nvSpPr>
          <p:spPr>
            <a:xfrm>
              <a:off x="-46746025" y="3588000"/>
              <a:ext cx="230800" cy="263875"/>
            </a:xfrm>
            <a:custGeom>
              <a:avLst/>
              <a:gdLst/>
              <a:ahLst/>
              <a:cxnLst/>
              <a:rect l="l" t="t" r="r" b="b"/>
              <a:pathLst>
                <a:path w="9232" h="10555" extrusionOk="0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75"/>
            <p:cNvSpPr/>
            <p:nvPr/>
          </p:nvSpPr>
          <p:spPr>
            <a:xfrm>
              <a:off x="-46674350" y="3710075"/>
              <a:ext cx="91400" cy="122900"/>
            </a:xfrm>
            <a:custGeom>
              <a:avLst/>
              <a:gdLst/>
              <a:ahLst/>
              <a:cxnLst/>
              <a:rect l="l" t="t" r="r" b="b"/>
              <a:pathLst>
                <a:path w="3656" h="4916" extrusionOk="0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75"/>
            <p:cNvSpPr/>
            <p:nvPr/>
          </p:nvSpPr>
          <p:spPr>
            <a:xfrm>
              <a:off x="-46779900" y="3754200"/>
              <a:ext cx="17350" cy="70125"/>
            </a:xfrm>
            <a:custGeom>
              <a:avLst/>
              <a:gdLst/>
              <a:ahLst/>
              <a:cxnLst/>
              <a:rect l="l" t="t" r="r" b="b"/>
              <a:pathLst>
                <a:path w="694" h="2805" extrusionOk="0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75"/>
            <p:cNvSpPr/>
            <p:nvPr/>
          </p:nvSpPr>
          <p:spPr>
            <a:xfrm>
              <a:off x="-46497925" y="3754200"/>
              <a:ext cx="18150" cy="70125"/>
            </a:xfrm>
            <a:custGeom>
              <a:avLst/>
              <a:gdLst/>
              <a:ahLst/>
              <a:cxnLst/>
              <a:rect l="l" t="t" r="r" b="b"/>
              <a:pathLst>
                <a:path w="726" h="2805" extrusionOk="0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56" name="Google Shape;8756;p75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8757" name="Google Shape;8757;p75"/>
            <p:cNvSpPr/>
            <p:nvPr/>
          </p:nvSpPr>
          <p:spPr>
            <a:xfrm>
              <a:off x="-46656225" y="4061375"/>
              <a:ext cx="53575" cy="52775"/>
            </a:xfrm>
            <a:custGeom>
              <a:avLst/>
              <a:gdLst/>
              <a:ahLst/>
              <a:cxnLst/>
              <a:rect l="l" t="t" r="r" b="b"/>
              <a:pathLst>
                <a:path w="2143" h="2111" extrusionOk="0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75"/>
            <p:cNvSpPr/>
            <p:nvPr/>
          </p:nvSpPr>
          <p:spPr>
            <a:xfrm>
              <a:off x="-46779100" y="3938500"/>
              <a:ext cx="299325" cy="298525"/>
            </a:xfrm>
            <a:custGeom>
              <a:avLst/>
              <a:gdLst/>
              <a:ahLst/>
              <a:cxnLst/>
              <a:rect l="l" t="t" r="r" b="b"/>
              <a:pathLst>
                <a:path w="11973" h="11941" extrusionOk="0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59" name="Google Shape;8759;p75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8760" name="Google Shape;8760;p75"/>
            <p:cNvSpPr/>
            <p:nvPr/>
          </p:nvSpPr>
          <p:spPr>
            <a:xfrm>
              <a:off x="-44747025" y="3365100"/>
              <a:ext cx="122875" cy="87450"/>
            </a:xfrm>
            <a:custGeom>
              <a:avLst/>
              <a:gdLst/>
              <a:ahLst/>
              <a:cxnLst/>
              <a:rect l="l" t="t" r="r" b="b"/>
              <a:pathLst>
                <a:path w="491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75"/>
            <p:cNvSpPr/>
            <p:nvPr/>
          </p:nvSpPr>
          <p:spPr>
            <a:xfrm>
              <a:off x="-44747025" y="3470650"/>
              <a:ext cx="122875" cy="35475"/>
            </a:xfrm>
            <a:custGeom>
              <a:avLst/>
              <a:gdLst/>
              <a:ahLst/>
              <a:cxnLst/>
              <a:rect l="l" t="t" r="r" b="b"/>
              <a:pathLst>
                <a:path w="4915" h="1419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75"/>
            <p:cNvSpPr/>
            <p:nvPr/>
          </p:nvSpPr>
          <p:spPr>
            <a:xfrm>
              <a:off x="-44747025" y="3313125"/>
              <a:ext cx="122875" cy="35475"/>
            </a:xfrm>
            <a:custGeom>
              <a:avLst/>
              <a:gdLst/>
              <a:ahLst/>
              <a:cxnLst/>
              <a:rect l="l" t="t" r="r" b="b"/>
              <a:pathLst>
                <a:path w="4915" h="141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75"/>
            <p:cNvSpPr/>
            <p:nvPr/>
          </p:nvSpPr>
          <p:spPr>
            <a:xfrm>
              <a:off x="-44924250" y="3384000"/>
              <a:ext cx="159125" cy="69350"/>
            </a:xfrm>
            <a:custGeom>
              <a:avLst/>
              <a:gdLst/>
              <a:ahLst/>
              <a:cxnLst/>
              <a:rect l="l" t="t" r="r" b="b"/>
              <a:pathLst>
                <a:path w="6365" h="2774" extrusionOk="0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75"/>
            <p:cNvSpPr/>
            <p:nvPr/>
          </p:nvSpPr>
          <p:spPr>
            <a:xfrm>
              <a:off x="-44924250" y="3206000"/>
              <a:ext cx="264675" cy="159125"/>
            </a:xfrm>
            <a:custGeom>
              <a:avLst/>
              <a:gdLst/>
              <a:ahLst/>
              <a:cxnLst/>
              <a:rect l="l" t="t" r="r" b="b"/>
              <a:pathLst>
                <a:path w="10587" h="6365" extrusionOk="0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65" name="Google Shape;8765;p75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8766" name="Google Shape;8766;p75"/>
            <p:cNvSpPr/>
            <p:nvPr/>
          </p:nvSpPr>
          <p:spPr>
            <a:xfrm>
              <a:off x="-50134375" y="3270600"/>
              <a:ext cx="87450" cy="53575"/>
            </a:xfrm>
            <a:custGeom>
              <a:avLst/>
              <a:gdLst/>
              <a:ahLst/>
              <a:cxnLst/>
              <a:rect l="l" t="t" r="r" b="b"/>
              <a:pathLst>
                <a:path w="3498" h="2143" extrusionOk="0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75"/>
            <p:cNvSpPr/>
            <p:nvPr/>
          </p:nvSpPr>
          <p:spPr>
            <a:xfrm>
              <a:off x="-50134375" y="3340700"/>
              <a:ext cx="87450" cy="54375"/>
            </a:xfrm>
            <a:custGeom>
              <a:avLst/>
              <a:gdLst/>
              <a:ahLst/>
              <a:cxnLst/>
              <a:rect l="l" t="t" r="r" b="b"/>
              <a:pathLst>
                <a:path w="3498" h="2175" extrusionOk="0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75"/>
            <p:cNvSpPr/>
            <p:nvPr/>
          </p:nvSpPr>
          <p:spPr>
            <a:xfrm>
              <a:off x="-50134375" y="3183175"/>
              <a:ext cx="87450" cy="70125"/>
            </a:xfrm>
            <a:custGeom>
              <a:avLst/>
              <a:gdLst/>
              <a:ahLst/>
              <a:cxnLst/>
              <a:rect l="l" t="t" r="r" b="b"/>
              <a:pathLst>
                <a:path w="3498" h="280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75"/>
            <p:cNvSpPr/>
            <p:nvPr/>
          </p:nvSpPr>
          <p:spPr>
            <a:xfrm>
              <a:off x="-50028050" y="3363525"/>
              <a:ext cx="37050" cy="75650"/>
            </a:xfrm>
            <a:custGeom>
              <a:avLst/>
              <a:gdLst/>
              <a:ahLst/>
              <a:cxnLst/>
              <a:rect l="l" t="t" r="r" b="b"/>
              <a:pathLst>
                <a:path w="1482" h="3026" extrusionOk="0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75"/>
            <p:cNvSpPr/>
            <p:nvPr/>
          </p:nvSpPr>
          <p:spPr>
            <a:xfrm>
              <a:off x="-50028050" y="3287125"/>
              <a:ext cx="88225" cy="101625"/>
            </a:xfrm>
            <a:custGeom>
              <a:avLst/>
              <a:gdLst/>
              <a:ahLst/>
              <a:cxnLst/>
              <a:rect l="l" t="t" r="r" b="b"/>
              <a:pathLst>
                <a:path w="3529" h="4065" extrusionOk="0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75"/>
            <p:cNvSpPr/>
            <p:nvPr/>
          </p:nvSpPr>
          <p:spPr>
            <a:xfrm>
              <a:off x="-49988675" y="3225700"/>
              <a:ext cx="111875" cy="111875"/>
            </a:xfrm>
            <a:custGeom>
              <a:avLst/>
              <a:gdLst/>
              <a:ahLst/>
              <a:cxnLst/>
              <a:rect l="l" t="t" r="r" b="b"/>
              <a:pathLst>
                <a:path w="4475" h="4475" extrusionOk="0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75"/>
            <p:cNvSpPr/>
            <p:nvPr/>
          </p:nvSpPr>
          <p:spPr>
            <a:xfrm>
              <a:off x="-50134375" y="3395050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75"/>
            <p:cNvSpPr/>
            <p:nvPr/>
          </p:nvSpPr>
          <p:spPr>
            <a:xfrm>
              <a:off x="-50045375" y="342890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75"/>
            <p:cNvSpPr/>
            <p:nvPr/>
          </p:nvSpPr>
          <p:spPr>
            <a:xfrm>
              <a:off x="-49975275" y="3395050"/>
              <a:ext cx="52775" cy="87450"/>
            </a:xfrm>
            <a:custGeom>
              <a:avLst/>
              <a:gdLst/>
              <a:ahLst/>
              <a:cxnLst/>
              <a:rect l="l" t="t" r="r" b="b"/>
              <a:pathLst>
                <a:path w="2111" h="3498" extrusionOk="0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75"/>
            <p:cNvSpPr/>
            <p:nvPr/>
          </p:nvSpPr>
          <p:spPr>
            <a:xfrm>
              <a:off x="-49905175" y="3395050"/>
              <a:ext cx="70900" cy="87450"/>
            </a:xfrm>
            <a:custGeom>
              <a:avLst/>
              <a:gdLst/>
              <a:ahLst/>
              <a:cxnLst/>
              <a:rect l="l" t="t" r="r" b="b"/>
              <a:pathLst>
                <a:path w="2836" h="3498" extrusionOk="0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76" name="Google Shape;8776;p75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8777" name="Google Shape;8777;p75"/>
            <p:cNvSpPr/>
            <p:nvPr/>
          </p:nvSpPr>
          <p:spPr>
            <a:xfrm>
              <a:off x="-50134375" y="35509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75"/>
            <p:cNvSpPr/>
            <p:nvPr/>
          </p:nvSpPr>
          <p:spPr>
            <a:xfrm>
              <a:off x="-50054825" y="3603750"/>
              <a:ext cx="141800" cy="194575"/>
            </a:xfrm>
            <a:custGeom>
              <a:avLst/>
              <a:gdLst/>
              <a:ahLst/>
              <a:cxnLst/>
              <a:rect l="l" t="t" r="r" b="b"/>
              <a:pathLst>
                <a:path w="5672" h="7783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79" name="Google Shape;8779;p75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8780" name="Google Shape;8780;p75"/>
            <p:cNvSpPr/>
            <p:nvPr/>
          </p:nvSpPr>
          <p:spPr>
            <a:xfrm>
              <a:off x="-49985525" y="3920575"/>
              <a:ext cx="151250" cy="151850"/>
            </a:xfrm>
            <a:custGeom>
              <a:avLst/>
              <a:gdLst/>
              <a:ahLst/>
              <a:cxnLst/>
              <a:rect l="l" t="t" r="r" b="b"/>
              <a:pathLst>
                <a:path w="6050" h="6074" extrusionOk="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75"/>
            <p:cNvSpPr/>
            <p:nvPr/>
          </p:nvSpPr>
          <p:spPr>
            <a:xfrm>
              <a:off x="-50134375" y="4069250"/>
              <a:ext cx="151250" cy="151250"/>
            </a:xfrm>
            <a:custGeom>
              <a:avLst/>
              <a:gdLst/>
              <a:ahLst/>
              <a:cxnLst/>
              <a:rect l="l" t="t" r="r" b="b"/>
              <a:pathLst>
                <a:path w="6050" h="6050" extrusionOk="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75"/>
            <p:cNvSpPr/>
            <p:nvPr/>
          </p:nvSpPr>
          <p:spPr>
            <a:xfrm>
              <a:off x="-50090275" y="3964500"/>
              <a:ext cx="211100" cy="211100"/>
            </a:xfrm>
            <a:custGeom>
              <a:avLst/>
              <a:gdLst/>
              <a:ahLst/>
              <a:cxnLst/>
              <a:rect l="l" t="t" r="r" b="b"/>
              <a:pathLst>
                <a:path w="8444" h="8444" extrusionOk="0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83" name="Google Shape;8783;p75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8784" name="Google Shape;8784;p75"/>
            <p:cNvSpPr/>
            <p:nvPr/>
          </p:nvSpPr>
          <p:spPr>
            <a:xfrm>
              <a:off x="-48191325" y="32887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75"/>
            <p:cNvSpPr/>
            <p:nvPr/>
          </p:nvSpPr>
          <p:spPr>
            <a:xfrm>
              <a:off x="-48155875" y="33241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75"/>
            <p:cNvSpPr/>
            <p:nvPr/>
          </p:nvSpPr>
          <p:spPr>
            <a:xfrm>
              <a:off x="-48085775" y="3206000"/>
              <a:ext cx="47275" cy="47300"/>
            </a:xfrm>
            <a:custGeom>
              <a:avLst/>
              <a:gdLst/>
              <a:ahLst/>
              <a:cxnLst/>
              <a:rect l="l" t="t" r="r" b="b"/>
              <a:pathLst>
                <a:path w="1891" h="1892" extrusionOk="0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75"/>
            <p:cNvSpPr/>
            <p:nvPr/>
          </p:nvSpPr>
          <p:spPr>
            <a:xfrm>
              <a:off x="-48262200" y="3200500"/>
              <a:ext cx="228425" cy="300100"/>
            </a:xfrm>
            <a:custGeom>
              <a:avLst/>
              <a:gdLst/>
              <a:ahLst/>
              <a:cxnLst/>
              <a:rect l="l" t="t" r="r" b="b"/>
              <a:pathLst>
                <a:path w="9137" h="12004" extrusionOk="0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75"/>
            <p:cNvSpPr/>
            <p:nvPr/>
          </p:nvSpPr>
          <p:spPr>
            <a:xfrm>
              <a:off x="-48155075" y="3322575"/>
              <a:ext cx="52775" cy="53575"/>
            </a:xfrm>
            <a:custGeom>
              <a:avLst/>
              <a:gdLst/>
              <a:ahLst/>
              <a:cxnLst/>
              <a:rect l="l" t="t" r="r" b="b"/>
              <a:pathLst>
                <a:path w="2111" h="2143" extrusionOk="0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75"/>
            <p:cNvSpPr/>
            <p:nvPr/>
          </p:nvSpPr>
          <p:spPr>
            <a:xfrm>
              <a:off x="-48014100" y="3417100"/>
              <a:ext cx="53575" cy="18125"/>
            </a:xfrm>
            <a:custGeom>
              <a:avLst/>
              <a:gdLst/>
              <a:ahLst/>
              <a:cxnLst/>
              <a:rect l="l" t="t" r="r" b="b"/>
              <a:pathLst>
                <a:path w="2143" h="725" extrusionOk="0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75"/>
            <p:cNvSpPr/>
            <p:nvPr/>
          </p:nvSpPr>
          <p:spPr>
            <a:xfrm>
              <a:off x="-48014100" y="3289500"/>
              <a:ext cx="53575" cy="110300"/>
            </a:xfrm>
            <a:custGeom>
              <a:avLst/>
              <a:gdLst/>
              <a:ahLst/>
              <a:cxnLst/>
              <a:rect l="l" t="t" r="r" b="b"/>
              <a:pathLst>
                <a:path w="2143" h="4412" extrusionOk="0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75"/>
            <p:cNvSpPr/>
            <p:nvPr/>
          </p:nvSpPr>
          <p:spPr>
            <a:xfrm>
              <a:off x="-48014100" y="3451750"/>
              <a:ext cx="53575" cy="48075"/>
            </a:xfrm>
            <a:custGeom>
              <a:avLst/>
              <a:gdLst/>
              <a:ahLst/>
              <a:cxnLst/>
              <a:rect l="l" t="t" r="r" b="b"/>
              <a:pathLst>
                <a:path w="2143" h="1923" extrusionOk="0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75"/>
            <p:cNvSpPr/>
            <p:nvPr/>
          </p:nvSpPr>
          <p:spPr>
            <a:xfrm>
              <a:off x="-48011725" y="3220375"/>
              <a:ext cx="48050" cy="51025"/>
            </a:xfrm>
            <a:custGeom>
              <a:avLst/>
              <a:gdLst/>
              <a:ahLst/>
              <a:cxnLst/>
              <a:rect l="l" t="t" r="r" b="b"/>
              <a:pathLst>
                <a:path w="1922" h="2041" extrusionOk="0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93" name="Google Shape;8793;p75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8794" name="Google Shape;8794;p75"/>
            <p:cNvSpPr/>
            <p:nvPr/>
          </p:nvSpPr>
          <p:spPr>
            <a:xfrm>
              <a:off x="-48233050" y="3569725"/>
              <a:ext cx="252050" cy="299475"/>
            </a:xfrm>
            <a:custGeom>
              <a:avLst/>
              <a:gdLst/>
              <a:ahLst/>
              <a:cxnLst/>
              <a:rect l="l" t="t" r="r" b="b"/>
              <a:pathLst>
                <a:path w="10082" h="11979" extrusionOk="0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75"/>
            <p:cNvSpPr/>
            <p:nvPr/>
          </p:nvSpPr>
          <p:spPr>
            <a:xfrm>
              <a:off x="-48170050" y="3622650"/>
              <a:ext cx="100050" cy="103225"/>
            </a:xfrm>
            <a:custGeom>
              <a:avLst/>
              <a:gdLst/>
              <a:ahLst/>
              <a:cxnLst/>
              <a:rect l="l" t="t" r="r" b="b"/>
              <a:pathLst>
                <a:path w="4002" h="4129" extrusionOk="0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75"/>
            <p:cNvSpPr/>
            <p:nvPr/>
          </p:nvSpPr>
          <p:spPr>
            <a:xfrm>
              <a:off x="-48129100" y="36652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97" name="Google Shape;8797;p75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8798" name="Google Shape;8798;p75"/>
            <p:cNvSpPr/>
            <p:nvPr/>
          </p:nvSpPr>
          <p:spPr>
            <a:xfrm>
              <a:off x="-48207850" y="3955825"/>
              <a:ext cx="105550" cy="158325"/>
            </a:xfrm>
            <a:custGeom>
              <a:avLst/>
              <a:gdLst/>
              <a:ahLst/>
              <a:cxnLst/>
              <a:rect l="l" t="t" r="r" b="b"/>
              <a:pathLst>
                <a:path w="4222" h="6333" extrusionOk="0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75"/>
            <p:cNvSpPr/>
            <p:nvPr/>
          </p:nvSpPr>
          <p:spPr>
            <a:xfrm>
              <a:off x="-48192100" y="4184225"/>
              <a:ext cx="163850" cy="54375"/>
            </a:xfrm>
            <a:custGeom>
              <a:avLst/>
              <a:gdLst/>
              <a:ahLst/>
              <a:cxnLst/>
              <a:rect l="l" t="t" r="r" b="b"/>
              <a:pathLst>
                <a:path w="6554" h="2175" extrusionOk="0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75"/>
            <p:cNvSpPr/>
            <p:nvPr/>
          </p:nvSpPr>
          <p:spPr>
            <a:xfrm>
              <a:off x="-48216525" y="4131475"/>
              <a:ext cx="211900" cy="34675"/>
            </a:xfrm>
            <a:custGeom>
              <a:avLst/>
              <a:gdLst/>
              <a:ahLst/>
              <a:cxnLst/>
              <a:rect l="l" t="t" r="r" b="b"/>
              <a:pathLst>
                <a:path w="8476" h="1387" extrusionOk="0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75"/>
            <p:cNvSpPr/>
            <p:nvPr/>
          </p:nvSpPr>
          <p:spPr>
            <a:xfrm>
              <a:off x="-48113350" y="3936125"/>
              <a:ext cx="98475" cy="178025"/>
            </a:xfrm>
            <a:custGeom>
              <a:avLst/>
              <a:gdLst/>
              <a:ahLst/>
              <a:cxnLst/>
              <a:rect l="l" t="t" r="r" b="b"/>
              <a:pathLst>
                <a:path w="3939" h="7121" extrusionOk="0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02" name="Google Shape;8802;p75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8803" name="Google Shape;8803;p75"/>
            <p:cNvSpPr/>
            <p:nvPr/>
          </p:nvSpPr>
          <p:spPr>
            <a:xfrm>
              <a:off x="-46358500" y="3201275"/>
              <a:ext cx="37825" cy="87450"/>
            </a:xfrm>
            <a:custGeom>
              <a:avLst/>
              <a:gdLst/>
              <a:ahLst/>
              <a:cxnLst/>
              <a:rect l="l" t="t" r="r" b="b"/>
              <a:pathLst>
                <a:path w="1513" h="3498" extrusionOk="0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75"/>
            <p:cNvSpPr/>
            <p:nvPr/>
          </p:nvSpPr>
          <p:spPr>
            <a:xfrm>
              <a:off x="-46307325" y="3201275"/>
              <a:ext cx="38625" cy="88250"/>
            </a:xfrm>
            <a:custGeom>
              <a:avLst/>
              <a:gdLst/>
              <a:ahLst/>
              <a:cxnLst/>
              <a:rect l="l" t="t" r="r" b="b"/>
              <a:pathLst>
                <a:path w="1545" h="3530" extrusionOk="0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75"/>
            <p:cNvSpPr/>
            <p:nvPr/>
          </p:nvSpPr>
          <p:spPr>
            <a:xfrm>
              <a:off x="-46253750" y="3201275"/>
              <a:ext cx="38600" cy="87450"/>
            </a:xfrm>
            <a:custGeom>
              <a:avLst/>
              <a:gdLst/>
              <a:ahLst/>
              <a:cxnLst/>
              <a:rect l="l" t="t" r="r" b="b"/>
              <a:pathLst>
                <a:path w="1544" h="3498" extrusionOk="0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75"/>
            <p:cNvSpPr/>
            <p:nvPr/>
          </p:nvSpPr>
          <p:spPr>
            <a:xfrm>
              <a:off x="-46410500" y="3306025"/>
              <a:ext cx="300100" cy="141025"/>
            </a:xfrm>
            <a:custGeom>
              <a:avLst/>
              <a:gdLst/>
              <a:ahLst/>
              <a:cxnLst/>
              <a:rect l="l" t="t" r="r" b="b"/>
              <a:pathLst>
                <a:path w="12004" h="5641" extrusionOk="0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75"/>
            <p:cNvSpPr/>
            <p:nvPr/>
          </p:nvSpPr>
          <p:spPr>
            <a:xfrm>
              <a:off x="-46401050" y="3465925"/>
              <a:ext cx="226075" cy="35475"/>
            </a:xfrm>
            <a:custGeom>
              <a:avLst/>
              <a:gdLst/>
              <a:ahLst/>
              <a:cxnLst/>
              <a:rect l="l" t="t" r="r" b="b"/>
              <a:pathLst>
                <a:path w="9043" h="1419" extrusionOk="0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08" name="Google Shape;8808;p75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8809" name="Google Shape;8809;p75"/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75"/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75"/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75"/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75"/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14" name="Google Shape;8814;p75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8815" name="Google Shape;8815;p75"/>
            <p:cNvSpPr/>
            <p:nvPr/>
          </p:nvSpPr>
          <p:spPr>
            <a:xfrm>
              <a:off x="-46254550" y="3936925"/>
              <a:ext cx="152825" cy="300900"/>
            </a:xfrm>
            <a:custGeom>
              <a:avLst/>
              <a:gdLst/>
              <a:ahLst/>
              <a:cxnLst/>
              <a:rect l="l" t="t" r="r" b="b"/>
              <a:pathLst>
                <a:path w="6113" h="12036" extrusionOk="0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75"/>
            <p:cNvSpPr/>
            <p:nvPr/>
          </p:nvSpPr>
          <p:spPr>
            <a:xfrm>
              <a:off x="-46422300" y="3938500"/>
              <a:ext cx="152025" cy="300900"/>
            </a:xfrm>
            <a:custGeom>
              <a:avLst/>
              <a:gdLst/>
              <a:ahLst/>
              <a:cxnLst/>
              <a:rect l="l" t="t" r="r" b="b"/>
              <a:pathLst>
                <a:path w="6081" h="12036" extrusionOk="0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17" name="Google Shape;8817;p75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8818" name="Google Shape;8818;p75"/>
            <p:cNvSpPr/>
            <p:nvPr/>
          </p:nvSpPr>
          <p:spPr>
            <a:xfrm>
              <a:off x="-44914800" y="3560450"/>
              <a:ext cx="300900" cy="300100"/>
            </a:xfrm>
            <a:custGeom>
              <a:avLst/>
              <a:gdLst/>
              <a:ahLst/>
              <a:cxnLst/>
              <a:rect l="l" t="t" r="r" b="b"/>
              <a:pathLst>
                <a:path w="12036" h="12004" extrusionOk="0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75"/>
            <p:cNvSpPr/>
            <p:nvPr/>
          </p:nvSpPr>
          <p:spPr>
            <a:xfrm>
              <a:off x="-44861250" y="3632100"/>
              <a:ext cx="193800" cy="146525"/>
            </a:xfrm>
            <a:custGeom>
              <a:avLst/>
              <a:gdLst/>
              <a:ahLst/>
              <a:cxnLst/>
              <a:rect l="l" t="t" r="r" b="b"/>
              <a:pathLst>
                <a:path w="7752" h="5861" extrusionOk="0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75"/>
            <p:cNvSpPr/>
            <p:nvPr/>
          </p:nvSpPr>
          <p:spPr>
            <a:xfrm>
              <a:off x="-44773800" y="3675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75"/>
            <p:cNvSpPr/>
            <p:nvPr/>
          </p:nvSpPr>
          <p:spPr>
            <a:xfrm>
              <a:off x="-44750975" y="3741600"/>
              <a:ext cx="70900" cy="48050"/>
            </a:xfrm>
            <a:custGeom>
              <a:avLst/>
              <a:gdLst/>
              <a:ahLst/>
              <a:cxnLst/>
              <a:rect l="l" t="t" r="r" b="b"/>
              <a:pathLst>
                <a:path w="2836" h="1922" extrusionOk="0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75"/>
            <p:cNvSpPr/>
            <p:nvPr/>
          </p:nvSpPr>
          <p:spPr>
            <a:xfrm>
              <a:off x="-44848625" y="3740025"/>
              <a:ext cx="97675" cy="49625"/>
            </a:xfrm>
            <a:custGeom>
              <a:avLst/>
              <a:gdLst/>
              <a:ahLst/>
              <a:cxnLst/>
              <a:rect l="l" t="t" r="r" b="b"/>
              <a:pathLst>
                <a:path w="3907" h="1985" extrusionOk="0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23" name="Google Shape;8823;p75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8824" name="Google Shape;8824;p75"/>
            <p:cNvSpPr/>
            <p:nvPr/>
          </p:nvSpPr>
          <p:spPr>
            <a:xfrm>
              <a:off x="-49606675" y="3233575"/>
              <a:ext cx="70125" cy="103200"/>
            </a:xfrm>
            <a:custGeom>
              <a:avLst/>
              <a:gdLst/>
              <a:ahLst/>
              <a:cxnLst/>
              <a:rect l="l" t="t" r="r" b="b"/>
              <a:pathLst>
                <a:path w="2805" h="4128" extrusionOk="0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75"/>
            <p:cNvSpPr/>
            <p:nvPr/>
          </p:nvSpPr>
          <p:spPr>
            <a:xfrm>
              <a:off x="-496767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75"/>
            <p:cNvSpPr/>
            <p:nvPr/>
          </p:nvSpPr>
          <p:spPr>
            <a:xfrm>
              <a:off x="-49694100" y="3233575"/>
              <a:ext cx="69325" cy="103200"/>
            </a:xfrm>
            <a:custGeom>
              <a:avLst/>
              <a:gdLst/>
              <a:ahLst/>
              <a:cxnLst/>
              <a:rect l="l" t="t" r="r" b="b"/>
              <a:pathLst>
                <a:path w="2773" h="4128" extrusionOk="0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75"/>
            <p:cNvSpPr/>
            <p:nvPr/>
          </p:nvSpPr>
          <p:spPr>
            <a:xfrm>
              <a:off x="-49756325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75"/>
            <p:cNvSpPr/>
            <p:nvPr/>
          </p:nvSpPr>
          <p:spPr>
            <a:xfrm>
              <a:off x="-496066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75"/>
            <p:cNvSpPr/>
            <p:nvPr/>
          </p:nvSpPr>
          <p:spPr>
            <a:xfrm>
              <a:off x="-49595650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75"/>
            <p:cNvSpPr/>
            <p:nvPr/>
          </p:nvSpPr>
          <p:spPr>
            <a:xfrm>
              <a:off x="-497649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75"/>
            <p:cNvSpPr/>
            <p:nvPr/>
          </p:nvSpPr>
          <p:spPr>
            <a:xfrm>
              <a:off x="-495357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75"/>
            <p:cNvSpPr/>
            <p:nvPr/>
          </p:nvSpPr>
          <p:spPr>
            <a:xfrm>
              <a:off x="-49685425" y="3183375"/>
              <a:ext cx="140200" cy="69925"/>
            </a:xfrm>
            <a:custGeom>
              <a:avLst/>
              <a:gdLst/>
              <a:ahLst/>
              <a:cxnLst/>
              <a:rect l="l" t="t" r="r" b="b"/>
              <a:pathLst>
                <a:path w="5608" h="2797" extrusionOk="0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33" name="Google Shape;8833;p75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8834" name="Google Shape;8834;p75"/>
            <p:cNvSpPr/>
            <p:nvPr/>
          </p:nvSpPr>
          <p:spPr>
            <a:xfrm>
              <a:off x="-49764975" y="36573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75"/>
            <p:cNvSpPr/>
            <p:nvPr/>
          </p:nvSpPr>
          <p:spPr>
            <a:xfrm>
              <a:off x="-49763400" y="3598250"/>
              <a:ext cx="31525" cy="29950"/>
            </a:xfrm>
            <a:custGeom>
              <a:avLst/>
              <a:gdLst/>
              <a:ahLst/>
              <a:cxnLst/>
              <a:rect l="l" t="t" r="r" b="b"/>
              <a:pathLst>
                <a:path w="1261" h="1198" extrusionOk="0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75"/>
            <p:cNvSpPr/>
            <p:nvPr/>
          </p:nvSpPr>
          <p:spPr>
            <a:xfrm>
              <a:off x="-49763400" y="3703975"/>
              <a:ext cx="31525" cy="30550"/>
            </a:xfrm>
            <a:custGeom>
              <a:avLst/>
              <a:gdLst/>
              <a:ahLst/>
              <a:cxnLst/>
              <a:rect l="l" t="t" r="r" b="b"/>
              <a:pathLst>
                <a:path w="1261" h="1222" extrusionOk="0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75"/>
            <p:cNvSpPr/>
            <p:nvPr/>
          </p:nvSpPr>
          <p:spPr>
            <a:xfrm>
              <a:off x="-49501125" y="36573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75"/>
            <p:cNvSpPr/>
            <p:nvPr/>
          </p:nvSpPr>
          <p:spPr>
            <a:xfrm>
              <a:off x="-49499550" y="3598250"/>
              <a:ext cx="31525" cy="30550"/>
            </a:xfrm>
            <a:custGeom>
              <a:avLst/>
              <a:gdLst/>
              <a:ahLst/>
              <a:cxnLst/>
              <a:rect l="l" t="t" r="r" b="b"/>
              <a:pathLst>
                <a:path w="1261" h="1222" extrusionOk="0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75"/>
            <p:cNvSpPr/>
            <p:nvPr/>
          </p:nvSpPr>
          <p:spPr>
            <a:xfrm>
              <a:off x="-49499550" y="3704575"/>
              <a:ext cx="31525" cy="29950"/>
            </a:xfrm>
            <a:custGeom>
              <a:avLst/>
              <a:gdLst/>
              <a:ahLst/>
              <a:cxnLst/>
              <a:rect l="l" t="t" r="r" b="b"/>
              <a:pathLst>
                <a:path w="1261" h="1198" extrusionOk="0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75"/>
            <p:cNvSpPr/>
            <p:nvPr/>
          </p:nvSpPr>
          <p:spPr>
            <a:xfrm>
              <a:off x="-49725600" y="3551225"/>
              <a:ext cx="215050" cy="210875"/>
            </a:xfrm>
            <a:custGeom>
              <a:avLst/>
              <a:gdLst/>
              <a:ahLst/>
              <a:cxnLst/>
              <a:rect l="l" t="t" r="r" b="b"/>
              <a:pathLst>
                <a:path w="8602" h="8435" extrusionOk="0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75"/>
            <p:cNvSpPr/>
            <p:nvPr/>
          </p:nvSpPr>
          <p:spPr>
            <a:xfrm>
              <a:off x="-49633450" y="3697475"/>
              <a:ext cx="35475" cy="65400"/>
            </a:xfrm>
            <a:custGeom>
              <a:avLst/>
              <a:gdLst/>
              <a:ahLst/>
              <a:cxnLst/>
              <a:rect l="l" t="t" r="r" b="b"/>
              <a:pathLst>
                <a:path w="1419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75"/>
            <p:cNvSpPr/>
            <p:nvPr/>
          </p:nvSpPr>
          <p:spPr>
            <a:xfrm>
              <a:off x="-49676775" y="3780975"/>
              <a:ext cx="123675" cy="34675"/>
            </a:xfrm>
            <a:custGeom>
              <a:avLst/>
              <a:gdLst/>
              <a:ahLst/>
              <a:cxnLst/>
              <a:rect l="l" t="t" r="r" b="b"/>
              <a:pathLst>
                <a:path w="4947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75"/>
            <p:cNvSpPr/>
            <p:nvPr/>
          </p:nvSpPr>
          <p:spPr>
            <a:xfrm>
              <a:off x="-49630300" y="3651800"/>
              <a:ext cx="29150" cy="31325"/>
            </a:xfrm>
            <a:custGeom>
              <a:avLst/>
              <a:gdLst/>
              <a:ahLst/>
              <a:cxnLst/>
              <a:rect l="l" t="t" r="r" b="b"/>
              <a:pathLst>
                <a:path w="1166" h="1253" extrusionOk="0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75"/>
            <p:cNvSpPr/>
            <p:nvPr/>
          </p:nvSpPr>
          <p:spPr>
            <a:xfrm>
              <a:off x="-49657875" y="3833750"/>
              <a:ext cx="85100" cy="18125"/>
            </a:xfrm>
            <a:custGeom>
              <a:avLst/>
              <a:gdLst/>
              <a:ahLst/>
              <a:cxnLst/>
              <a:rect l="l" t="t" r="r" b="b"/>
              <a:pathLst>
                <a:path w="3404" h="725" extrusionOk="0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45" name="Google Shape;8845;p75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8846" name="Google Shape;8846;p75"/>
            <p:cNvSpPr/>
            <p:nvPr/>
          </p:nvSpPr>
          <p:spPr>
            <a:xfrm>
              <a:off x="-49764975" y="3920175"/>
              <a:ext cx="228425" cy="89225"/>
            </a:xfrm>
            <a:custGeom>
              <a:avLst/>
              <a:gdLst/>
              <a:ahLst/>
              <a:cxnLst/>
              <a:rect l="l" t="t" r="r" b="b"/>
              <a:pathLst>
                <a:path w="9137" h="3569" extrusionOk="0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75"/>
            <p:cNvSpPr/>
            <p:nvPr/>
          </p:nvSpPr>
          <p:spPr>
            <a:xfrm>
              <a:off x="-49764975" y="3998350"/>
              <a:ext cx="141775" cy="115800"/>
            </a:xfrm>
            <a:custGeom>
              <a:avLst/>
              <a:gdLst/>
              <a:ahLst/>
              <a:cxnLst/>
              <a:rect l="l" t="t" r="r" b="b"/>
              <a:pathLst>
                <a:path w="5671" h="4632" extrusionOk="0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75"/>
            <p:cNvSpPr/>
            <p:nvPr/>
          </p:nvSpPr>
          <p:spPr>
            <a:xfrm>
              <a:off x="-49627150" y="3996000"/>
              <a:ext cx="163850" cy="148100"/>
            </a:xfrm>
            <a:custGeom>
              <a:avLst/>
              <a:gdLst/>
              <a:ahLst/>
              <a:cxnLst/>
              <a:rect l="l" t="t" r="r" b="b"/>
              <a:pathLst>
                <a:path w="6554" h="5924" extrusionOk="0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75"/>
            <p:cNvSpPr/>
            <p:nvPr/>
          </p:nvSpPr>
          <p:spPr>
            <a:xfrm>
              <a:off x="-49766550" y="4061375"/>
              <a:ext cx="230000" cy="159125"/>
            </a:xfrm>
            <a:custGeom>
              <a:avLst/>
              <a:gdLst/>
              <a:ahLst/>
              <a:cxnLst/>
              <a:rect l="l" t="t" r="r" b="b"/>
              <a:pathLst>
                <a:path w="9200" h="6365" extrusionOk="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50" name="Google Shape;8850;p75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8851" name="Google Shape;8851;p75"/>
            <p:cNvSpPr/>
            <p:nvPr/>
          </p:nvSpPr>
          <p:spPr>
            <a:xfrm>
              <a:off x="-47892800" y="3200500"/>
              <a:ext cx="301675" cy="177225"/>
            </a:xfrm>
            <a:custGeom>
              <a:avLst/>
              <a:gdLst/>
              <a:ahLst/>
              <a:cxnLst/>
              <a:rect l="l" t="t" r="r" b="b"/>
              <a:pathLst>
                <a:path w="12067" h="7089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75"/>
            <p:cNvSpPr/>
            <p:nvPr/>
          </p:nvSpPr>
          <p:spPr>
            <a:xfrm>
              <a:off x="-47751825" y="33060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75"/>
            <p:cNvSpPr/>
            <p:nvPr/>
          </p:nvSpPr>
          <p:spPr>
            <a:xfrm>
              <a:off x="-47786475" y="339505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75"/>
            <p:cNvSpPr/>
            <p:nvPr/>
          </p:nvSpPr>
          <p:spPr>
            <a:xfrm>
              <a:off x="-47692750" y="3271375"/>
              <a:ext cx="101625" cy="140225"/>
            </a:xfrm>
            <a:custGeom>
              <a:avLst/>
              <a:gdLst/>
              <a:ahLst/>
              <a:cxnLst/>
              <a:rect l="l" t="t" r="r" b="b"/>
              <a:pathLst>
                <a:path w="4065" h="5609" extrusionOk="0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75"/>
            <p:cNvSpPr/>
            <p:nvPr/>
          </p:nvSpPr>
          <p:spPr>
            <a:xfrm>
              <a:off x="-47891225" y="3272950"/>
              <a:ext cx="100050" cy="140225"/>
            </a:xfrm>
            <a:custGeom>
              <a:avLst/>
              <a:gdLst/>
              <a:ahLst/>
              <a:cxnLst/>
              <a:rect l="l" t="t" r="r" b="b"/>
              <a:pathLst>
                <a:path w="4002" h="5609" extrusionOk="0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75"/>
            <p:cNvSpPr/>
            <p:nvPr/>
          </p:nvSpPr>
          <p:spPr>
            <a:xfrm>
              <a:off x="-47892800" y="3428900"/>
              <a:ext cx="300100" cy="70925"/>
            </a:xfrm>
            <a:custGeom>
              <a:avLst/>
              <a:gdLst/>
              <a:ahLst/>
              <a:cxnLst/>
              <a:rect l="l" t="t" r="r" b="b"/>
              <a:pathLst>
                <a:path w="12004" h="2837" extrusionOk="0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57" name="Google Shape;8857;p75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8858" name="Google Shape;8858;p75"/>
            <p:cNvSpPr/>
            <p:nvPr/>
          </p:nvSpPr>
          <p:spPr>
            <a:xfrm>
              <a:off x="-47786475" y="3657325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75"/>
            <p:cNvSpPr/>
            <p:nvPr/>
          </p:nvSpPr>
          <p:spPr>
            <a:xfrm>
              <a:off x="-47751025" y="36927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75"/>
            <p:cNvSpPr/>
            <p:nvPr/>
          </p:nvSpPr>
          <p:spPr>
            <a:xfrm>
              <a:off x="-47838450" y="3569100"/>
              <a:ext cx="192975" cy="35475"/>
            </a:xfrm>
            <a:custGeom>
              <a:avLst/>
              <a:gdLst/>
              <a:ahLst/>
              <a:cxnLst/>
              <a:rect l="l" t="t" r="r" b="b"/>
              <a:pathLst>
                <a:path w="7719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75"/>
            <p:cNvSpPr/>
            <p:nvPr/>
          </p:nvSpPr>
          <p:spPr>
            <a:xfrm>
              <a:off x="-47751025" y="369197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75"/>
            <p:cNvSpPr/>
            <p:nvPr/>
          </p:nvSpPr>
          <p:spPr>
            <a:xfrm>
              <a:off x="-47839250" y="3621875"/>
              <a:ext cx="193000" cy="159125"/>
            </a:xfrm>
            <a:custGeom>
              <a:avLst/>
              <a:gdLst/>
              <a:ahLst/>
              <a:cxnLst/>
              <a:rect l="l" t="t" r="r" b="b"/>
              <a:pathLst>
                <a:path w="7720" h="6365" extrusionOk="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75"/>
            <p:cNvSpPr/>
            <p:nvPr/>
          </p:nvSpPr>
          <p:spPr>
            <a:xfrm>
              <a:off x="-47839250" y="3799075"/>
              <a:ext cx="193000" cy="70125"/>
            </a:xfrm>
            <a:custGeom>
              <a:avLst/>
              <a:gdLst/>
              <a:ahLst/>
              <a:cxnLst/>
              <a:rect l="l" t="t" r="r" b="b"/>
              <a:pathLst>
                <a:path w="7720" h="2805" extrusionOk="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64" name="Google Shape;8864;p75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8865" name="Google Shape;8865;p75"/>
            <p:cNvSpPr/>
            <p:nvPr/>
          </p:nvSpPr>
          <p:spPr>
            <a:xfrm>
              <a:off x="-47858150" y="3937700"/>
              <a:ext cx="70900" cy="44150"/>
            </a:xfrm>
            <a:custGeom>
              <a:avLst/>
              <a:gdLst/>
              <a:ahLst/>
              <a:cxnLst/>
              <a:rect l="l" t="t" r="r" b="b"/>
              <a:pathLst>
                <a:path w="2836" h="1766" extrusionOk="0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75"/>
            <p:cNvSpPr/>
            <p:nvPr/>
          </p:nvSpPr>
          <p:spPr>
            <a:xfrm>
              <a:off x="-47892800" y="3991275"/>
              <a:ext cx="141000" cy="105550"/>
            </a:xfrm>
            <a:custGeom>
              <a:avLst/>
              <a:gdLst/>
              <a:ahLst/>
              <a:cxnLst/>
              <a:rect l="l" t="t" r="r" b="b"/>
              <a:pathLst>
                <a:path w="5640" h="4222" extrusionOk="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75"/>
            <p:cNvSpPr/>
            <p:nvPr/>
          </p:nvSpPr>
          <p:spPr>
            <a:xfrm>
              <a:off x="-47773875" y="3956600"/>
              <a:ext cx="119750" cy="89025"/>
            </a:xfrm>
            <a:custGeom>
              <a:avLst/>
              <a:gdLst/>
              <a:ahLst/>
              <a:cxnLst/>
              <a:rect l="l" t="t" r="r" b="b"/>
              <a:pathLst>
                <a:path w="4790" h="3561" extrusionOk="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75"/>
            <p:cNvSpPr/>
            <p:nvPr/>
          </p:nvSpPr>
          <p:spPr>
            <a:xfrm>
              <a:off x="-47699050" y="4043250"/>
              <a:ext cx="71700" cy="70900"/>
            </a:xfrm>
            <a:custGeom>
              <a:avLst/>
              <a:gdLst/>
              <a:ahLst/>
              <a:cxnLst/>
              <a:rect l="l" t="t" r="r" b="b"/>
              <a:pathLst>
                <a:path w="2868" h="2836" extrusionOk="0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75"/>
            <p:cNvSpPr/>
            <p:nvPr/>
          </p:nvSpPr>
          <p:spPr>
            <a:xfrm>
              <a:off x="-47770725" y="4124375"/>
              <a:ext cx="178025" cy="114225"/>
            </a:xfrm>
            <a:custGeom>
              <a:avLst/>
              <a:gdLst/>
              <a:ahLst/>
              <a:cxnLst/>
              <a:rect l="l" t="t" r="r" b="b"/>
              <a:pathLst>
                <a:path w="7121" h="4569" extrusionOk="0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75"/>
            <p:cNvSpPr/>
            <p:nvPr/>
          </p:nvSpPr>
          <p:spPr>
            <a:xfrm>
              <a:off x="-47830575" y="41322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75"/>
            <p:cNvSpPr/>
            <p:nvPr/>
          </p:nvSpPr>
          <p:spPr>
            <a:xfrm>
              <a:off x="-47785675" y="4112375"/>
              <a:ext cx="37825" cy="36250"/>
            </a:xfrm>
            <a:custGeom>
              <a:avLst/>
              <a:gdLst/>
              <a:ahLst/>
              <a:cxnLst/>
              <a:rect l="l" t="t" r="r" b="b"/>
              <a:pathLst>
                <a:path w="1513" h="1450" extrusionOk="0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75"/>
            <p:cNvSpPr/>
            <p:nvPr/>
          </p:nvSpPr>
          <p:spPr>
            <a:xfrm>
              <a:off x="-47892800" y="4112750"/>
              <a:ext cx="37825" cy="36250"/>
            </a:xfrm>
            <a:custGeom>
              <a:avLst/>
              <a:gdLst/>
              <a:ahLst/>
              <a:cxnLst/>
              <a:rect l="l" t="t" r="r" b="b"/>
              <a:pathLst>
                <a:path w="1513" h="1450" extrusionOk="0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73" name="Google Shape;8873;p75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8874" name="Google Shape;8874;p75"/>
            <p:cNvSpPr/>
            <p:nvPr/>
          </p:nvSpPr>
          <p:spPr>
            <a:xfrm>
              <a:off x="-46042675" y="3302875"/>
              <a:ext cx="35475" cy="130000"/>
            </a:xfrm>
            <a:custGeom>
              <a:avLst/>
              <a:gdLst/>
              <a:ahLst/>
              <a:cxnLst/>
              <a:rect l="l" t="t" r="r" b="b"/>
              <a:pathLst>
                <a:path w="1419" h="5200" extrusionOk="0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75"/>
            <p:cNvSpPr/>
            <p:nvPr/>
          </p:nvSpPr>
          <p:spPr>
            <a:xfrm>
              <a:off x="-45919025" y="3341475"/>
              <a:ext cx="53600" cy="52800"/>
            </a:xfrm>
            <a:custGeom>
              <a:avLst/>
              <a:gdLst/>
              <a:ahLst/>
              <a:cxnLst/>
              <a:rect l="l" t="t" r="r" b="b"/>
              <a:pathLst>
                <a:path w="2144" h="2112" extrusionOk="0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75"/>
            <p:cNvSpPr/>
            <p:nvPr/>
          </p:nvSpPr>
          <p:spPr>
            <a:xfrm>
              <a:off x="-45778025" y="3302875"/>
              <a:ext cx="35450" cy="130000"/>
            </a:xfrm>
            <a:custGeom>
              <a:avLst/>
              <a:gdLst/>
              <a:ahLst/>
              <a:cxnLst/>
              <a:rect l="l" t="t" r="r" b="b"/>
              <a:pathLst>
                <a:path w="1418" h="5200" extrusionOk="0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75"/>
            <p:cNvSpPr/>
            <p:nvPr/>
          </p:nvSpPr>
          <p:spPr>
            <a:xfrm>
              <a:off x="-46042675" y="3235950"/>
              <a:ext cx="300100" cy="245750"/>
            </a:xfrm>
            <a:custGeom>
              <a:avLst/>
              <a:gdLst/>
              <a:ahLst/>
              <a:cxnLst/>
              <a:rect l="l" t="t" r="r" b="b"/>
              <a:pathLst>
                <a:path w="12004" h="9830" extrusionOk="0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75"/>
            <p:cNvSpPr/>
            <p:nvPr/>
          </p:nvSpPr>
          <p:spPr>
            <a:xfrm>
              <a:off x="-45952875" y="3306025"/>
              <a:ext cx="122100" cy="122125"/>
            </a:xfrm>
            <a:custGeom>
              <a:avLst/>
              <a:gdLst/>
              <a:ahLst/>
              <a:cxnLst/>
              <a:rect l="l" t="t" r="r" b="b"/>
              <a:pathLst>
                <a:path w="4884" h="4885" extrusionOk="0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75"/>
            <p:cNvSpPr/>
            <p:nvPr/>
          </p:nvSpPr>
          <p:spPr>
            <a:xfrm>
              <a:off x="-45941075" y="3218600"/>
              <a:ext cx="98475" cy="17375"/>
            </a:xfrm>
            <a:custGeom>
              <a:avLst/>
              <a:gdLst/>
              <a:ahLst/>
              <a:cxnLst/>
              <a:rect l="l" t="t" r="r" b="b"/>
              <a:pathLst>
                <a:path w="3939" h="695" extrusionOk="0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80" name="Google Shape;8880;p75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8881" name="Google Shape;8881;p75"/>
            <p:cNvSpPr/>
            <p:nvPr/>
          </p:nvSpPr>
          <p:spPr>
            <a:xfrm>
              <a:off x="-46042675" y="3758125"/>
              <a:ext cx="115025" cy="83525"/>
            </a:xfrm>
            <a:custGeom>
              <a:avLst/>
              <a:gdLst/>
              <a:ahLst/>
              <a:cxnLst/>
              <a:rect l="l" t="t" r="r" b="b"/>
              <a:pathLst>
                <a:path w="4601" h="3341" extrusionOk="0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75"/>
            <p:cNvSpPr/>
            <p:nvPr/>
          </p:nvSpPr>
          <p:spPr>
            <a:xfrm>
              <a:off x="-45866250" y="365417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75"/>
            <p:cNvSpPr/>
            <p:nvPr/>
          </p:nvSpPr>
          <p:spPr>
            <a:xfrm>
              <a:off x="-45828450" y="3629750"/>
              <a:ext cx="25225" cy="25225"/>
            </a:xfrm>
            <a:custGeom>
              <a:avLst/>
              <a:gdLst/>
              <a:ahLst/>
              <a:cxnLst/>
              <a:rect l="l" t="t" r="r" b="b"/>
              <a:pathLst>
                <a:path w="1009" h="1009" extrusionOk="0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75"/>
            <p:cNvSpPr/>
            <p:nvPr/>
          </p:nvSpPr>
          <p:spPr>
            <a:xfrm>
              <a:off x="-45979675" y="3568700"/>
              <a:ext cx="237100" cy="237800"/>
            </a:xfrm>
            <a:custGeom>
              <a:avLst/>
              <a:gdLst/>
              <a:ahLst/>
              <a:cxnLst/>
              <a:rect l="l" t="t" r="r" b="b"/>
              <a:pathLst>
                <a:path w="9484" h="9512" extrusionOk="0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85" name="Google Shape;8885;p75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8886" name="Google Shape;8886;p75"/>
            <p:cNvSpPr/>
            <p:nvPr/>
          </p:nvSpPr>
          <p:spPr>
            <a:xfrm>
              <a:off x="-45813475" y="399047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75"/>
            <p:cNvSpPr/>
            <p:nvPr/>
          </p:nvSpPr>
          <p:spPr>
            <a:xfrm>
              <a:off x="-46007225" y="39904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75"/>
            <p:cNvSpPr/>
            <p:nvPr/>
          </p:nvSpPr>
          <p:spPr>
            <a:xfrm>
              <a:off x="-45826875" y="3937825"/>
              <a:ext cx="35475" cy="26750"/>
            </a:xfrm>
            <a:custGeom>
              <a:avLst/>
              <a:gdLst/>
              <a:ahLst/>
              <a:cxnLst/>
              <a:rect l="l" t="t" r="r" b="b"/>
              <a:pathLst>
                <a:path w="1419" h="1070" extrusionOk="0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75"/>
            <p:cNvSpPr/>
            <p:nvPr/>
          </p:nvSpPr>
          <p:spPr>
            <a:xfrm>
              <a:off x="-45993850" y="4034625"/>
              <a:ext cx="35475" cy="25850"/>
            </a:xfrm>
            <a:custGeom>
              <a:avLst/>
              <a:gdLst/>
              <a:ahLst/>
              <a:cxnLst/>
              <a:rect l="l" t="t" r="r" b="b"/>
              <a:pathLst>
                <a:path w="1419" h="1034" extrusionOk="0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75"/>
            <p:cNvSpPr/>
            <p:nvPr/>
          </p:nvSpPr>
          <p:spPr>
            <a:xfrm>
              <a:off x="-45825300" y="4034625"/>
              <a:ext cx="34675" cy="25725"/>
            </a:xfrm>
            <a:custGeom>
              <a:avLst/>
              <a:gdLst/>
              <a:ahLst/>
              <a:cxnLst/>
              <a:rect l="l" t="t" r="r" b="b"/>
              <a:pathLst>
                <a:path w="1387" h="1029" extrusionOk="0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75"/>
            <p:cNvSpPr/>
            <p:nvPr/>
          </p:nvSpPr>
          <p:spPr>
            <a:xfrm>
              <a:off x="-45992275" y="3938175"/>
              <a:ext cx="33900" cy="25525"/>
            </a:xfrm>
            <a:custGeom>
              <a:avLst/>
              <a:gdLst/>
              <a:ahLst/>
              <a:cxnLst/>
              <a:rect l="l" t="t" r="r" b="b"/>
              <a:pathLst>
                <a:path w="1356" h="1021" extrusionOk="0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75"/>
            <p:cNvSpPr/>
            <p:nvPr/>
          </p:nvSpPr>
          <p:spPr>
            <a:xfrm>
              <a:off x="-45953675" y="4078700"/>
              <a:ext cx="122900" cy="35450"/>
            </a:xfrm>
            <a:custGeom>
              <a:avLst/>
              <a:gdLst/>
              <a:ahLst/>
              <a:cxnLst/>
              <a:rect l="l" t="t" r="r" b="b"/>
              <a:pathLst>
                <a:path w="4916" h="1418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75"/>
            <p:cNvSpPr/>
            <p:nvPr/>
          </p:nvSpPr>
          <p:spPr>
            <a:xfrm>
              <a:off x="-45956025" y="3938325"/>
              <a:ext cx="126025" cy="123075"/>
            </a:xfrm>
            <a:custGeom>
              <a:avLst/>
              <a:gdLst/>
              <a:ahLst/>
              <a:cxnLst/>
              <a:rect l="l" t="t" r="r" b="b"/>
              <a:pathLst>
                <a:path w="5041" h="4923" extrusionOk="0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75"/>
            <p:cNvSpPr/>
            <p:nvPr/>
          </p:nvSpPr>
          <p:spPr>
            <a:xfrm>
              <a:off x="-45927675" y="4132250"/>
              <a:ext cx="70125" cy="39400"/>
            </a:xfrm>
            <a:custGeom>
              <a:avLst/>
              <a:gdLst/>
              <a:ahLst/>
              <a:cxnLst/>
              <a:rect l="l" t="t" r="r" b="b"/>
              <a:pathLst>
                <a:path w="2805" h="1576" extrusionOk="0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75"/>
            <p:cNvSpPr/>
            <p:nvPr/>
          </p:nvSpPr>
          <p:spPr>
            <a:xfrm>
              <a:off x="-45921375" y="4176950"/>
              <a:ext cx="59100" cy="61650"/>
            </a:xfrm>
            <a:custGeom>
              <a:avLst/>
              <a:gdLst/>
              <a:ahLst/>
              <a:cxnLst/>
              <a:rect l="l" t="t" r="r" b="b"/>
              <a:pathLst>
                <a:path w="2364" h="2466" extrusionOk="0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96" name="Google Shape;8896;p75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8897" name="Google Shape;8897;p75"/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75"/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75"/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75"/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75"/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75"/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03" name="Google Shape;8903;p75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8904" name="Google Shape;8904;p75"/>
            <p:cNvSpPr/>
            <p:nvPr/>
          </p:nvSpPr>
          <p:spPr>
            <a:xfrm>
              <a:off x="-49325500" y="3297975"/>
              <a:ext cx="64625" cy="58500"/>
            </a:xfrm>
            <a:custGeom>
              <a:avLst/>
              <a:gdLst/>
              <a:ahLst/>
              <a:cxnLst/>
              <a:rect l="l" t="t" r="r" b="b"/>
              <a:pathLst>
                <a:path w="2585" h="2340" extrusionOk="0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75"/>
            <p:cNvSpPr/>
            <p:nvPr/>
          </p:nvSpPr>
          <p:spPr>
            <a:xfrm>
              <a:off x="-49345975" y="3192625"/>
              <a:ext cx="199300" cy="103975"/>
            </a:xfrm>
            <a:custGeom>
              <a:avLst/>
              <a:gdLst/>
              <a:ahLst/>
              <a:cxnLst/>
              <a:rect l="l" t="t" r="r" b="b"/>
              <a:pathLst>
                <a:path w="7972" h="4159" extrusionOk="0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75"/>
            <p:cNvSpPr/>
            <p:nvPr/>
          </p:nvSpPr>
          <p:spPr>
            <a:xfrm>
              <a:off x="-49272725" y="3381650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75"/>
            <p:cNvSpPr/>
            <p:nvPr/>
          </p:nvSpPr>
          <p:spPr>
            <a:xfrm>
              <a:off x="-49231775" y="3298075"/>
              <a:ext cx="63050" cy="58400"/>
            </a:xfrm>
            <a:custGeom>
              <a:avLst/>
              <a:gdLst/>
              <a:ahLst/>
              <a:cxnLst/>
              <a:rect l="l" t="t" r="r" b="b"/>
              <a:pathLst>
                <a:path w="2522" h="2336" extrusionOk="0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75"/>
            <p:cNvSpPr/>
            <p:nvPr/>
          </p:nvSpPr>
          <p:spPr>
            <a:xfrm>
              <a:off x="-49271925" y="3317850"/>
              <a:ext cx="48850" cy="49850"/>
            </a:xfrm>
            <a:custGeom>
              <a:avLst/>
              <a:gdLst/>
              <a:ahLst/>
              <a:cxnLst/>
              <a:rect l="l" t="t" r="r" b="b"/>
              <a:pathLst>
                <a:path w="1954" h="1994" extrusionOk="0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75"/>
            <p:cNvSpPr/>
            <p:nvPr/>
          </p:nvSpPr>
          <p:spPr>
            <a:xfrm>
              <a:off x="-49245950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75"/>
            <p:cNvSpPr/>
            <p:nvPr/>
          </p:nvSpPr>
          <p:spPr>
            <a:xfrm>
              <a:off x="-49397175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11" name="Google Shape;8911;p75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8912" name="Google Shape;8912;p75"/>
            <p:cNvSpPr/>
            <p:nvPr/>
          </p:nvSpPr>
          <p:spPr>
            <a:xfrm>
              <a:off x="-49231775" y="3638425"/>
              <a:ext cx="59100" cy="59075"/>
            </a:xfrm>
            <a:custGeom>
              <a:avLst/>
              <a:gdLst/>
              <a:ahLst/>
              <a:cxnLst/>
              <a:rect l="l" t="t" r="r" b="b"/>
              <a:pathLst>
                <a:path w="2364" h="2363" extrusionOk="0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75"/>
            <p:cNvSpPr/>
            <p:nvPr/>
          </p:nvSpPr>
          <p:spPr>
            <a:xfrm>
              <a:off x="-49291625" y="3726625"/>
              <a:ext cx="87450" cy="123675"/>
            </a:xfrm>
            <a:custGeom>
              <a:avLst/>
              <a:gdLst/>
              <a:ahLst/>
              <a:cxnLst/>
              <a:rect l="l" t="t" r="r" b="b"/>
              <a:pathLst>
                <a:path w="3498" h="4947" extrusionOk="0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75"/>
            <p:cNvSpPr/>
            <p:nvPr/>
          </p:nvSpPr>
          <p:spPr>
            <a:xfrm>
              <a:off x="-49288475" y="3647075"/>
              <a:ext cx="81150" cy="61450"/>
            </a:xfrm>
            <a:custGeom>
              <a:avLst/>
              <a:gdLst/>
              <a:ahLst/>
              <a:cxnLst/>
              <a:rect l="l" t="t" r="r" b="b"/>
              <a:pathLst>
                <a:path w="3246" h="2458" extrusionOk="0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75"/>
            <p:cNvSpPr/>
            <p:nvPr/>
          </p:nvSpPr>
          <p:spPr>
            <a:xfrm>
              <a:off x="-49375900" y="3648650"/>
              <a:ext cx="59100" cy="59875"/>
            </a:xfrm>
            <a:custGeom>
              <a:avLst/>
              <a:gdLst/>
              <a:ahLst/>
              <a:cxnLst/>
              <a:rect l="l" t="t" r="r" b="b"/>
              <a:pathLst>
                <a:path w="2364" h="2395" extrusionOk="0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75"/>
            <p:cNvSpPr/>
            <p:nvPr/>
          </p:nvSpPr>
          <p:spPr>
            <a:xfrm>
              <a:off x="-49229400" y="3726625"/>
              <a:ext cx="109500" cy="125250"/>
            </a:xfrm>
            <a:custGeom>
              <a:avLst/>
              <a:gdLst/>
              <a:ahLst/>
              <a:cxnLst/>
              <a:rect l="l" t="t" r="r" b="b"/>
              <a:pathLst>
                <a:path w="4380" h="5010" extrusionOk="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75"/>
            <p:cNvSpPr/>
            <p:nvPr/>
          </p:nvSpPr>
          <p:spPr>
            <a:xfrm>
              <a:off x="-49179000" y="3648650"/>
              <a:ext cx="59900" cy="59875"/>
            </a:xfrm>
            <a:custGeom>
              <a:avLst/>
              <a:gdLst/>
              <a:ahLst/>
              <a:cxnLst/>
              <a:rect l="l" t="t" r="r" b="b"/>
              <a:pathLst>
                <a:path w="2396" h="2395" extrusionOk="0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75"/>
            <p:cNvSpPr/>
            <p:nvPr/>
          </p:nvSpPr>
          <p:spPr>
            <a:xfrm>
              <a:off x="-49323125" y="3638425"/>
              <a:ext cx="59100" cy="59075"/>
            </a:xfrm>
            <a:custGeom>
              <a:avLst/>
              <a:gdLst/>
              <a:ahLst/>
              <a:cxnLst/>
              <a:rect l="l" t="t" r="r" b="b"/>
              <a:pathLst>
                <a:path w="2364" h="2363" extrusionOk="0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75"/>
            <p:cNvSpPr/>
            <p:nvPr/>
          </p:nvSpPr>
          <p:spPr>
            <a:xfrm>
              <a:off x="-49375100" y="3726625"/>
              <a:ext cx="108700" cy="125250"/>
            </a:xfrm>
            <a:custGeom>
              <a:avLst/>
              <a:gdLst/>
              <a:ahLst/>
              <a:cxnLst/>
              <a:rect l="l" t="t" r="r" b="b"/>
              <a:pathLst>
                <a:path w="4348" h="5010" extrusionOk="0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75"/>
            <p:cNvSpPr/>
            <p:nvPr/>
          </p:nvSpPr>
          <p:spPr>
            <a:xfrm>
              <a:off x="-49256975" y="3550975"/>
              <a:ext cx="17350" cy="53600"/>
            </a:xfrm>
            <a:custGeom>
              <a:avLst/>
              <a:gdLst/>
              <a:ahLst/>
              <a:cxnLst/>
              <a:rect l="l" t="t" r="r" b="b"/>
              <a:pathLst>
                <a:path w="694" h="2144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75"/>
            <p:cNvSpPr/>
            <p:nvPr/>
          </p:nvSpPr>
          <p:spPr>
            <a:xfrm>
              <a:off x="-49323125" y="3575850"/>
              <a:ext cx="43350" cy="32650"/>
            </a:xfrm>
            <a:custGeom>
              <a:avLst/>
              <a:gdLst/>
              <a:ahLst/>
              <a:cxnLst/>
              <a:rect l="l" t="t" r="r" b="b"/>
              <a:pathLst>
                <a:path w="1734" h="1306" extrusionOk="0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75"/>
            <p:cNvSpPr/>
            <p:nvPr/>
          </p:nvSpPr>
          <p:spPr>
            <a:xfrm>
              <a:off x="-49217575" y="3575525"/>
              <a:ext cx="44900" cy="32975"/>
            </a:xfrm>
            <a:custGeom>
              <a:avLst/>
              <a:gdLst/>
              <a:ahLst/>
              <a:cxnLst/>
              <a:rect l="l" t="t" r="r" b="b"/>
              <a:pathLst>
                <a:path w="1796" h="1319" extrusionOk="0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23" name="Google Shape;8923;p75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8924" name="Google Shape;8924;p75"/>
            <p:cNvSpPr/>
            <p:nvPr/>
          </p:nvSpPr>
          <p:spPr>
            <a:xfrm>
              <a:off x="-49272725" y="4185025"/>
              <a:ext cx="70925" cy="35475"/>
            </a:xfrm>
            <a:custGeom>
              <a:avLst/>
              <a:gdLst/>
              <a:ahLst/>
              <a:cxnLst/>
              <a:rect l="l" t="t" r="r" b="b"/>
              <a:pathLst>
                <a:path w="2837" h="1419" extrusionOk="0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75"/>
            <p:cNvSpPr/>
            <p:nvPr/>
          </p:nvSpPr>
          <p:spPr>
            <a:xfrm>
              <a:off x="-49378250" y="3920375"/>
              <a:ext cx="87425" cy="300900"/>
            </a:xfrm>
            <a:custGeom>
              <a:avLst/>
              <a:gdLst/>
              <a:ahLst/>
              <a:cxnLst/>
              <a:rect l="l" t="t" r="r" b="b"/>
              <a:pathLst>
                <a:path w="3497" h="1203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75"/>
            <p:cNvSpPr/>
            <p:nvPr/>
          </p:nvSpPr>
          <p:spPr>
            <a:xfrm>
              <a:off x="-49185300" y="3920375"/>
              <a:ext cx="71700" cy="87450"/>
            </a:xfrm>
            <a:custGeom>
              <a:avLst/>
              <a:gdLst/>
              <a:ahLst/>
              <a:cxnLst/>
              <a:rect l="l" t="t" r="r" b="b"/>
              <a:pathLst>
                <a:path w="2868" h="3498" extrusionOk="0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75"/>
            <p:cNvSpPr/>
            <p:nvPr/>
          </p:nvSpPr>
          <p:spPr>
            <a:xfrm>
              <a:off x="-49182150" y="4019625"/>
              <a:ext cx="64625" cy="42550"/>
            </a:xfrm>
            <a:custGeom>
              <a:avLst/>
              <a:gdLst/>
              <a:ahLst/>
              <a:cxnLst/>
              <a:rect l="l" t="t" r="r" b="b"/>
              <a:pathLst>
                <a:path w="2585" h="1702" extrusionOk="0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75"/>
            <p:cNvSpPr/>
            <p:nvPr/>
          </p:nvSpPr>
          <p:spPr>
            <a:xfrm>
              <a:off x="-49185300" y="4078700"/>
              <a:ext cx="70925" cy="141800"/>
            </a:xfrm>
            <a:custGeom>
              <a:avLst/>
              <a:gdLst/>
              <a:ahLst/>
              <a:cxnLst/>
              <a:rect l="l" t="t" r="r" b="b"/>
              <a:pathLst>
                <a:path w="2837" h="5672" extrusionOk="0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75"/>
            <p:cNvSpPr/>
            <p:nvPr/>
          </p:nvSpPr>
          <p:spPr>
            <a:xfrm>
              <a:off x="-49271150" y="3920375"/>
              <a:ext cx="65400" cy="70125"/>
            </a:xfrm>
            <a:custGeom>
              <a:avLst/>
              <a:gdLst/>
              <a:ahLst/>
              <a:cxnLst/>
              <a:rect l="l" t="t" r="r" b="b"/>
              <a:pathLst>
                <a:path w="2616" h="2805" extrusionOk="0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75"/>
            <p:cNvSpPr/>
            <p:nvPr/>
          </p:nvSpPr>
          <p:spPr>
            <a:xfrm>
              <a:off x="-49272725" y="4007800"/>
              <a:ext cx="70125" cy="159925"/>
            </a:xfrm>
            <a:custGeom>
              <a:avLst/>
              <a:gdLst/>
              <a:ahLst/>
              <a:cxnLst/>
              <a:rect l="l" t="t" r="r" b="b"/>
              <a:pathLst>
                <a:path w="2805" h="6397" extrusionOk="0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31" name="Google Shape;8931;p75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8932" name="Google Shape;8932;p75"/>
            <p:cNvSpPr/>
            <p:nvPr/>
          </p:nvSpPr>
          <p:spPr>
            <a:xfrm>
              <a:off x="-47382425" y="3306025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75"/>
            <p:cNvSpPr/>
            <p:nvPr/>
          </p:nvSpPr>
          <p:spPr>
            <a:xfrm>
              <a:off x="-47382425" y="3306025"/>
              <a:ext cx="15775" cy="15800"/>
            </a:xfrm>
            <a:custGeom>
              <a:avLst/>
              <a:gdLst/>
              <a:ahLst/>
              <a:cxnLst/>
              <a:rect l="l" t="t" r="r" b="b"/>
              <a:pathLst>
                <a:path w="631" h="632" extrusionOk="0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75"/>
            <p:cNvSpPr/>
            <p:nvPr/>
          </p:nvSpPr>
          <p:spPr>
            <a:xfrm>
              <a:off x="-47487975" y="3200500"/>
              <a:ext cx="210325" cy="301675"/>
            </a:xfrm>
            <a:custGeom>
              <a:avLst/>
              <a:gdLst/>
              <a:ahLst/>
              <a:cxnLst/>
              <a:rect l="l" t="t" r="r" b="b"/>
              <a:pathLst>
                <a:path w="8413" h="12067" extrusionOk="0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75"/>
            <p:cNvSpPr/>
            <p:nvPr/>
          </p:nvSpPr>
          <p:spPr>
            <a:xfrm>
              <a:off x="-47417875" y="32713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75"/>
            <p:cNvSpPr/>
            <p:nvPr/>
          </p:nvSpPr>
          <p:spPr>
            <a:xfrm>
              <a:off x="-47505300" y="323595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75"/>
            <p:cNvSpPr/>
            <p:nvPr/>
          </p:nvSpPr>
          <p:spPr>
            <a:xfrm>
              <a:off x="-47505300" y="34470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75"/>
            <p:cNvSpPr/>
            <p:nvPr/>
          </p:nvSpPr>
          <p:spPr>
            <a:xfrm>
              <a:off x="-47505300" y="3394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75"/>
            <p:cNvSpPr/>
            <p:nvPr/>
          </p:nvSpPr>
          <p:spPr>
            <a:xfrm>
              <a:off x="-47505300" y="33414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75"/>
            <p:cNvSpPr/>
            <p:nvPr/>
          </p:nvSpPr>
          <p:spPr>
            <a:xfrm>
              <a:off x="-47505300" y="32895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75"/>
            <p:cNvSpPr/>
            <p:nvPr/>
          </p:nvSpPr>
          <p:spPr>
            <a:xfrm>
              <a:off x="-47259550" y="3411575"/>
              <a:ext cx="18125" cy="51225"/>
            </a:xfrm>
            <a:custGeom>
              <a:avLst/>
              <a:gdLst/>
              <a:ahLst/>
              <a:cxnLst/>
              <a:rect l="l" t="t" r="r" b="b"/>
              <a:pathLst>
                <a:path w="725" h="2049" extrusionOk="0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75"/>
            <p:cNvSpPr/>
            <p:nvPr/>
          </p:nvSpPr>
          <p:spPr>
            <a:xfrm>
              <a:off x="-47259550" y="3306025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75"/>
            <p:cNvSpPr/>
            <p:nvPr/>
          </p:nvSpPr>
          <p:spPr>
            <a:xfrm>
              <a:off x="-47259550" y="3359600"/>
              <a:ext cx="18125" cy="34675"/>
            </a:xfrm>
            <a:custGeom>
              <a:avLst/>
              <a:gdLst/>
              <a:ahLst/>
              <a:cxnLst/>
              <a:rect l="l" t="t" r="r" b="b"/>
              <a:pathLst>
                <a:path w="725" h="1387" extrusionOk="0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75"/>
            <p:cNvSpPr/>
            <p:nvPr/>
          </p:nvSpPr>
          <p:spPr>
            <a:xfrm>
              <a:off x="-47259550" y="3238300"/>
              <a:ext cx="18125" cy="51225"/>
            </a:xfrm>
            <a:custGeom>
              <a:avLst/>
              <a:gdLst/>
              <a:ahLst/>
              <a:cxnLst/>
              <a:rect l="l" t="t" r="r" b="b"/>
              <a:pathLst>
                <a:path w="725" h="2049" extrusionOk="0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45" name="Google Shape;8945;p75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8946" name="Google Shape;8946;p75"/>
            <p:cNvSpPr/>
            <p:nvPr/>
          </p:nvSpPr>
          <p:spPr>
            <a:xfrm>
              <a:off x="-47524975" y="3755775"/>
              <a:ext cx="115000" cy="113250"/>
            </a:xfrm>
            <a:custGeom>
              <a:avLst/>
              <a:gdLst/>
              <a:ahLst/>
              <a:cxnLst/>
              <a:rect l="l" t="t" r="r" b="b"/>
              <a:pathLst>
                <a:path w="4600" h="4530" extrusionOk="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75"/>
            <p:cNvSpPr/>
            <p:nvPr/>
          </p:nvSpPr>
          <p:spPr>
            <a:xfrm>
              <a:off x="-47346200" y="36746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75"/>
            <p:cNvSpPr/>
            <p:nvPr/>
          </p:nvSpPr>
          <p:spPr>
            <a:xfrm>
              <a:off x="-47382425" y="364000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75"/>
            <p:cNvSpPr/>
            <p:nvPr/>
          </p:nvSpPr>
          <p:spPr>
            <a:xfrm>
              <a:off x="-47346975" y="36746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75"/>
            <p:cNvSpPr/>
            <p:nvPr/>
          </p:nvSpPr>
          <p:spPr>
            <a:xfrm>
              <a:off x="-47452525" y="3569100"/>
              <a:ext cx="228425" cy="228425"/>
            </a:xfrm>
            <a:custGeom>
              <a:avLst/>
              <a:gdLst/>
              <a:ahLst/>
              <a:cxnLst/>
              <a:rect l="l" t="t" r="r" b="b"/>
              <a:pathLst>
                <a:path w="9137" h="9137" extrusionOk="0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51" name="Google Shape;8951;p75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8952" name="Google Shape;8952;p75"/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75"/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75"/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75"/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75"/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57" name="Google Shape;8957;p75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8958" name="Google Shape;8958;p75"/>
            <p:cNvSpPr/>
            <p:nvPr/>
          </p:nvSpPr>
          <p:spPr>
            <a:xfrm>
              <a:off x="-45672500" y="3199325"/>
              <a:ext cx="298550" cy="194175"/>
            </a:xfrm>
            <a:custGeom>
              <a:avLst/>
              <a:gdLst/>
              <a:ahLst/>
              <a:cxnLst/>
              <a:rect l="l" t="t" r="r" b="b"/>
              <a:pathLst>
                <a:path w="11942" h="7767" extrusionOk="0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75"/>
            <p:cNvSpPr/>
            <p:nvPr/>
          </p:nvSpPr>
          <p:spPr>
            <a:xfrm>
              <a:off x="-45673275" y="3387150"/>
              <a:ext cx="299325" cy="114250"/>
            </a:xfrm>
            <a:custGeom>
              <a:avLst/>
              <a:gdLst/>
              <a:ahLst/>
              <a:cxnLst/>
              <a:rect l="l" t="t" r="r" b="b"/>
              <a:pathLst>
                <a:path w="11973" h="4570" extrusionOk="0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75"/>
            <p:cNvSpPr/>
            <p:nvPr/>
          </p:nvSpPr>
          <p:spPr>
            <a:xfrm>
              <a:off x="-45673275" y="3334400"/>
              <a:ext cx="299325" cy="113425"/>
            </a:xfrm>
            <a:custGeom>
              <a:avLst/>
              <a:gdLst/>
              <a:ahLst/>
              <a:cxnLst/>
              <a:rect l="l" t="t" r="r" b="b"/>
              <a:pathLst>
                <a:path w="11973" h="4537" extrusionOk="0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61" name="Google Shape;8961;p75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8962" name="Google Shape;8962;p75"/>
            <p:cNvSpPr/>
            <p:nvPr/>
          </p:nvSpPr>
          <p:spPr>
            <a:xfrm>
              <a:off x="-45674075" y="3586425"/>
              <a:ext cx="300125" cy="70925"/>
            </a:xfrm>
            <a:custGeom>
              <a:avLst/>
              <a:gdLst/>
              <a:ahLst/>
              <a:cxnLst/>
              <a:rect l="l" t="t" r="r" b="b"/>
              <a:pathLst>
                <a:path w="12005" h="2837" extrusionOk="0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75"/>
            <p:cNvSpPr/>
            <p:nvPr/>
          </p:nvSpPr>
          <p:spPr>
            <a:xfrm>
              <a:off x="-45673275" y="3675425"/>
              <a:ext cx="300100" cy="176450"/>
            </a:xfrm>
            <a:custGeom>
              <a:avLst/>
              <a:gdLst/>
              <a:ahLst/>
              <a:cxnLst/>
              <a:rect l="l" t="t" r="r" b="b"/>
              <a:pathLst>
                <a:path w="12004" h="7058" extrusionOk="0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64" name="Google Shape;8964;p75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8965" name="Google Shape;8965;p75"/>
            <p:cNvSpPr/>
            <p:nvPr/>
          </p:nvSpPr>
          <p:spPr>
            <a:xfrm>
              <a:off x="-45673275" y="3937700"/>
              <a:ext cx="285925" cy="135500"/>
            </a:xfrm>
            <a:custGeom>
              <a:avLst/>
              <a:gdLst/>
              <a:ahLst/>
              <a:cxnLst/>
              <a:rect l="l" t="t" r="r" b="b"/>
              <a:pathLst>
                <a:path w="11437" h="5420" extrusionOk="0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75"/>
            <p:cNvSpPr/>
            <p:nvPr/>
          </p:nvSpPr>
          <p:spPr>
            <a:xfrm>
              <a:off x="-45577975" y="3990475"/>
              <a:ext cx="151250" cy="150925"/>
            </a:xfrm>
            <a:custGeom>
              <a:avLst/>
              <a:gdLst/>
              <a:ahLst/>
              <a:cxnLst/>
              <a:rect l="l" t="t" r="r" b="b"/>
              <a:pathLst>
                <a:path w="6050" h="6037" extrusionOk="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75"/>
            <p:cNvSpPr/>
            <p:nvPr/>
          </p:nvSpPr>
          <p:spPr>
            <a:xfrm>
              <a:off x="-45509450" y="3951100"/>
              <a:ext cx="135500" cy="286725"/>
            </a:xfrm>
            <a:custGeom>
              <a:avLst/>
              <a:gdLst/>
              <a:ahLst/>
              <a:cxnLst/>
              <a:rect l="l" t="t" r="r" b="b"/>
              <a:pathLst>
                <a:path w="5420" h="11469" extrusionOk="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75"/>
            <p:cNvSpPr/>
            <p:nvPr/>
          </p:nvSpPr>
          <p:spPr>
            <a:xfrm>
              <a:off x="-45670925" y="4114125"/>
              <a:ext cx="72500" cy="70325"/>
            </a:xfrm>
            <a:custGeom>
              <a:avLst/>
              <a:gdLst/>
              <a:ahLst/>
              <a:cxnLst/>
              <a:rect l="l" t="t" r="r" b="b"/>
              <a:pathLst>
                <a:path w="2900" h="2813" extrusionOk="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75"/>
            <p:cNvSpPr/>
            <p:nvPr/>
          </p:nvSpPr>
          <p:spPr>
            <a:xfrm>
              <a:off x="-45620500" y="4163550"/>
              <a:ext cx="70900" cy="71125"/>
            </a:xfrm>
            <a:custGeom>
              <a:avLst/>
              <a:gdLst/>
              <a:ahLst/>
              <a:cxnLst/>
              <a:rect l="l" t="t" r="r" b="b"/>
              <a:pathLst>
                <a:path w="2836" h="2845" extrusionOk="0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75"/>
            <p:cNvSpPr/>
            <p:nvPr/>
          </p:nvSpPr>
          <p:spPr>
            <a:xfrm>
              <a:off x="-45673275" y="4159625"/>
              <a:ext cx="79575" cy="78975"/>
            </a:xfrm>
            <a:custGeom>
              <a:avLst/>
              <a:gdLst/>
              <a:ahLst/>
              <a:cxnLst/>
              <a:rect l="l" t="t" r="r" b="b"/>
              <a:pathLst>
                <a:path w="3183" h="3159" extrusionOk="0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71" name="Google Shape;8971;p75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8972" name="Google Shape;8972;p75"/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75"/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75"/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75" name="Google Shape;8975;p75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8976" name="Google Shape;8976;p75"/>
            <p:cNvSpPr/>
            <p:nvPr/>
          </p:nvSpPr>
          <p:spPr>
            <a:xfrm>
              <a:off x="-48870250" y="3183175"/>
              <a:ext cx="141800" cy="185900"/>
            </a:xfrm>
            <a:custGeom>
              <a:avLst/>
              <a:gdLst/>
              <a:ahLst/>
              <a:cxnLst/>
              <a:rect l="l" t="t" r="r" b="b"/>
              <a:pathLst>
                <a:path w="5672" h="7436" extrusionOk="0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75"/>
            <p:cNvSpPr/>
            <p:nvPr/>
          </p:nvSpPr>
          <p:spPr>
            <a:xfrm>
              <a:off x="-49027775" y="3183175"/>
              <a:ext cx="185900" cy="141800"/>
            </a:xfrm>
            <a:custGeom>
              <a:avLst/>
              <a:gdLst/>
              <a:ahLst/>
              <a:cxnLst/>
              <a:rect l="l" t="t" r="r" b="b"/>
              <a:pathLst>
                <a:path w="7436" h="5672" extrusionOk="0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75"/>
            <p:cNvSpPr/>
            <p:nvPr/>
          </p:nvSpPr>
          <p:spPr>
            <a:xfrm>
              <a:off x="-49027775" y="3295800"/>
              <a:ext cx="141800" cy="186700"/>
            </a:xfrm>
            <a:custGeom>
              <a:avLst/>
              <a:gdLst/>
              <a:ahLst/>
              <a:cxnLst/>
              <a:rect l="l" t="t" r="r" b="b"/>
              <a:pathLst>
                <a:path w="5672" h="7468" extrusionOk="0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75"/>
            <p:cNvSpPr/>
            <p:nvPr/>
          </p:nvSpPr>
          <p:spPr>
            <a:xfrm>
              <a:off x="-48914350" y="3340700"/>
              <a:ext cx="185900" cy="141800"/>
            </a:xfrm>
            <a:custGeom>
              <a:avLst/>
              <a:gdLst/>
              <a:ahLst/>
              <a:cxnLst/>
              <a:rect l="l" t="t" r="r" b="b"/>
              <a:pathLst>
                <a:path w="7436" h="5672" extrusionOk="0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80" name="Google Shape;8980;p75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8981" name="Google Shape;8981;p75"/>
            <p:cNvSpPr/>
            <p:nvPr/>
          </p:nvSpPr>
          <p:spPr>
            <a:xfrm>
              <a:off x="-48941125" y="3613200"/>
              <a:ext cx="74050" cy="26825"/>
            </a:xfrm>
            <a:custGeom>
              <a:avLst/>
              <a:gdLst/>
              <a:ahLst/>
              <a:cxnLst/>
              <a:rect l="l" t="t" r="r" b="b"/>
              <a:pathLst>
                <a:path w="2962" h="1073" extrusionOk="0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75"/>
            <p:cNvSpPr/>
            <p:nvPr/>
          </p:nvSpPr>
          <p:spPr>
            <a:xfrm>
              <a:off x="-48871025" y="3613200"/>
              <a:ext cx="73275" cy="26825"/>
            </a:xfrm>
            <a:custGeom>
              <a:avLst/>
              <a:gdLst/>
              <a:ahLst/>
              <a:cxnLst/>
              <a:rect l="l" t="t" r="r" b="b"/>
              <a:pathLst>
                <a:path w="2931" h="1073" extrusionOk="0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75"/>
            <p:cNvSpPr/>
            <p:nvPr/>
          </p:nvSpPr>
          <p:spPr>
            <a:xfrm>
              <a:off x="-48893075" y="3552550"/>
              <a:ext cx="95325" cy="43350"/>
            </a:xfrm>
            <a:custGeom>
              <a:avLst/>
              <a:gdLst/>
              <a:ahLst/>
              <a:cxnLst/>
              <a:rect l="l" t="t" r="r" b="b"/>
              <a:pathLst>
                <a:path w="3813" h="1734" extrusionOk="0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75"/>
            <p:cNvSpPr/>
            <p:nvPr/>
          </p:nvSpPr>
          <p:spPr>
            <a:xfrm>
              <a:off x="-49027775" y="3550975"/>
              <a:ext cx="100050" cy="87475"/>
            </a:xfrm>
            <a:custGeom>
              <a:avLst/>
              <a:gdLst/>
              <a:ahLst/>
              <a:cxnLst/>
              <a:rect l="l" t="t" r="r" b="b"/>
              <a:pathLst>
                <a:path w="4002" h="3499" extrusionOk="0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75"/>
            <p:cNvSpPr/>
            <p:nvPr/>
          </p:nvSpPr>
          <p:spPr>
            <a:xfrm>
              <a:off x="-48962400" y="3552550"/>
              <a:ext cx="95325" cy="43350"/>
            </a:xfrm>
            <a:custGeom>
              <a:avLst/>
              <a:gdLst/>
              <a:ahLst/>
              <a:cxnLst/>
              <a:rect l="l" t="t" r="r" b="b"/>
              <a:pathLst>
                <a:path w="3813" h="1734" extrusionOk="0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75"/>
            <p:cNvSpPr/>
            <p:nvPr/>
          </p:nvSpPr>
          <p:spPr>
            <a:xfrm>
              <a:off x="-49027775" y="3657325"/>
              <a:ext cx="300100" cy="195350"/>
            </a:xfrm>
            <a:custGeom>
              <a:avLst/>
              <a:gdLst/>
              <a:ahLst/>
              <a:cxnLst/>
              <a:rect l="l" t="t" r="r" b="b"/>
              <a:pathLst>
                <a:path w="12004" h="7814" extrusionOk="0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75"/>
            <p:cNvSpPr/>
            <p:nvPr/>
          </p:nvSpPr>
          <p:spPr>
            <a:xfrm>
              <a:off x="-48886775" y="3726625"/>
              <a:ext cx="28375" cy="37050"/>
            </a:xfrm>
            <a:custGeom>
              <a:avLst/>
              <a:gdLst/>
              <a:ahLst/>
              <a:cxnLst/>
              <a:rect l="l" t="t" r="r" b="b"/>
              <a:pathLst>
                <a:path w="1135" h="1482" extrusionOk="0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75"/>
            <p:cNvSpPr/>
            <p:nvPr/>
          </p:nvSpPr>
          <p:spPr>
            <a:xfrm>
              <a:off x="-48822975" y="3550975"/>
              <a:ext cx="94525" cy="44925"/>
            </a:xfrm>
            <a:custGeom>
              <a:avLst/>
              <a:gdLst/>
              <a:ahLst/>
              <a:cxnLst/>
              <a:rect l="l" t="t" r="r" b="b"/>
              <a:pathLst>
                <a:path w="3781" h="1797" extrusionOk="0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75"/>
            <p:cNvSpPr/>
            <p:nvPr/>
          </p:nvSpPr>
          <p:spPr>
            <a:xfrm>
              <a:off x="-48939550" y="3684100"/>
              <a:ext cx="122100" cy="122100"/>
            </a:xfrm>
            <a:custGeom>
              <a:avLst/>
              <a:gdLst/>
              <a:ahLst/>
              <a:cxnLst/>
              <a:rect l="l" t="t" r="r" b="b"/>
              <a:pathLst>
                <a:path w="4884" h="4884" extrusionOk="0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75"/>
            <p:cNvSpPr/>
            <p:nvPr/>
          </p:nvSpPr>
          <p:spPr>
            <a:xfrm>
              <a:off x="-48801725" y="3613200"/>
              <a:ext cx="73275" cy="26825"/>
            </a:xfrm>
            <a:custGeom>
              <a:avLst/>
              <a:gdLst/>
              <a:ahLst/>
              <a:cxnLst/>
              <a:rect l="l" t="t" r="r" b="b"/>
              <a:pathLst>
                <a:path w="2931" h="1073" extrusionOk="0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91" name="Google Shape;8991;p75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8992" name="Google Shape;8992;p75"/>
            <p:cNvSpPr/>
            <p:nvPr/>
          </p:nvSpPr>
          <p:spPr>
            <a:xfrm>
              <a:off x="-49031025" y="4131875"/>
              <a:ext cx="109600" cy="88625"/>
            </a:xfrm>
            <a:custGeom>
              <a:avLst/>
              <a:gdLst/>
              <a:ahLst/>
              <a:cxnLst/>
              <a:rect l="l" t="t" r="r" b="b"/>
              <a:pathLst>
                <a:path w="4384" h="3545" extrusionOk="0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75"/>
            <p:cNvSpPr/>
            <p:nvPr/>
          </p:nvSpPr>
          <p:spPr>
            <a:xfrm>
              <a:off x="-48921450" y="3920175"/>
              <a:ext cx="79575" cy="130975"/>
            </a:xfrm>
            <a:custGeom>
              <a:avLst/>
              <a:gdLst/>
              <a:ahLst/>
              <a:cxnLst/>
              <a:rect l="l" t="t" r="r" b="b"/>
              <a:pathLst>
                <a:path w="3183" h="5239" extrusionOk="0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75"/>
            <p:cNvSpPr/>
            <p:nvPr/>
          </p:nvSpPr>
          <p:spPr>
            <a:xfrm>
              <a:off x="-48842675" y="4008100"/>
              <a:ext cx="115000" cy="53300"/>
            </a:xfrm>
            <a:custGeom>
              <a:avLst/>
              <a:gdLst/>
              <a:ahLst/>
              <a:cxnLst/>
              <a:rect l="l" t="t" r="r" b="b"/>
              <a:pathLst>
                <a:path w="4600" h="2132" extrusionOk="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75"/>
            <p:cNvSpPr/>
            <p:nvPr/>
          </p:nvSpPr>
          <p:spPr>
            <a:xfrm>
              <a:off x="-48838750" y="4078700"/>
              <a:ext cx="51225" cy="66975"/>
            </a:xfrm>
            <a:custGeom>
              <a:avLst/>
              <a:gdLst/>
              <a:ahLst/>
              <a:cxnLst/>
              <a:rect l="l" t="t" r="r" b="b"/>
              <a:pathLst>
                <a:path w="2049" h="2679" extrusionOk="0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75"/>
            <p:cNvSpPr/>
            <p:nvPr/>
          </p:nvSpPr>
          <p:spPr>
            <a:xfrm>
              <a:off x="-48975000" y="3920575"/>
              <a:ext cx="173300" cy="248725"/>
            </a:xfrm>
            <a:custGeom>
              <a:avLst/>
              <a:gdLst/>
              <a:ahLst/>
              <a:cxnLst/>
              <a:rect l="l" t="t" r="r" b="b"/>
              <a:pathLst>
                <a:path w="6932" h="9949" extrusionOk="0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75"/>
            <p:cNvSpPr/>
            <p:nvPr/>
          </p:nvSpPr>
          <p:spPr>
            <a:xfrm>
              <a:off x="-48955300" y="4129900"/>
              <a:ext cx="151250" cy="89800"/>
            </a:xfrm>
            <a:custGeom>
              <a:avLst/>
              <a:gdLst/>
              <a:ahLst/>
              <a:cxnLst/>
              <a:rect l="l" t="t" r="r" b="b"/>
              <a:pathLst>
                <a:path w="6050" h="3592" extrusionOk="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98" name="Google Shape;8998;p75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8999" name="Google Shape;8999;p75"/>
            <p:cNvSpPr/>
            <p:nvPr/>
          </p:nvSpPr>
          <p:spPr>
            <a:xfrm>
              <a:off x="-46943725" y="3206000"/>
              <a:ext cx="47300" cy="48075"/>
            </a:xfrm>
            <a:custGeom>
              <a:avLst/>
              <a:gdLst/>
              <a:ahLst/>
              <a:cxnLst/>
              <a:rect l="l" t="t" r="r" b="b"/>
              <a:pathLst>
                <a:path w="1892" h="1923" extrusionOk="0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75"/>
            <p:cNvSpPr/>
            <p:nvPr/>
          </p:nvSpPr>
          <p:spPr>
            <a:xfrm>
              <a:off x="-47118575" y="3200500"/>
              <a:ext cx="228450" cy="89025"/>
            </a:xfrm>
            <a:custGeom>
              <a:avLst/>
              <a:gdLst/>
              <a:ahLst/>
              <a:cxnLst/>
              <a:rect l="l" t="t" r="r" b="b"/>
              <a:pathLst>
                <a:path w="9138" h="3561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75"/>
            <p:cNvSpPr/>
            <p:nvPr/>
          </p:nvSpPr>
          <p:spPr>
            <a:xfrm>
              <a:off x="-47013825" y="33950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75"/>
            <p:cNvSpPr/>
            <p:nvPr/>
          </p:nvSpPr>
          <p:spPr>
            <a:xfrm>
              <a:off x="-47049250" y="33596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75"/>
            <p:cNvSpPr/>
            <p:nvPr/>
          </p:nvSpPr>
          <p:spPr>
            <a:xfrm>
              <a:off x="-47013025" y="3393475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75"/>
            <p:cNvSpPr/>
            <p:nvPr/>
          </p:nvSpPr>
          <p:spPr>
            <a:xfrm>
              <a:off x="-47155575" y="3270600"/>
              <a:ext cx="300875" cy="229225"/>
            </a:xfrm>
            <a:custGeom>
              <a:avLst/>
              <a:gdLst/>
              <a:ahLst/>
              <a:cxnLst/>
              <a:rect l="l" t="t" r="r" b="b"/>
              <a:pathLst>
                <a:path w="12035" h="9169" extrusionOk="0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05" name="Google Shape;9005;p75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9006" name="Google Shape;9006;p75"/>
            <p:cNvSpPr/>
            <p:nvPr/>
          </p:nvSpPr>
          <p:spPr>
            <a:xfrm>
              <a:off x="-46994900" y="3728200"/>
              <a:ext cx="140200" cy="141000"/>
            </a:xfrm>
            <a:custGeom>
              <a:avLst/>
              <a:gdLst/>
              <a:ahLst/>
              <a:cxnLst/>
              <a:rect l="l" t="t" r="r" b="b"/>
              <a:pathLst>
                <a:path w="5608" h="5640" extrusionOk="0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75"/>
            <p:cNvSpPr/>
            <p:nvPr/>
          </p:nvSpPr>
          <p:spPr>
            <a:xfrm>
              <a:off x="-46978375" y="35746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75"/>
            <p:cNvSpPr/>
            <p:nvPr/>
          </p:nvSpPr>
          <p:spPr>
            <a:xfrm>
              <a:off x="-47075250" y="366520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75"/>
            <p:cNvSpPr/>
            <p:nvPr/>
          </p:nvSpPr>
          <p:spPr>
            <a:xfrm>
              <a:off x="-47110700" y="36313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75"/>
            <p:cNvSpPr/>
            <p:nvPr/>
          </p:nvSpPr>
          <p:spPr>
            <a:xfrm>
              <a:off x="-47075250" y="3665200"/>
              <a:ext cx="53575" cy="54350"/>
            </a:xfrm>
            <a:custGeom>
              <a:avLst/>
              <a:gdLst/>
              <a:ahLst/>
              <a:cxnLst/>
              <a:rect l="l" t="t" r="r" b="b"/>
              <a:pathLst>
                <a:path w="2143" h="2174" extrusionOk="0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75"/>
            <p:cNvSpPr/>
            <p:nvPr/>
          </p:nvSpPr>
          <p:spPr>
            <a:xfrm>
              <a:off x="-47154800" y="3569100"/>
              <a:ext cx="229225" cy="300100"/>
            </a:xfrm>
            <a:custGeom>
              <a:avLst/>
              <a:gdLst/>
              <a:ahLst/>
              <a:cxnLst/>
              <a:rect l="l" t="t" r="r" b="b"/>
              <a:pathLst>
                <a:path w="9169" h="12004" extrusionOk="0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12" name="Google Shape;9012;p75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9013" name="Google Shape;9013;p75"/>
            <p:cNvSpPr/>
            <p:nvPr/>
          </p:nvSpPr>
          <p:spPr>
            <a:xfrm>
              <a:off x="-47084700" y="4131475"/>
              <a:ext cx="159125" cy="106350"/>
            </a:xfrm>
            <a:custGeom>
              <a:avLst/>
              <a:gdLst/>
              <a:ahLst/>
              <a:cxnLst/>
              <a:rect l="l" t="t" r="r" b="b"/>
              <a:pathLst>
                <a:path w="6365" h="4254" extrusionOk="0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75"/>
            <p:cNvSpPr/>
            <p:nvPr/>
          </p:nvSpPr>
          <p:spPr>
            <a:xfrm>
              <a:off x="-46979150" y="3943225"/>
              <a:ext cx="48050" cy="47275"/>
            </a:xfrm>
            <a:custGeom>
              <a:avLst/>
              <a:gdLst/>
              <a:ahLst/>
              <a:cxnLst/>
              <a:rect l="l" t="t" r="r" b="b"/>
              <a:pathLst>
                <a:path w="1922" h="1891" extrusionOk="0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75"/>
            <p:cNvSpPr/>
            <p:nvPr/>
          </p:nvSpPr>
          <p:spPr>
            <a:xfrm>
              <a:off x="-47154000" y="4026700"/>
              <a:ext cx="299300" cy="141025"/>
            </a:xfrm>
            <a:custGeom>
              <a:avLst/>
              <a:gdLst/>
              <a:ahLst/>
              <a:cxnLst/>
              <a:rect l="l" t="t" r="r" b="b"/>
              <a:pathLst>
                <a:path w="11972" h="5641" extrusionOk="0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75"/>
            <p:cNvSpPr/>
            <p:nvPr/>
          </p:nvSpPr>
          <p:spPr>
            <a:xfrm>
              <a:off x="-47083125" y="3939275"/>
              <a:ext cx="158325" cy="106350"/>
            </a:xfrm>
            <a:custGeom>
              <a:avLst/>
              <a:gdLst/>
              <a:ahLst/>
              <a:cxnLst/>
              <a:rect l="l" t="t" r="r" b="b"/>
              <a:pathLst>
                <a:path w="6333" h="425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17" name="Google Shape;9017;p75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9018" name="Google Shape;9018;p75"/>
            <p:cNvSpPr/>
            <p:nvPr/>
          </p:nvSpPr>
          <p:spPr>
            <a:xfrm>
              <a:off x="-45233000" y="3200500"/>
              <a:ext cx="210325" cy="247325"/>
            </a:xfrm>
            <a:custGeom>
              <a:avLst/>
              <a:gdLst/>
              <a:ahLst/>
              <a:cxnLst/>
              <a:rect l="l" t="t" r="r" b="b"/>
              <a:pathLst>
                <a:path w="8413" h="9893" extrusionOk="0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75"/>
            <p:cNvSpPr/>
            <p:nvPr/>
          </p:nvSpPr>
          <p:spPr>
            <a:xfrm>
              <a:off x="-45216450" y="3340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75"/>
            <p:cNvSpPr/>
            <p:nvPr/>
          </p:nvSpPr>
          <p:spPr>
            <a:xfrm>
              <a:off x="-45286550" y="3289500"/>
              <a:ext cx="158325" cy="210325"/>
            </a:xfrm>
            <a:custGeom>
              <a:avLst/>
              <a:gdLst/>
              <a:ahLst/>
              <a:cxnLst/>
              <a:rect l="l" t="t" r="r" b="b"/>
              <a:pathLst>
                <a:path w="6333" h="8413" extrusionOk="0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21" name="Google Shape;9021;p75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9022" name="Google Shape;9022;p75"/>
            <p:cNvSpPr/>
            <p:nvPr/>
          </p:nvSpPr>
          <p:spPr>
            <a:xfrm>
              <a:off x="-45234575" y="37282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75"/>
            <p:cNvSpPr/>
            <p:nvPr/>
          </p:nvSpPr>
          <p:spPr>
            <a:xfrm>
              <a:off x="-45286550" y="3692750"/>
              <a:ext cx="263875" cy="122900"/>
            </a:xfrm>
            <a:custGeom>
              <a:avLst/>
              <a:gdLst/>
              <a:ahLst/>
              <a:cxnLst/>
              <a:rect l="l" t="t" r="r" b="b"/>
              <a:pathLst>
                <a:path w="10555" h="4916" extrusionOk="0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75"/>
            <p:cNvSpPr/>
            <p:nvPr/>
          </p:nvSpPr>
          <p:spPr>
            <a:xfrm>
              <a:off x="-45093575" y="3728200"/>
              <a:ext cx="17325" cy="53575"/>
            </a:xfrm>
            <a:custGeom>
              <a:avLst/>
              <a:gdLst/>
              <a:ahLst/>
              <a:cxnLst/>
              <a:rect l="l" t="t" r="r" b="b"/>
              <a:pathLst>
                <a:path w="693" h="2143" extrusionOk="0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75"/>
            <p:cNvSpPr/>
            <p:nvPr/>
          </p:nvSpPr>
          <p:spPr>
            <a:xfrm>
              <a:off x="-45268450" y="3569900"/>
              <a:ext cx="228450" cy="106350"/>
            </a:xfrm>
            <a:custGeom>
              <a:avLst/>
              <a:gdLst/>
              <a:ahLst/>
              <a:cxnLst/>
              <a:rect l="l" t="t" r="r" b="b"/>
              <a:pathLst>
                <a:path w="9138" h="425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75"/>
            <p:cNvSpPr/>
            <p:nvPr/>
          </p:nvSpPr>
          <p:spPr>
            <a:xfrm>
              <a:off x="-45093575" y="35746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75"/>
            <p:cNvSpPr/>
            <p:nvPr/>
          </p:nvSpPr>
          <p:spPr>
            <a:xfrm>
              <a:off x="-45269225" y="3833750"/>
              <a:ext cx="228425" cy="35450"/>
            </a:xfrm>
            <a:custGeom>
              <a:avLst/>
              <a:gdLst/>
              <a:ahLst/>
              <a:cxnLst/>
              <a:rect l="l" t="t" r="r" b="b"/>
              <a:pathLst>
                <a:path w="9137" h="1418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28" name="Google Shape;9028;p75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9029" name="Google Shape;9029;p75"/>
            <p:cNvSpPr/>
            <p:nvPr/>
          </p:nvSpPr>
          <p:spPr>
            <a:xfrm>
              <a:off x="-45210950" y="4107825"/>
              <a:ext cx="23650" cy="24450"/>
            </a:xfrm>
            <a:custGeom>
              <a:avLst/>
              <a:gdLst/>
              <a:ahLst/>
              <a:cxnLst/>
              <a:rect l="l" t="t" r="r" b="b"/>
              <a:pathLst>
                <a:path w="946" h="978" extrusionOk="0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75"/>
            <p:cNvSpPr/>
            <p:nvPr/>
          </p:nvSpPr>
          <p:spPr>
            <a:xfrm>
              <a:off x="-45084925" y="39432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75"/>
            <p:cNvSpPr/>
            <p:nvPr/>
          </p:nvSpPr>
          <p:spPr>
            <a:xfrm>
              <a:off x="-45260575" y="3938500"/>
              <a:ext cx="227650" cy="300100"/>
            </a:xfrm>
            <a:custGeom>
              <a:avLst/>
              <a:gdLst/>
              <a:ahLst/>
              <a:cxnLst/>
              <a:rect l="l" t="t" r="r" b="b"/>
              <a:pathLst>
                <a:path w="9106" h="1200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75"/>
            <p:cNvSpPr/>
            <p:nvPr/>
          </p:nvSpPr>
          <p:spPr>
            <a:xfrm>
              <a:off x="-45277900" y="4061375"/>
              <a:ext cx="193000" cy="122875"/>
            </a:xfrm>
            <a:custGeom>
              <a:avLst/>
              <a:gdLst/>
              <a:ahLst/>
              <a:cxnLst/>
              <a:rect l="l" t="t" r="r" b="b"/>
              <a:pathLst>
                <a:path w="7720" h="4915" extrusionOk="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33" name="Google Shape;9033;p75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9034" name="Google Shape;9034;p75"/>
            <p:cNvSpPr/>
            <p:nvPr/>
          </p:nvSpPr>
          <p:spPr>
            <a:xfrm>
              <a:off x="-44466650" y="3576975"/>
              <a:ext cx="53600" cy="18925"/>
            </a:xfrm>
            <a:custGeom>
              <a:avLst/>
              <a:gdLst/>
              <a:ahLst/>
              <a:cxnLst/>
              <a:rect l="l" t="t" r="r" b="b"/>
              <a:pathLst>
                <a:path w="2144" h="757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75"/>
            <p:cNvSpPr/>
            <p:nvPr/>
          </p:nvSpPr>
          <p:spPr>
            <a:xfrm>
              <a:off x="-44502875" y="3595100"/>
              <a:ext cx="283575" cy="281975"/>
            </a:xfrm>
            <a:custGeom>
              <a:avLst/>
              <a:gdLst/>
              <a:ahLst/>
              <a:cxnLst/>
              <a:rect l="l" t="t" r="r" b="b"/>
              <a:pathLst>
                <a:path w="11343" h="11279" extrusionOk="0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75"/>
            <p:cNvSpPr/>
            <p:nvPr/>
          </p:nvSpPr>
          <p:spPr>
            <a:xfrm>
              <a:off x="-44221675" y="3788850"/>
              <a:ext cx="18900" cy="52800"/>
            </a:xfrm>
            <a:custGeom>
              <a:avLst/>
              <a:gdLst/>
              <a:ahLst/>
              <a:cxnLst/>
              <a:rect l="l" t="t" r="r" b="b"/>
              <a:pathLst>
                <a:path w="756" h="2112" extrusionOk="0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37" name="Google Shape;9037;p75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9038" name="Google Shape;9038;p75"/>
            <p:cNvSpPr/>
            <p:nvPr/>
          </p:nvSpPr>
          <p:spPr>
            <a:xfrm>
              <a:off x="-13947000" y="3212800"/>
              <a:ext cx="229225" cy="268125"/>
            </a:xfrm>
            <a:custGeom>
              <a:avLst/>
              <a:gdLst/>
              <a:ahLst/>
              <a:cxnLst/>
              <a:rect l="l" t="t" r="r" b="b"/>
              <a:pathLst>
                <a:path w="9169" h="10725" extrusionOk="0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75"/>
            <p:cNvSpPr/>
            <p:nvPr/>
          </p:nvSpPr>
          <p:spPr>
            <a:xfrm>
              <a:off x="-13821775" y="3295600"/>
              <a:ext cx="228450" cy="269600"/>
            </a:xfrm>
            <a:custGeom>
              <a:avLst/>
              <a:gdLst/>
              <a:ahLst/>
              <a:cxnLst/>
              <a:rect l="l" t="t" r="r" b="b"/>
              <a:pathLst>
                <a:path w="9138" h="10784" extrusionOk="0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40" name="Google Shape;9040;p75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9041" name="Google Shape;9041;p75"/>
            <p:cNvSpPr/>
            <p:nvPr/>
          </p:nvSpPr>
          <p:spPr>
            <a:xfrm>
              <a:off x="-13717000" y="3647075"/>
              <a:ext cx="124450" cy="144150"/>
            </a:xfrm>
            <a:custGeom>
              <a:avLst/>
              <a:gdLst/>
              <a:ahLst/>
              <a:cxnLst/>
              <a:rect l="l" t="t" r="r" b="b"/>
              <a:pathLst>
                <a:path w="4978" h="5766" extrusionOk="0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75"/>
            <p:cNvSpPr/>
            <p:nvPr/>
          </p:nvSpPr>
          <p:spPr>
            <a:xfrm>
              <a:off x="-13801275" y="3647075"/>
              <a:ext cx="63025" cy="61075"/>
            </a:xfrm>
            <a:custGeom>
              <a:avLst/>
              <a:gdLst/>
              <a:ahLst/>
              <a:cxnLst/>
              <a:rect l="l" t="t" r="r" b="b"/>
              <a:pathLst>
                <a:path w="2521" h="2443" extrusionOk="0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75"/>
            <p:cNvSpPr/>
            <p:nvPr/>
          </p:nvSpPr>
          <p:spPr>
            <a:xfrm>
              <a:off x="-13946200" y="3647075"/>
              <a:ext cx="124450" cy="143400"/>
            </a:xfrm>
            <a:custGeom>
              <a:avLst/>
              <a:gdLst/>
              <a:ahLst/>
              <a:cxnLst/>
              <a:rect l="l" t="t" r="r" b="b"/>
              <a:pathLst>
                <a:path w="4978" h="5736" extrusionOk="0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75"/>
            <p:cNvSpPr/>
            <p:nvPr/>
          </p:nvSpPr>
          <p:spPr>
            <a:xfrm>
              <a:off x="-13946200" y="3873900"/>
              <a:ext cx="352875" cy="125275"/>
            </a:xfrm>
            <a:custGeom>
              <a:avLst/>
              <a:gdLst/>
              <a:ahLst/>
              <a:cxnLst/>
              <a:rect l="l" t="t" r="r" b="b"/>
              <a:pathLst>
                <a:path w="14115" h="5011" extrusionOk="0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75"/>
            <p:cNvSpPr/>
            <p:nvPr/>
          </p:nvSpPr>
          <p:spPr>
            <a:xfrm>
              <a:off x="-13713850" y="3810125"/>
              <a:ext cx="120525" cy="105075"/>
            </a:xfrm>
            <a:custGeom>
              <a:avLst/>
              <a:gdLst/>
              <a:ahLst/>
              <a:cxnLst/>
              <a:rect l="l" t="t" r="r" b="b"/>
              <a:pathLst>
                <a:path w="4821" h="4203" extrusionOk="0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75"/>
            <p:cNvSpPr/>
            <p:nvPr/>
          </p:nvSpPr>
          <p:spPr>
            <a:xfrm>
              <a:off x="-13946200" y="3810125"/>
              <a:ext cx="121300" cy="105175"/>
            </a:xfrm>
            <a:custGeom>
              <a:avLst/>
              <a:gdLst/>
              <a:ahLst/>
              <a:cxnLst/>
              <a:rect l="l" t="t" r="r" b="b"/>
              <a:pathLst>
                <a:path w="4852" h="4207" extrusionOk="0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047" name="Google Shape;9047;p75"/>
          <p:cNvSpPr/>
          <p:nvPr/>
        </p:nvSpPr>
        <p:spPr>
          <a:xfrm>
            <a:off x="4902088" y="2417809"/>
            <a:ext cx="271340" cy="353864"/>
          </a:xfrm>
          <a:custGeom>
            <a:avLst/>
            <a:gdLst/>
            <a:ahLst/>
            <a:cxnLst/>
            <a:rect l="l" t="t" r="r" b="b"/>
            <a:pathLst>
              <a:path w="10776" h="14052" extrusionOk="0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048" name="Google Shape;9048;p75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9049" name="Google Shape;9049;p75"/>
            <p:cNvSpPr/>
            <p:nvPr/>
          </p:nvSpPr>
          <p:spPr>
            <a:xfrm>
              <a:off x="-12163025" y="3214275"/>
              <a:ext cx="354450" cy="165025"/>
            </a:xfrm>
            <a:custGeom>
              <a:avLst/>
              <a:gdLst/>
              <a:ahLst/>
              <a:cxnLst/>
              <a:rect l="l" t="t" r="r" b="b"/>
              <a:pathLst>
                <a:path w="14178" h="6601" extrusionOk="0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75"/>
            <p:cNvSpPr/>
            <p:nvPr/>
          </p:nvSpPr>
          <p:spPr>
            <a:xfrm>
              <a:off x="-12161450" y="3503725"/>
              <a:ext cx="41775" cy="62250"/>
            </a:xfrm>
            <a:custGeom>
              <a:avLst/>
              <a:gdLst/>
              <a:ahLst/>
              <a:cxnLst/>
              <a:rect l="l" t="t" r="r" b="b"/>
              <a:pathLst>
                <a:path w="1671" h="2490" extrusionOk="0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75"/>
            <p:cNvSpPr/>
            <p:nvPr/>
          </p:nvSpPr>
          <p:spPr>
            <a:xfrm>
              <a:off x="-12161450" y="3350150"/>
              <a:ext cx="41775" cy="133125"/>
            </a:xfrm>
            <a:custGeom>
              <a:avLst/>
              <a:gdLst/>
              <a:ahLst/>
              <a:cxnLst/>
              <a:rect l="l" t="t" r="r" b="b"/>
              <a:pathLst>
                <a:path w="1671" h="5325" extrusionOk="0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52" name="Google Shape;9052;p75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9053" name="Google Shape;9053;p75"/>
            <p:cNvSpPr/>
            <p:nvPr/>
          </p:nvSpPr>
          <p:spPr>
            <a:xfrm>
              <a:off x="-12059850" y="3958975"/>
              <a:ext cx="149675" cy="42550"/>
            </a:xfrm>
            <a:custGeom>
              <a:avLst/>
              <a:gdLst/>
              <a:ahLst/>
              <a:cxnLst/>
              <a:rect l="l" t="t" r="r" b="b"/>
              <a:pathLst>
                <a:path w="5987" h="1702" extrusionOk="0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75"/>
            <p:cNvSpPr/>
            <p:nvPr/>
          </p:nvSpPr>
          <p:spPr>
            <a:xfrm>
              <a:off x="-11850350" y="3749475"/>
              <a:ext cx="42575" cy="149675"/>
            </a:xfrm>
            <a:custGeom>
              <a:avLst/>
              <a:gdLst/>
              <a:ahLst/>
              <a:cxnLst/>
              <a:rect l="l" t="t" r="r" b="b"/>
              <a:pathLst>
                <a:path w="1703" h="5987" extrusionOk="0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75"/>
            <p:cNvSpPr/>
            <p:nvPr/>
          </p:nvSpPr>
          <p:spPr>
            <a:xfrm>
              <a:off x="-12059850" y="3647875"/>
              <a:ext cx="148875" cy="42550"/>
            </a:xfrm>
            <a:custGeom>
              <a:avLst/>
              <a:gdLst/>
              <a:ahLst/>
              <a:cxnLst/>
              <a:rect l="l" t="t" r="r" b="b"/>
              <a:pathLst>
                <a:path w="5955" h="1702" extrusionOk="0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75"/>
            <p:cNvSpPr/>
            <p:nvPr/>
          </p:nvSpPr>
          <p:spPr>
            <a:xfrm>
              <a:off x="-12160675" y="3750250"/>
              <a:ext cx="41775" cy="148900"/>
            </a:xfrm>
            <a:custGeom>
              <a:avLst/>
              <a:gdLst/>
              <a:ahLst/>
              <a:cxnLst/>
              <a:rect l="l" t="t" r="r" b="b"/>
              <a:pathLst>
                <a:path w="1671" h="5956" extrusionOk="0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75"/>
            <p:cNvSpPr/>
            <p:nvPr/>
          </p:nvSpPr>
          <p:spPr>
            <a:xfrm>
              <a:off x="-12099225" y="3710875"/>
              <a:ext cx="228425" cy="226200"/>
            </a:xfrm>
            <a:custGeom>
              <a:avLst/>
              <a:gdLst/>
              <a:ahLst/>
              <a:cxnLst/>
              <a:rect l="l" t="t" r="r" b="b"/>
              <a:pathLst>
                <a:path w="9137" h="9048" extrusionOk="0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75"/>
            <p:cNvSpPr/>
            <p:nvPr/>
          </p:nvSpPr>
          <p:spPr>
            <a:xfrm>
              <a:off x="-12056700" y="3751825"/>
              <a:ext cx="144950" cy="144950"/>
            </a:xfrm>
            <a:custGeom>
              <a:avLst/>
              <a:gdLst/>
              <a:ahLst/>
              <a:cxnLst/>
              <a:rect l="l" t="t" r="r" b="b"/>
              <a:pathLst>
                <a:path w="5798" h="5798" extrusionOk="0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75"/>
            <p:cNvSpPr/>
            <p:nvPr/>
          </p:nvSpPr>
          <p:spPr>
            <a:xfrm>
              <a:off x="-12016525" y="3792775"/>
              <a:ext cx="63025" cy="63050"/>
            </a:xfrm>
            <a:custGeom>
              <a:avLst/>
              <a:gdLst/>
              <a:ahLst/>
              <a:cxnLst/>
              <a:rect l="l" t="t" r="r" b="b"/>
              <a:pathLst>
                <a:path w="2521" h="2522" extrusionOk="0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60" name="Google Shape;9060;p75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9061" name="Google Shape;9061;p75"/>
            <p:cNvSpPr/>
            <p:nvPr/>
          </p:nvSpPr>
          <p:spPr>
            <a:xfrm>
              <a:off x="-12014950" y="4081850"/>
              <a:ext cx="61450" cy="62275"/>
            </a:xfrm>
            <a:custGeom>
              <a:avLst/>
              <a:gdLst/>
              <a:ahLst/>
              <a:cxnLst/>
              <a:rect l="l" t="t" r="r" b="b"/>
              <a:pathLst>
                <a:path w="2458" h="2491" extrusionOk="0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75"/>
            <p:cNvSpPr/>
            <p:nvPr/>
          </p:nvSpPr>
          <p:spPr>
            <a:xfrm>
              <a:off x="-12077175" y="4352000"/>
              <a:ext cx="186700" cy="83500"/>
            </a:xfrm>
            <a:custGeom>
              <a:avLst/>
              <a:gdLst/>
              <a:ahLst/>
              <a:cxnLst/>
              <a:rect l="l" t="t" r="r" b="b"/>
              <a:pathLst>
                <a:path w="7468" h="3340" extrusionOk="0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75"/>
            <p:cNvSpPr/>
            <p:nvPr/>
          </p:nvSpPr>
          <p:spPr>
            <a:xfrm>
              <a:off x="-11911775" y="4186000"/>
              <a:ext cx="103200" cy="101425"/>
            </a:xfrm>
            <a:custGeom>
              <a:avLst/>
              <a:gdLst/>
              <a:ahLst/>
              <a:cxnLst/>
              <a:rect l="l" t="t" r="r" b="b"/>
              <a:pathLst>
                <a:path w="4128" h="4057" extrusionOk="0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75"/>
            <p:cNvSpPr/>
            <p:nvPr/>
          </p:nvSpPr>
          <p:spPr>
            <a:xfrm>
              <a:off x="-12160675" y="4186000"/>
              <a:ext cx="104000" cy="101425"/>
            </a:xfrm>
            <a:custGeom>
              <a:avLst/>
              <a:gdLst/>
              <a:ahLst/>
              <a:cxnLst/>
              <a:rect l="l" t="t" r="r" b="b"/>
              <a:pathLst>
                <a:path w="4160" h="4057" extrusionOk="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75"/>
            <p:cNvSpPr/>
            <p:nvPr/>
          </p:nvSpPr>
          <p:spPr>
            <a:xfrm>
              <a:off x="-12049600" y="4144075"/>
              <a:ext cx="127600" cy="67750"/>
            </a:xfrm>
            <a:custGeom>
              <a:avLst/>
              <a:gdLst/>
              <a:ahLst/>
              <a:cxnLst/>
              <a:rect l="l" t="t" r="r" b="b"/>
              <a:pathLst>
                <a:path w="5104" h="2710" extrusionOk="0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75"/>
            <p:cNvSpPr/>
            <p:nvPr/>
          </p:nvSpPr>
          <p:spPr>
            <a:xfrm>
              <a:off x="-12033850" y="4212600"/>
              <a:ext cx="99250" cy="118150"/>
            </a:xfrm>
            <a:custGeom>
              <a:avLst/>
              <a:gdLst/>
              <a:ahLst/>
              <a:cxnLst/>
              <a:rect l="l" t="t" r="r" b="b"/>
              <a:pathLst>
                <a:path w="3970" h="4726" extrusionOk="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67" name="Google Shape;9067;p75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9068" name="Google Shape;9068;p75"/>
            <p:cNvSpPr/>
            <p:nvPr/>
          </p:nvSpPr>
          <p:spPr>
            <a:xfrm>
              <a:off x="-10390875" y="3263500"/>
              <a:ext cx="352100" cy="42550"/>
            </a:xfrm>
            <a:custGeom>
              <a:avLst/>
              <a:gdLst/>
              <a:ahLst/>
              <a:cxnLst/>
              <a:rect l="l" t="t" r="r" b="b"/>
              <a:pathLst>
                <a:path w="14084" h="1702" extrusionOk="0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75"/>
            <p:cNvSpPr/>
            <p:nvPr/>
          </p:nvSpPr>
          <p:spPr>
            <a:xfrm>
              <a:off x="-10391650" y="3451750"/>
              <a:ext cx="352875" cy="81925"/>
            </a:xfrm>
            <a:custGeom>
              <a:avLst/>
              <a:gdLst/>
              <a:ahLst/>
              <a:cxnLst/>
              <a:rect l="l" t="t" r="r" b="b"/>
              <a:pathLst>
                <a:path w="14115" h="3277" extrusionOk="0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75"/>
            <p:cNvSpPr/>
            <p:nvPr/>
          </p:nvSpPr>
          <p:spPr>
            <a:xfrm>
              <a:off x="-10327075" y="3180600"/>
              <a:ext cx="223700" cy="62450"/>
            </a:xfrm>
            <a:custGeom>
              <a:avLst/>
              <a:gdLst/>
              <a:ahLst/>
              <a:cxnLst/>
              <a:rect l="l" t="t" r="r" b="b"/>
              <a:pathLst>
                <a:path w="8948" h="2498" extrusionOk="0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75"/>
            <p:cNvSpPr/>
            <p:nvPr/>
          </p:nvSpPr>
          <p:spPr>
            <a:xfrm>
              <a:off x="-10245950" y="3325725"/>
              <a:ext cx="61450" cy="104775"/>
            </a:xfrm>
            <a:custGeom>
              <a:avLst/>
              <a:gdLst/>
              <a:ahLst/>
              <a:cxnLst/>
              <a:rect l="l" t="t" r="r" b="b"/>
              <a:pathLst>
                <a:path w="2458" h="4191" extrusionOk="0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75"/>
            <p:cNvSpPr/>
            <p:nvPr/>
          </p:nvSpPr>
          <p:spPr>
            <a:xfrm>
              <a:off x="-10142775" y="3325725"/>
              <a:ext cx="63025" cy="104775"/>
            </a:xfrm>
            <a:custGeom>
              <a:avLst/>
              <a:gdLst/>
              <a:ahLst/>
              <a:cxnLst/>
              <a:rect l="l" t="t" r="r" b="b"/>
              <a:pathLst>
                <a:path w="2521" h="4191" extrusionOk="0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75"/>
            <p:cNvSpPr/>
            <p:nvPr/>
          </p:nvSpPr>
          <p:spPr>
            <a:xfrm>
              <a:off x="-10350700" y="3325725"/>
              <a:ext cx="62250" cy="104775"/>
            </a:xfrm>
            <a:custGeom>
              <a:avLst/>
              <a:gdLst/>
              <a:ahLst/>
              <a:cxnLst/>
              <a:rect l="l" t="t" r="r" b="b"/>
              <a:pathLst>
                <a:path w="2490" h="4191" extrusionOk="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74" name="Google Shape;9074;p75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9075" name="Google Shape;9075;p75"/>
            <p:cNvSpPr/>
            <p:nvPr/>
          </p:nvSpPr>
          <p:spPr>
            <a:xfrm>
              <a:off x="-10308950" y="3780175"/>
              <a:ext cx="186675" cy="104800"/>
            </a:xfrm>
            <a:custGeom>
              <a:avLst/>
              <a:gdLst/>
              <a:ahLst/>
              <a:cxnLst/>
              <a:rect l="l" t="t" r="r" b="b"/>
              <a:pathLst>
                <a:path w="7467" h="4192" extrusionOk="0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75"/>
            <p:cNvSpPr/>
            <p:nvPr/>
          </p:nvSpPr>
          <p:spPr>
            <a:xfrm>
              <a:off x="-10390875" y="3698275"/>
              <a:ext cx="352100" cy="269400"/>
            </a:xfrm>
            <a:custGeom>
              <a:avLst/>
              <a:gdLst/>
              <a:ahLst/>
              <a:cxnLst/>
              <a:rect l="l" t="t" r="r" b="b"/>
              <a:pathLst>
                <a:path w="14084" h="10776" extrusionOk="0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75"/>
            <p:cNvSpPr/>
            <p:nvPr/>
          </p:nvSpPr>
          <p:spPr>
            <a:xfrm>
              <a:off x="-10268000" y="3616350"/>
              <a:ext cx="103975" cy="81150"/>
            </a:xfrm>
            <a:custGeom>
              <a:avLst/>
              <a:gdLst/>
              <a:ahLst/>
              <a:cxnLst/>
              <a:rect l="l" t="t" r="r" b="b"/>
              <a:pathLst>
                <a:path w="4159" h="3246" extrusionOk="0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78" name="Google Shape;9078;p75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9079" name="Google Shape;9079;p75"/>
            <p:cNvSpPr/>
            <p:nvPr/>
          </p:nvSpPr>
          <p:spPr>
            <a:xfrm>
              <a:off x="-10308175" y="4224400"/>
              <a:ext cx="185900" cy="115800"/>
            </a:xfrm>
            <a:custGeom>
              <a:avLst/>
              <a:gdLst/>
              <a:ahLst/>
              <a:cxnLst/>
              <a:rect l="l" t="t" r="r" b="b"/>
              <a:pathLst>
                <a:path w="7436" h="4632" extrusionOk="0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75"/>
            <p:cNvSpPr/>
            <p:nvPr/>
          </p:nvSpPr>
          <p:spPr>
            <a:xfrm>
              <a:off x="-10292425" y="4121225"/>
              <a:ext cx="159125" cy="30750"/>
            </a:xfrm>
            <a:custGeom>
              <a:avLst/>
              <a:gdLst/>
              <a:ahLst/>
              <a:cxnLst/>
              <a:rect l="l" t="t" r="r" b="b"/>
              <a:pathLst>
                <a:path w="6365" h="1230" extrusionOk="0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75"/>
            <p:cNvSpPr/>
            <p:nvPr/>
          </p:nvSpPr>
          <p:spPr>
            <a:xfrm>
              <a:off x="-10370400" y="4049550"/>
              <a:ext cx="310350" cy="91400"/>
            </a:xfrm>
            <a:custGeom>
              <a:avLst/>
              <a:gdLst/>
              <a:ahLst/>
              <a:cxnLst/>
              <a:rect l="l" t="t" r="r" b="b"/>
              <a:pathLst>
                <a:path w="12414" h="3656" extrusionOk="0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75"/>
            <p:cNvSpPr/>
            <p:nvPr/>
          </p:nvSpPr>
          <p:spPr>
            <a:xfrm>
              <a:off x="-10328650" y="4173200"/>
              <a:ext cx="226850" cy="30750"/>
            </a:xfrm>
            <a:custGeom>
              <a:avLst/>
              <a:gdLst/>
              <a:ahLst/>
              <a:cxnLst/>
              <a:rect l="l" t="t" r="r" b="b"/>
              <a:pathLst>
                <a:path w="9074" h="1230" extrusionOk="0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75"/>
            <p:cNvSpPr/>
            <p:nvPr/>
          </p:nvSpPr>
          <p:spPr>
            <a:xfrm>
              <a:off x="-10328650" y="4360650"/>
              <a:ext cx="226850" cy="41000"/>
            </a:xfrm>
            <a:custGeom>
              <a:avLst/>
              <a:gdLst/>
              <a:ahLst/>
              <a:cxnLst/>
              <a:rect l="l" t="t" r="r" b="b"/>
              <a:pathLst>
                <a:path w="9074" h="1640" extrusionOk="0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84" name="Google Shape;9084;p75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9085" name="Google Shape;9085;p75"/>
            <p:cNvSpPr/>
            <p:nvPr/>
          </p:nvSpPr>
          <p:spPr>
            <a:xfrm>
              <a:off x="-8542325" y="3335375"/>
              <a:ext cx="112650" cy="104375"/>
            </a:xfrm>
            <a:custGeom>
              <a:avLst/>
              <a:gdLst/>
              <a:ahLst/>
              <a:cxnLst/>
              <a:rect l="l" t="t" r="r" b="b"/>
              <a:pathLst>
                <a:path w="4506" h="4175" extrusionOk="0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75"/>
            <p:cNvSpPr/>
            <p:nvPr/>
          </p:nvSpPr>
          <p:spPr>
            <a:xfrm>
              <a:off x="-8496650" y="3377125"/>
              <a:ext cx="22875" cy="20900"/>
            </a:xfrm>
            <a:custGeom>
              <a:avLst/>
              <a:gdLst/>
              <a:ahLst/>
              <a:cxnLst/>
              <a:rect l="l" t="t" r="r" b="b"/>
              <a:pathLst>
                <a:path w="915" h="836" extrusionOk="0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75"/>
            <p:cNvSpPr/>
            <p:nvPr/>
          </p:nvSpPr>
          <p:spPr>
            <a:xfrm>
              <a:off x="-8540750" y="3332825"/>
              <a:ext cx="242625" cy="230425"/>
            </a:xfrm>
            <a:custGeom>
              <a:avLst/>
              <a:gdLst/>
              <a:ahLst/>
              <a:cxnLst/>
              <a:rect l="l" t="t" r="r" b="b"/>
              <a:pathLst>
                <a:path w="9705" h="9217" extrusionOk="0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75"/>
            <p:cNvSpPr/>
            <p:nvPr/>
          </p:nvSpPr>
          <p:spPr>
            <a:xfrm>
              <a:off x="-8645500" y="3428125"/>
              <a:ext cx="120525" cy="118950"/>
            </a:xfrm>
            <a:custGeom>
              <a:avLst/>
              <a:gdLst/>
              <a:ahLst/>
              <a:cxnLst/>
              <a:rect l="l" t="t" r="r" b="b"/>
              <a:pathLst>
                <a:path w="4821" h="4758" extrusionOk="0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75"/>
            <p:cNvSpPr/>
            <p:nvPr/>
          </p:nvSpPr>
          <p:spPr>
            <a:xfrm>
              <a:off x="-8448600" y="3227275"/>
              <a:ext cx="122900" cy="122900"/>
            </a:xfrm>
            <a:custGeom>
              <a:avLst/>
              <a:gdLst/>
              <a:ahLst/>
              <a:cxnLst/>
              <a:rect l="l" t="t" r="r" b="b"/>
              <a:pathLst>
                <a:path w="4916" h="4916" extrusionOk="0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75"/>
            <p:cNvSpPr/>
            <p:nvPr/>
          </p:nvSpPr>
          <p:spPr>
            <a:xfrm>
              <a:off x="-8674650" y="3210975"/>
              <a:ext cx="241825" cy="232925"/>
            </a:xfrm>
            <a:custGeom>
              <a:avLst/>
              <a:gdLst/>
              <a:ahLst/>
              <a:cxnLst/>
              <a:rect l="l" t="t" r="r" b="b"/>
              <a:pathLst>
                <a:path w="9673" h="9317" extrusionOk="0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91" name="Google Shape;9091;p75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9092" name="Google Shape;9092;p75"/>
            <p:cNvSpPr/>
            <p:nvPr/>
          </p:nvSpPr>
          <p:spPr>
            <a:xfrm>
              <a:off x="-13283825" y="3482475"/>
              <a:ext cx="125275" cy="82725"/>
            </a:xfrm>
            <a:custGeom>
              <a:avLst/>
              <a:gdLst/>
              <a:ahLst/>
              <a:cxnLst/>
              <a:rect l="l" t="t" r="r" b="b"/>
              <a:pathLst>
                <a:path w="5011" h="3309" extrusionOk="0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75"/>
            <p:cNvSpPr/>
            <p:nvPr/>
          </p:nvSpPr>
          <p:spPr>
            <a:xfrm>
              <a:off x="-13512225" y="3211525"/>
              <a:ext cx="353675" cy="249700"/>
            </a:xfrm>
            <a:custGeom>
              <a:avLst/>
              <a:gdLst/>
              <a:ahLst/>
              <a:cxnLst/>
              <a:rect l="l" t="t" r="r" b="b"/>
              <a:pathLst>
                <a:path w="14147" h="9988" extrusionOk="0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75"/>
            <p:cNvSpPr/>
            <p:nvPr/>
          </p:nvSpPr>
          <p:spPr>
            <a:xfrm>
              <a:off x="-13512225" y="3483250"/>
              <a:ext cx="100050" cy="81150"/>
            </a:xfrm>
            <a:custGeom>
              <a:avLst/>
              <a:gdLst/>
              <a:ahLst/>
              <a:cxnLst/>
              <a:rect l="l" t="t" r="r" b="b"/>
              <a:pathLst>
                <a:path w="4002" h="3246" extrusionOk="0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75"/>
            <p:cNvSpPr/>
            <p:nvPr/>
          </p:nvSpPr>
          <p:spPr>
            <a:xfrm>
              <a:off x="-13407475" y="3483250"/>
              <a:ext cx="36250" cy="81150"/>
            </a:xfrm>
            <a:custGeom>
              <a:avLst/>
              <a:gdLst/>
              <a:ahLst/>
              <a:cxnLst/>
              <a:rect l="l" t="t" r="r" b="b"/>
              <a:pathLst>
                <a:path w="1450" h="3246" extrusionOk="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75"/>
            <p:cNvSpPr/>
            <p:nvPr/>
          </p:nvSpPr>
          <p:spPr>
            <a:xfrm>
              <a:off x="-13366525" y="3485625"/>
              <a:ext cx="70125" cy="76425"/>
            </a:xfrm>
            <a:custGeom>
              <a:avLst/>
              <a:gdLst/>
              <a:ahLst/>
              <a:cxnLst/>
              <a:rect l="l" t="t" r="r" b="b"/>
              <a:pathLst>
                <a:path w="2805" h="3057" extrusionOk="0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97" name="Google Shape;9097;p75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9098" name="Google Shape;9098;p75"/>
            <p:cNvSpPr/>
            <p:nvPr/>
          </p:nvSpPr>
          <p:spPr>
            <a:xfrm>
              <a:off x="-13344475" y="38762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75"/>
            <p:cNvSpPr/>
            <p:nvPr/>
          </p:nvSpPr>
          <p:spPr>
            <a:xfrm>
              <a:off x="-13268850" y="3854225"/>
              <a:ext cx="110300" cy="62250"/>
            </a:xfrm>
            <a:custGeom>
              <a:avLst/>
              <a:gdLst/>
              <a:ahLst/>
              <a:cxnLst/>
              <a:rect l="l" t="t" r="r" b="b"/>
              <a:pathLst>
                <a:path w="4412" h="2490" extrusionOk="0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75"/>
            <p:cNvSpPr/>
            <p:nvPr/>
          </p:nvSpPr>
          <p:spPr>
            <a:xfrm>
              <a:off x="-13512225" y="3936925"/>
              <a:ext cx="353675" cy="62250"/>
            </a:xfrm>
            <a:custGeom>
              <a:avLst/>
              <a:gdLst/>
              <a:ahLst/>
              <a:cxnLst/>
              <a:rect l="l" t="t" r="r" b="b"/>
              <a:pathLst>
                <a:path w="14147" h="2490" extrusionOk="0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75"/>
            <p:cNvSpPr/>
            <p:nvPr/>
          </p:nvSpPr>
          <p:spPr>
            <a:xfrm>
              <a:off x="-13387000" y="3833750"/>
              <a:ext cx="104775" cy="104775"/>
            </a:xfrm>
            <a:custGeom>
              <a:avLst/>
              <a:gdLst/>
              <a:ahLst/>
              <a:cxnLst/>
              <a:rect l="l" t="t" r="r" b="b"/>
              <a:pathLst>
                <a:path w="4191" h="4191" extrusionOk="0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75"/>
            <p:cNvSpPr/>
            <p:nvPr/>
          </p:nvSpPr>
          <p:spPr>
            <a:xfrm>
              <a:off x="-13512225" y="3855000"/>
              <a:ext cx="111875" cy="62250"/>
            </a:xfrm>
            <a:custGeom>
              <a:avLst/>
              <a:gdLst/>
              <a:ahLst/>
              <a:cxnLst/>
              <a:rect l="l" t="t" r="r" b="b"/>
              <a:pathLst>
                <a:path w="4475" h="2490" extrusionOk="0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75"/>
            <p:cNvSpPr/>
            <p:nvPr/>
          </p:nvSpPr>
          <p:spPr>
            <a:xfrm>
              <a:off x="-13490175" y="3730575"/>
              <a:ext cx="62250" cy="40975"/>
            </a:xfrm>
            <a:custGeom>
              <a:avLst/>
              <a:gdLst/>
              <a:ahLst/>
              <a:cxnLst/>
              <a:rect l="l" t="t" r="r" b="b"/>
              <a:pathLst>
                <a:path w="2490" h="1639" extrusionOk="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75"/>
            <p:cNvSpPr/>
            <p:nvPr/>
          </p:nvSpPr>
          <p:spPr>
            <a:xfrm>
              <a:off x="-13241275" y="3730575"/>
              <a:ext cx="62225" cy="40975"/>
            </a:xfrm>
            <a:custGeom>
              <a:avLst/>
              <a:gdLst/>
              <a:ahLst/>
              <a:cxnLst/>
              <a:rect l="l" t="t" r="r" b="b"/>
              <a:pathLst>
                <a:path w="2489" h="1639" extrusionOk="0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75"/>
            <p:cNvSpPr/>
            <p:nvPr/>
          </p:nvSpPr>
          <p:spPr>
            <a:xfrm>
              <a:off x="-13427950" y="3647075"/>
              <a:ext cx="186700" cy="63025"/>
            </a:xfrm>
            <a:custGeom>
              <a:avLst/>
              <a:gdLst/>
              <a:ahLst/>
              <a:cxnLst/>
              <a:rect l="l" t="t" r="r" b="b"/>
              <a:pathLst>
                <a:path w="7468" h="2521" extrusionOk="0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75"/>
            <p:cNvSpPr/>
            <p:nvPr/>
          </p:nvSpPr>
          <p:spPr>
            <a:xfrm>
              <a:off x="-13512225" y="3773100"/>
              <a:ext cx="353675" cy="60675"/>
            </a:xfrm>
            <a:custGeom>
              <a:avLst/>
              <a:gdLst/>
              <a:ahLst/>
              <a:cxnLst/>
              <a:rect l="l" t="t" r="r" b="b"/>
              <a:pathLst>
                <a:path w="14147" h="2427" extrusionOk="0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75"/>
            <p:cNvSpPr/>
            <p:nvPr/>
          </p:nvSpPr>
          <p:spPr>
            <a:xfrm>
              <a:off x="-13411400" y="3730575"/>
              <a:ext cx="153600" cy="20500"/>
            </a:xfrm>
            <a:custGeom>
              <a:avLst/>
              <a:gdLst/>
              <a:ahLst/>
              <a:cxnLst/>
              <a:rect l="l" t="t" r="r" b="b"/>
              <a:pathLst>
                <a:path w="6144" h="820" extrusionOk="0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08" name="Google Shape;9108;p75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9109" name="Google Shape;9109;p75"/>
            <p:cNvSpPr/>
            <p:nvPr/>
          </p:nvSpPr>
          <p:spPr>
            <a:xfrm>
              <a:off x="-13512225" y="4203925"/>
              <a:ext cx="353675" cy="229225"/>
            </a:xfrm>
            <a:custGeom>
              <a:avLst/>
              <a:gdLst/>
              <a:ahLst/>
              <a:cxnLst/>
              <a:rect l="l" t="t" r="r" b="b"/>
              <a:pathLst>
                <a:path w="14147" h="9169" extrusionOk="0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75"/>
            <p:cNvSpPr/>
            <p:nvPr/>
          </p:nvSpPr>
          <p:spPr>
            <a:xfrm>
              <a:off x="-13366525" y="4275600"/>
              <a:ext cx="73275" cy="88225"/>
            </a:xfrm>
            <a:custGeom>
              <a:avLst/>
              <a:gdLst/>
              <a:ahLst/>
              <a:cxnLst/>
              <a:rect l="l" t="t" r="r" b="b"/>
              <a:pathLst>
                <a:path w="2931" h="3529" extrusionOk="0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75"/>
            <p:cNvSpPr/>
            <p:nvPr/>
          </p:nvSpPr>
          <p:spPr>
            <a:xfrm>
              <a:off x="-13398800" y="4143275"/>
              <a:ext cx="65375" cy="40975"/>
            </a:xfrm>
            <a:custGeom>
              <a:avLst/>
              <a:gdLst/>
              <a:ahLst/>
              <a:cxnLst/>
              <a:rect l="l" t="t" r="r" b="b"/>
              <a:pathLst>
                <a:path w="2615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75"/>
            <p:cNvSpPr/>
            <p:nvPr/>
          </p:nvSpPr>
          <p:spPr>
            <a:xfrm>
              <a:off x="-13336575" y="4143275"/>
              <a:ext cx="64600" cy="40975"/>
            </a:xfrm>
            <a:custGeom>
              <a:avLst/>
              <a:gdLst/>
              <a:ahLst/>
              <a:cxnLst/>
              <a:rect l="l" t="t" r="r" b="b"/>
              <a:pathLst>
                <a:path w="2584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75"/>
            <p:cNvSpPr/>
            <p:nvPr/>
          </p:nvSpPr>
          <p:spPr>
            <a:xfrm>
              <a:off x="-13398800" y="4081050"/>
              <a:ext cx="65375" cy="40975"/>
            </a:xfrm>
            <a:custGeom>
              <a:avLst/>
              <a:gdLst/>
              <a:ahLst/>
              <a:cxnLst/>
              <a:rect l="l" t="t" r="r" b="b"/>
              <a:pathLst>
                <a:path w="2615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75"/>
            <p:cNvSpPr/>
            <p:nvPr/>
          </p:nvSpPr>
          <p:spPr>
            <a:xfrm>
              <a:off x="-13274375" y="4143275"/>
              <a:ext cx="64625" cy="40975"/>
            </a:xfrm>
            <a:custGeom>
              <a:avLst/>
              <a:gdLst/>
              <a:ahLst/>
              <a:cxnLst/>
              <a:rect l="l" t="t" r="r" b="b"/>
              <a:pathLst>
                <a:path w="2585" h="1639" extrusionOk="0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75"/>
            <p:cNvSpPr/>
            <p:nvPr/>
          </p:nvSpPr>
          <p:spPr>
            <a:xfrm>
              <a:off x="-13212925" y="4081050"/>
              <a:ext cx="54375" cy="40975"/>
            </a:xfrm>
            <a:custGeom>
              <a:avLst/>
              <a:gdLst/>
              <a:ahLst/>
              <a:cxnLst/>
              <a:rect l="l" t="t" r="r" b="b"/>
              <a:pathLst>
                <a:path w="2175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75"/>
            <p:cNvSpPr/>
            <p:nvPr/>
          </p:nvSpPr>
          <p:spPr>
            <a:xfrm>
              <a:off x="-13212925" y="4143275"/>
              <a:ext cx="54375" cy="40975"/>
            </a:xfrm>
            <a:custGeom>
              <a:avLst/>
              <a:gdLst/>
              <a:ahLst/>
              <a:cxnLst/>
              <a:rect l="l" t="t" r="r" b="b"/>
              <a:pathLst>
                <a:path w="2175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75"/>
            <p:cNvSpPr/>
            <p:nvPr/>
          </p:nvSpPr>
          <p:spPr>
            <a:xfrm>
              <a:off x="-13274375" y="4081050"/>
              <a:ext cx="64625" cy="40975"/>
            </a:xfrm>
            <a:custGeom>
              <a:avLst/>
              <a:gdLst/>
              <a:ahLst/>
              <a:cxnLst/>
              <a:rect l="l" t="t" r="r" b="b"/>
              <a:pathLst>
                <a:path w="2585" h="1639" extrusionOk="0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75"/>
            <p:cNvSpPr/>
            <p:nvPr/>
          </p:nvSpPr>
          <p:spPr>
            <a:xfrm>
              <a:off x="-13336575" y="4081050"/>
              <a:ext cx="64600" cy="40975"/>
            </a:xfrm>
            <a:custGeom>
              <a:avLst/>
              <a:gdLst/>
              <a:ahLst/>
              <a:cxnLst/>
              <a:rect l="l" t="t" r="r" b="b"/>
              <a:pathLst>
                <a:path w="2584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75"/>
            <p:cNvSpPr/>
            <p:nvPr/>
          </p:nvSpPr>
          <p:spPr>
            <a:xfrm>
              <a:off x="-13512225" y="4080275"/>
              <a:ext cx="123675" cy="103200"/>
            </a:xfrm>
            <a:custGeom>
              <a:avLst/>
              <a:gdLst/>
              <a:ahLst/>
              <a:cxnLst/>
              <a:rect l="l" t="t" r="r" b="b"/>
              <a:pathLst>
                <a:path w="4947" h="4128" extrusionOk="0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20" name="Google Shape;9120;p75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9121" name="Google Shape;9121;p75"/>
            <p:cNvSpPr/>
            <p:nvPr/>
          </p:nvSpPr>
          <p:spPr>
            <a:xfrm>
              <a:off x="-11603025" y="3389725"/>
              <a:ext cx="104775" cy="143950"/>
            </a:xfrm>
            <a:custGeom>
              <a:avLst/>
              <a:gdLst/>
              <a:ahLst/>
              <a:cxnLst/>
              <a:rect l="l" t="t" r="r" b="b"/>
              <a:pathLst>
                <a:path w="4191" h="5758" extrusionOk="0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75"/>
            <p:cNvSpPr/>
            <p:nvPr/>
          </p:nvSpPr>
          <p:spPr>
            <a:xfrm>
              <a:off x="-11647125" y="3246175"/>
              <a:ext cx="86650" cy="133925"/>
            </a:xfrm>
            <a:custGeom>
              <a:avLst/>
              <a:gdLst/>
              <a:ahLst/>
              <a:cxnLst/>
              <a:rect l="l" t="t" r="r" b="b"/>
              <a:pathLst>
                <a:path w="3466" h="5357" extrusionOk="0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75"/>
            <p:cNvSpPr/>
            <p:nvPr/>
          </p:nvSpPr>
          <p:spPr>
            <a:xfrm>
              <a:off x="-11540025" y="3245400"/>
              <a:ext cx="86675" cy="133900"/>
            </a:xfrm>
            <a:custGeom>
              <a:avLst/>
              <a:gdLst/>
              <a:ahLst/>
              <a:cxnLst/>
              <a:rect l="l" t="t" r="r" b="b"/>
              <a:pathLst>
                <a:path w="3467" h="5356" extrusionOk="0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75"/>
            <p:cNvSpPr/>
            <p:nvPr/>
          </p:nvSpPr>
          <p:spPr>
            <a:xfrm>
              <a:off x="-11498275" y="3285550"/>
              <a:ext cx="123675" cy="160700"/>
            </a:xfrm>
            <a:custGeom>
              <a:avLst/>
              <a:gdLst/>
              <a:ahLst/>
              <a:cxnLst/>
              <a:rect l="l" t="t" r="r" b="b"/>
              <a:pathLst>
                <a:path w="4947" h="6428" extrusionOk="0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75"/>
            <p:cNvSpPr/>
            <p:nvPr/>
          </p:nvSpPr>
          <p:spPr>
            <a:xfrm>
              <a:off x="-11728250" y="3286350"/>
              <a:ext cx="125250" cy="160700"/>
            </a:xfrm>
            <a:custGeom>
              <a:avLst/>
              <a:gdLst/>
              <a:ahLst/>
              <a:cxnLst/>
              <a:rect l="l" t="t" r="r" b="b"/>
              <a:pathLst>
                <a:path w="5010" h="6428" extrusionOk="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26" name="Google Shape;9126;p75"/>
          <p:cNvSpPr/>
          <p:nvPr/>
        </p:nvSpPr>
        <p:spPr>
          <a:xfrm>
            <a:off x="7242366" y="2108233"/>
            <a:ext cx="40464" cy="84135"/>
          </a:xfrm>
          <a:custGeom>
            <a:avLst/>
            <a:gdLst/>
            <a:ahLst/>
            <a:cxnLst/>
            <a:rect l="l" t="t" r="r" b="b"/>
            <a:pathLst>
              <a:path w="1607" h="3341" extrusionOk="0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127" name="Google Shape;9127;p75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9128" name="Google Shape;9128;p75"/>
            <p:cNvSpPr/>
            <p:nvPr/>
          </p:nvSpPr>
          <p:spPr>
            <a:xfrm>
              <a:off x="-11460475" y="3648050"/>
              <a:ext cx="86675" cy="80175"/>
            </a:xfrm>
            <a:custGeom>
              <a:avLst/>
              <a:gdLst/>
              <a:ahLst/>
              <a:cxnLst/>
              <a:rect l="l" t="t" r="r" b="b"/>
              <a:pathLst>
                <a:path w="3467" h="3207" extrusionOk="0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75"/>
            <p:cNvSpPr/>
            <p:nvPr/>
          </p:nvSpPr>
          <p:spPr>
            <a:xfrm>
              <a:off x="-11601450" y="37738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75"/>
            <p:cNvSpPr/>
            <p:nvPr/>
          </p:nvSpPr>
          <p:spPr>
            <a:xfrm>
              <a:off x="-11729050" y="3646475"/>
              <a:ext cx="353675" cy="209350"/>
            </a:xfrm>
            <a:custGeom>
              <a:avLst/>
              <a:gdLst/>
              <a:ahLst/>
              <a:cxnLst/>
              <a:rect l="l" t="t" r="r" b="b"/>
              <a:pathLst>
                <a:path w="14147" h="8374" extrusionOk="0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75"/>
            <p:cNvSpPr/>
            <p:nvPr/>
          </p:nvSpPr>
          <p:spPr>
            <a:xfrm>
              <a:off x="-11518750" y="37738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75"/>
            <p:cNvSpPr/>
            <p:nvPr/>
          </p:nvSpPr>
          <p:spPr>
            <a:xfrm>
              <a:off x="-11698325" y="3858150"/>
              <a:ext cx="67750" cy="69350"/>
            </a:xfrm>
            <a:custGeom>
              <a:avLst/>
              <a:gdLst/>
              <a:ahLst/>
              <a:cxnLst/>
              <a:rect l="l" t="t" r="r" b="b"/>
              <a:pathLst>
                <a:path w="2710" h="2774" extrusionOk="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75"/>
            <p:cNvSpPr/>
            <p:nvPr/>
          </p:nvSpPr>
          <p:spPr>
            <a:xfrm>
              <a:off x="-11627450" y="3869175"/>
              <a:ext cx="47300" cy="55175"/>
            </a:xfrm>
            <a:custGeom>
              <a:avLst/>
              <a:gdLst/>
              <a:ahLst/>
              <a:cxnLst/>
              <a:rect l="l" t="t" r="r" b="b"/>
              <a:pathLst>
                <a:path w="1892" h="2207" extrusionOk="0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75"/>
            <p:cNvSpPr/>
            <p:nvPr/>
          </p:nvSpPr>
          <p:spPr>
            <a:xfrm>
              <a:off x="-11414775" y="3803025"/>
              <a:ext cx="41750" cy="83525"/>
            </a:xfrm>
            <a:custGeom>
              <a:avLst/>
              <a:gdLst/>
              <a:ahLst/>
              <a:cxnLst/>
              <a:rect l="l" t="t" r="r" b="b"/>
              <a:pathLst>
                <a:path w="1670" h="3341" extrusionOk="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75"/>
            <p:cNvSpPr/>
            <p:nvPr/>
          </p:nvSpPr>
          <p:spPr>
            <a:xfrm>
              <a:off x="-11592800" y="3876275"/>
              <a:ext cx="84300" cy="62250"/>
            </a:xfrm>
            <a:custGeom>
              <a:avLst/>
              <a:gdLst/>
              <a:ahLst/>
              <a:cxnLst/>
              <a:rect l="l" t="t" r="r" b="b"/>
              <a:pathLst>
                <a:path w="3372" h="2490" extrusionOk="0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75"/>
            <p:cNvSpPr/>
            <p:nvPr/>
          </p:nvSpPr>
          <p:spPr>
            <a:xfrm>
              <a:off x="-11520325" y="3869175"/>
              <a:ext cx="47275" cy="55175"/>
            </a:xfrm>
            <a:custGeom>
              <a:avLst/>
              <a:gdLst/>
              <a:ahLst/>
              <a:cxnLst/>
              <a:rect l="l" t="t" r="r" b="b"/>
              <a:pathLst>
                <a:path w="1891" h="2207" extrusionOk="0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75"/>
            <p:cNvSpPr/>
            <p:nvPr/>
          </p:nvSpPr>
          <p:spPr>
            <a:xfrm>
              <a:off x="-11726675" y="3903850"/>
              <a:ext cx="352075" cy="97675"/>
            </a:xfrm>
            <a:custGeom>
              <a:avLst/>
              <a:gdLst/>
              <a:ahLst/>
              <a:cxnLst/>
              <a:rect l="l" t="t" r="r" b="b"/>
              <a:pathLst>
                <a:path w="14083" h="3907" extrusionOk="0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75"/>
            <p:cNvSpPr/>
            <p:nvPr/>
          </p:nvSpPr>
          <p:spPr>
            <a:xfrm>
              <a:off x="-11470700" y="3859725"/>
              <a:ext cx="66975" cy="68550"/>
            </a:xfrm>
            <a:custGeom>
              <a:avLst/>
              <a:gdLst/>
              <a:ahLst/>
              <a:cxnLst/>
              <a:rect l="l" t="t" r="r" b="b"/>
              <a:pathLst>
                <a:path w="2679" h="2742" extrusionOk="0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39" name="Google Shape;9139;p75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9140" name="Google Shape;9140;p75"/>
            <p:cNvSpPr/>
            <p:nvPr/>
          </p:nvSpPr>
          <p:spPr>
            <a:xfrm>
              <a:off x="-11703850" y="4081850"/>
              <a:ext cx="309575" cy="125250"/>
            </a:xfrm>
            <a:custGeom>
              <a:avLst/>
              <a:gdLst/>
              <a:ahLst/>
              <a:cxnLst/>
              <a:rect l="l" t="t" r="r" b="b"/>
              <a:pathLst>
                <a:path w="12383" h="5010" extrusionOk="0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75"/>
            <p:cNvSpPr/>
            <p:nvPr/>
          </p:nvSpPr>
          <p:spPr>
            <a:xfrm>
              <a:off x="-11622725" y="4288975"/>
              <a:ext cx="144175" cy="63050"/>
            </a:xfrm>
            <a:custGeom>
              <a:avLst/>
              <a:gdLst/>
              <a:ahLst/>
              <a:cxnLst/>
              <a:rect l="l" t="t" r="r" b="b"/>
              <a:pathLst>
                <a:path w="5767" h="2522" extrusionOk="0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75"/>
            <p:cNvSpPr/>
            <p:nvPr/>
          </p:nvSpPr>
          <p:spPr>
            <a:xfrm>
              <a:off x="-11596725" y="4364600"/>
              <a:ext cx="36250" cy="70125"/>
            </a:xfrm>
            <a:custGeom>
              <a:avLst/>
              <a:gdLst/>
              <a:ahLst/>
              <a:cxnLst/>
              <a:rect l="l" t="t" r="r" b="b"/>
              <a:pathLst>
                <a:path w="1450" h="2805" extrusionOk="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75"/>
            <p:cNvSpPr/>
            <p:nvPr/>
          </p:nvSpPr>
          <p:spPr>
            <a:xfrm>
              <a:off x="-11540025" y="4364600"/>
              <a:ext cx="37050" cy="70125"/>
            </a:xfrm>
            <a:custGeom>
              <a:avLst/>
              <a:gdLst/>
              <a:ahLst/>
              <a:cxnLst/>
              <a:rect l="l" t="t" r="r" b="b"/>
              <a:pathLst>
                <a:path w="1482" h="2805" extrusionOk="0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75"/>
            <p:cNvSpPr/>
            <p:nvPr/>
          </p:nvSpPr>
          <p:spPr>
            <a:xfrm>
              <a:off x="-11610900" y="4227550"/>
              <a:ext cx="50425" cy="51225"/>
            </a:xfrm>
            <a:custGeom>
              <a:avLst/>
              <a:gdLst/>
              <a:ahLst/>
              <a:cxnLst/>
              <a:rect l="l" t="t" r="r" b="b"/>
              <a:pathLst>
                <a:path w="2017" h="2049" extrusionOk="0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75"/>
            <p:cNvSpPr/>
            <p:nvPr/>
          </p:nvSpPr>
          <p:spPr>
            <a:xfrm>
              <a:off x="-11540025" y="4228350"/>
              <a:ext cx="50450" cy="51200"/>
            </a:xfrm>
            <a:custGeom>
              <a:avLst/>
              <a:gdLst/>
              <a:ahLst/>
              <a:cxnLst/>
              <a:rect l="l" t="t" r="r" b="b"/>
              <a:pathLst>
                <a:path w="2018" h="2048" extrusionOk="0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75"/>
            <p:cNvSpPr/>
            <p:nvPr/>
          </p:nvSpPr>
          <p:spPr>
            <a:xfrm>
              <a:off x="-11489600" y="4227550"/>
              <a:ext cx="92175" cy="207175"/>
            </a:xfrm>
            <a:custGeom>
              <a:avLst/>
              <a:gdLst/>
              <a:ahLst/>
              <a:cxnLst/>
              <a:rect l="l" t="t" r="r" b="b"/>
              <a:pathLst>
                <a:path w="3687" h="8287" extrusionOk="0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75"/>
            <p:cNvSpPr/>
            <p:nvPr/>
          </p:nvSpPr>
          <p:spPr>
            <a:xfrm>
              <a:off x="-11703850" y="4227550"/>
              <a:ext cx="92175" cy="207175"/>
            </a:xfrm>
            <a:custGeom>
              <a:avLst/>
              <a:gdLst/>
              <a:ahLst/>
              <a:cxnLst/>
              <a:rect l="l" t="t" r="r" b="b"/>
              <a:pathLst>
                <a:path w="3687" h="8287" extrusionOk="0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48" name="Google Shape;9148;p75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9149" name="Google Shape;9149;p75"/>
            <p:cNvSpPr/>
            <p:nvPr/>
          </p:nvSpPr>
          <p:spPr>
            <a:xfrm>
              <a:off x="-9958475" y="3491125"/>
              <a:ext cx="354450" cy="41775"/>
            </a:xfrm>
            <a:custGeom>
              <a:avLst/>
              <a:gdLst/>
              <a:ahLst/>
              <a:cxnLst/>
              <a:rect l="l" t="t" r="r" b="b"/>
              <a:pathLst>
                <a:path w="14178" h="1671" extrusionOk="0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75"/>
            <p:cNvSpPr/>
            <p:nvPr/>
          </p:nvSpPr>
          <p:spPr>
            <a:xfrm>
              <a:off x="-9958475" y="3180025"/>
              <a:ext cx="354450" cy="42550"/>
            </a:xfrm>
            <a:custGeom>
              <a:avLst/>
              <a:gdLst/>
              <a:ahLst/>
              <a:cxnLst/>
              <a:rect l="l" t="t" r="r" b="b"/>
              <a:pathLst>
                <a:path w="14178" h="1702" extrusionOk="0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75"/>
            <p:cNvSpPr/>
            <p:nvPr/>
          </p:nvSpPr>
          <p:spPr>
            <a:xfrm>
              <a:off x="-9916725" y="3243025"/>
              <a:ext cx="270175" cy="228425"/>
            </a:xfrm>
            <a:custGeom>
              <a:avLst/>
              <a:gdLst/>
              <a:ahLst/>
              <a:cxnLst/>
              <a:rect l="l" t="t" r="r" b="b"/>
              <a:pathLst>
                <a:path w="10807" h="9137" extrusionOk="0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52" name="Google Shape;9152;p75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9153" name="Google Shape;9153;p75"/>
            <p:cNvSpPr/>
            <p:nvPr/>
          </p:nvSpPr>
          <p:spPr>
            <a:xfrm>
              <a:off x="-9800950" y="3615575"/>
              <a:ext cx="61475" cy="61450"/>
            </a:xfrm>
            <a:custGeom>
              <a:avLst/>
              <a:gdLst/>
              <a:ahLst/>
              <a:cxnLst/>
              <a:rect l="l" t="t" r="r" b="b"/>
              <a:pathLst>
                <a:path w="2459" h="2458" extrusionOk="0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75"/>
            <p:cNvSpPr/>
            <p:nvPr/>
          </p:nvSpPr>
          <p:spPr>
            <a:xfrm>
              <a:off x="-9949025" y="3688650"/>
              <a:ext cx="335550" cy="279675"/>
            </a:xfrm>
            <a:custGeom>
              <a:avLst/>
              <a:gdLst/>
              <a:ahLst/>
              <a:cxnLst/>
              <a:rect l="l" t="t" r="r" b="b"/>
              <a:pathLst>
                <a:path w="13422" h="11187" extrusionOk="0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75"/>
            <p:cNvSpPr/>
            <p:nvPr/>
          </p:nvSpPr>
          <p:spPr>
            <a:xfrm>
              <a:off x="-9947450" y="3657100"/>
              <a:ext cx="106350" cy="50650"/>
            </a:xfrm>
            <a:custGeom>
              <a:avLst/>
              <a:gdLst/>
              <a:ahLst/>
              <a:cxnLst/>
              <a:rect l="l" t="t" r="r" b="b"/>
              <a:pathLst>
                <a:path w="4254" h="2026" extrusionOk="0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56" name="Google Shape;9156;p75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9157" name="Google Shape;9157;p75"/>
            <p:cNvSpPr/>
            <p:nvPr/>
          </p:nvSpPr>
          <p:spPr>
            <a:xfrm>
              <a:off x="-9958475" y="4048175"/>
              <a:ext cx="64625" cy="62650"/>
            </a:xfrm>
            <a:custGeom>
              <a:avLst/>
              <a:gdLst/>
              <a:ahLst/>
              <a:cxnLst/>
              <a:rect l="l" t="t" r="r" b="b"/>
              <a:pathLst>
                <a:path w="2585" h="2506" extrusionOk="0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75"/>
            <p:cNvSpPr/>
            <p:nvPr/>
          </p:nvSpPr>
          <p:spPr>
            <a:xfrm>
              <a:off x="-9873400" y="4048775"/>
              <a:ext cx="21275" cy="63025"/>
            </a:xfrm>
            <a:custGeom>
              <a:avLst/>
              <a:gdLst/>
              <a:ahLst/>
              <a:cxnLst/>
              <a:rect l="l" t="t" r="r" b="b"/>
              <a:pathLst>
                <a:path w="851" h="252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75"/>
            <p:cNvSpPr/>
            <p:nvPr/>
          </p:nvSpPr>
          <p:spPr>
            <a:xfrm>
              <a:off x="-9957675" y="4133050"/>
              <a:ext cx="63025" cy="19700"/>
            </a:xfrm>
            <a:custGeom>
              <a:avLst/>
              <a:gdLst/>
              <a:ahLst/>
              <a:cxnLst/>
              <a:rect l="l" t="t" r="r" b="b"/>
              <a:pathLst>
                <a:path w="2521" h="788" extrusionOk="0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75"/>
            <p:cNvSpPr/>
            <p:nvPr/>
          </p:nvSpPr>
          <p:spPr>
            <a:xfrm>
              <a:off x="-9961625" y="4132250"/>
              <a:ext cx="253650" cy="271750"/>
            </a:xfrm>
            <a:custGeom>
              <a:avLst/>
              <a:gdLst/>
              <a:ahLst/>
              <a:cxnLst/>
              <a:rect l="l" t="t" r="r" b="b"/>
              <a:pathLst>
                <a:path w="10146" h="10870" extrusionOk="0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75"/>
            <p:cNvSpPr/>
            <p:nvPr/>
          </p:nvSpPr>
          <p:spPr>
            <a:xfrm>
              <a:off x="-9791500" y="4069250"/>
              <a:ext cx="31550" cy="66175"/>
            </a:xfrm>
            <a:custGeom>
              <a:avLst/>
              <a:gdLst/>
              <a:ahLst/>
              <a:cxnLst/>
              <a:rect l="l" t="t" r="r" b="b"/>
              <a:pathLst>
                <a:path w="1262" h="2647" extrusionOk="0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75"/>
            <p:cNvSpPr/>
            <p:nvPr/>
          </p:nvSpPr>
          <p:spPr>
            <a:xfrm>
              <a:off x="-9740300" y="4049550"/>
              <a:ext cx="136275" cy="268600"/>
            </a:xfrm>
            <a:custGeom>
              <a:avLst/>
              <a:gdLst/>
              <a:ahLst/>
              <a:cxnLst/>
              <a:rect l="l" t="t" r="r" b="b"/>
              <a:pathLst>
                <a:path w="5451" h="10744" extrusionOk="0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63" name="Google Shape;9163;p75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9164" name="Google Shape;9164;p75"/>
            <p:cNvSpPr/>
            <p:nvPr/>
          </p:nvSpPr>
          <p:spPr>
            <a:xfrm>
              <a:off x="-8512400" y="3686450"/>
              <a:ext cx="130775" cy="129800"/>
            </a:xfrm>
            <a:custGeom>
              <a:avLst/>
              <a:gdLst/>
              <a:ahLst/>
              <a:cxnLst/>
              <a:rect l="l" t="t" r="r" b="b"/>
              <a:pathLst>
                <a:path w="5231" h="5192" extrusionOk="0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75"/>
            <p:cNvSpPr/>
            <p:nvPr/>
          </p:nvSpPr>
          <p:spPr>
            <a:xfrm>
              <a:off x="-8395825" y="3624225"/>
              <a:ext cx="77225" cy="77225"/>
            </a:xfrm>
            <a:custGeom>
              <a:avLst/>
              <a:gdLst/>
              <a:ahLst/>
              <a:cxnLst/>
              <a:rect l="l" t="t" r="r" b="b"/>
              <a:pathLst>
                <a:path w="3089" h="3089" extrusionOk="0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75"/>
            <p:cNvSpPr/>
            <p:nvPr/>
          </p:nvSpPr>
          <p:spPr>
            <a:xfrm>
              <a:off x="-8676125" y="3883875"/>
              <a:ext cx="98375" cy="92925"/>
            </a:xfrm>
            <a:custGeom>
              <a:avLst/>
              <a:gdLst/>
              <a:ahLst/>
              <a:cxnLst/>
              <a:rect l="l" t="t" r="r" b="b"/>
              <a:pathLst>
                <a:path w="3935" h="3717" extrusionOk="0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75"/>
            <p:cNvSpPr/>
            <p:nvPr/>
          </p:nvSpPr>
          <p:spPr>
            <a:xfrm>
              <a:off x="-8680950" y="3708850"/>
              <a:ext cx="282800" cy="270075"/>
            </a:xfrm>
            <a:custGeom>
              <a:avLst/>
              <a:gdLst/>
              <a:ahLst/>
              <a:cxnLst/>
              <a:rect l="l" t="t" r="r" b="b"/>
              <a:pathLst>
                <a:path w="11312" h="10803" extrusionOk="0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75"/>
            <p:cNvSpPr/>
            <p:nvPr/>
          </p:nvSpPr>
          <p:spPr>
            <a:xfrm>
              <a:off x="-8440725" y="3857375"/>
              <a:ext cx="117400" cy="86450"/>
            </a:xfrm>
            <a:custGeom>
              <a:avLst/>
              <a:gdLst/>
              <a:ahLst/>
              <a:cxnLst/>
              <a:rect l="l" t="t" r="r" b="b"/>
              <a:pathLst>
                <a:path w="4696" h="3458" extrusionOk="0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75"/>
            <p:cNvSpPr/>
            <p:nvPr/>
          </p:nvSpPr>
          <p:spPr>
            <a:xfrm>
              <a:off x="-8638400" y="3630725"/>
              <a:ext cx="86650" cy="115625"/>
            </a:xfrm>
            <a:custGeom>
              <a:avLst/>
              <a:gdLst/>
              <a:ahLst/>
              <a:cxnLst/>
              <a:rect l="l" t="t" r="r" b="b"/>
              <a:pathLst>
                <a:path w="3466" h="4625" extrusionOk="0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70" name="Google Shape;9170;p75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9171" name="Google Shape;9171;p75"/>
            <p:cNvSpPr/>
            <p:nvPr/>
          </p:nvSpPr>
          <p:spPr>
            <a:xfrm>
              <a:off x="-12972700" y="3273750"/>
              <a:ext cx="144950" cy="229225"/>
            </a:xfrm>
            <a:custGeom>
              <a:avLst/>
              <a:gdLst/>
              <a:ahLst/>
              <a:cxnLst/>
              <a:rect l="l" t="t" r="r" b="b"/>
              <a:pathLst>
                <a:path w="5798" h="9169" extrusionOk="0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75"/>
            <p:cNvSpPr/>
            <p:nvPr/>
          </p:nvSpPr>
          <p:spPr>
            <a:xfrm>
              <a:off x="-12808875" y="3212300"/>
              <a:ext cx="63025" cy="278075"/>
            </a:xfrm>
            <a:custGeom>
              <a:avLst/>
              <a:gdLst/>
              <a:ahLst/>
              <a:cxnLst/>
              <a:rect l="l" t="t" r="r" b="b"/>
              <a:pathLst>
                <a:path w="2521" h="11123" extrusionOk="0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75"/>
            <p:cNvSpPr/>
            <p:nvPr/>
          </p:nvSpPr>
          <p:spPr>
            <a:xfrm>
              <a:off x="-13056975" y="3212300"/>
              <a:ext cx="63025" cy="278075"/>
            </a:xfrm>
            <a:custGeom>
              <a:avLst/>
              <a:gdLst/>
              <a:ahLst/>
              <a:cxnLst/>
              <a:rect l="l" t="t" r="r" b="b"/>
              <a:pathLst>
                <a:path w="2521" h="11123" extrusionOk="0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75"/>
            <p:cNvSpPr/>
            <p:nvPr/>
          </p:nvSpPr>
          <p:spPr>
            <a:xfrm>
              <a:off x="-13020750" y="3483250"/>
              <a:ext cx="240250" cy="81950"/>
            </a:xfrm>
            <a:custGeom>
              <a:avLst/>
              <a:gdLst/>
              <a:ahLst/>
              <a:cxnLst/>
              <a:rect l="l" t="t" r="r" b="b"/>
              <a:pathLst>
                <a:path w="9610" h="3278" extrusionOk="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75" name="Google Shape;9175;p75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9176" name="Google Shape;9176;p75"/>
            <p:cNvSpPr/>
            <p:nvPr/>
          </p:nvSpPr>
          <p:spPr>
            <a:xfrm>
              <a:off x="-13014450" y="3708500"/>
              <a:ext cx="104000" cy="145750"/>
            </a:xfrm>
            <a:custGeom>
              <a:avLst/>
              <a:gdLst/>
              <a:ahLst/>
              <a:cxnLst/>
              <a:rect l="l" t="t" r="r" b="b"/>
              <a:pathLst>
                <a:path w="4160" h="5830" extrusionOk="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75"/>
            <p:cNvSpPr/>
            <p:nvPr/>
          </p:nvSpPr>
          <p:spPr>
            <a:xfrm>
              <a:off x="-12890800" y="3708500"/>
              <a:ext cx="104775" cy="145750"/>
            </a:xfrm>
            <a:custGeom>
              <a:avLst/>
              <a:gdLst/>
              <a:ahLst/>
              <a:cxnLst/>
              <a:rect l="l" t="t" r="r" b="b"/>
              <a:pathLst>
                <a:path w="4191" h="5830" extrusionOk="0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75"/>
            <p:cNvSpPr/>
            <p:nvPr/>
          </p:nvSpPr>
          <p:spPr>
            <a:xfrm>
              <a:off x="-13077450" y="3647075"/>
              <a:ext cx="356025" cy="352750"/>
            </a:xfrm>
            <a:custGeom>
              <a:avLst/>
              <a:gdLst/>
              <a:ahLst/>
              <a:cxnLst/>
              <a:rect l="l" t="t" r="r" b="b"/>
              <a:pathLst>
                <a:path w="14241" h="14110" extrusionOk="0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79" name="Google Shape;9179;p75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9180" name="Google Shape;9180;p75"/>
            <p:cNvSpPr/>
            <p:nvPr/>
          </p:nvSpPr>
          <p:spPr>
            <a:xfrm>
              <a:off x="-13004200" y="4079475"/>
              <a:ext cx="207150" cy="63050"/>
            </a:xfrm>
            <a:custGeom>
              <a:avLst/>
              <a:gdLst/>
              <a:ahLst/>
              <a:cxnLst/>
              <a:rect l="l" t="t" r="r" b="b"/>
              <a:pathLst>
                <a:path w="8286" h="2522" extrusionOk="0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75"/>
            <p:cNvSpPr/>
            <p:nvPr/>
          </p:nvSpPr>
          <p:spPr>
            <a:xfrm>
              <a:off x="-13079025" y="4303175"/>
              <a:ext cx="354450" cy="130750"/>
            </a:xfrm>
            <a:custGeom>
              <a:avLst/>
              <a:gdLst/>
              <a:ahLst/>
              <a:cxnLst/>
              <a:rect l="l" t="t" r="r" b="b"/>
              <a:pathLst>
                <a:path w="14178" h="5230" extrusionOk="0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75"/>
            <p:cNvSpPr/>
            <p:nvPr/>
          </p:nvSpPr>
          <p:spPr>
            <a:xfrm>
              <a:off x="-12986875" y="4313400"/>
              <a:ext cx="173300" cy="58300"/>
            </a:xfrm>
            <a:custGeom>
              <a:avLst/>
              <a:gdLst/>
              <a:ahLst/>
              <a:cxnLst/>
              <a:rect l="l" t="t" r="r" b="b"/>
              <a:pathLst>
                <a:path w="6932" h="2332" extrusionOk="0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75"/>
            <p:cNvSpPr/>
            <p:nvPr/>
          </p:nvSpPr>
          <p:spPr>
            <a:xfrm>
              <a:off x="-13004200" y="4143275"/>
              <a:ext cx="206375" cy="166225"/>
            </a:xfrm>
            <a:custGeom>
              <a:avLst/>
              <a:gdLst/>
              <a:ahLst/>
              <a:cxnLst/>
              <a:rect l="l" t="t" r="r" b="b"/>
              <a:pathLst>
                <a:path w="8255" h="6649" extrusionOk="0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84" name="Google Shape;9184;p75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9185" name="Google Shape;9185;p75"/>
            <p:cNvSpPr/>
            <p:nvPr/>
          </p:nvSpPr>
          <p:spPr>
            <a:xfrm>
              <a:off x="-11178500" y="3213875"/>
              <a:ext cx="124475" cy="124475"/>
            </a:xfrm>
            <a:custGeom>
              <a:avLst/>
              <a:gdLst/>
              <a:ahLst/>
              <a:cxnLst/>
              <a:rect l="l" t="t" r="r" b="b"/>
              <a:pathLst>
                <a:path w="4979" h="4979" extrusionOk="0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75"/>
            <p:cNvSpPr/>
            <p:nvPr/>
          </p:nvSpPr>
          <p:spPr>
            <a:xfrm>
              <a:off x="-11292700" y="3255625"/>
              <a:ext cx="117375" cy="124475"/>
            </a:xfrm>
            <a:custGeom>
              <a:avLst/>
              <a:gdLst/>
              <a:ahLst/>
              <a:cxnLst/>
              <a:rect l="l" t="t" r="r" b="b"/>
              <a:pathLst>
                <a:path w="4695" h="4979" extrusionOk="0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75"/>
            <p:cNvSpPr/>
            <p:nvPr/>
          </p:nvSpPr>
          <p:spPr>
            <a:xfrm>
              <a:off x="-11056425" y="3254850"/>
              <a:ext cx="117400" cy="125250"/>
            </a:xfrm>
            <a:custGeom>
              <a:avLst/>
              <a:gdLst/>
              <a:ahLst/>
              <a:cxnLst/>
              <a:rect l="l" t="t" r="r" b="b"/>
              <a:pathLst>
                <a:path w="4696" h="5010" extrusionOk="0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75"/>
            <p:cNvSpPr/>
            <p:nvPr/>
          </p:nvSpPr>
          <p:spPr>
            <a:xfrm>
              <a:off x="-11209225" y="3503725"/>
              <a:ext cx="188275" cy="62250"/>
            </a:xfrm>
            <a:custGeom>
              <a:avLst/>
              <a:gdLst/>
              <a:ahLst/>
              <a:cxnLst/>
              <a:rect l="l" t="t" r="r" b="b"/>
              <a:pathLst>
                <a:path w="7531" h="2490" extrusionOk="0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75"/>
            <p:cNvSpPr/>
            <p:nvPr/>
          </p:nvSpPr>
          <p:spPr>
            <a:xfrm>
              <a:off x="-11167475" y="3462775"/>
              <a:ext cx="103200" cy="20500"/>
            </a:xfrm>
            <a:custGeom>
              <a:avLst/>
              <a:gdLst/>
              <a:ahLst/>
              <a:cxnLst/>
              <a:rect l="l" t="t" r="r" b="b"/>
              <a:pathLst>
                <a:path w="4128" h="820" extrusionOk="0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75"/>
            <p:cNvSpPr/>
            <p:nvPr/>
          </p:nvSpPr>
          <p:spPr>
            <a:xfrm>
              <a:off x="-11213150" y="3344625"/>
              <a:ext cx="141000" cy="97700"/>
            </a:xfrm>
            <a:custGeom>
              <a:avLst/>
              <a:gdLst/>
              <a:ahLst/>
              <a:cxnLst/>
              <a:rect l="l" t="t" r="r" b="b"/>
              <a:pathLst>
                <a:path w="5640" h="3908" extrusionOk="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75"/>
            <p:cNvSpPr/>
            <p:nvPr/>
          </p:nvSpPr>
          <p:spPr>
            <a:xfrm>
              <a:off x="-11080825" y="3379275"/>
              <a:ext cx="59100" cy="61475"/>
            </a:xfrm>
            <a:custGeom>
              <a:avLst/>
              <a:gdLst/>
              <a:ahLst/>
              <a:cxnLst/>
              <a:rect l="l" t="t" r="r" b="b"/>
              <a:pathLst>
                <a:path w="2364" h="2459" extrusionOk="0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92" name="Google Shape;9192;p75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9193" name="Google Shape;9193;p75"/>
            <p:cNvSpPr/>
            <p:nvPr/>
          </p:nvSpPr>
          <p:spPr>
            <a:xfrm>
              <a:off x="-11299000" y="3734700"/>
              <a:ext cx="142575" cy="134325"/>
            </a:xfrm>
            <a:custGeom>
              <a:avLst/>
              <a:gdLst/>
              <a:ahLst/>
              <a:cxnLst/>
              <a:rect l="l" t="t" r="r" b="b"/>
              <a:pathLst>
                <a:path w="5703" h="5373" extrusionOk="0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75"/>
            <p:cNvSpPr/>
            <p:nvPr/>
          </p:nvSpPr>
          <p:spPr>
            <a:xfrm>
              <a:off x="-11076100" y="3734700"/>
              <a:ext cx="142575" cy="134325"/>
            </a:xfrm>
            <a:custGeom>
              <a:avLst/>
              <a:gdLst/>
              <a:ahLst/>
              <a:cxnLst/>
              <a:rect l="l" t="t" r="r" b="b"/>
              <a:pathLst>
                <a:path w="5703" h="5373" extrusionOk="0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75"/>
            <p:cNvSpPr/>
            <p:nvPr/>
          </p:nvSpPr>
          <p:spPr>
            <a:xfrm>
              <a:off x="-11254900" y="3917225"/>
              <a:ext cx="124475" cy="84300"/>
            </a:xfrm>
            <a:custGeom>
              <a:avLst/>
              <a:gdLst/>
              <a:ahLst/>
              <a:cxnLst/>
              <a:rect l="l" t="t" r="r" b="b"/>
              <a:pathLst>
                <a:path w="4979" h="3372" extrusionOk="0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75"/>
            <p:cNvSpPr/>
            <p:nvPr/>
          </p:nvSpPr>
          <p:spPr>
            <a:xfrm>
              <a:off x="-11099725" y="3838475"/>
              <a:ext cx="55150" cy="50425"/>
            </a:xfrm>
            <a:custGeom>
              <a:avLst/>
              <a:gdLst/>
              <a:ahLst/>
              <a:cxnLst/>
              <a:rect l="l" t="t" r="r" b="b"/>
              <a:pathLst>
                <a:path w="2206" h="2017" extrusionOk="0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75"/>
            <p:cNvSpPr/>
            <p:nvPr/>
          </p:nvSpPr>
          <p:spPr>
            <a:xfrm>
              <a:off x="-11187950" y="3836900"/>
              <a:ext cx="210325" cy="162275"/>
            </a:xfrm>
            <a:custGeom>
              <a:avLst/>
              <a:gdLst/>
              <a:ahLst/>
              <a:cxnLst/>
              <a:rect l="l" t="t" r="r" b="b"/>
              <a:pathLst>
                <a:path w="8413" h="6491" extrusionOk="0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75"/>
            <p:cNvSpPr/>
            <p:nvPr/>
          </p:nvSpPr>
          <p:spPr>
            <a:xfrm>
              <a:off x="-11292700" y="3647875"/>
              <a:ext cx="353675" cy="87450"/>
            </a:xfrm>
            <a:custGeom>
              <a:avLst/>
              <a:gdLst/>
              <a:ahLst/>
              <a:cxnLst/>
              <a:rect l="l" t="t" r="r" b="b"/>
              <a:pathLst>
                <a:path w="14147" h="3498" extrusionOk="0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99" name="Google Shape;9199;p75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9200" name="Google Shape;9200;p75"/>
            <p:cNvSpPr/>
            <p:nvPr/>
          </p:nvSpPr>
          <p:spPr>
            <a:xfrm>
              <a:off x="-11084775" y="4196825"/>
              <a:ext cx="61475" cy="61475"/>
            </a:xfrm>
            <a:custGeom>
              <a:avLst/>
              <a:gdLst/>
              <a:ahLst/>
              <a:cxnLst/>
              <a:rect l="l" t="t" r="r" b="b"/>
              <a:pathLst>
                <a:path w="2459" h="2459" extrusionOk="0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75"/>
            <p:cNvSpPr/>
            <p:nvPr/>
          </p:nvSpPr>
          <p:spPr>
            <a:xfrm>
              <a:off x="-11080050" y="4092875"/>
              <a:ext cx="140225" cy="269375"/>
            </a:xfrm>
            <a:custGeom>
              <a:avLst/>
              <a:gdLst/>
              <a:ahLst/>
              <a:cxnLst/>
              <a:rect l="l" t="t" r="r" b="b"/>
              <a:pathLst>
                <a:path w="5609" h="10775" extrusionOk="0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75"/>
            <p:cNvSpPr/>
            <p:nvPr/>
          </p:nvSpPr>
          <p:spPr>
            <a:xfrm>
              <a:off x="-11230475" y="4320500"/>
              <a:ext cx="103975" cy="103200"/>
            </a:xfrm>
            <a:custGeom>
              <a:avLst/>
              <a:gdLst/>
              <a:ahLst/>
              <a:cxnLst/>
              <a:rect l="l" t="t" r="r" b="b"/>
              <a:pathLst>
                <a:path w="4159" h="4128" extrusionOk="0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75"/>
            <p:cNvSpPr/>
            <p:nvPr/>
          </p:nvSpPr>
          <p:spPr>
            <a:xfrm>
              <a:off x="-11210000" y="4113350"/>
              <a:ext cx="137850" cy="226075"/>
            </a:xfrm>
            <a:custGeom>
              <a:avLst/>
              <a:gdLst/>
              <a:ahLst/>
              <a:cxnLst/>
              <a:rect l="l" t="t" r="r" b="b"/>
              <a:pathLst>
                <a:path w="5514" h="9043" extrusionOk="0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75"/>
            <p:cNvSpPr/>
            <p:nvPr/>
          </p:nvSpPr>
          <p:spPr>
            <a:xfrm>
              <a:off x="-11295075" y="4153525"/>
              <a:ext cx="89825" cy="145725"/>
            </a:xfrm>
            <a:custGeom>
              <a:avLst/>
              <a:gdLst/>
              <a:ahLst/>
              <a:cxnLst/>
              <a:rect l="l" t="t" r="r" b="b"/>
              <a:pathLst>
                <a:path w="3593" h="5829" extrusionOk="0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5" name="Google Shape;9205;p75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9206" name="Google Shape;9206;p75"/>
            <p:cNvSpPr/>
            <p:nvPr/>
          </p:nvSpPr>
          <p:spPr>
            <a:xfrm>
              <a:off x="-9429175" y="3332825"/>
              <a:ext cx="82725" cy="55150"/>
            </a:xfrm>
            <a:custGeom>
              <a:avLst/>
              <a:gdLst/>
              <a:ahLst/>
              <a:cxnLst/>
              <a:rect l="l" t="t" r="r" b="b"/>
              <a:pathLst>
                <a:path w="3309" h="2206" extrusionOk="0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75"/>
            <p:cNvSpPr/>
            <p:nvPr/>
          </p:nvSpPr>
          <p:spPr>
            <a:xfrm>
              <a:off x="-9335450" y="3274525"/>
              <a:ext cx="19700" cy="19725"/>
            </a:xfrm>
            <a:custGeom>
              <a:avLst/>
              <a:gdLst/>
              <a:ahLst/>
              <a:cxnLst/>
              <a:rect l="l" t="t" r="r" b="b"/>
              <a:pathLst>
                <a:path w="788" h="789" extrusionOk="0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75"/>
            <p:cNvSpPr/>
            <p:nvPr/>
          </p:nvSpPr>
          <p:spPr>
            <a:xfrm>
              <a:off x="-9330725" y="3351725"/>
              <a:ext cx="62250" cy="36250"/>
            </a:xfrm>
            <a:custGeom>
              <a:avLst/>
              <a:gdLst/>
              <a:ahLst/>
              <a:cxnLst/>
              <a:rect l="l" t="t" r="r" b="b"/>
              <a:pathLst>
                <a:path w="2490" h="1450" extrusionOk="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75"/>
            <p:cNvSpPr/>
            <p:nvPr/>
          </p:nvSpPr>
          <p:spPr>
            <a:xfrm>
              <a:off x="-9440200" y="3220975"/>
              <a:ext cx="186675" cy="152025"/>
            </a:xfrm>
            <a:custGeom>
              <a:avLst/>
              <a:gdLst/>
              <a:ahLst/>
              <a:cxnLst/>
              <a:rect l="l" t="t" r="r" b="b"/>
              <a:pathLst>
                <a:path w="7467" h="6081" extrusionOk="0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75"/>
            <p:cNvSpPr/>
            <p:nvPr/>
          </p:nvSpPr>
          <p:spPr>
            <a:xfrm>
              <a:off x="-9500075" y="3222550"/>
              <a:ext cx="310350" cy="228425"/>
            </a:xfrm>
            <a:custGeom>
              <a:avLst/>
              <a:gdLst/>
              <a:ahLst/>
              <a:cxnLst/>
              <a:rect l="l" t="t" r="r" b="b"/>
              <a:pathLst>
                <a:path w="12414" h="9137" extrusionOk="0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75"/>
            <p:cNvSpPr/>
            <p:nvPr/>
          </p:nvSpPr>
          <p:spPr>
            <a:xfrm>
              <a:off x="-9398475" y="3180800"/>
              <a:ext cx="103200" cy="21300"/>
            </a:xfrm>
            <a:custGeom>
              <a:avLst/>
              <a:gdLst/>
              <a:ahLst/>
              <a:cxnLst/>
              <a:rect l="l" t="t" r="r" b="b"/>
              <a:pathLst>
                <a:path w="4128" h="852" extrusionOk="0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75"/>
            <p:cNvSpPr/>
            <p:nvPr/>
          </p:nvSpPr>
          <p:spPr>
            <a:xfrm>
              <a:off x="-9460700" y="3471450"/>
              <a:ext cx="41775" cy="62225"/>
            </a:xfrm>
            <a:custGeom>
              <a:avLst/>
              <a:gdLst/>
              <a:ahLst/>
              <a:cxnLst/>
              <a:rect l="l" t="t" r="r" b="b"/>
              <a:pathLst>
                <a:path w="1671" h="2489" extrusionOk="0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75"/>
            <p:cNvSpPr/>
            <p:nvPr/>
          </p:nvSpPr>
          <p:spPr>
            <a:xfrm>
              <a:off x="-9274800" y="3471450"/>
              <a:ext cx="41750" cy="62225"/>
            </a:xfrm>
            <a:custGeom>
              <a:avLst/>
              <a:gdLst/>
              <a:ahLst/>
              <a:cxnLst/>
              <a:rect l="l" t="t" r="r" b="b"/>
              <a:pathLst>
                <a:path w="1670" h="2489" extrusionOk="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75"/>
            <p:cNvSpPr/>
            <p:nvPr/>
          </p:nvSpPr>
          <p:spPr>
            <a:xfrm>
              <a:off x="-9398475" y="3471450"/>
              <a:ext cx="103200" cy="20500"/>
            </a:xfrm>
            <a:custGeom>
              <a:avLst/>
              <a:gdLst/>
              <a:ahLst/>
              <a:cxnLst/>
              <a:rect l="l" t="t" r="r" b="b"/>
              <a:pathLst>
                <a:path w="4128" h="820" extrusionOk="0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15" name="Google Shape;9215;p75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9216" name="Google Shape;9216;p75"/>
            <p:cNvSpPr/>
            <p:nvPr/>
          </p:nvSpPr>
          <p:spPr>
            <a:xfrm>
              <a:off x="-9523700" y="3843975"/>
              <a:ext cx="124475" cy="123700"/>
            </a:xfrm>
            <a:custGeom>
              <a:avLst/>
              <a:gdLst/>
              <a:ahLst/>
              <a:cxnLst/>
              <a:rect l="l" t="t" r="r" b="b"/>
              <a:pathLst>
                <a:path w="4979" h="4948" extrusionOk="0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75"/>
            <p:cNvSpPr/>
            <p:nvPr/>
          </p:nvSpPr>
          <p:spPr>
            <a:xfrm>
              <a:off x="-9515825" y="3656525"/>
              <a:ext cx="116600" cy="195350"/>
            </a:xfrm>
            <a:custGeom>
              <a:avLst/>
              <a:gdLst/>
              <a:ahLst/>
              <a:cxnLst/>
              <a:rect l="l" t="t" r="r" b="b"/>
              <a:pathLst>
                <a:path w="4664" h="7814" extrusionOk="0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75"/>
            <p:cNvSpPr/>
            <p:nvPr/>
          </p:nvSpPr>
          <p:spPr>
            <a:xfrm>
              <a:off x="-9481175" y="3614000"/>
              <a:ext cx="80375" cy="37050"/>
            </a:xfrm>
            <a:custGeom>
              <a:avLst/>
              <a:gdLst/>
              <a:ahLst/>
              <a:cxnLst/>
              <a:rect l="l" t="t" r="r" b="b"/>
              <a:pathLst>
                <a:path w="3215" h="1482" extrusionOk="0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75"/>
            <p:cNvSpPr/>
            <p:nvPr/>
          </p:nvSpPr>
          <p:spPr>
            <a:xfrm>
              <a:off x="-9294500" y="3843975"/>
              <a:ext cx="124475" cy="123700"/>
            </a:xfrm>
            <a:custGeom>
              <a:avLst/>
              <a:gdLst/>
              <a:ahLst/>
              <a:cxnLst/>
              <a:rect l="l" t="t" r="r" b="b"/>
              <a:pathLst>
                <a:path w="4979" h="4948" extrusionOk="0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75"/>
            <p:cNvSpPr/>
            <p:nvPr/>
          </p:nvSpPr>
          <p:spPr>
            <a:xfrm>
              <a:off x="-9294500" y="3656525"/>
              <a:ext cx="116600" cy="195350"/>
            </a:xfrm>
            <a:custGeom>
              <a:avLst/>
              <a:gdLst/>
              <a:ahLst/>
              <a:cxnLst/>
              <a:rect l="l" t="t" r="r" b="b"/>
              <a:pathLst>
                <a:path w="4664" h="7814" extrusionOk="0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75"/>
            <p:cNvSpPr/>
            <p:nvPr/>
          </p:nvSpPr>
          <p:spPr>
            <a:xfrm>
              <a:off x="-9294500" y="3615575"/>
              <a:ext cx="81150" cy="36250"/>
            </a:xfrm>
            <a:custGeom>
              <a:avLst/>
              <a:gdLst/>
              <a:ahLst/>
              <a:cxnLst/>
              <a:rect l="l" t="t" r="r" b="b"/>
              <a:pathLst>
                <a:path w="3246" h="1450" extrusionOk="0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75"/>
            <p:cNvSpPr/>
            <p:nvPr/>
          </p:nvSpPr>
          <p:spPr>
            <a:xfrm>
              <a:off x="-9378775" y="3822725"/>
              <a:ext cx="63025" cy="41750"/>
            </a:xfrm>
            <a:custGeom>
              <a:avLst/>
              <a:gdLst/>
              <a:ahLst/>
              <a:cxnLst/>
              <a:rect l="l" t="t" r="r" b="b"/>
              <a:pathLst>
                <a:path w="2521" h="1670" extrusionOk="0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75"/>
            <p:cNvSpPr/>
            <p:nvPr/>
          </p:nvSpPr>
          <p:spPr>
            <a:xfrm>
              <a:off x="-9336250" y="3739225"/>
              <a:ext cx="21300" cy="63050"/>
            </a:xfrm>
            <a:custGeom>
              <a:avLst/>
              <a:gdLst/>
              <a:ahLst/>
              <a:cxnLst/>
              <a:rect l="l" t="t" r="r" b="b"/>
              <a:pathLst>
                <a:path w="852" h="2522" extrusionOk="0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75"/>
            <p:cNvSpPr/>
            <p:nvPr/>
          </p:nvSpPr>
          <p:spPr>
            <a:xfrm>
              <a:off x="-9378775" y="3739225"/>
              <a:ext cx="20500" cy="63050"/>
            </a:xfrm>
            <a:custGeom>
              <a:avLst/>
              <a:gdLst/>
              <a:ahLst/>
              <a:cxnLst/>
              <a:rect l="l" t="t" r="r" b="b"/>
              <a:pathLst>
                <a:path w="820" h="2522" extrusionOk="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25" name="Google Shape;9225;p75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9226" name="Google Shape;9226;p75"/>
            <p:cNvSpPr/>
            <p:nvPr/>
          </p:nvSpPr>
          <p:spPr>
            <a:xfrm>
              <a:off x="-9523700" y="40495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75"/>
            <p:cNvSpPr/>
            <p:nvPr/>
          </p:nvSpPr>
          <p:spPr>
            <a:xfrm>
              <a:off x="-9523700" y="4148800"/>
              <a:ext cx="82725" cy="252850"/>
            </a:xfrm>
            <a:custGeom>
              <a:avLst/>
              <a:gdLst/>
              <a:ahLst/>
              <a:cxnLst/>
              <a:rect l="l" t="t" r="r" b="b"/>
              <a:pathLst>
                <a:path w="3309" h="10114" extrusionOk="0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75"/>
            <p:cNvSpPr/>
            <p:nvPr/>
          </p:nvSpPr>
          <p:spPr>
            <a:xfrm>
              <a:off x="-9252750" y="40495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75"/>
            <p:cNvSpPr/>
            <p:nvPr/>
          </p:nvSpPr>
          <p:spPr>
            <a:xfrm>
              <a:off x="-9252750" y="4148800"/>
              <a:ext cx="82725" cy="252850"/>
            </a:xfrm>
            <a:custGeom>
              <a:avLst/>
              <a:gdLst/>
              <a:ahLst/>
              <a:cxnLst/>
              <a:rect l="l" t="t" r="r" b="b"/>
              <a:pathLst>
                <a:path w="3309" h="10114" extrusionOk="0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75"/>
            <p:cNvSpPr/>
            <p:nvPr/>
          </p:nvSpPr>
          <p:spPr>
            <a:xfrm>
              <a:off x="-9440200" y="4214950"/>
              <a:ext cx="187475" cy="167000"/>
            </a:xfrm>
            <a:custGeom>
              <a:avLst/>
              <a:gdLst/>
              <a:ahLst/>
              <a:cxnLst/>
              <a:rect l="l" t="t" r="r" b="b"/>
              <a:pathLst>
                <a:path w="7499" h="6680" extrusionOk="0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75"/>
            <p:cNvSpPr/>
            <p:nvPr/>
          </p:nvSpPr>
          <p:spPr>
            <a:xfrm>
              <a:off x="-9393750" y="4214950"/>
              <a:ext cx="93750" cy="104000"/>
            </a:xfrm>
            <a:custGeom>
              <a:avLst/>
              <a:gdLst/>
              <a:ahLst/>
              <a:cxnLst/>
              <a:rect l="l" t="t" r="r" b="b"/>
              <a:pathLst>
                <a:path w="3750" h="4160" extrusionOk="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75"/>
            <p:cNvSpPr/>
            <p:nvPr/>
          </p:nvSpPr>
          <p:spPr>
            <a:xfrm>
              <a:off x="-9440200" y="4140125"/>
              <a:ext cx="187475" cy="32325"/>
            </a:xfrm>
            <a:custGeom>
              <a:avLst/>
              <a:gdLst/>
              <a:ahLst/>
              <a:cxnLst/>
              <a:rect l="l" t="t" r="r" b="b"/>
              <a:pathLst>
                <a:path w="7499" h="1293" extrusionOk="0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33" name="Google Shape;9233;p75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9234" name="Google Shape;9234;p75"/>
            <p:cNvSpPr/>
            <p:nvPr/>
          </p:nvSpPr>
          <p:spPr>
            <a:xfrm>
              <a:off x="-8209150" y="3907775"/>
              <a:ext cx="353675" cy="60675"/>
            </a:xfrm>
            <a:custGeom>
              <a:avLst/>
              <a:gdLst/>
              <a:ahLst/>
              <a:cxnLst/>
              <a:rect l="l" t="t" r="r" b="b"/>
              <a:pathLst>
                <a:path w="14147" h="2427" extrusionOk="0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75"/>
            <p:cNvSpPr/>
            <p:nvPr/>
          </p:nvSpPr>
          <p:spPr>
            <a:xfrm>
              <a:off x="-8188675" y="3825075"/>
              <a:ext cx="311125" cy="63050"/>
            </a:xfrm>
            <a:custGeom>
              <a:avLst/>
              <a:gdLst/>
              <a:ahLst/>
              <a:cxnLst/>
              <a:rect l="l" t="t" r="r" b="b"/>
              <a:pathLst>
                <a:path w="12445" h="2522" extrusionOk="0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75"/>
            <p:cNvSpPr/>
            <p:nvPr/>
          </p:nvSpPr>
          <p:spPr>
            <a:xfrm>
              <a:off x="-7913800" y="3743175"/>
              <a:ext cx="59100" cy="62250"/>
            </a:xfrm>
            <a:custGeom>
              <a:avLst/>
              <a:gdLst/>
              <a:ahLst/>
              <a:cxnLst/>
              <a:rect l="l" t="t" r="r" b="b"/>
              <a:pathLst>
                <a:path w="2364" h="2490" extrusionOk="0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75"/>
            <p:cNvSpPr/>
            <p:nvPr/>
          </p:nvSpPr>
          <p:spPr>
            <a:xfrm>
              <a:off x="-8105975" y="3659675"/>
              <a:ext cx="185125" cy="145750"/>
            </a:xfrm>
            <a:custGeom>
              <a:avLst/>
              <a:gdLst/>
              <a:ahLst/>
              <a:cxnLst/>
              <a:rect l="l" t="t" r="r" b="b"/>
              <a:pathLst>
                <a:path w="7405" h="5830" extrusionOk="0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75"/>
            <p:cNvSpPr/>
            <p:nvPr/>
          </p:nvSpPr>
          <p:spPr>
            <a:xfrm>
              <a:off x="-8168975" y="3700625"/>
              <a:ext cx="91375" cy="104000"/>
            </a:xfrm>
            <a:custGeom>
              <a:avLst/>
              <a:gdLst/>
              <a:ahLst/>
              <a:cxnLst/>
              <a:rect l="l" t="t" r="r" b="b"/>
              <a:pathLst>
                <a:path w="3655" h="4160" extrusionOk="0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75"/>
            <p:cNvSpPr/>
            <p:nvPr/>
          </p:nvSpPr>
          <p:spPr>
            <a:xfrm>
              <a:off x="-8209150" y="3742375"/>
              <a:ext cx="50425" cy="61475"/>
            </a:xfrm>
            <a:custGeom>
              <a:avLst/>
              <a:gdLst/>
              <a:ahLst/>
              <a:cxnLst/>
              <a:rect l="l" t="t" r="r" b="b"/>
              <a:pathLst>
                <a:path w="2017" h="2459" extrusionOk="0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40" name="Google Shape;9240;p75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9241" name="Google Shape;9241;p75"/>
            <p:cNvSpPr/>
            <p:nvPr/>
          </p:nvSpPr>
          <p:spPr>
            <a:xfrm>
              <a:off x="-12372525" y="3517125"/>
              <a:ext cx="20500" cy="48075"/>
            </a:xfrm>
            <a:custGeom>
              <a:avLst/>
              <a:gdLst/>
              <a:ahLst/>
              <a:cxnLst/>
              <a:rect l="l" t="t" r="r" b="b"/>
              <a:pathLst>
                <a:path w="820" h="1923" extrusionOk="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75"/>
            <p:cNvSpPr/>
            <p:nvPr/>
          </p:nvSpPr>
          <p:spPr>
            <a:xfrm>
              <a:off x="-12581250" y="348090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75"/>
            <p:cNvSpPr/>
            <p:nvPr/>
          </p:nvSpPr>
          <p:spPr>
            <a:xfrm>
              <a:off x="-12643475" y="3398975"/>
              <a:ext cx="186700" cy="166225"/>
            </a:xfrm>
            <a:custGeom>
              <a:avLst/>
              <a:gdLst/>
              <a:ahLst/>
              <a:cxnLst/>
              <a:rect l="l" t="t" r="r" b="b"/>
              <a:pathLst>
                <a:path w="7468" h="6649" extrusionOk="0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75"/>
            <p:cNvSpPr/>
            <p:nvPr/>
          </p:nvSpPr>
          <p:spPr>
            <a:xfrm>
              <a:off x="-12431600" y="3212300"/>
              <a:ext cx="141800" cy="137075"/>
            </a:xfrm>
            <a:custGeom>
              <a:avLst/>
              <a:gdLst/>
              <a:ahLst/>
              <a:cxnLst/>
              <a:rect l="l" t="t" r="r" b="b"/>
              <a:pathLst>
                <a:path w="5672" h="5483" extrusionOk="0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75"/>
            <p:cNvSpPr/>
            <p:nvPr/>
          </p:nvSpPr>
          <p:spPr>
            <a:xfrm>
              <a:off x="-12352050" y="3326525"/>
              <a:ext cx="62250" cy="104775"/>
            </a:xfrm>
            <a:custGeom>
              <a:avLst/>
              <a:gdLst/>
              <a:ahLst/>
              <a:cxnLst/>
              <a:rect l="l" t="t" r="r" b="b"/>
              <a:pathLst>
                <a:path w="2490" h="4191" extrusionOk="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75"/>
            <p:cNvSpPr/>
            <p:nvPr/>
          </p:nvSpPr>
          <p:spPr>
            <a:xfrm>
              <a:off x="-12434750" y="3285550"/>
              <a:ext cx="62250" cy="104000"/>
            </a:xfrm>
            <a:custGeom>
              <a:avLst/>
              <a:gdLst/>
              <a:ahLst/>
              <a:cxnLst/>
              <a:rect l="l" t="t" r="r" b="b"/>
              <a:pathLst>
                <a:path w="2490" h="4160" extrusionOk="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75"/>
            <p:cNvSpPr/>
            <p:nvPr/>
          </p:nvSpPr>
          <p:spPr>
            <a:xfrm>
              <a:off x="-12352050" y="3409225"/>
              <a:ext cx="62250" cy="107925"/>
            </a:xfrm>
            <a:custGeom>
              <a:avLst/>
              <a:gdLst/>
              <a:ahLst/>
              <a:cxnLst/>
              <a:rect l="l" t="t" r="r" b="b"/>
              <a:pathLst>
                <a:path w="2490" h="4317" extrusionOk="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75"/>
            <p:cNvSpPr/>
            <p:nvPr/>
          </p:nvSpPr>
          <p:spPr>
            <a:xfrm>
              <a:off x="-12434750" y="3368250"/>
              <a:ext cx="62250" cy="148900"/>
            </a:xfrm>
            <a:custGeom>
              <a:avLst/>
              <a:gdLst/>
              <a:ahLst/>
              <a:cxnLst/>
              <a:rect l="l" t="t" r="r" b="b"/>
              <a:pathLst>
                <a:path w="2490" h="5956" extrusionOk="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75"/>
            <p:cNvSpPr/>
            <p:nvPr/>
          </p:nvSpPr>
          <p:spPr>
            <a:xfrm>
              <a:off x="-12623000" y="3336750"/>
              <a:ext cx="145725" cy="40975"/>
            </a:xfrm>
            <a:custGeom>
              <a:avLst/>
              <a:gdLst/>
              <a:ahLst/>
              <a:cxnLst/>
              <a:rect l="l" t="t" r="r" b="b"/>
              <a:pathLst>
                <a:path w="5829" h="1639" extrusionOk="0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50" name="Google Shape;9250;p75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9251" name="Google Shape;9251;p75"/>
            <p:cNvSpPr/>
            <p:nvPr/>
          </p:nvSpPr>
          <p:spPr>
            <a:xfrm>
              <a:off x="-12580475" y="3719550"/>
              <a:ext cx="19725" cy="19700"/>
            </a:xfrm>
            <a:custGeom>
              <a:avLst/>
              <a:gdLst/>
              <a:ahLst/>
              <a:cxnLst/>
              <a:rect l="l" t="t" r="r" b="b"/>
              <a:pathLst>
                <a:path w="789" h="788" extrusionOk="0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75"/>
            <p:cNvSpPr/>
            <p:nvPr/>
          </p:nvSpPr>
          <p:spPr>
            <a:xfrm>
              <a:off x="-12456800" y="3719550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75"/>
            <p:cNvSpPr/>
            <p:nvPr/>
          </p:nvSpPr>
          <p:spPr>
            <a:xfrm>
              <a:off x="-12643475" y="3657325"/>
              <a:ext cx="268600" cy="144950"/>
            </a:xfrm>
            <a:custGeom>
              <a:avLst/>
              <a:gdLst/>
              <a:ahLst/>
              <a:cxnLst/>
              <a:rect l="l" t="t" r="r" b="b"/>
              <a:pathLst>
                <a:path w="10744" h="5798" extrusionOk="0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75"/>
            <p:cNvSpPr/>
            <p:nvPr/>
          </p:nvSpPr>
          <p:spPr>
            <a:xfrm>
              <a:off x="-12581250" y="3905425"/>
              <a:ext cx="62250" cy="20500"/>
            </a:xfrm>
            <a:custGeom>
              <a:avLst/>
              <a:gdLst/>
              <a:ahLst/>
              <a:cxnLst/>
              <a:rect l="l" t="t" r="r" b="b"/>
              <a:pathLst>
                <a:path w="2490" h="820" extrusionOk="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75"/>
            <p:cNvSpPr/>
            <p:nvPr/>
          </p:nvSpPr>
          <p:spPr>
            <a:xfrm>
              <a:off x="-12643475" y="3802250"/>
              <a:ext cx="269400" cy="185900"/>
            </a:xfrm>
            <a:custGeom>
              <a:avLst/>
              <a:gdLst/>
              <a:ahLst/>
              <a:cxnLst/>
              <a:rect l="l" t="t" r="r" b="b"/>
              <a:pathLst>
                <a:path w="10776" h="7436" extrusionOk="0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75"/>
            <p:cNvSpPr/>
            <p:nvPr/>
          </p:nvSpPr>
          <p:spPr>
            <a:xfrm>
              <a:off x="-12352850" y="3802125"/>
              <a:ext cx="63050" cy="186150"/>
            </a:xfrm>
            <a:custGeom>
              <a:avLst/>
              <a:gdLst/>
              <a:ahLst/>
              <a:cxnLst/>
              <a:rect l="l" t="t" r="r" b="b"/>
              <a:pathLst>
                <a:path w="2522" h="7446" extrusionOk="0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57" name="Google Shape;9257;p75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9258" name="Google Shape;9258;p75"/>
            <p:cNvSpPr/>
            <p:nvPr/>
          </p:nvSpPr>
          <p:spPr>
            <a:xfrm>
              <a:off x="-12552125" y="4262400"/>
              <a:ext cx="22875" cy="20125"/>
            </a:xfrm>
            <a:custGeom>
              <a:avLst/>
              <a:gdLst/>
              <a:ahLst/>
              <a:cxnLst/>
              <a:rect l="l" t="t" r="r" b="b"/>
              <a:pathLst>
                <a:path w="915" h="805" extrusionOk="0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75"/>
            <p:cNvSpPr/>
            <p:nvPr/>
          </p:nvSpPr>
          <p:spPr>
            <a:xfrm>
              <a:off x="-12480450" y="4241725"/>
              <a:ext cx="69350" cy="47275"/>
            </a:xfrm>
            <a:custGeom>
              <a:avLst/>
              <a:gdLst/>
              <a:ahLst/>
              <a:cxnLst/>
              <a:rect l="l" t="t" r="r" b="b"/>
              <a:pathLst>
                <a:path w="2774" h="1891" extrusionOk="0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75"/>
            <p:cNvSpPr/>
            <p:nvPr/>
          </p:nvSpPr>
          <p:spPr>
            <a:xfrm>
              <a:off x="-12643475" y="4081850"/>
              <a:ext cx="353675" cy="350500"/>
            </a:xfrm>
            <a:custGeom>
              <a:avLst/>
              <a:gdLst/>
              <a:ahLst/>
              <a:cxnLst/>
              <a:rect l="l" t="t" r="r" b="b"/>
              <a:pathLst>
                <a:path w="14147" h="14020" extrusionOk="0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75"/>
            <p:cNvSpPr/>
            <p:nvPr/>
          </p:nvSpPr>
          <p:spPr>
            <a:xfrm>
              <a:off x="-12493050" y="4319900"/>
              <a:ext cx="22875" cy="20900"/>
            </a:xfrm>
            <a:custGeom>
              <a:avLst/>
              <a:gdLst/>
              <a:ahLst/>
              <a:cxnLst/>
              <a:rect l="l" t="t" r="r" b="b"/>
              <a:pathLst>
                <a:path w="915" h="836" extrusionOk="0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62" name="Google Shape;9262;p75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9263" name="Google Shape;9263;p75"/>
            <p:cNvSpPr/>
            <p:nvPr/>
          </p:nvSpPr>
          <p:spPr>
            <a:xfrm>
              <a:off x="-10759475" y="3265875"/>
              <a:ext cx="64600" cy="87450"/>
            </a:xfrm>
            <a:custGeom>
              <a:avLst/>
              <a:gdLst/>
              <a:ahLst/>
              <a:cxnLst/>
              <a:rect l="l" t="t" r="r" b="b"/>
              <a:pathLst>
                <a:path w="2584" h="3498" extrusionOk="0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75"/>
            <p:cNvSpPr/>
            <p:nvPr/>
          </p:nvSpPr>
          <p:spPr>
            <a:xfrm>
              <a:off x="-10857925" y="3265075"/>
              <a:ext cx="64600" cy="87450"/>
            </a:xfrm>
            <a:custGeom>
              <a:avLst/>
              <a:gdLst/>
              <a:ahLst/>
              <a:cxnLst/>
              <a:rect l="l" t="t" r="r" b="b"/>
              <a:pathLst>
                <a:path w="2584" h="3498" extrusionOk="0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75"/>
            <p:cNvSpPr/>
            <p:nvPr/>
          </p:nvSpPr>
          <p:spPr>
            <a:xfrm>
              <a:off x="-10850050" y="3313925"/>
              <a:ext cx="148100" cy="65375"/>
            </a:xfrm>
            <a:custGeom>
              <a:avLst/>
              <a:gdLst/>
              <a:ahLst/>
              <a:cxnLst/>
              <a:rect l="l" t="t" r="r" b="b"/>
              <a:pathLst>
                <a:path w="5924" h="2615" extrusionOk="0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75"/>
            <p:cNvSpPr/>
            <p:nvPr/>
          </p:nvSpPr>
          <p:spPr>
            <a:xfrm>
              <a:off x="-10857925" y="3391900"/>
              <a:ext cx="165425" cy="133125"/>
            </a:xfrm>
            <a:custGeom>
              <a:avLst/>
              <a:gdLst/>
              <a:ahLst/>
              <a:cxnLst/>
              <a:rect l="l" t="t" r="r" b="b"/>
              <a:pathLst>
                <a:path w="6617" h="5325" extrusionOk="0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75"/>
            <p:cNvSpPr/>
            <p:nvPr/>
          </p:nvSpPr>
          <p:spPr>
            <a:xfrm>
              <a:off x="-10824850" y="321387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75"/>
            <p:cNvSpPr/>
            <p:nvPr/>
          </p:nvSpPr>
          <p:spPr>
            <a:xfrm>
              <a:off x="-10571250" y="3306825"/>
              <a:ext cx="64625" cy="87450"/>
            </a:xfrm>
            <a:custGeom>
              <a:avLst/>
              <a:gdLst/>
              <a:ahLst/>
              <a:cxnLst/>
              <a:rect l="l" t="t" r="r" b="b"/>
              <a:pathLst>
                <a:path w="2585" h="3498" extrusionOk="0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75"/>
            <p:cNvSpPr/>
            <p:nvPr/>
          </p:nvSpPr>
          <p:spPr>
            <a:xfrm>
              <a:off x="-10669700" y="3306025"/>
              <a:ext cx="63825" cy="87475"/>
            </a:xfrm>
            <a:custGeom>
              <a:avLst/>
              <a:gdLst/>
              <a:ahLst/>
              <a:cxnLst/>
              <a:rect l="l" t="t" r="r" b="b"/>
              <a:pathLst>
                <a:path w="2553" h="3499" extrusionOk="0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75"/>
            <p:cNvSpPr/>
            <p:nvPr/>
          </p:nvSpPr>
          <p:spPr>
            <a:xfrm>
              <a:off x="-10661825" y="3355650"/>
              <a:ext cx="148100" cy="64625"/>
            </a:xfrm>
            <a:custGeom>
              <a:avLst/>
              <a:gdLst/>
              <a:ahLst/>
              <a:cxnLst/>
              <a:rect l="l" t="t" r="r" b="b"/>
              <a:pathLst>
                <a:path w="5924" h="2585" extrusionOk="0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75"/>
            <p:cNvSpPr/>
            <p:nvPr/>
          </p:nvSpPr>
          <p:spPr>
            <a:xfrm>
              <a:off x="-10670475" y="3432850"/>
              <a:ext cx="165425" cy="133125"/>
            </a:xfrm>
            <a:custGeom>
              <a:avLst/>
              <a:gdLst/>
              <a:ahLst/>
              <a:cxnLst/>
              <a:rect l="l" t="t" r="r" b="b"/>
              <a:pathLst>
                <a:path w="6617" h="5325" extrusionOk="0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75"/>
            <p:cNvSpPr/>
            <p:nvPr/>
          </p:nvSpPr>
          <p:spPr>
            <a:xfrm>
              <a:off x="-10638175" y="3254850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73" name="Google Shape;9273;p75"/>
          <p:cNvSpPr/>
          <p:nvPr/>
        </p:nvSpPr>
        <p:spPr>
          <a:xfrm>
            <a:off x="8015262" y="1973047"/>
            <a:ext cx="273732" cy="354519"/>
          </a:xfrm>
          <a:custGeom>
            <a:avLst/>
            <a:gdLst/>
            <a:ahLst/>
            <a:cxnLst/>
            <a:rect l="l" t="t" r="r" b="b"/>
            <a:pathLst>
              <a:path w="10871" h="14078" extrusionOk="0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74" name="Google Shape;9274;p75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9275" name="Google Shape;9275;p75"/>
            <p:cNvSpPr/>
            <p:nvPr/>
          </p:nvSpPr>
          <p:spPr>
            <a:xfrm>
              <a:off x="-10795700" y="42370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75"/>
            <p:cNvSpPr/>
            <p:nvPr/>
          </p:nvSpPr>
          <p:spPr>
            <a:xfrm>
              <a:off x="-10713000" y="41543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75"/>
            <p:cNvSpPr/>
            <p:nvPr/>
          </p:nvSpPr>
          <p:spPr>
            <a:xfrm>
              <a:off x="-10713000" y="4320500"/>
              <a:ext cx="41750" cy="40975"/>
            </a:xfrm>
            <a:custGeom>
              <a:avLst/>
              <a:gdLst/>
              <a:ahLst/>
              <a:cxnLst/>
              <a:rect l="l" t="t" r="r" b="b"/>
              <a:pathLst>
                <a:path w="1670" h="1639" extrusionOk="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75"/>
            <p:cNvSpPr/>
            <p:nvPr/>
          </p:nvSpPr>
          <p:spPr>
            <a:xfrm>
              <a:off x="-10858725" y="4092875"/>
              <a:ext cx="331625" cy="330825"/>
            </a:xfrm>
            <a:custGeom>
              <a:avLst/>
              <a:gdLst/>
              <a:ahLst/>
              <a:cxnLst/>
              <a:rect l="l" t="t" r="r" b="b"/>
              <a:pathLst>
                <a:path w="13265" h="13233" extrusionOk="0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75"/>
            <p:cNvSpPr/>
            <p:nvPr/>
          </p:nvSpPr>
          <p:spPr>
            <a:xfrm>
              <a:off x="-10630300" y="42370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75"/>
            <p:cNvSpPr/>
            <p:nvPr/>
          </p:nvSpPr>
          <p:spPr>
            <a:xfrm>
              <a:off x="-10607475" y="4340975"/>
              <a:ext cx="102425" cy="82725"/>
            </a:xfrm>
            <a:custGeom>
              <a:avLst/>
              <a:gdLst/>
              <a:ahLst/>
              <a:cxnLst/>
              <a:rect l="l" t="t" r="r" b="b"/>
              <a:pathLst>
                <a:path w="4097" h="3309" extrusionOk="0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81" name="Google Shape;9281;p75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9282" name="Google Shape;9282;p75"/>
            <p:cNvSpPr/>
            <p:nvPr/>
          </p:nvSpPr>
          <p:spPr>
            <a:xfrm>
              <a:off x="-9089725" y="3180200"/>
              <a:ext cx="165425" cy="250300"/>
            </a:xfrm>
            <a:custGeom>
              <a:avLst/>
              <a:gdLst/>
              <a:ahLst/>
              <a:cxnLst/>
              <a:rect l="l" t="t" r="r" b="b"/>
              <a:pathLst>
                <a:path w="6617" h="10012" extrusionOk="0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75"/>
            <p:cNvSpPr/>
            <p:nvPr/>
          </p:nvSpPr>
          <p:spPr>
            <a:xfrm>
              <a:off x="-8965275" y="3264575"/>
              <a:ext cx="229100" cy="267525"/>
            </a:xfrm>
            <a:custGeom>
              <a:avLst/>
              <a:gdLst/>
              <a:ahLst/>
              <a:cxnLst/>
              <a:rect l="l" t="t" r="r" b="b"/>
              <a:pathLst>
                <a:path w="9164" h="10701" extrusionOk="0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84" name="Google Shape;9284;p75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9285" name="Google Shape;9285;p75"/>
            <p:cNvSpPr/>
            <p:nvPr/>
          </p:nvSpPr>
          <p:spPr>
            <a:xfrm>
              <a:off x="-8944000" y="3614000"/>
              <a:ext cx="63025" cy="63025"/>
            </a:xfrm>
            <a:custGeom>
              <a:avLst/>
              <a:gdLst/>
              <a:ahLst/>
              <a:cxnLst/>
              <a:rect l="l" t="t" r="r" b="b"/>
              <a:pathLst>
                <a:path w="2521" h="2521" extrusionOk="0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75"/>
            <p:cNvSpPr/>
            <p:nvPr/>
          </p:nvSpPr>
          <p:spPr>
            <a:xfrm>
              <a:off x="-9039300" y="3696700"/>
              <a:ext cx="250475" cy="270175"/>
            </a:xfrm>
            <a:custGeom>
              <a:avLst/>
              <a:gdLst/>
              <a:ahLst/>
              <a:cxnLst/>
              <a:rect l="l" t="t" r="r" b="b"/>
              <a:pathLst>
                <a:path w="10019" h="10807" extrusionOk="0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87" name="Google Shape;9287;p75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9288" name="Google Shape;9288;p75"/>
            <p:cNvSpPr/>
            <p:nvPr/>
          </p:nvSpPr>
          <p:spPr>
            <a:xfrm>
              <a:off x="-9047975" y="4049550"/>
              <a:ext cx="290650" cy="165425"/>
            </a:xfrm>
            <a:custGeom>
              <a:avLst/>
              <a:gdLst/>
              <a:ahLst/>
              <a:cxnLst/>
              <a:rect l="l" t="t" r="r" b="b"/>
              <a:pathLst>
                <a:path w="11626" h="6617" extrusionOk="0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75"/>
            <p:cNvSpPr/>
            <p:nvPr/>
          </p:nvSpPr>
          <p:spPr>
            <a:xfrm>
              <a:off x="-8964475" y="4157450"/>
              <a:ext cx="20500" cy="57525"/>
            </a:xfrm>
            <a:custGeom>
              <a:avLst/>
              <a:gdLst/>
              <a:ahLst/>
              <a:cxnLst/>
              <a:rect l="l" t="t" r="r" b="b"/>
              <a:pathLst>
                <a:path w="820" h="2301" extrusionOk="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75"/>
            <p:cNvSpPr/>
            <p:nvPr/>
          </p:nvSpPr>
          <p:spPr>
            <a:xfrm>
              <a:off x="-9088150" y="4235425"/>
              <a:ext cx="352100" cy="82725"/>
            </a:xfrm>
            <a:custGeom>
              <a:avLst/>
              <a:gdLst/>
              <a:ahLst/>
              <a:cxnLst/>
              <a:rect l="l" t="t" r="r" b="b"/>
              <a:pathLst>
                <a:path w="14084" h="3309" extrusionOk="0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75"/>
            <p:cNvSpPr/>
            <p:nvPr/>
          </p:nvSpPr>
          <p:spPr>
            <a:xfrm>
              <a:off x="-9064525" y="4338600"/>
              <a:ext cx="53600" cy="63050"/>
            </a:xfrm>
            <a:custGeom>
              <a:avLst/>
              <a:gdLst/>
              <a:ahLst/>
              <a:cxnLst/>
              <a:rect l="l" t="t" r="r" b="b"/>
              <a:pathLst>
                <a:path w="2144" h="2522" extrusionOk="0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75"/>
            <p:cNvSpPr/>
            <p:nvPr/>
          </p:nvSpPr>
          <p:spPr>
            <a:xfrm>
              <a:off x="-8898325" y="4338600"/>
              <a:ext cx="54375" cy="63050"/>
            </a:xfrm>
            <a:custGeom>
              <a:avLst/>
              <a:gdLst/>
              <a:ahLst/>
              <a:cxnLst/>
              <a:rect l="l" t="t" r="r" b="b"/>
              <a:pathLst>
                <a:path w="2175" h="2522" extrusionOk="0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75"/>
            <p:cNvSpPr/>
            <p:nvPr/>
          </p:nvSpPr>
          <p:spPr>
            <a:xfrm>
              <a:off x="-8814850" y="4338600"/>
              <a:ext cx="54375" cy="63050"/>
            </a:xfrm>
            <a:custGeom>
              <a:avLst/>
              <a:gdLst/>
              <a:ahLst/>
              <a:cxnLst/>
              <a:rect l="l" t="t" r="r" b="b"/>
              <a:pathLst>
                <a:path w="2175" h="2522" extrusionOk="0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94" name="Google Shape;9294;p75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9295" name="Google Shape;9295;p75"/>
            <p:cNvSpPr/>
            <p:nvPr/>
          </p:nvSpPr>
          <p:spPr>
            <a:xfrm>
              <a:off x="-8191825" y="3486400"/>
              <a:ext cx="310350" cy="40200"/>
            </a:xfrm>
            <a:custGeom>
              <a:avLst/>
              <a:gdLst/>
              <a:ahLst/>
              <a:cxnLst/>
              <a:rect l="l" t="t" r="r" b="b"/>
              <a:pathLst>
                <a:path w="12414" h="1608" extrusionOk="0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75"/>
            <p:cNvSpPr/>
            <p:nvPr/>
          </p:nvSpPr>
          <p:spPr>
            <a:xfrm>
              <a:off x="-8188675" y="3318650"/>
              <a:ext cx="310350" cy="146500"/>
            </a:xfrm>
            <a:custGeom>
              <a:avLst/>
              <a:gdLst/>
              <a:ahLst/>
              <a:cxnLst/>
              <a:rect l="l" t="t" r="r" b="b"/>
              <a:pathLst>
                <a:path w="12414" h="5860" extrusionOk="0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75"/>
            <p:cNvSpPr/>
            <p:nvPr/>
          </p:nvSpPr>
          <p:spPr>
            <a:xfrm>
              <a:off x="-8169775" y="3174500"/>
              <a:ext cx="267825" cy="129975"/>
            </a:xfrm>
            <a:custGeom>
              <a:avLst/>
              <a:gdLst/>
              <a:ahLst/>
              <a:cxnLst/>
              <a:rect l="l" t="t" r="r" b="b"/>
              <a:pathLst>
                <a:path w="10713" h="5199" extrusionOk="0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9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03" name="Google Shape;9303;p76"/>
          <p:cNvSpPr/>
          <p:nvPr/>
        </p:nvSpPr>
        <p:spPr>
          <a:xfrm>
            <a:off x="801940" y="1691070"/>
            <a:ext cx="343404" cy="446998"/>
          </a:xfrm>
          <a:custGeom>
            <a:avLst/>
            <a:gdLst/>
            <a:ahLst/>
            <a:cxnLst/>
            <a:rect l="l" t="t" r="r" b="b"/>
            <a:pathLst>
              <a:path w="9295" h="12099" extrusionOk="0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04" name="Google Shape;9304;p76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9305" name="Google Shape;9305;p76"/>
            <p:cNvSpPr/>
            <p:nvPr/>
          </p:nvSpPr>
          <p:spPr>
            <a:xfrm>
              <a:off x="-21142725" y="3868400"/>
              <a:ext cx="111850" cy="69325"/>
            </a:xfrm>
            <a:custGeom>
              <a:avLst/>
              <a:gdLst/>
              <a:ahLst/>
              <a:cxnLst/>
              <a:rect l="l" t="t" r="r" b="b"/>
              <a:pathLst>
                <a:path w="4474" h="2773" extrusionOk="0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76"/>
            <p:cNvSpPr/>
            <p:nvPr/>
          </p:nvSpPr>
          <p:spPr>
            <a:xfrm>
              <a:off x="-21141950" y="3693325"/>
              <a:ext cx="126050" cy="120750"/>
            </a:xfrm>
            <a:custGeom>
              <a:avLst/>
              <a:gdLst/>
              <a:ahLst/>
              <a:cxnLst/>
              <a:rect l="l" t="t" r="r" b="b"/>
              <a:pathLst>
                <a:path w="5042" h="4830" extrusionOk="0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76"/>
            <p:cNvSpPr/>
            <p:nvPr/>
          </p:nvSpPr>
          <p:spPr>
            <a:xfrm>
              <a:off x="-21263225" y="3707725"/>
              <a:ext cx="69325" cy="112650"/>
            </a:xfrm>
            <a:custGeom>
              <a:avLst/>
              <a:gdLst/>
              <a:ahLst/>
              <a:cxnLst/>
              <a:rect l="l" t="t" r="r" b="b"/>
              <a:pathLst>
                <a:path w="2773" h="4506" extrusionOk="0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76"/>
            <p:cNvSpPr/>
            <p:nvPr/>
          </p:nvSpPr>
          <p:spPr>
            <a:xfrm>
              <a:off x="-21322300" y="3703775"/>
              <a:ext cx="294600" cy="293700"/>
            </a:xfrm>
            <a:custGeom>
              <a:avLst/>
              <a:gdLst/>
              <a:ahLst/>
              <a:cxnLst/>
              <a:rect l="l" t="t" r="r" b="b"/>
              <a:pathLst>
                <a:path w="11784" h="11748" extrusionOk="0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09" name="Google Shape;9309;p76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9310" name="Google Shape;9310;p76"/>
            <p:cNvSpPr/>
            <p:nvPr/>
          </p:nvSpPr>
          <p:spPr>
            <a:xfrm>
              <a:off x="-21177375" y="4077125"/>
              <a:ext cx="17350" cy="52800"/>
            </a:xfrm>
            <a:custGeom>
              <a:avLst/>
              <a:gdLst/>
              <a:ahLst/>
              <a:cxnLst/>
              <a:rect l="l" t="t" r="r" b="b"/>
              <a:pathLst>
                <a:path w="694" h="211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76"/>
            <p:cNvSpPr/>
            <p:nvPr/>
          </p:nvSpPr>
          <p:spPr>
            <a:xfrm>
              <a:off x="-21279775" y="4117475"/>
              <a:ext cx="46500" cy="44525"/>
            </a:xfrm>
            <a:custGeom>
              <a:avLst/>
              <a:gdLst/>
              <a:ahLst/>
              <a:cxnLst/>
              <a:rect l="l" t="t" r="r" b="b"/>
              <a:pathLst>
                <a:path w="1860" h="1781" extrusionOk="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76"/>
            <p:cNvSpPr/>
            <p:nvPr/>
          </p:nvSpPr>
          <p:spPr>
            <a:xfrm>
              <a:off x="-21103350" y="4117475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76"/>
            <p:cNvSpPr/>
            <p:nvPr/>
          </p:nvSpPr>
          <p:spPr>
            <a:xfrm>
              <a:off x="-21137225" y="4103750"/>
              <a:ext cx="27600" cy="34975"/>
            </a:xfrm>
            <a:custGeom>
              <a:avLst/>
              <a:gdLst/>
              <a:ahLst/>
              <a:cxnLst/>
              <a:rect l="l" t="t" r="r" b="b"/>
              <a:pathLst>
                <a:path w="1104" h="1399" extrusionOk="0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76"/>
            <p:cNvSpPr/>
            <p:nvPr/>
          </p:nvSpPr>
          <p:spPr>
            <a:xfrm>
              <a:off x="-21227800" y="4103750"/>
              <a:ext cx="27600" cy="34975"/>
            </a:xfrm>
            <a:custGeom>
              <a:avLst/>
              <a:gdLst/>
              <a:ahLst/>
              <a:cxnLst/>
              <a:rect l="l" t="t" r="r" b="b"/>
              <a:pathLst>
                <a:path w="1104" h="1399" extrusionOk="0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76"/>
            <p:cNvSpPr/>
            <p:nvPr/>
          </p:nvSpPr>
          <p:spPr>
            <a:xfrm>
              <a:off x="-21319950" y="4219675"/>
              <a:ext cx="53600" cy="18150"/>
            </a:xfrm>
            <a:custGeom>
              <a:avLst/>
              <a:gdLst/>
              <a:ahLst/>
              <a:cxnLst/>
              <a:rect l="l" t="t" r="r" b="b"/>
              <a:pathLst>
                <a:path w="214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76"/>
            <p:cNvSpPr/>
            <p:nvPr/>
          </p:nvSpPr>
          <p:spPr>
            <a:xfrm>
              <a:off x="-21070275" y="42196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76"/>
            <p:cNvSpPr/>
            <p:nvPr/>
          </p:nvSpPr>
          <p:spPr>
            <a:xfrm>
              <a:off x="-21078925" y="4171825"/>
              <a:ext cx="37025" cy="25175"/>
            </a:xfrm>
            <a:custGeom>
              <a:avLst/>
              <a:gdLst/>
              <a:ahLst/>
              <a:cxnLst/>
              <a:rect l="l" t="t" r="r" b="b"/>
              <a:pathLst>
                <a:path w="1481" h="1007" extrusionOk="0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76"/>
            <p:cNvSpPr/>
            <p:nvPr/>
          </p:nvSpPr>
          <p:spPr>
            <a:xfrm>
              <a:off x="-21294750" y="4172625"/>
              <a:ext cx="37850" cy="25150"/>
            </a:xfrm>
            <a:custGeom>
              <a:avLst/>
              <a:gdLst/>
              <a:ahLst/>
              <a:cxnLst/>
              <a:rect l="l" t="t" r="r" b="b"/>
              <a:pathLst>
                <a:path w="1514" h="1006" extrusionOk="0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76"/>
            <p:cNvSpPr/>
            <p:nvPr/>
          </p:nvSpPr>
          <p:spPr>
            <a:xfrm>
              <a:off x="-21321525" y="4328375"/>
              <a:ext cx="306425" cy="34675"/>
            </a:xfrm>
            <a:custGeom>
              <a:avLst/>
              <a:gdLst/>
              <a:ahLst/>
              <a:cxnLst/>
              <a:rect l="l" t="t" r="r" b="b"/>
              <a:pathLst>
                <a:path w="12257" h="1387" extrusionOk="0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76"/>
            <p:cNvSpPr/>
            <p:nvPr/>
          </p:nvSpPr>
          <p:spPr>
            <a:xfrm>
              <a:off x="-21321525" y="4292150"/>
              <a:ext cx="306425" cy="34675"/>
            </a:xfrm>
            <a:custGeom>
              <a:avLst/>
              <a:gdLst/>
              <a:ahLst/>
              <a:cxnLst/>
              <a:rect l="l" t="t" r="r" b="b"/>
              <a:pathLst>
                <a:path w="12257" h="1387" extrusionOk="0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76"/>
            <p:cNvSpPr/>
            <p:nvPr/>
          </p:nvSpPr>
          <p:spPr>
            <a:xfrm>
              <a:off x="-21322300" y="4148000"/>
              <a:ext cx="307200" cy="143375"/>
            </a:xfrm>
            <a:custGeom>
              <a:avLst/>
              <a:gdLst/>
              <a:ahLst/>
              <a:cxnLst/>
              <a:rect l="l" t="t" r="r" b="b"/>
              <a:pathLst>
                <a:path w="12288" h="5735" extrusionOk="0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22" name="Google Shape;9322;p76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9323" name="Google Shape;9323;p76"/>
            <p:cNvSpPr/>
            <p:nvPr/>
          </p:nvSpPr>
          <p:spPr>
            <a:xfrm>
              <a:off x="-19206750" y="3495850"/>
              <a:ext cx="82725" cy="18150"/>
            </a:xfrm>
            <a:custGeom>
              <a:avLst/>
              <a:gdLst/>
              <a:ahLst/>
              <a:cxnLst/>
              <a:rect l="l" t="t" r="r" b="b"/>
              <a:pathLst>
                <a:path w="3309" h="726" extrusionOk="0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76"/>
            <p:cNvSpPr/>
            <p:nvPr/>
          </p:nvSpPr>
          <p:spPr>
            <a:xfrm>
              <a:off x="-19205950" y="3532875"/>
              <a:ext cx="64600" cy="17350"/>
            </a:xfrm>
            <a:custGeom>
              <a:avLst/>
              <a:gdLst/>
              <a:ahLst/>
              <a:cxnLst/>
              <a:rect l="l" t="t" r="r" b="b"/>
              <a:pathLst>
                <a:path w="2584" h="694" extrusionOk="0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76"/>
            <p:cNvSpPr/>
            <p:nvPr/>
          </p:nvSpPr>
          <p:spPr>
            <a:xfrm>
              <a:off x="-19323325" y="3568325"/>
              <a:ext cx="163850" cy="17350"/>
            </a:xfrm>
            <a:custGeom>
              <a:avLst/>
              <a:gdLst/>
              <a:ahLst/>
              <a:cxnLst/>
              <a:rect l="l" t="t" r="r" b="b"/>
              <a:pathLst>
                <a:path w="6554" h="694" extrusionOk="0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76"/>
            <p:cNvSpPr/>
            <p:nvPr/>
          </p:nvSpPr>
          <p:spPr>
            <a:xfrm>
              <a:off x="-19343000" y="3460400"/>
              <a:ext cx="201650" cy="18150"/>
            </a:xfrm>
            <a:custGeom>
              <a:avLst/>
              <a:gdLst/>
              <a:ahLst/>
              <a:cxnLst/>
              <a:rect l="l" t="t" r="r" b="b"/>
              <a:pathLst>
                <a:path w="8066" h="726" extrusionOk="0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76"/>
            <p:cNvSpPr/>
            <p:nvPr/>
          </p:nvSpPr>
          <p:spPr>
            <a:xfrm>
              <a:off x="-19361125" y="3495850"/>
              <a:ext cx="82725" cy="18150"/>
            </a:xfrm>
            <a:custGeom>
              <a:avLst/>
              <a:gdLst/>
              <a:ahLst/>
              <a:cxnLst/>
              <a:rect l="l" t="t" r="r" b="b"/>
              <a:pathLst>
                <a:path w="3309" h="726" extrusionOk="0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76"/>
            <p:cNvSpPr/>
            <p:nvPr/>
          </p:nvSpPr>
          <p:spPr>
            <a:xfrm>
              <a:off x="-19305200" y="3603750"/>
              <a:ext cx="124475" cy="34700"/>
            </a:xfrm>
            <a:custGeom>
              <a:avLst/>
              <a:gdLst/>
              <a:ahLst/>
              <a:cxnLst/>
              <a:rect l="l" t="t" r="r" b="b"/>
              <a:pathLst>
                <a:path w="4979" h="1388" extrusionOk="0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76"/>
            <p:cNvSpPr/>
            <p:nvPr/>
          </p:nvSpPr>
          <p:spPr>
            <a:xfrm>
              <a:off x="-19269750" y="3495850"/>
              <a:ext cx="54350" cy="53575"/>
            </a:xfrm>
            <a:custGeom>
              <a:avLst/>
              <a:gdLst/>
              <a:ahLst/>
              <a:cxnLst/>
              <a:rect l="l" t="t" r="r" b="b"/>
              <a:pathLst>
                <a:path w="2174" h="2143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76"/>
            <p:cNvSpPr/>
            <p:nvPr/>
          </p:nvSpPr>
          <p:spPr>
            <a:xfrm>
              <a:off x="-19394200" y="3333800"/>
              <a:ext cx="305625" cy="107725"/>
            </a:xfrm>
            <a:custGeom>
              <a:avLst/>
              <a:gdLst/>
              <a:ahLst/>
              <a:cxnLst/>
              <a:rect l="l" t="t" r="r" b="b"/>
              <a:pathLst>
                <a:path w="12225" h="4309" extrusionOk="0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76"/>
            <p:cNvSpPr/>
            <p:nvPr/>
          </p:nvSpPr>
          <p:spPr>
            <a:xfrm>
              <a:off x="-19341425" y="3532875"/>
              <a:ext cx="63025" cy="17350"/>
            </a:xfrm>
            <a:custGeom>
              <a:avLst/>
              <a:gdLst/>
              <a:ahLst/>
              <a:cxnLst/>
              <a:rect l="l" t="t" r="r" b="b"/>
              <a:pathLst>
                <a:path w="2521" h="694" extrusionOk="0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32" name="Google Shape;9332;p76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9333" name="Google Shape;9333;p76"/>
            <p:cNvSpPr/>
            <p:nvPr/>
          </p:nvSpPr>
          <p:spPr>
            <a:xfrm>
              <a:off x="-19215425" y="3708500"/>
              <a:ext cx="70925" cy="70925"/>
            </a:xfrm>
            <a:custGeom>
              <a:avLst/>
              <a:gdLst/>
              <a:ahLst/>
              <a:cxnLst/>
              <a:rect l="l" t="t" r="r" b="b"/>
              <a:pathLst>
                <a:path w="2837" h="2837" extrusionOk="0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76"/>
            <p:cNvSpPr/>
            <p:nvPr/>
          </p:nvSpPr>
          <p:spPr>
            <a:xfrm>
              <a:off x="-19396575" y="3773100"/>
              <a:ext cx="277275" cy="239450"/>
            </a:xfrm>
            <a:custGeom>
              <a:avLst/>
              <a:gdLst/>
              <a:ahLst/>
              <a:cxnLst/>
              <a:rect l="l" t="t" r="r" b="b"/>
              <a:pathLst>
                <a:path w="11091" h="9578" extrusionOk="0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76"/>
            <p:cNvSpPr/>
            <p:nvPr/>
          </p:nvSpPr>
          <p:spPr>
            <a:xfrm>
              <a:off x="-19140600" y="3727425"/>
              <a:ext cx="51225" cy="70550"/>
            </a:xfrm>
            <a:custGeom>
              <a:avLst/>
              <a:gdLst/>
              <a:ahLst/>
              <a:cxnLst/>
              <a:rect l="l" t="t" r="r" b="b"/>
              <a:pathLst>
                <a:path w="2049" h="2822" extrusionOk="0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36" name="Google Shape;9336;p76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9337" name="Google Shape;9337;p76"/>
            <p:cNvSpPr/>
            <p:nvPr/>
          </p:nvSpPr>
          <p:spPr>
            <a:xfrm>
              <a:off x="-19185475" y="4234650"/>
              <a:ext cx="40175" cy="28375"/>
            </a:xfrm>
            <a:custGeom>
              <a:avLst/>
              <a:gdLst/>
              <a:ahLst/>
              <a:cxnLst/>
              <a:rect l="l" t="t" r="r" b="b"/>
              <a:pathLst>
                <a:path w="1607" h="1135" extrusionOk="0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76"/>
            <p:cNvSpPr/>
            <p:nvPr/>
          </p:nvSpPr>
          <p:spPr>
            <a:xfrm>
              <a:off x="-19244550" y="4293725"/>
              <a:ext cx="28375" cy="39400"/>
            </a:xfrm>
            <a:custGeom>
              <a:avLst/>
              <a:gdLst/>
              <a:ahLst/>
              <a:cxnLst/>
              <a:rect l="l" t="t" r="r" b="b"/>
              <a:pathLst>
                <a:path w="1135" h="1576" extrusionOk="0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76"/>
            <p:cNvSpPr/>
            <p:nvPr/>
          </p:nvSpPr>
          <p:spPr>
            <a:xfrm>
              <a:off x="-19280000" y="4201050"/>
              <a:ext cx="200875" cy="187725"/>
            </a:xfrm>
            <a:custGeom>
              <a:avLst/>
              <a:gdLst/>
              <a:ahLst/>
              <a:cxnLst/>
              <a:rect l="l" t="t" r="r" b="b"/>
              <a:pathLst>
                <a:path w="8035" h="7509" extrusionOk="0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76"/>
            <p:cNvSpPr/>
            <p:nvPr/>
          </p:nvSpPr>
          <p:spPr>
            <a:xfrm>
              <a:off x="-19197300" y="4293725"/>
              <a:ext cx="28375" cy="39400"/>
            </a:xfrm>
            <a:custGeom>
              <a:avLst/>
              <a:gdLst/>
              <a:ahLst/>
              <a:cxnLst/>
              <a:rect l="l" t="t" r="r" b="b"/>
              <a:pathLst>
                <a:path w="1135" h="1576" extrusionOk="0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76"/>
            <p:cNvSpPr/>
            <p:nvPr/>
          </p:nvSpPr>
          <p:spPr>
            <a:xfrm>
              <a:off x="-19394200" y="4084200"/>
              <a:ext cx="252850" cy="303275"/>
            </a:xfrm>
            <a:custGeom>
              <a:avLst/>
              <a:gdLst/>
              <a:ahLst/>
              <a:cxnLst/>
              <a:rect l="l" t="t" r="r" b="b"/>
              <a:pathLst>
                <a:path w="10114" h="12131" extrusionOk="0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76"/>
            <p:cNvSpPr/>
            <p:nvPr/>
          </p:nvSpPr>
          <p:spPr>
            <a:xfrm>
              <a:off x="-19185475" y="4281100"/>
              <a:ext cx="40175" cy="28400"/>
            </a:xfrm>
            <a:custGeom>
              <a:avLst/>
              <a:gdLst/>
              <a:ahLst/>
              <a:cxnLst/>
              <a:rect l="l" t="t" r="r" b="b"/>
              <a:pathLst>
                <a:path w="1607" h="1136" extrusionOk="0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43" name="Google Shape;9343;p76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9344" name="Google Shape;9344;p76"/>
            <p:cNvSpPr/>
            <p:nvPr/>
          </p:nvSpPr>
          <p:spPr>
            <a:xfrm>
              <a:off x="-17507050" y="3452525"/>
              <a:ext cx="232375" cy="161500"/>
            </a:xfrm>
            <a:custGeom>
              <a:avLst/>
              <a:gdLst/>
              <a:ahLst/>
              <a:cxnLst/>
              <a:rect l="l" t="t" r="r" b="b"/>
              <a:pathLst>
                <a:path w="9295" h="6460" extrusionOk="0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76"/>
            <p:cNvSpPr/>
            <p:nvPr/>
          </p:nvSpPr>
          <p:spPr>
            <a:xfrm>
              <a:off x="-17417275" y="3309200"/>
              <a:ext cx="52800" cy="54350"/>
            </a:xfrm>
            <a:custGeom>
              <a:avLst/>
              <a:gdLst/>
              <a:ahLst/>
              <a:cxnLst/>
              <a:rect l="l" t="t" r="r" b="b"/>
              <a:pathLst>
                <a:path w="2112" h="217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76"/>
            <p:cNvSpPr/>
            <p:nvPr/>
          </p:nvSpPr>
          <p:spPr>
            <a:xfrm>
              <a:off x="-17456650" y="3369825"/>
              <a:ext cx="130775" cy="64625"/>
            </a:xfrm>
            <a:custGeom>
              <a:avLst/>
              <a:gdLst/>
              <a:ahLst/>
              <a:cxnLst/>
              <a:rect l="l" t="t" r="r" b="b"/>
              <a:pathLst>
                <a:path w="5231" h="2585" extrusionOk="0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76"/>
            <p:cNvSpPr/>
            <p:nvPr/>
          </p:nvSpPr>
          <p:spPr>
            <a:xfrm>
              <a:off x="-17526750" y="3344625"/>
              <a:ext cx="95325" cy="89825"/>
            </a:xfrm>
            <a:custGeom>
              <a:avLst/>
              <a:gdLst/>
              <a:ahLst/>
              <a:cxnLst/>
              <a:rect l="l" t="t" r="r" b="b"/>
              <a:pathLst>
                <a:path w="3813" h="3593" extrusionOk="0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76"/>
            <p:cNvSpPr/>
            <p:nvPr/>
          </p:nvSpPr>
          <p:spPr>
            <a:xfrm>
              <a:off x="-17351900" y="3345425"/>
              <a:ext cx="96125" cy="89800"/>
            </a:xfrm>
            <a:custGeom>
              <a:avLst/>
              <a:gdLst/>
              <a:ahLst/>
              <a:cxnLst/>
              <a:rect l="l" t="t" r="r" b="b"/>
              <a:pathLst>
                <a:path w="3845" h="3592" extrusionOk="0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49" name="Google Shape;9349;p76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9350" name="Google Shape;9350;p76"/>
            <p:cNvSpPr/>
            <p:nvPr/>
          </p:nvSpPr>
          <p:spPr>
            <a:xfrm>
              <a:off x="-17542500" y="3863675"/>
              <a:ext cx="70900" cy="52800"/>
            </a:xfrm>
            <a:custGeom>
              <a:avLst/>
              <a:gdLst/>
              <a:ahLst/>
              <a:cxnLst/>
              <a:rect l="l" t="t" r="r" b="b"/>
              <a:pathLst>
                <a:path w="2836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76"/>
            <p:cNvSpPr/>
            <p:nvPr/>
          </p:nvSpPr>
          <p:spPr>
            <a:xfrm>
              <a:off x="-17488150" y="3881000"/>
              <a:ext cx="70900" cy="106350"/>
            </a:xfrm>
            <a:custGeom>
              <a:avLst/>
              <a:gdLst/>
              <a:ahLst/>
              <a:cxnLst/>
              <a:rect l="l" t="t" r="r" b="b"/>
              <a:pathLst>
                <a:path w="2836" h="4254" extrusionOk="0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76"/>
            <p:cNvSpPr/>
            <p:nvPr/>
          </p:nvSpPr>
          <p:spPr>
            <a:xfrm>
              <a:off x="-17310150" y="3863675"/>
              <a:ext cx="70900" cy="52800"/>
            </a:xfrm>
            <a:custGeom>
              <a:avLst/>
              <a:gdLst/>
              <a:ahLst/>
              <a:cxnLst/>
              <a:rect l="l" t="t" r="r" b="b"/>
              <a:pathLst>
                <a:path w="2836" h="2112" extrusionOk="0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76"/>
            <p:cNvSpPr/>
            <p:nvPr/>
          </p:nvSpPr>
          <p:spPr>
            <a:xfrm>
              <a:off x="-17364500" y="3881000"/>
              <a:ext cx="70925" cy="106350"/>
            </a:xfrm>
            <a:custGeom>
              <a:avLst/>
              <a:gdLst/>
              <a:ahLst/>
              <a:cxnLst/>
              <a:rect l="l" t="t" r="r" b="b"/>
              <a:pathLst>
                <a:path w="2837" h="4254" extrusionOk="0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76"/>
            <p:cNvSpPr/>
            <p:nvPr/>
          </p:nvSpPr>
          <p:spPr>
            <a:xfrm>
              <a:off x="-17505475" y="3845550"/>
              <a:ext cx="228425" cy="18150"/>
            </a:xfrm>
            <a:custGeom>
              <a:avLst/>
              <a:gdLst/>
              <a:ahLst/>
              <a:cxnLst/>
              <a:rect l="l" t="t" r="r" b="b"/>
              <a:pathLst>
                <a:path w="9137" h="726" extrusionOk="0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76"/>
            <p:cNvSpPr/>
            <p:nvPr/>
          </p:nvSpPr>
          <p:spPr>
            <a:xfrm>
              <a:off x="-17523600" y="3706925"/>
              <a:ext cx="265450" cy="121325"/>
            </a:xfrm>
            <a:custGeom>
              <a:avLst/>
              <a:gdLst/>
              <a:ahLst/>
              <a:cxnLst/>
              <a:rect l="l" t="t" r="r" b="b"/>
              <a:pathLst>
                <a:path w="10618" h="4853" extrusionOk="0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76"/>
            <p:cNvSpPr/>
            <p:nvPr/>
          </p:nvSpPr>
          <p:spPr>
            <a:xfrm>
              <a:off x="-17448775" y="3684100"/>
              <a:ext cx="115800" cy="52800"/>
            </a:xfrm>
            <a:custGeom>
              <a:avLst/>
              <a:gdLst/>
              <a:ahLst/>
              <a:cxnLst/>
              <a:rect l="l" t="t" r="r" b="b"/>
              <a:pathLst>
                <a:path w="4632" h="2112" extrusionOk="0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57" name="Google Shape;9357;p76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9358" name="Google Shape;9358;p76"/>
            <p:cNvSpPr/>
            <p:nvPr/>
          </p:nvSpPr>
          <p:spPr>
            <a:xfrm>
              <a:off x="-17519650" y="4281900"/>
              <a:ext cx="256000" cy="71700"/>
            </a:xfrm>
            <a:custGeom>
              <a:avLst/>
              <a:gdLst/>
              <a:ahLst/>
              <a:cxnLst/>
              <a:rect l="l" t="t" r="r" b="b"/>
              <a:pathLst>
                <a:path w="10240" h="2868" extrusionOk="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76"/>
            <p:cNvSpPr/>
            <p:nvPr/>
          </p:nvSpPr>
          <p:spPr>
            <a:xfrm>
              <a:off x="-17542500" y="4166900"/>
              <a:ext cx="304050" cy="133925"/>
            </a:xfrm>
            <a:custGeom>
              <a:avLst/>
              <a:gdLst/>
              <a:ahLst/>
              <a:cxnLst/>
              <a:rect l="l" t="t" r="r" b="b"/>
              <a:pathLst>
                <a:path w="12162" h="5357" extrusionOk="0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76"/>
            <p:cNvSpPr/>
            <p:nvPr/>
          </p:nvSpPr>
          <p:spPr>
            <a:xfrm>
              <a:off x="-17329050" y="41212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76"/>
            <p:cNvSpPr/>
            <p:nvPr/>
          </p:nvSpPr>
          <p:spPr>
            <a:xfrm>
              <a:off x="-17381825" y="4068450"/>
              <a:ext cx="123675" cy="123675"/>
            </a:xfrm>
            <a:custGeom>
              <a:avLst/>
              <a:gdLst/>
              <a:ahLst/>
              <a:cxnLst/>
              <a:rect l="l" t="t" r="r" b="b"/>
              <a:pathLst>
                <a:path w="4947" h="4947" extrusionOk="0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76"/>
            <p:cNvSpPr/>
            <p:nvPr/>
          </p:nvSpPr>
          <p:spPr>
            <a:xfrm>
              <a:off x="-17471625" y="4121225"/>
              <a:ext cx="17375" cy="18150"/>
            </a:xfrm>
            <a:custGeom>
              <a:avLst/>
              <a:gdLst/>
              <a:ahLst/>
              <a:cxnLst/>
              <a:rect l="l" t="t" r="r" b="b"/>
              <a:pathLst>
                <a:path w="695" h="726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76"/>
            <p:cNvSpPr/>
            <p:nvPr/>
          </p:nvSpPr>
          <p:spPr>
            <a:xfrm>
              <a:off x="-17525175" y="4068450"/>
              <a:ext cx="124475" cy="123675"/>
            </a:xfrm>
            <a:custGeom>
              <a:avLst/>
              <a:gdLst/>
              <a:ahLst/>
              <a:cxnLst/>
              <a:rect l="l" t="t" r="r" b="b"/>
              <a:pathLst>
                <a:path w="4979" h="4947" extrusionOk="0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64" name="Google Shape;9364;p76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9365" name="Google Shape;9365;p76"/>
            <p:cNvSpPr/>
            <p:nvPr/>
          </p:nvSpPr>
          <p:spPr>
            <a:xfrm>
              <a:off x="-15652200" y="3403700"/>
              <a:ext cx="36250" cy="168575"/>
            </a:xfrm>
            <a:custGeom>
              <a:avLst/>
              <a:gdLst/>
              <a:ahLst/>
              <a:cxnLst/>
              <a:rect l="l" t="t" r="r" b="b"/>
              <a:pathLst>
                <a:path w="1450" h="6743" extrusionOk="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76"/>
            <p:cNvSpPr/>
            <p:nvPr/>
          </p:nvSpPr>
          <p:spPr>
            <a:xfrm>
              <a:off x="-15455300" y="3403700"/>
              <a:ext cx="35475" cy="168575"/>
            </a:xfrm>
            <a:custGeom>
              <a:avLst/>
              <a:gdLst/>
              <a:ahLst/>
              <a:cxnLst/>
              <a:rect l="l" t="t" r="r" b="b"/>
              <a:pathLst>
                <a:path w="1419" h="6743" extrusionOk="0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76"/>
            <p:cNvSpPr/>
            <p:nvPr/>
          </p:nvSpPr>
          <p:spPr>
            <a:xfrm>
              <a:off x="-15644325" y="35706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76"/>
            <p:cNvSpPr/>
            <p:nvPr/>
          </p:nvSpPr>
          <p:spPr>
            <a:xfrm>
              <a:off x="-15489950" y="357067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76"/>
            <p:cNvSpPr/>
            <p:nvPr/>
          </p:nvSpPr>
          <p:spPr>
            <a:xfrm>
              <a:off x="-15644325" y="3342275"/>
              <a:ext cx="62250" cy="63025"/>
            </a:xfrm>
            <a:custGeom>
              <a:avLst/>
              <a:gdLst/>
              <a:ahLst/>
              <a:cxnLst/>
              <a:rect l="l" t="t" r="r" b="b"/>
              <a:pathLst>
                <a:path w="2490" h="2521" extrusionOk="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76"/>
            <p:cNvSpPr/>
            <p:nvPr/>
          </p:nvSpPr>
          <p:spPr>
            <a:xfrm>
              <a:off x="-15489950" y="3342275"/>
              <a:ext cx="63025" cy="63025"/>
            </a:xfrm>
            <a:custGeom>
              <a:avLst/>
              <a:gdLst/>
              <a:ahLst/>
              <a:cxnLst/>
              <a:rect l="l" t="t" r="r" b="b"/>
              <a:pathLst>
                <a:path w="2521" h="2521" extrusionOk="0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76"/>
            <p:cNvSpPr/>
            <p:nvPr/>
          </p:nvSpPr>
          <p:spPr>
            <a:xfrm>
              <a:off x="-15584475" y="3604550"/>
              <a:ext cx="96900" cy="35475"/>
            </a:xfrm>
            <a:custGeom>
              <a:avLst/>
              <a:gdLst/>
              <a:ahLst/>
              <a:cxnLst/>
              <a:rect l="l" t="t" r="r" b="b"/>
              <a:pathLst>
                <a:path w="3876" h="1419" extrusionOk="0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76"/>
            <p:cNvSpPr/>
            <p:nvPr/>
          </p:nvSpPr>
          <p:spPr>
            <a:xfrm>
              <a:off x="-15584475" y="3335975"/>
              <a:ext cx="96900" cy="35450"/>
            </a:xfrm>
            <a:custGeom>
              <a:avLst/>
              <a:gdLst/>
              <a:ahLst/>
              <a:cxnLst/>
              <a:rect l="l" t="t" r="r" b="b"/>
              <a:pathLst>
                <a:path w="3876" h="1418" extrusionOk="0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76"/>
            <p:cNvSpPr/>
            <p:nvPr/>
          </p:nvSpPr>
          <p:spPr>
            <a:xfrm>
              <a:off x="-15597850" y="3388725"/>
              <a:ext cx="124450" cy="197725"/>
            </a:xfrm>
            <a:custGeom>
              <a:avLst/>
              <a:gdLst/>
              <a:ahLst/>
              <a:cxnLst/>
              <a:rect l="l" t="t" r="r" b="b"/>
              <a:pathLst>
                <a:path w="4978" h="7909" extrusionOk="0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74" name="Google Shape;9374;p76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9375" name="Google Shape;9375;p76"/>
            <p:cNvSpPr/>
            <p:nvPr/>
          </p:nvSpPr>
          <p:spPr>
            <a:xfrm>
              <a:off x="-20946600" y="3317850"/>
              <a:ext cx="232350" cy="248925"/>
            </a:xfrm>
            <a:custGeom>
              <a:avLst/>
              <a:gdLst/>
              <a:ahLst/>
              <a:cxnLst/>
              <a:rect l="l" t="t" r="r" b="b"/>
              <a:pathLst>
                <a:path w="9294" h="9957" extrusionOk="0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76"/>
            <p:cNvSpPr/>
            <p:nvPr/>
          </p:nvSpPr>
          <p:spPr>
            <a:xfrm>
              <a:off x="-20775700" y="3318650"/>
              <a:ext cx="133925" cy="249700"/>
            </a:xfrm>
            <a:custGeom>
              <a:avLst/>
              <a:gdLst/>
              <a:ahLst/>
              <a:cxnLst/>
              <a:rect l="l" t="t" r="r" b="b"/>
              <a:pathLst>
                <a:path w="5357" h="9988" extrusionOk="0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76"/>
            <p:cNvSpPr/>
            <p:nvPr/>
          </p:nvSpPr>
          <p:spPr>
            <a:xfrm>
              <a:off x="-20890700" y="3586425"/>
              <a:ext cx="195375" cy="35475"/>
            </a:xfrm>
            <a:custGeom>
              <a:avLst/>
              <a:gdLst/>
              <a:ahLst/>
              <a:cxnLst/>
              <a:rect l="l" t="t" r="r" b="b"/>
              <a:pathLst>
                <a:path w="7815" h="1419" extrusionOk="0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78" name="Google Shape;9378;p76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9379" name="Google Shape;9379;p76"/>
            <p:cNvSpPr/>
            <p:nvPr/>
          </p:nvSpPr>
          <p:spPr>
            <a:xfrm>
              <a:off x="-20841850" y="3692175"/>
              <a:ext cx="92950" cy="89600"/>
            </a:xfrm>
            <a:custGeom>
              <a:avLst/>
              <a:gdLst/>
              <a:ahLst/>
              <a:cxnLst/>
              <a:rect l="l" t="t" r="r" b="b"/>
              <a:pathLst>
                <a:path w="3718" h="3584" extrusionOk="0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76"/>
            <p:cNvSpPr/>
            <p:nvPr/>
          </p:nvSpPr>
          <p:spPr>
            <a:xfrm>
              <a:off x="-20945825" y="3746325"/>
              <a:ext cx="304050" cy="70900"/>
            </a:xfrm>
            <a:custGeom>
              <a:avLst/>
              <a:gdLst/>
              <a:ahLst/>
              <a:cxnLst/>
              <a:rect l="l" t="t" r="r" b="b"/>
              <a:pathLst>
                <a:path w="12162" h="2836" extrusionOk="0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76"/>
            <p:cNvSpPr/>
            <p:nvPr/>
          </p:nvSpPr>
          <p:spPr>
            <a:xfrm>
              <a:off x="-20814300" y="3864450"/>
              <a:ext cx="39425" cy="131575"/>
            </a:xfrm>
            <a:custGeom>
              <a:avLst/>
              <a:gdLst/>
              <a:ahLst/>
              <a:cxnLst/>
              <a:rect l="l" t="t" r="r" b="b"/>
              <a:pathLst>
                <a:path w="1577" h="5263" extrusionOk="0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76"/>
            <p:cNvSpPr/>
            <p:nvPr/>
          </p:nvSpPr>
          <p:spPr>
            <a:xfrm>
              <a:off x="-20929275" y="3834525"/>
              <a:ext cx="268600" cy="53600"/>
            </a:xfrm>
            <a:custGeom>
              <a:avLst/>
              <a:gdLst/>
              <a:ahLst/>
              <a:cxnLst/>
              <a:rect l="l" t="t" r="r" b="b"/>
              <a:pathLst>
                <a:path w="10744" h="2144" extrusionOk="0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83" name="Google Shape;9383;p76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9384" name="Google Shape;9384;p76"/>
            <p:cNvSpPr/>
            <p:nvPr/>
          </p:nvSpPr>
          <p:spPr>
            <a:xfrm>
              <a:off x="-20865475" y="4066100"/>
              <a:ext cx="141775" cy="144150"/>
            </a:xfrm>
            <a:custGeom>
              <a:avLst/>
              <a:gdLst/>
              <a:ahLst/>
              <a:cxnLst/>
              <a:rect l="l" t="t" r="r" b="b"/>
              <a:pathLst>
                <a:path w="5671" h="5766" extrusionOk="0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76"/>
            <p:cNvSpPr/>
            <p:nvPr/>
          </p:nvSpPr>
          <p:spPr>
            <a:xfrm>
              <a:off x="-20930075" y="4191325"/>
              <a:ext cx="269400" cy="178025"/>
            </a:xfrm>
            <a:custGeom>
              <a:avLst/>
              <a:gdLst/>
              <a:ahLst/>
              <a:cxnLst/>
              <a:rect l="l" t="t" r="r" b="b"/>
              <a:pathLst>
                <a:path w="10776" h="7121" extrusionOk="0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86" name="Google Shape;9386;p76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9387" name="Google Shape;9387;p76"/>
            <p:cNvSpPr/>
            <p:nvPr/>
          </p:nvSpPr>
          <p:spPr>
            <a:xfrm>
              <a:off x="-18967300" y="3424975"/>
              <a:ext cx="198500" cy="207150"/>
            </a:xfrm>
            <a:custGeom>
              <a:avLst/>
              <a:gdLst/>
              <a:ahLst/>
              <a:cxnLst/>
              <a:rect l="l" t="t" r="r" b="b"/>
              <a:pathLst>
                <a:path w="7940" h="8286" extrusionOk="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76"/>
            <p:cNvSpPr/>
            <p:nvPr/>
          </p:nvSpPr>
          <p:spPr>
            <a:xfrm>
              <a:off x="-18885400" y="3610050"/>
              <a:ext cx="35475" cy="28400"/>
            </a:xfrm>
            <a:custGeom>
              <a:avLst/>
              <a:gdLst/>
              <a:ahLst/>
              <a:cxnLst/>
              <a:rect l="l" t="t" r="r" b="b"/>
              <a:pathLst>
                <a:path w="1419" h="1136" extrusionOk="0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76"/>
            <p:cNvSpPr/>
            <p:nvPr/>
          </p:nvSpPr>
          <p:spPr>
            <a:xfrm>
              <a:off x="-18994100" y="3334775"/>
              <a:ext cx="96900" cy="140625"/>
            </a:xfrm>
            <a:custGeom>
              <a:avLst/>
              <a:gdLst/>
              <a:ahLst/>
              <a:cxnLst/>
              <a:rect l="l" t="t" r="r" b="b"/>
              <a:pathLst>
                <a:path w="3876" h="5625" extrusionOk="0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76"/>
            <p:cNvSpPr/>
            <p:nvPr/>
          </p:nvSpPr>
          <p:spPr>
            <a:xfrm>
              <a:off x="-18838150" y="3334775"/>
              <a:ext cx="96125" cy="139850"/>
            </a:xfrm>
            <a:custGeom>
              <a:avLst/>
              <a:gdLst/>
              <a:ahLst/>
              <a:cxnLst/>
              <a:rect l="l" t="t" r="r" b="b"/>
              <a:pathLst>
                <a:path w="3845" h="5594" extrusionOk="0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91" name="Google Shape;9391;p76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9392" name="Google Shape;9392;p76"/>
            <p:cNvSpPr/>
            <p:nvPr/>
          </p:nvSpPr>
          <p:spPr>
            <a:xfrm>
              <a:off x="-18840500" y="3874700"/>
              <a:ext cx="89025" cy="119750"/>
            </a:xfrm>
            <a:custGeom>
              <a:avLst/>
              <a:gdLst/>
              <a:ahLst/>
              <a:cxnLst/>
              <a:rect l="l" t="t" r="r" b="b"/>
              <a:pathLst>
                <a:path w="3561" h="4790" extrusionOk="0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76"/>
            <p:cNvSpPr/>
            <p:nvPr/>
          </p:nvSpPr>
          <p:spPr>
            <a:xfrm>
              <a:off x="-18983850" y="3901475"/>
              <a:ext cx="208750" cy="111075"/>
            </a:xfrm>
            <a:custGeom>
              <a:avLst/>
              <a:gdLst/>
              <a:ahLst/>
              <a:cxnLst/>
              <a:rect l="l" t="t" r="r" b="b"/>
              <a:pathLst>
                <a:path w="8350" h="4443" extrusionOk="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76"/>
            <p:cNvSpPr/>
            <p:nvPr/>
          </p:nvSpPr>
          <p:spPr>
            <a:xfrm>
              <a:off x="-18947625" y="3710075"/>
              <a:ext cx="159925" cy="67775"/>
            </a:xfrm>
            <a:custGeom>
              <a:avLst/>
              <a:gdLst/>
              <a:ahLst/>
              <a:cxnLst/>
              <a:rect l="l" t="t" r="r" b="b"/>
              <a:pathLst>
                <a:path w="6397" h="2711" extrusionOk="0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76"/>
            <p:cNvSpPr/>
            <p:nvPr/>
          </p:nvSpPr>
          <p:spPr>
            <a:xfrm>
              <a:off x="-18949200" y="3773100"/>
              <a:ext cx="159125" cy="133925"/>
            </a:xfrm>
            <a:custGeom>
              <a:avLst/>
              <a:gdLst/>
              <a:ahLst/>
              <a:cxnLst/>
              <a:rect l="l" t="t" r="r" b="b"/>
              <a:pathLst>
                <a:path w="6365" h="5357" extrusionOk="0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96" name="Google Shape;9396;p76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9397" name="Google Shape;9397;p76"/>
            <p:cNvSpPr/>
            <p:nvPr/>
          </p:nvSpPr>
          <p:spPr>
            <a:xfrm>
              <a:off x="-18962575" y="4274800"/>
              <a:ext cx="103975" cy="94550"/>
            </a:xfrm>
            <a:custGeom>
              <a:avLst/>
              <a:gdLst/>
              <a:ahLst/>
              <a:cxnLst/>
              <a:rect l="l" t="t" r="r" b="b"/>
              <a:pathLst>
                <a:path w="4159" h="3782" extrusionOk="0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76"/>
            <p:cNvSpPr/>
            <p:nvPr/>
          </p:nvSpPr>
          <p:spPr>
            <a:xfrm>
              <a:off x="-18883025" y="4281900"/>
              <a:ext cx="78000" cy="105575"/>
            </a:xfrm>
            <a:custGeom>
              <a:avLst/>
              <a:gdLst/>
              <a:ahLst/>
              <a:cxnLst/>
              <a:rect l="l" t="t" r="r" b="b"/>
              <a:pathLst>
                <a:path w="3120" h="4223" extrusionOk="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76"/>
            <p:cNvSpPr/>
            <p:nvPr/>
          </p:nvSpPr>
          <p:spPr>
            <a:xfrm>
              <a:off x="-18809000" y="4281100"/>
              <a:ext cx="57525" cy="88250"/>
            </a:xfrm>
            <a:custGeom>
              <a:avLst/>
              <a:gdLst/>
              <a:ahLst/>
              <a:cxnLst/>
              <a:rect l="l" t="t" r="r" b="b"/>
              <a:pathLst>
                <a:path w="2301" h="3530" extrusionOk="0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76"/>
            <p:cNvSpPr/>
            <p:nvPr/>
          </p:nvSpPr>
          <p:spPr>
            <a:xfrm>
              <a:off x="-18770400" y="4263000"/>
              <a:ext cx="55150" cy="66975"/>
            </a:xfrm>
            <a:custGeom>
              <a:avLst/>
              <a:gdLst/>
              <a:ahLst/>
              <a:cxnLst/>
              <a:rect l="l" t="t" r="r" b="b"/>
              <a:pathLst>
                <a:path w="2206" h="2679" extrusionOk="0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76"/>
            <p:cNvSpPr/>
            <p:nvPr/>
          </p:nvSpPr>
          <p:spPr>
            <a:xfrm>
              <a:off x="-18768050" y="4227550"/>
              <a:ext cx="52025" cy="31525"/>
            </a:xfrm>
            <a:custGeom>
              <a:avLst/>
              <a:gdLst/>
              <a:ahLst/>
              <a:cxnLst/>
              <a:rect l="l" t="t" r="r" b="b"/>
              <a:pathLst>
                <a:path w="2081" h="1261" extrusionOk="0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76"/>
            <p:cNvSpPr/>
            <p:nvPr/>
          </p:nvSpPr>
          <p:spPr>
            <a:xfrm>
              <a:off x="-19000400" y="4262200"/>
              <a:ext cx="106350" cy="52800"/>
            </a:xfrm>
            <a:custGeom>
              <a:avLst/>
              <a:gdLst/>
              <a:ahLst/>
              <a:cxnLst/>
              <a:rect l="l" t="t" r="r" b="b"/>
              <a:pathLst>
                <a:path w="4254" h="2112" extrusionOk="0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76"/>
            <p:cNvSpPr/>
            <p:nvPr/>
          </p:nvSpPr>
          <p:spPr>
            <a:xfrm>
              <a:off x="-18912175" y="4173200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76"/>
            <p:cNvSpPr/>
            <p:nvPr/>
          </p:nvSpPr>
          <p:spPr>
            <a:xfrm>
              <a:off x="-19001975" y="4173200"/>
              <a:ext cx="18150" cy="35475"/>
            </a:xfrm>
            <a:custGeom>
              <a:avLst/>
              <a:gdLst/>
              <a:ahLst/>
              <a:cxnLst/>
              <a:rect l="l" t="t" r="r" b="b"/>
              <a:pathLst>
                <a:path w="726" h="1419" extrusionOk="0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76"/>
            <p:cNvSpPr/>
            <p:nvPr/>
          </p:nvSpPr>
          <p:spPr>
            <a:xfrm>
              <a:off x="-19020075" y="4084200"/>
              <a:ext cx="143375" cy="178025"/>
            </a:xfrm>
            <a:custGeom>
              <a:avLst/>
              <a:gdLst/>
              <a:ahLst/>
              <a:cxnLst/>
              <a:rect l="l" t="t" r="r" b="b"/>
              <a:pathLst>
                <a:path w="5735" h="7121" extrusionOk="0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06" name="Google Shape;9406;p76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9407" name="Google Shape;9407;p76"/>
            <p:cNvSpPr/>
            <p:nvPr/>
          </p:nvSpPr>
          <p:spPr>
            <a:xfrm>
              <a:off x="-17021100" y="3309200"/>
              <a:ext cx="102425" cy="72475"/>
            </a:xfrm>
            <a:custGeom>
              <a:avLst/>
              <a:gdLst/>
              <a:ahLst/>
              <a:cxnLst/>
              <a:rect l="l" t="t" r="r" b="b"/>
              <a:pathLst>
                <a:path w="4097" h="2899" extrusionOk="0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76"/>
            <p:cNvSpPr/>
            <p:nvPr/>
          </p:nvSpPr>
          <p:spPr>
            <a:xfrm>
              <a:off x="-17149475" y="3346200"/>
              <a:ext cx="268600" cy="267825"/>
            </a:xfrm>
            <a:custGeom>
              <a:avLst/>
              <a:gdLst/>
              <a:ahLst/>
              <a:cxnLst/>
              <a:rect l="l" t="t" r="r" b="b"/>
              <a:pathLst>
                <a:path w="10744" h="10713" extrusionOk="0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09" name="Google Shape;9409;p76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9410" name="Google Shape;9410;p76"/>
            <p:cNvSpPr/>
            <p:nvPr/>
          </p:nvSpPr>
          <p:spPr>
            <a:xfrm>
              <a:off x="-16963600" y="3694325"/>
              <a:ext cx="99275" cy="92175"/>
            </a:xfrm>
            <a:custGeom>
              <a:avLst/>
              <a:gdLst/>
              <a:ahLst/>
              <a:cxnLst/>
              <a:rect l="l" t="t" r="r" b="b"/>
              <a:pathLst>
                <a:path w="3971" h="3687" extrusionOk="0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76"/>
            <p:cNvSpPr/>
            <p:nvPr/>
          </p:nvSpPr>
          <p:spPr>
            <a:xfrm>
              <a:off x="-17102225" y="3817525"/>
              <a:ext cx="61475" cy="69650"/>
            </a:xfrm>
            <a:custGeom>
              <a:avLst/>
              <a:gdLst/>
              <a:ahLst/>
              <a:cxnLst/>
              <a:rect l="l" t="t" r="r" b="b"/>
              <a:pathLst>
                <a:path w="2459" h="2786" extrusionOk="0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76"/>
            <p:cNvSpPr/>
            <p:nvPr/>
          </p:nvSpPr>
          <p:spPr>
            <a:xfrm>
              <a:off x="-17064400" y="3870925"/>
              <a:ext cx="93750" cy="106200"/>
            </a:xfrm>
            <a:custGeom>
              <a:avLst/>
              <a:gdLst/>
              <a:ahLst/>
              <a:cxnLst/>
              <a:rect l="l" t="t" r="r" b="b"/>
              <a:pathLst>
                <a:path w="3750" h="4248" extrusionOk="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76"/>
            <p:cNvSpPr/>
            <p:nvPr/>
          </p:nvSpPr>
          <p:spPr>
            <a:xfrm>
              <a:off x="-17025025" y="3907200"/>
              <a:ext cx="15775" cy="13200"/>
            </a:xfrm>
            <a:custGeom>
              <a:avLst/>
              <a:gdLst/>
              <a:ahLst/>
              <a:cxnLst/>
              <a:rect l="l" t="t" r="r" b="b"/>
              <a:pathLst>
                <a:path w="631" h="528" extrusionOk="0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76"/>
            <p:cNvSpPr/>
            <p:nvPr/>
          </p:nvSpPr>
          <p:spPr>
            <a:xfrm>
              <a:off x="-16995100" y="3817825"/>
              <a:ext cx="63025" cy="69900"/>
            </a:xfrm>
            <a:custGeom>
              <a:avLst/>
              <a:gdLst/>
              <a:ahLst/>
              <a:cxnLst/>
              <a:rect l="l" t="t" r="r" b="b"/>
              <a:pathLst>
                <a:path w="2521" h="2796" extrusionOk="0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76"/>
            <p:cNvSpPr/>
            <p:nvPr/>
          </p:nvSpPr>
          <p:spPr>
            <a:xfrm>
              <a:off x="-17150275" y="3728200"/>
              <a:ext cx="267825" cy="236300"/>
            </a:xfrm>
            <a:custGeom>
              <a:avLst/>
              <a:gdLst/>
              <a:ahLst/>
              <a:cxnLst/>
              <a:rect l="l" t="t" r="r" b="b"/>
              <a:pathLst>
                <a:path w="10713" h="9452" extrusionOk="0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76"/>
            <p:cNvSpPr/>
            <p:nvPr/>
          </p:nvSpPr>
          <p:spPr>
            <a:xfrm>
              <a:off x="-17168375" y="3692750"/>
              <a:ext cx="99250" cy="92975"/>
            </a:xfrm>
            <a:custGeom>
              <a:avLst/>
              <a:gdLst/>
              <a:ahLst/>
              <a:cxnLst/>
              <a:rect l="l" t="t" r="r" b="b"/>
              <a:pathLst>
                <a:path w="3970" h="3719" extrusionOk="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17" name="Google Shape;9417;p76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9418" name="Google Shape;9418;p76"/>
            <p:cNvSpPr/>
            <p:nvPr/>
          </p:nvSpPr>
          <p:spPr>
            <a:xfrm>
              <a:off x="-17041575" y="4058800"/>
              <a:ext cx="49650" cy="49850"/>
            </a:xfrm>
            <a:custGeom>
              <a:avLst/>
              <a:gdLst/>
              <a:ahLst/>
              <a:cxnLst/>
              <a:rect l="l" t="t" r="r" b="b"/>
              <a:pathLst>
                <a:path w="1986" h="1994" extrusionOk="0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76"/>
            <p:cNvSpPr/>
            <p:nvPr/>
          </p:nvSpPr>
          <p:spPr>
            <a:xfrm>
              <a:off x="-17041575" y="4312625"/>
              <a:ext cx="49650" cy="50225"/>
            </a:xfrm>
            <a:custGeom>
              <a:avLst/>
              <a:gdLst/>
              <a:ahLst/>
              <a:cxnLst/>
              <a:rect l="l" t="t" r="r" b="b"/>
              <a:pathLst>
                <a:path w="1986" h="2009" extrusionOk="0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76"/>
            <p:cNvSpPr/>
            <p:nvPr/>
          </p:nvSpPr>
          <p:spPr>
            <a:xfrm>
              <a:off x="-17170750" y="4186600"/>
              <a:ext cx="52800" cy="48075"/>
            </a:xfrm>
            <a:custGeom>
              <a:avLst/>
              <a:gdLst/>
              <a:ahLst/>
              <a:cxnLst/>
              <a:rect l="l" t="t" r="r" b="b"/>
              <a:pathLst>
                <a:path w="2112" h="1923" extrusionOk="0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76"/>
            <p:cNvSpPr/>
            <p:nvPr/>
          </p:nvSpPr>
          <p:spPr>
            <a:xfrm>
              <a:off x="-16914775" y="4185025"/>
              <a:ext cx="52800" cy="49650"/>
            </a:xfrm>
            <a:custGeom>
              <a:avLst/>
              <a:gdLst/>
              <a:ahLst/>
              <a:cxnLst/>
              <a:rect l="l" t="t" r="r" b="b"/>
              <a:pathLst>
                <a:path w="2112" h="1986" extrusionOk="0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76"/>
            <p:cNvSpPr/>
            <p:nvPr/>
          </p:nvSpPr>
          <p:spPr>
            <a:xfrm>
              <a:off x="-17127800" y="4273225"/>
              <a:ext cx="47650" cy="46500"/>
            </a:xfrm>
            <a:custGeom>
              <a:avLst/>
              <a:gdLst/>
              <a:ahLst/>
              <a:cxnLst/>
              <a:rect l="l" t="t" r="r" b="b"/>
              <a:pathLst>
                <a:path w="1906" h="1860" extrusionOk="0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76"/>
            <p:cNvSpPr/>
            <p:nvPr/>
          </p:nvSpPr>
          <p:spPr>
            <a:xfrm>
              <a:off x="-16952575" y="4100775"/>
              <a:ext cx="47675" cy="47250"/>
            </a:xfrm>
            <a:custGeom>
              <a:avLst/>
              <a:gdLst/>
              <a:ahLst/>
              <a:cxnLst/>
              <a:rect l="l" t="t" r="r" b="b"/>
              <a:pathLst>
                <a:path w="1907" h="1890" extrusionOk="0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76"/>
            <p:cNvSpPr/>
            <p:nvPr/>
          </p:nvSpPr>
          <p:spPr>
            <a:xfrm>
              <a:off x="-16954150" y="4273225"/>
              <a:ext cx="49200" cy="47800"/>
            </a:xfrm>
            <a:custGeom>
              <a:avLst/>
              <a:gdLst/>
              <a:ahLst/>
              <a:cxnLst/>
              <a:rect l="l" t="t" r="r" b="b"/>
              <a:pathLst>
                <a:path w="1968" h="1912" extrusionOk="0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76"/>
            <p:cNvSpPr/>
            <p:nvPr/>
          </p:nvSpPr>
          <p:spPr>
            <a:xfrm>
              <a:off x="-17128625" y="4101275"/>
              <a:ext cx="48475" cy="46750"/>
            </a:xfrm>
            <a:custGeom>
              <a:avLst/>
              <a:gdLst/>
              <a:ahLst/>
              <a:cxnLst/>
              <a:rect l="l" t="t" r="r" b="b"/>
              <a:pathLst>
                <a:path w="1939" h="1870" extrusionOk="0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76"/>
            <p:cNvSpPr/>
            <p:nvPr/>
          </p:nvSpPr>
          <p:spPr>
            <a:xfrm>
              <a:off x="-17043150" y="41834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76"/>
            <p:cNvSpPr/>
            <p:nvPr/>
          </p:nvSpPr>
          <p:spPr>
            <a:xfrm>
              <a:off x="-17070725" y="4111975"/>
              <a:ext cx="44925" cy="60475"/>
            </a:xfrm>
            <a:custGeom>
              <a:avLst/>
              <a:gdLst/>
              <a:ahLst/>
              <a:cxnLst/>
              <a:rect l="l" t="t" r="r" b="b"/>
              <a:pathLst>
                <a:path w="1797" h="2419" extrusionOk="0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76"/>
            <p:cNvSpPr/>
            <p:nvPr/>
          </p:nvSpPr>
          <p:spPr>
            <a:xfrm>
              <a:off x="-16979350" y="4156675"/>
              <a:ext cx="60675" cy="45700"/>
            </a:xfrm>
            <a:custGeom>
              <a:avLst/>
              <a:gdLst/>
              <a:ahLst/>
              <a:cxnLst/>
              <a:rect l="l" t="t" r="r" b="b"/>
              <a:pathLst>
                <a:path w="2427" h="1828" extrusionOk="0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76"/>
            <p:cNvSpPr/>
            <p:nvPr/>
          </p:nvSpPr>
          <p:spPr>
            <a:xfrm>
              <a:off x="-17116400" y="4155875"/>
              <a:ext cx="63050" cy="44125"/>
            </a:xfrm>
            <a:custGeom>
              <a:avLst/>
              <a:gdLst/>
              <a:ahLst/>
              <a:cxnLst/>
              <a:rect l="l" t="t" r="r" b="b"/>
              <a:pathLst>
                <a:path w="2522" h="1765" extrusionOk="0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76"/>
            <p:cNvSpPr/>
            <p:nvPr/>
          </p:nvSpPr>
          <p:spPr>
            <a:xfrm>
              <a:off x="-17007700" y="4112450"/>
              <a:ext cx="44925" cy="60775"/>
            </a:xfrm>
            <a:custGeom>
              <a:avLst/>
              <a:gdLst/>
              <a:ahLst/>
              <a:cxnLst/>
              <a:rect l="l" t="t" r="r" b="b"/>
              <a:pathLst>
                <a:path w="1797" h="2431" extrusionOk="0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76"/>
            <p:cNvSpPr/>
            <p:nvPr/>
          </p:nvSpPr>
          <p:spPr>
            <a:xfrm>
              <a:off x="-17007700" y="4248025"/>
              <a:ext cx="44925" cy="61475"/>
            </a:xfrm>
            <a:custGeom>
              <a:avLst/>
              <a:gdLst/>
              <a:ahLst/>
              <a:cxnLst/>
              <a:rect l="l" t="t" r="r" b="b"/>
              <a:pathLst>
                <a:path w="1797" h="2459" extrusionOk="0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76"/>
            <p:cNvSpPr/>
            <p:nvPr/>
          </p:nvSpPr>
          <p:spPr>
            <a:xfrm>
              <a:off x="-16980125" y="4219675"/>
              <a:ext cx="61450" cy="45700"/>
            </a:xfrm>
            <a:custGeom>
              <a:avLst/>
              <a:gdLst/>
              <a:ahLst/>
              <a:cxnLst/>
              <a:rect l="l" t="t" r="r" b="b"/>
              <a:pathLst>
                <a:path w="2458" h="1828" extrusionOk="0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76"/>
            <p:cNvSpPr/>
            <p:nvPr/>
          </p:nvSpPr>
          <p:spPr>
            <a:xfrm>
              <a:off x="-17070725" y="4247250"/>
              <a:ext cx="44925" cy="61300"/>
            </a:xfrm>
            <a:custGeom>
              <a:avLst/>
              <a:gdLst/>
              <a:ahLst/>
              <a:cxnLst/>
              <a:rect l="l" t="t" r="r" b="b"/>
              <a:pathLst>
                <a:path w="1797" h="2452" extrusionOk="0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76"/>
            <p:cNvSpPr/>
            <p:nvPr/>
          </p:nvSpPr>
          <p:spPr>
            <a:xfrm>
              <a:off x="-17115600" y="4218900"/>
              <a:ext cx="61450" cy="44900"/>
            </a:xfrm>
            <a:custGeom>
              <a:avLst/>
              <a:gdLst/>
              <a:ahLst/>
              <a:cxnLst/>
              <a:rect l="l" t="t" r="r" b="b"/>
              <a:pathLst>
                <a:path w="2458" h="1796" extrusionOk="0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35" name="Google Shape;9435;p76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9436" name="Google Shape;9436;p76"/>
            <p:cNvSpPr/>
            <p:nvPr/>
          </p:nvSpPr>
          <p:spPr>
            <a:xfrm>
              <a:off x="-15687650" y="3884950"/>
              <a:ext cx="304050" cy="125250"/>
            </a:xfrm>
            <a:custGeom>
              <a:avLst/>
              <a:gdLst/>
              <a:ahLst/>
              <a:cxnLst/>
              <a:rect l="l" t="t" r="r" b="b"/>
              <a:pathLst>
                <a:path w="12162" h="5010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76"/>
            <p:cNvSpPr/>
            <p:nvPr/>
          </p:nvSpPr>
          <p:spPr>
            <a:xfrm>
              <a:off x="-15634875" y="3956600"/>
              <a:ext cx="49650" cy="18150"/>
            </a:xfrm>
            <a:custGeom>
              <a:avLst/>
              <a:gdLst/>
              <a:ahLst/>
              <a:cxnLst/>
              <a:rect l="l" t="t" r="r" b="b"/>
              <a:pathLst>
                <a:path w="198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76"/>
            <p:cNvSpPr/>
            <p:nvPr/>
          </p:nvSpPr>
          <p:spPr>
            <a:xfrm>
              <a:off x="-15434025" y="3920375"/>
              <a:ext cx="31525" cy="18150"/>
            </a:xfrm>
            <a:custGeom>
              <a:avLst/>
              <a:gdLst/>
              <a:ahLst/>
              <a:cxnLst/>
              <a:rect l="l" t="t" r="r" b="b"/>
              <a:pathLst>
                <a:path w="1261" h="726" extrusionOk="0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76"/>
            <p:cNvSpPr/>
            <p:nvPr/>
          </p:nvSpPr>
          <p:spPr>
            <a:xfrm>
              <a:off x="-15436400" y="3974725"/>
              <a:ext cx="52800" cy="17350"/>
            </a:xfrm>
            <a:custGeom>
              <a:avLst/>
              <a:gdLst/>
              <a:ahLst/>
              <a:cxnLst/>
              <a:rect l="l" t="t" r="r" b="b"/>
              <a:pathLst>
                <a:path w="2112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76"/>
            <p:cNvSpPr/>
            <p:nvPr/>
          </p:nvSpPr>
          <p:spPr>
            <a:xfrm>
              <a:off x="-15688425" y="3992050"/>
              <a:ext cx="54350" cy="18150"/>
            </a:xfrm>
            <a:custGeom>
              <a:avLst/>
              <a:gdLst/>
              <a:ahLst/>
              <a:cxnLst/>
              <a:rect l="l" t="t" r="r" b="b"/>
              <a:pathLst>
                <a:path w="217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76"/>
            <p:cNvSpPr/>
            <p:nvPr/>
          </p:nvSpPr>
          <p:spPr>
            <a:xfrm>
              <a:off x="-15664800" y="3707725"/>
              <a:ext cx="252850" cy="161475"/>
            </a:xfrm>
            <a:custGeom>
              <a:avLst/>
              <a:gdLst/>
              <a:ahLst/>
              <a:cxnLst/>
              <a:rect l="l" t="t" r="r" b="b"/>
              <a:pathLst>
                <a:path w="10114" h="6459" extrusionOk="0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42" name="Google Shape;9442;p76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9443" name="Google Shape;9443;p76"/>
            <p:cNvSpPr/>
            <p:nvPr/>
          </p:nvSpPr>
          <p:spPr>
            <a:xfrm>
              <a:off x="-20429150" y="3569900"/>
              <a:ext cx="18150" cy="52000"/>
            </a:xfrm>
            <a:custGeom>
              <a:avLst/>
              <a:gdLst/>
              <a:ahLst/>
              <a:cxnLst/>
              <a:rect l="l" t="t" r="r" b="b"/>
              <a:pathLst>
                <a:path w="726" h="2080" extrusionOk="0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76"/>
            <p:cNvSpPr/>
            <p:nvPr/>
          </p:nvSpPr>
          <p:spPr>
            <a:xfrm>
              <a:off x="-20572500" y="3319025"/>
              <a:ext cx="305625" cy="267350"/>
            </a:xfrm>
            <a:custGeom>
              <a:avLst/>
              <a:gdLst/>
              <a:ahLst/>
              <a:cxnLst/>
              <a:rect l="l" t="t" r="r" b="b"/>
              <a:pathLst>
                <a:path w="12225" h="10694" extrusionOk="0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45" name="Google Shape;9445;p76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9446" name="Google Shape;9446;p76"/>
            <p:cNvSpPr/>
            <p:nvPr/>
          </p:nvSpPr>
          <p:spPr>
            <a:xfrm>
              <a:off x="-20333850" y="3728200"/>
              <a:ext cx="66200" cy="35475"/>
            </a:xfrm>
            <a:custGeom>
              <a:avLst/>
              <a:gdLst/>
              <a:ahLst/>
              <a:cxnLst/>
              <a:rect l="l" t="t" r="r" b="b"/>
              <a:pathLst>
                <a:path w="2648" h="1419" extrusionOk="0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76"/>
            <p:cNvSpPr/>
            <p:nvPr/>
          </p:nvSpPr>
          <p:spPr>
            <a:xfrm>
              <a:off x="-20571700" y="3782550"/>
              <a:ext cx="49650" cy="51225"/>
            </a:xfrm>
            <a:custGeom>
              <a:avLst/>
              <a:gdLst/>
              <a:ahLst/>
              <a:cxnLst/>
              <a:rect l="l" t="t" r="r" b="b"/>
              <a:pathLst>
                <a:path w="1986" h="2049" extrusionOk="0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76"/>
            <p:cNvSpPr/>
            <p:nvPr/>
          </p:nvSpPr>
          <p:spPr>
            <a:xfrm>
              <a:off x="-20320450" y="3782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76"/>
            <p:cNvSpPr/>
            <p:nvPr/>
          </p:nvSpPr>
          <p:spPr>
            <a:xfrm>
              <a:off x="-20571700" y="3722875"/>
              <a:ext cx="178025" cy="220375"/>
            </a:xfrm>
            <a:custGeom>
              <a:avLst/>
              <a:gdLst/>
              <a:ahLst/>
              <a:cxnLst/>
              <a:rect l="l" t="t" r="r" b="b"/>
              <a:pathLst>
                <a:path w="7121" h="8815" extrusionOk="0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76"/>
            <p:cNvSpPr/>
            <p:nvPr/>
          </p:nvSpPr>
          <p:spPr>
            <a:xfrm>
              <a:off x="-20404725" y="3782550"/>
              <a:ext cx="28375" cy="41775"/>
            </a:xfrm>
            <a:custGeom>
              <a:avLst/>
              <a:gdLst/>
              <a:ahLst/>
              <a:cxnLst/>
              <a:rect l="l" t="t" r="r" b="b"/>
              <a:pathLst>
                <a:path w="1135" h="1671" extrusionOk="0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76"/>
            <p:cNvSpPr/>
            <p:nvPr/>
          </p:nvSpPr>
          <p:spPr>
            <a:xfrm>
              <a:off x="-20502400" y="3887300"/>
              <a:ext cx="1600" cy="25"/>
            </a:xfrm>
            <a:custGeom>
              <a:avLst/>
              <a:gdLst/>
              <a:ahLst/>
              <a:cxnLst/>
              <a:rect l="l" t="t" r="r" b="b"/>
              <a:pathLst>
                <a:path w="64" h="1" extrusionOk="0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76"/>
            <p:cNvSpPr/>
            <p:nvPr/>
          </p:nvSpPr>
          <p:spPr>
            <a:xfrm>
              <a:off x="-20500825" y="3782550"/>
              <a:ext cx="220575" cy="159125"/>
            </a:xfrm>
            <a:custGeom>
              <a:avLst/>
              <a:gdLst/>
              <a:ahLst/>
              <a:cxnLst/>
              <a:rect l="l" t="t" r="r" b="b"/>
              <a:pathLst>
                <a:path w="8823" h="6365" extrusionOk="0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53" name="Google Shape;9453;p76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9454" name="Google Shape;9454;p76"/>
            <p:cNvSpPr/>
            <p:nvPr/>
          </p:nvSpPr>
          <p:spPr>
            <a:xfrm>
              <a:off x="-20385825" y="4211025"/>
              <a:ext cx="118950" cy="160675"/>
            </a:xfrm>
            <a:custGeom>
              <a:avLst/>
              <a:gdLst/>
              <a:ahLst/>
              <a:cxnLst/>
              <a:rect l="l" t="t" r="r" b="b"/>
              <a:pathLst>
                <a:path w="4758" h="6427" extrusionOk="0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76"/>
            <p:cNvSpPr/>
            <p:nvPr/>
          </p:nvSpPr>
          <p:spPr>
            <a:xfrm>
              <a:off x="-20412600" y="4084875"/>
              <a:ext cx="109500" cy="89925"/>
            </a:xfrm>
            <a:custGeom>
              <a:avLst/>
              <a:gdLst/>
              <a:ahLst/>
              <a:cxnLst/>
              <a:rect l="l" t="t" r="r" b="b"/>
              <a:pathLst>
                <a:path w="4380" h="3597" extrusionOk="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76"/>
            <p:cNvSpPr/>
            <p:nvPr/>
          </p:nvSpPr>
          <p:spPr>
            <a:xfrm>
              <a:off x="-20332275" y="4066875"/>
              <a:ext cx="64625" cy="80375"/>
            </a:xfrm>
            <a:custGeom>
              <a:avLst/>
              <a:gdLst/>
              <a:ahLst/>
              <a:cxnLst/>
              <a:rect l="l" t="t" r="r" b="b"/>
              <a:pathLst>
                <a:path w="2585" h="3215" extrusionOk="0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76"/>
            <p:cNvSpPr/>
            <p:nvPr/>
          </p:nvSpPr>
          <p:spPr>
            <a:xfrm>
              <a:off x="-20553575" y="4103900"/>
              <a:ext cx="107925" cy="89025"/>
            </a:xfrm>
            <a:custGeom>
              <a:avLst/>
              <a:gdLst/>
              <a:ahLst/>
              <a:cxnLst/>
              <a:rect l="l" t="t" r="r" b="b"/>
              <a:pathLst>
                <a:path w="4317" h="3561" extrusionOk="0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76"/>
            <p:cNvSpPr/>
            <p:nvPr/>
          </p:nvSpPr>
          <p:spPr>
            <a:xfrm>
              <a:off x="-20515000" y="4168475"/>
              <a:ext cx="119750" cy="91400"/>
            </a:xfrm>
            <a:custGeom>
              <a:avLst/>
              <a:gdLst/>
              <a:ahLst/>
              <a:cxnLst/>
              <a:rect l="l" t="t" r="r" b="b"/>
              <a:pathLst>
                <a:path w="4790" h="3656" extrusionOk="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76"/>
            <p:cNvSpPr/>
            <p:nvPr/>
          </p:nvSpPr>
          <p:spPr>
            <a:xfrm>
              <a:off x="-20571700" y="4250400"/>
              <a:ext cx="233950" cy="120525"/>
            </a:xfrm>
            <a:custGeom>
              <a:avLst/>
              <a:gdLst/>
              <a:ahLst/>
              <a:cxnLst/>
              <a:rect l="l" t="t" r="r" b="b"/>
              <a:pathLst>
                <a:path w="9358" h="4821" extrusionOk="0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60" name="Google Shape;9460;p76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9461" name="Google Shape;9461;p76"/>
            <p:cNvSpPr/>
            <p:nvPr/>
          </p:nvSpPr>
          <p:spPr>
            <a:xfrm>
              <a:off x="-18627850" y="3424975"/>
              <a:ext cx="289875" cy="215050"/>
            </a:xfrm>
            <a:custGeom>
              <a:avLst/>
              <a:gdLst/>
              <a:ahLst/>
              <a:cxnLst/>
              <a:rect l="l" t="t" r="r" b="b"/>
              <a:pathLst>
                <a:path w="11595" h="8602" extrusionOk="0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76"/>
            <p:cNvSpPr/>
            <p:nvPr/>
          </p:nvSpPr>
          <p:spPr>
            <a:xfrm>
              <a:off x="-18645175" y="3424975"/>
              <a:ext cx="141800" cy="159900"/>
            </a:xfrm>
            <a:custGeom>
              <a:avLst/>
              <a:gdLst/>
              <a:ahLst/>
              <a:cxnLst/>
              <a:rect l="l" t="t" r="r" b="b"/>
              <a:pathLst>
                <a:path w="5672" h="639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76"/>
            <p:cNvSpPr/>
            <p:nvPr/>
          </p:nvSpPr>
          <p:spPr>
            <a:xfrm>
              <a:off x="-18466375" y="3334200"/>
              <a:ext cx="54350" cy="71100"/>
            </a:xfrm>
            <a:custGeom>
              <a:avLst/>
              <a:gdLst/>
              <a:ahLst/>
              <a:cxnLst/>
              <a:rect l="l" t="t" r="r" b="b"/>
              <a:pathLst>
                <a:path w="2174" h="2844" extrusionOk="0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76"/>
            <p:cNvSpPr/>
            <p:nvPr/>
          </p:nvSpPr>
          <p:spPr>
            <a:xfrm>
              <a:off x="-18428575" y="3352500"/>
              <a:ext cx="87450" cy="82725"/>
            </a:xfrm>
            <a:custGeom>
              <a:avLst/>
              <a:gdLst/>
              <a:ahLst/>
              <a:cxnLst/>
              <a:rect l="l" t="t" r="r" b="b"/>
              <a:pathLst>
                <a:path w="3498" h="3309" extrusionOk="0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76"/>
            <p:cNvSpPr/>
            <p:nvPr/>
          </p:nvSpPr>
          <p:spPr>
            <a:xfrm>
              <a:off x="-18645175" y="3334400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66" name="Google Shape;9466;p76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9467" name="Google Shape;9467;p76"/>
            <p:cNvSpPr/>
            <p:nvPr/>
          </p:nvSpPr>
          <p:spPr>
            <a:xfrm>
              <a:off x="-18555375" y="38172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76"/>
            <p:cNvSpPr/>
            <p:nvPr/>
          </p:nvSpPr>
          <p:spPr>
            <a:xfrm>
              <a:off x="-18501825" y="3894000"/>
              <a:ext cx="18150" cy="16950"/>
            </a:xfrm>
            <a:custGeom>
              <a:avLst/>
              <a:gdLst/>
              <a:ahLst/>
              <a:cxnLst/>
              <a:rect l="l" t="t" r="r" b="b"/>
              <a:pathLst>
                <a:path w="726" h="678" extrusionOk="0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76"/>
            <p:cNvSpPr/>
            <p:nvPr/>
          </p:nvSpPr>
          <p:spPr>
            <a:xfrm>
              <a:off x="-18546725" y="3835325"/>
              <a:ext cx="108725" cy="124450"/>
            </a:xfrm>
            <a:custGeom>
              <a:avLst/>
              <a:gdLst/>
              <a:ahLst/>
              <a:cxnLst/>
              <a:rect l="l" t="t" r="r" b="b"/>
              <a:pathLst>
                <a:path w="4349" h="4978" extrusionOk="0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76"/>
            <p:cNvSpPr/>
            <p:nvPr/>
          </p:nvSpPr>
          <p:spPr>
            <a:xfrm>
              <a:off x="-18644375" y="3728200"/>
              <a:ext cx="305600" cy="285150"/>
            </a:xfrm>
            <a:custGeom>
              <a:avLst/>
              <a:gdLst/>
              <a:ahLst/>
              <a:cxnLst/>
              <a:rect l="l" t="t" r="r" b="b"/>
              <a:pathLst>
                <a:path w="12224" h="11406" extrusionOk="0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76"/>
            <p:cNvSpPr/>
            <p:nvPr/>
          </p:nvSpPr>
          <p:spPr>
            <a:xfrm>
              <a:off x="-18448275" y="38172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76"/>
            <p:cNvSpPr/>
            <p:nvPr/>
          </p:nvSpPr>
          <p:spPr>
            <a:xfrm>
              <a:off x="-18645175" y="3708500"/>
              <a:ext cx="74050" cy="91400"/>
            </a:xfrm>
            <a:custGeom>
              <a:avLst/>
              <a:gdLst/>
              <a:ahLst/>
              <a:cxnLst/>
              <a:rect l="l" t="t" r="r" b="b"/>
              <a:pathLst>
                <a:path w="2962" h="3656" extrusionOk="0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76"/>
            <p:cNvSpPr/>
            <p:nvPr/>
          </p:nvSpPr>
          <p:spPr>
            <a:xfrm>
              <a:off x="-18415975" y="3710075"/>
              <a:ext cx="74850" cy="92975"/>
            </a:xfrm>
            <a:custGeom>
              <a:avLst/>
              <a:gdLst/>
              <a:ahLst/>
              <a:cxnLst/>
              <a:rect l="l" t="t" r="r" b="b"/>
              <a:pathLst>
                <a:path w="2994" h="3719" extrusionOk="0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74" name="Google Shape;9474;p76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9475" name="Google Shape;9475;p76"/>
            <p:cNvSpPr/>
            <p:nvPr/>
          </p:nvSpPr>
          <p:spPr>
            <a:xfrm>
              <a:off x="-18609725" y="4082625"/>
              <a:ext cx="123675" cy="61475"/>
            </a:xfrm>
            <a:custGeom>
              <a:avLst/>
              <a:gdLst/>
              <a:ahLst/>
              <a:cxnLst/>
              <a:rect l="l" t="t" r="r" b="b"/>
              <a:pathLst>
                <a:path w="4947" h="2459" extrusionOk="0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76"/>
            <p:cNvSpPr/>
            <p:nvPr/>
          </p:nvSpPr>
          <p:spPr>
            <a:xfrm>
              <a:off x="-18647525" y="4155875"/>
              <a:ext cx="148075" cy="195350"/>
            </a:xfrm>
            <a:custGeom>
              <a:avLst/>
              <a:gdLst/>
              <a:ahLst/>
              <a:cxnLst/>
              <a:rect l="l" t="t" r="r" b="b"/>
              <a:pathLst>
                <a:path w="5923" h="7814" extrusionOk="0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76"/>
            <p:cNvSpPr/>
            <p:nvPr/>
          </p:nvSpPr>
          <p:spPr>
            <a:xfrm>
              <a:off x="-18442750" y="4150575"/>
              <a:ext cx="102400" cy="100625"/>
            </a:xfrm>
            <a:custGeom>
              <a:avLst/>
              <a:gdLst/>
              <a:ahLst/>
              <a:cxnLst/>
              <a:rect l="l" t="t" r="r" b="b"/>
              <a:pathLst>
                <a:path w="4096" h="4025" extrusionOk="0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76"/>
            <p:cNvSpPr/>
            <p:nvPr/>
          </p:nvSpPr>
          <p:spPr>
            <a:xfrm>
              <a:off x="-18581375" y="4176775"/>
              <a:ext cx="243400" cy="211550"/>
            </a:xfrm>
            <a:custGeom>
              <a:avLst/>
              <a:gdLst/>
              <a:ahLst/>
              <a:cxnLst/>
              <a:rect l="l" t="t" r="r" b="b"/>
              <a:pathLst>
                <a:path w="9736" h="8462" extrusionOk="0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79" name="Google Shape;9479;p76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9480" name="Google Shape;9480;p76"/>
            <p:cNvSpPr/>
            <p:nvPr/>
          </p:nvSpPr>
          <p:spPr>
            <a:xfrm>
              <a:off x="-16775350" y="3309200"/>
              <a:ext cx="267800" cy="160675"/>
            </a:xfrm>
            <a:custGeom>
              <a:avLst/>
              <a:gdLst/>
              <a:ahLst/>
              <a:cxnLst/>
              <a:rect l="l" t="t" r="r" b="b"/>
              <a:pathLst>
                <a:path w="10712" h="6427" extrusionOk="0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76"/>
            <p:cNvSpPr/>
            <p:nvPr/>
          </p:nvSpPr>
          <p:spPr>
            <a:xfrm>
              <a:off x="-16704475" y="33989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76"/>
            <p:cNvSpPr/>
            <p:nvPr/>
          </p:nvSpPr>
          <p:spPr>
            <a:xfrm>
              <a:off x="-16707625" y="3487200"/>
              <a:ext cx="129200" cy="126025"/>
            </a:xfrm>
            <a:custGeom>
              <a:avLst/>
              <a:gdLst/>
              <a:ahLst/>
              <a:cxnLst/>
              <a:rect l="l" t="t" r="r" b="b"/>
              <a:pathLst>
                <a:path w="5168" h="5041" extrusionOk="0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83" name="Google Shape;9483;p76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9484" name="Google Shape;9484;p76"/>
            <p:cNvSpPr/>
            <p:nvPr/>
          </p:nvSpPr>
          <p:spPr>
            <a:xfrm>
              <a:off x="-16775350" y="3683300"/>
              <a:ext cx="267800" cy="306425"/>
            </a:xfrm>
            <a:custGeom>
              <a:avLst/>
              <a:gdLst/>
              <a:ahLst/>
              <a:cxnLst/>
              <a:rect l="l" t="t" r="r" b="b"/>
              <a:pathLst>
                <a:path w="10712" h="12257" extrusionOk="0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76"/>
            <p:cNvSpPr/>
            <p:nvPr/>
          </p:nvSpPr>
          <p:spPr>
            <a:xfrm>
              <a:off x="-16648550" y="3847925"/>
              <a:ext cx="13425" cy="21275"/>
            </a:xfrm>
            <a:custGeom>
              <a:avLst/>
              <a:gdLst/>
              <a:ahLst/>
              <a:cxnLst/>
              <a:rect l="l" t="t" r="r" b="b"/>
              <a:pathLst>
                <a:path w="537" h="851" extrusionOk="0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76"/>
            <p:cNvSpPr/>
            <p:nvPr/>
          </p:nvSpPr>
          <p:spPr>
            <a:xfrm>
              <a:off x="-16722575" y="3771400"/>
              <a:ext cx="161475" cy="215950"/>
            </a:xfrm>
            <a:custGeom>
              <a:avLst/>
              <a:gdLst/>
              <a:ahLst/>
              <a:cxnLst/>
              <a:rect l="l" t="t" r="r" b="b"/>
              <a:pathLst>
                <a:path w="6459" h="8638" extrusionOk="0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87" name="Google Shape;9487;p76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9488" name="Google Shape;9488;p76"/>
            <p:cNvSpPr/>
            <p:nvPr/>
          </p:nvSpPr>
          <p:spPr>
            <a:xfrm>
              <a:off x="-16793475" y="4309475"/>
              <a:ext cx="70925" cy="17350"/>
            </a:xfrm>
            <a:custGeom>
              <a:avLst/>
              <a:gdLst/>
              <a:ahLst/>
              <a:cxnLst/>
              <a:rect l="l" t="t" r="r" b="b"/>
              <a:pathLst>
                <a:path w="2837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76"/>
            <p:cNvSpPr/>
            <p:nvPr/>
          </p:nvSpPr>
          <p:spPr>
            <a:xfrm>
              <a:off x="-16758025" y="4344900"/>
              <a:ext cx="89800" cy="17350"/>
            </a:xfrm>
            <a:custGeom>
              <a:avLst/>
              <a:gdLst/>
              <a:ahLst/>
              <a:cxnLst/>
              <a:rect l="l" t="t" r="r" b="b"/>
              <a:pathLst>
                <a:path w="3592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76"/>
            <p:cNvSpPr/>
            <p:nvPr/>
          </p:nvSpPr>
          <p:spPr>
            <a:xfrm>
              <a:off x="-16615475" y="4344900"/>
              <a:ext cx="89825" cy="17350"/>
            </a:xfrm>
            <a:custGeom>
              <a:avLst/>
              <a:gdLst/>
              <a:ahLst/>
              <a:cxnLst/>
              <a:rect l="l" t="t" r="r" b="b"/>
              <a:pathLst>
                <a:path w="3593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76"/>
            <p:cNvSpPr/>
            <p:nvPr/>
          </p:nvSpPr>
          <p:spPr>
            <a:xfrm>
              <a:off x="-16561900" y="4309475"/>
              <a:ext cx="71700" cy="17350"/>
            </a:xfrm>
            <a:custGeom>
              <a:avLst/>
              <a:gdLst/>
              <a:ahLst/>
              <a:cxnLst/>
              <a:rect l="l" t="t" r="r" b="b"/>
              <a:pathLst>
                <a:path w="286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76"/>
            <p:cNvSpPr/>
            <p:nvPr/>
          </p:nvSpPr>
          <p:spPr>
            <a:xfrm>
              <a:off x="-16704475" y="4309475"/>
              <a:ext cx="125275" cy="17350"/>
            </a:xfrm>
            <a:custGeom>
              <a:avLst/>
              <a:gdLst/>
              <a:ahLst/>
              <a:cxnLst/>
              <a:rect l="l" t="t" r="r" b="b"/>
              <a:pathLst>
                <a:path w="501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76"/>
            <p:cNvSpPr/>
            <p:nvPr/>
          </p:nvSpPr>
          <p:spPr>
            <a:xfrm>
              <a:off x="-16704475" y="4074750"/>
              <a:ext cx="126050" cy="165425"/>
            </a:xfrm>
            <a:custGeom>
              <a:avLst/>
              <a:gdLst/>
              <a:ahLst/>
              <a:cxnLst/>
              <a:rect l="l" t="t" r="r" b="b"/>
              <a:pathLst>
                <a:path w="5042" h="6617" extrusionOk="0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76"/>
            <p:cNvSpPr/>
            <p:nvPr/>
          </p:nvSpPr>
          <p:spPr>
            <a:xfrm>
              <a:off x="-16725725" y="4237800"/>
              <a:ext cx="164625" cy="53575"/>
            </a:xfrm>
            <a:custGeom>
              <a:avLst/>
              <a:gdLst/>
              <a:ahLst/>
              <a:cxnLst/>
              <a:rect l="l" t="t" r="r" b="b"/>
              <a:pathLst>
                <a:path w="6585" h="2143" extrusionOk="0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76"/>
            <p:cNvSpPr/>
            <p:nvPr/>
          </p:nvSpPr>
          <p:spPr>
            <a:xfrm>
              <a:off x="-16559550" y="4058225"/>
              <a:ext cx="70925" cy="233150"/>
            </a:xfrm>
            <a:custGeom>
              <a:avLst/>
              <a:gdLst/>
              <a:ahLst/>
              <a:cxnLst/>
              <a:rect l="l" t="t" r="r" b="b"/>
              <a:pathLst>
                <a:path w="2837" h="9326" extrusionOk="0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76"/>
            <p:cNvSpPr/>
            <p:nvPr/>
          </p:nvSpPr>
          <p:spPr>
            <a:xfrm>
              <a:off x="-16794250" y="4059000"/>
              <a:ext cx="70900" cy="232375"/>
            </a:xfrm>
            <a:custGeom>
              <a:avLst/>
              <a:gdLst/>
              <a:ahLst/>
              <a:cxnLst/>
              <a:rect l="l" t="t" r="r" b="b"/>
              <a:pathLst>
                <a:path w="2836" h="9295" extrusionOk="0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97" name="Google Shape;9497;p76"/>
          <p:cNvSpPr/>
          <p:nvPr/>
        </p:nvSpPr>
        <p:spPr>
          <a:xfrm>
            <a:off x="7992205" y="1689084"/>
            <a:ext cx="452798" cy="450470"/>
          </a:xfrm>
          <a:custGeom>
            <a:avLst/>
            <a:gdLst/>
            <a:ahLst/>
            <a:cxnLst/>
            <a:rect l="l" t="t" r="r" b="b"/>
            <a:pathLst>
              <a:path w="12256" h="12193" extrusionOk="0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98" name="Google Shape;9498;p76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9499" name="Google Shape;9499;p76"/>
            <p:cNvSpPr/>
            <p:nvPr/>
          </p:nvSpPr>
          <p:spPr>
            <a:xfrm>
              <a:off x="-20161350" y="3507675"/>
              <a:ext cx="68550" cy="43325"/>
            </a:xfrm>
            <a:custGeom>
              <a:avLst/>
              <a:gdLst/>
              <a:ahLst/>
              <a:cxnLst/>
              <a:rect l="l" t="t" r="r" b="b"/>
              <a:pathLst>
                <a:path w="2742" h="1733" extrusionOk="0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76"/>
            <p:cNvSpPr/>
            <p:nvPr/>
          </p:nvSpPr>
          <p:spPr>
            <a:xfrm>
              <a:off x="-20161350" y="3389525"/>
              <a:ext cx="68550" cy="43350"/>
            </a:xfrm>
            <a:custGeom>
              <a:avLst/>
              <a:gdLst/>
              <a:ahLst/>
              <a:cxnLst/>
              <a:rect l="l" t="t" r="r" b="b"/>
              <a:pathLst>
                <a:path w="2742" h="1734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76"/>
            <p:cNvSpPr/>
            <p:nvPr/>
          </p:nvSpPr>
          <p:spPr>
            <a:xfrm>
              <a:off x="-20199150" y="3443075"/>
              <a:ext cx="97675" cy="53225"/>
            </a:xfrm>
            <a:custGeom>
              <a:avLst/>
              <a:gdLst/>
              <a:ahLst/>
              <a:cxnLst/>
              <a:rect l="l" t="t" r="r" b="b"/>
              <a:pathLst>
                <a:path w="3907" h="2129" extrusionOk="0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76"/>
            <p:cNvSpPr/>
            <p:nvPr/>
          </p:nvSpPr>
          <p:spPr>
            <a:xfrm>
              <a:off x="-20091250" y="3479325"/>
              <a:ext cx="92175" cy="142575"/>
            </a:xfrm>
            <a:custGeom>
              <a:avLst/>
              <a:gdLst/>
              <a:ahLst/>
              <a:cxnLst/>
              <a:rect l="l" t="t" r="r" b="b"/>
              <a:pathLst>
                <a:path w="3687" h="5703" extrusionOk="0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76"/>
            <p:cNvSpPr/>
            <p:nvPr/>
          </p:nvSpPr>
          <p:spPr>
            <a:xfrm>
              <a:off x="-20090475" y="3317850"/>
              <a:ext cx="91400" cy="142575"/>
            </a:xfrm>
            <a:custGeom>
              <a:avLst/>
              <a:gdLst/>
              <a:ahLst/>
              <a:cxnLst/>
              <a:rect l="l" t="t" r="r" b="b"/>
              <a:pathLst>
                <a:path w="3656" h="5703" extrusionOk="0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76"/>
            <p:cNvSpPr/>
            <p:nvPr/>
          </p:nvSpPr>
          <p:spPr>
            <a:xfrm>
              <a:off x="-19984925" y="3389525"/>
              <a:ext cx="94550" cy="107925"/>
            </a:xfrm>
            <a:custGeom>
              <a:avLst/>
              <a:gdLst/>
              <a:ahLst/>
              <a:cxnLst/>
              <a:rect l="l" t="t" r="r" b="b"/>
              <a:pathLst>
                <a:path w="3782" h="4317" extrusionOk="0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76"/>
            <p:cNvSpPr/>
            <p:nvPr/>
          </p:nvSpPr>
          <p:spPr>
            <a:xfrm>
              <a:off x="-19984125" y="3514750"/>
              <a:ext cx="94525" cy="107150"/>
            </a:xfrm>
            <a:custGeom>
              <a:avLst/>
              <a:gdLst/>
              <a:ahLst/>
              <a:cxnLst/>
              <a:rect l="l" t="t" r="r" b="b"/>
              <a:pathLst>
                <a:path w="3781" h="4286" extrusionOk="0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06" name="Google Shape;9506;p76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9507" name="Google Shape;9507;p76"/>
            <p:cNvSpPr/>
            <p:nvPr/>
          </p:nvSpPr>
          <p:spPr>
            <a:xfrm>
              <a:off x="-20182625" y="3762250"/>
              <a:ext cx="227650" cy="212650"/>
            </a:xfrm>
            <a:custGeom>
              <a:avLst/>
              <a:gdLst/>
              <a:ahLst/>
              <a:cxnLst/>
              <a:rect l="l" t="t" r="r" b="b"/>
              <a:pathLst>
                <a:path w="9106" h="8506" extrusionOk="0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76"/>
            <p:cNvSpPr/>
            <p:nvPr/>
          </p:nvSpPr>
          <p:spPr>
            <a:xfrm>
              <a:off x="-20077075" y="3785225"/>
              <a:ext cx="97700" cy="91075"/>
            </a:xfrm>
            <a:custGeom>
              <a:avLst/>
              <a:gdLst/>
              <a:ahLst/>
              <a:cxnLst/>
              <a:rect l="l" t="t" r="r" b="b"/>
              <a:pathLst>
                <a:path w="3908" h="3643" extrusionOk="0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76"/>
            <p:cNvSpPr/>
            <p:nvPr/>
          </p:nvSpPr>
          <p:spPr>
            <a:xfrm>
              <a:off x="-20051875" y="3693150"/>
              <a:ext cx="159125" cy="176850"/>
            </a:xfrm>
            <a:custGeom>
              <a:avLst/>
              <a:gdLst/>
              <a:ahLst/>
              <a:cxnLst/>
              <a:rect l="l" t="t" r="r" b="b"/>
              <a:pathLst>
                <a:path w="6365" h="7074" extrusionOk="0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76"/>
            <p:cNvSpPr/>
            <p:nvPr/>
          </p:nvSpPr>
          <p:spPr>
            <a:xfrm>
              <a:off x="-20155825" y="38613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76"/>
            <p:cNvSpPr/>
            <p:nvPr/>
          </p:nvSpPr>
          <p:spPr>
            <a:xfrm>
              <a:off x="-20199150" y="3918025"/>
              <a:ext cx="81150" cy="80150"/>
            </a:xfrm>
            <a:custGeom>
              <a:avLst/>
              <a:gdLst/>
              <a:ahLst/>
              <a:cxnLst/>
              <a:rect l="l" t="t" r="r" b="b"/>
              <a:pathLst>
                <a:path w="3246" h="3206" extrusionOk="0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76"/>
            <p:cNvSpPr/>
            <p:nvPr/>
          </p:nvSpPr>
          <p:spPr>
            <a:xfrm>
              <a:off x="-20173950" y="3880200"/>
              <a:ext cx="92175" cy="92200"/>
            </a:xfrm>
            <a:custGeom>
              <a:avLst/>
              <a:gdLst/>
              <a:ahLst/>
              <a:cxnLst/>
              <a:rect l="l" t="t" r="r" b="b"/>
              <a:pathLst>
                <a:path w="3687" h="3688" extrusionOk="0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13" name="Google Shape;9513;p76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9514" name="Google Shape;9514;p76"/>
            <p:cNvSpPr/>
            <p:nvPr/>
          </p:nvSpPr>
          <p:spPr>
            <a:xfrm>
              <a:off x="-20089675" y="4066875"/>
              <a:ext cx="89025" cy="92175"/>
            </a:xfrm>
            <a:custGeom>
              <a:avLst/>
              <a:gdLst/>
              <a:ahLst/>
              <a:cxnLst/>
              <a:rect l="l" t="t" r="r" b="b"/>
              <a:pathLst>
                <a:path w="3561" h="3687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76"/>
            <p:cNvSpPr/>
            <p:nvPr/>
          </p:nvSpPr>
          <p:spPr>
            <a:xfrm>
              <a:off x="-20024300" y="4085775"/>
              <a:ext cx="132350" cy="125250"/>
            </a:xfrm>
            <a:custGeom>
              <a:avLst/>
              <a:gdLst/>
              <a:ahLst/>
              <a:cxnLst/>
              <a:rect l="l" t="t" r="r" b="b"/>
              <a:pathLst>
                <a:path w="5294" h="5010" extrusionOk="0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76"/>
            <p:cNvSpPr/>
            <p:nvPr/>
          </p:nvSpPr>
          <p:spPr>
            <a:xfrm>
              <a:off x="-19983350" y="4263775"/>
              <a:ext cx="18925" cy="18150"/>
            </a:xfrm>
            <a:custGeom>
              <a:avLst/>
              <a:gdLst/>
              <a:ahLst/>
              <a:cxnLst/>
              <a:rect l="l" t="t" r="r" b="b"/>
              <a:pathLst>
                <a:path w="757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76"/>
            <p:cNvSpPr/>
            <p:nvPr/>
          </p:nvSpPr>
          <p:spPr>
            <a:xfrm>
              <a:off x="-20035325" y="4228350"/>
              <a:ext cx="125250" cy="143350"/>
            </a:xfrm>
            <a:custGeom>
              <a:avLst/>
              <a:gdLst/>
              <a:ahLst/>
              <a:cxnLst/>
              <a:rect l="l" t="t" r="r" b="b"/>
              <a:pathLst>
                <a:path w="5010" h="5734" extrusionOk="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76"/>
            <p:cNvSpPr/>
            <p:nvPr/>
          </p:nvSpPr>
          <p:spPr>
            <a:xfrm>
              <a:off x="-20054225" y="4175575"/>
              <a:ext cx="18125" cy="125250"/>
            </a:xfrm>
            <a:custGeom>
              <a:avLst/>
              <a:gdLst/>
              <a:ahLst/>
              <a:cxnLst/>
              <a:rect l="l" t="t" r="r" b="b"/>
              <a:pathLst>
                <a:path w="725" h="501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76"/>
            <p:cNvSpPr/>
            <p:nvPr/>
          </p:nvSpPr>
          <p:spPr>
            <a:xfrm>
              <a:off x="-20197575" y="4085775"/>
              <a:ext cx="132350" cy="125250"/>
            </a:xfrm>
            <a:custGeom>
              <a:avLst/>
              <a:gdLst/>
              <a:ahLst/>
              <a:cxnLst/>
              <a:rect l="l" t="t" r="r" b="b"/>
              <a:pathLst>
                <a:path w="5294" h="5010" extrusionOk="0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76"/>
            <p:cNvSpPr/>
            <p:nvPr/>
          </p:nvSpPr>
          <p:spPr>
            <a:xfrm>
              <a:off x="-20179475" y="4229925"/>
              <a:ext cx="125275" cy="142575"/>
            </a:xfrm>
            <a:custGeom>
              <a:avLst/>
              <a:gdLst/>
              <a:ahLst/>
              <a:cxnLst/>
              <a:rect l="l" t="t" r="r" b="b"/>
              <a:pathLst>
                <a:path w="5011" h="5703" extrusionOk="0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76"/>
            <p:cNvSpPr/>
            <p:nvPr/>
          </p:nvSpPr>
          <p:spPr>
            <a:xfrm>
              <a:off x="-20125125" y="42637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22" name="Google Shape;9522;p76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9523" name="Google Shape;9523;p76"/>
            <p:cNvSpPr/>
            <p:nvPr/>
          </p:nvSpPr>
          <p:spPr>
            <a:xfrm>
              <a:off x="-18271050" y="3407650"/>
              <a:ext cx="63025" cy="79575"/>
            </a:xfrm>
            <a:custGeom>
              <a:avLst/>
              <a:gdLst/>
              <a:ahLst/>
              <a:cxnLst/>
              <a:rect l="l" t="t" r="r" b="b"/>
              <a:pathLst>
                <a:path w="2521" h="3183" extrusionOk="0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76"/>
            <p:cNvSpPr/>
            <p:nvPr/>
          </p:nvSpPr>
          <p:spPr>
            <a:xfrm>
              <a:off x="-18030050" y="3406850"/>
              <a:ext cx="63050" cy="79575"/>
            </a:xfrm>
            <a:custGeom>
              <a:avLst/>
              <a:gdLst/>
              <a:ahLst/>
              <a:cxnLst/>
              <a:rect l="l" t="t" r="r" b="b"/>
              <a:pathLst>
                <a:path w="2522" h="3183" extrusionOk="0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76"/>
            <p:cNvSpPr/>
            <p:nvPr/>
          </p:nvSpPr>
          <p:spPr>
            <a:xfrm>
              <a:off x="-18136375" y="3549400"/>
              <a:ext cx="35475" cy="32325"/>
            </a:xfrm>
            <a:custGeom>
              <a:avLst/>
              <a:gdLst/>
              <a:ahLst/>
              <a:cxnLst/>
              <a:rect l="l" t="t" r="r" b="b"/>
              <a:pathLst>
                <a:path w="1419" h="1293" extrusionOk="0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76"/>
            <p:cNvSpPr/>
            <p:nvPr/>
          </p:nvSpPr>
          <p:spPr>
            <a:xfrm>
              <a:off x="-18233250" y="3423625"/>
              <a:ext cx="230800" cy="216400"/>
            </a:xfrm>
            <a:custGeom>
              <a:avLst/>
              <a:gdLst/>
              <a:ahLst/>
              <a:cxnLst/>
              <a:rect l="l" t="t" r="r" b="b"/>
              <a:pathLst>
                <a:path w="9232" h="8656" extrusionOk="0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76"/>
            <p:cNvSpPr/>
            <p:nvPr/>
          </p:nvSpPr>
          <p:spPr>
            <a:xfrm>
              <a:off x="-18231675" y="3333200"/>
              <a:ext cx="220575" cy="125650"/>
            </a:xfrm>
            <a:custGeom>
              <a:avLst/>
              <a:gdLst/>
              <a:ahLst/>
              <a:cxnLst/>
              <a:rect l="l" t="t" r="r" b="b"/>
              <a:pathLst>
                <a:path w="8823" h="5026" extrusionOk="0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28" name="Google Shape;9528;p76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9529" name="Google Shape;9529;p76"/>
            <p:cNvSpPr/>
            <p:nvPr/>
          </p:nvSpPr>
          <p:spPr>
            <a:xfrm>
              <a:off x="-18240325" y="3896975"/>
              <a:ext cx="59875" cy="71475"/>
            </a:xfrm>
            <a:custGeom>
              <a:avLst/>
              <a:gdLst/>
              <a:ahLst/>
              <a:cxnLst/>
              <a:rect l="l" t="t" r="r" b="b"/>
              <a:pathLst>
                <a:path w="2395" h="2859" extrusionOk="0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76"/>
            <p:cNvSpPr/>
            <p:nvPr/>
          </p:nvSpPr>
          <p:spPr>
            <a:xfrm>
              <a:off x="-18254500" y="3765100"/>
              <a:ext cx="267800" cy="249025"/>
            </a:xfrm>
            <a:custGeom>
              <a:avLst/>
              <a:gdLst/>
              <a:ahLst/>
              <a:cxnLst/>
              <a:rect l="l" t="t" r="r" b="b"/>
              <a:pathLst>
                <a:path w="10712" h="9961" extrusionOk="0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76"/>
            <p:cNvSpPr/>
            <p:nvPr/>
          </p:nvSpPr>
          <p:spPr>
            <a:xfrm>
              <a:off x="-18057600" y="3896625"/>
              <a:ext cx="61450" cy="71825"/>
            </a:xfrm>
            <a:custGeom>
              <a:avLst/>
              <a:gdLst/>
              <a:ahLst/>
              <a:cxnLst/>
              <a:rect l="l" t="t" r="r" b="b"/>
              <a:pathLst>
                <a:path w="2458" h="2873" extrusionOk="0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76"/>
            <p:cNvSpPr/>
            <p:nvPr/>
          </p:nvSpPr>
          <p:spPr>
            <a:xfrm>
              <a:off x="-18127700" y="3949125"/>
              <a:ext cx="18125" cy="16975"/>
            </a:xfrm>
            <a:custGeom>
              <a:avLst/>
              <a:gdLst/>
              <a:ahLst/>
              <a:cxnLst/>
              <a:rect l="l" t="t" r="r" b="b"/>
              <a:pathLst>
                <a:path w="725" h="679" extrusionOk="0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76"/>
            <p:cNvSpPr/>
            <p:nvPr/>
          </p:nvSpPr>
          <p:spPr>
            <a:xfrm>
              <a:off x="-18270275" y="3710875"/>
              <a:ext cx="107150" cy="98475"/>
            </a:xfrm>
            <a:custGeom>
              <a:avLst/>
              <a:gdLst/>
              <a:ahLst/>
              <a:cxnLst/>
              <a:rect l="l" t="t" r="r" b="b"/>
              <a:pathLst>
                <a:path w="4286" h="3939" extrusionOk="0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76"/>
            <p:cNvSpPr/>
            <p:nvPr/>
          </p:nvSpPr>
          <p:spPr>
            <a:xfrm>
              <a:off x="-18074925" y="3710875"/>
              <a:ext cx="107925" cy="99275"/>
            </a:xfrm>
            <a:custGeom>
              <a:avLst/>
              <a:gdLst/>
              <a:ahLst/>
              <a:cxnLst/>
              <a:rect l="l" t="t" r="r" b="b"/>
              <a:pathLst>
                <a:path w="4317" h="3971" extrusionOk="0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35" name="Google Shape;9535;p76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9536" name="Google Shape;9536;p76"/>
            <p:cNvSpPr/>
            <p:nvPr/>
          </p:nvSpPr>
          <p:spPr>
            <a:xfrm>
              <a:off x="-18234025" y="4246450"/>
              <a:ext cx="230800" cy="141025"/>
            </a:xfrm>
            <a:custGeom>
              <a:avLst/>
              <a:gdLst/>
              <a:ahLst/>
              <a:cxnLst/>
              <a:rect l="l" t="t" r="r" b="b"/>
              <a:pathLst>
                <a:path w="9232" h="5641" extrusionOk="0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76"/>
            <p:cNvSpPr/>
            <p:nvPr/>
          </p:nvSpPr>
          <p:spPr>
            <a:xfrm>
              <a:off x="-18200175" y="4156675"/>
              <a:ext cx="161500" cy="87450"/>
            </a:xfrm>
            <a:custGeom>
              <a:avLst/>
              <a:gdLst/>
              <a:ahLst/>
              <a:cxnLst/>
              <a:rect l="l" t="t" r="r" b="b"/>
              <a:pathLst>
                <a:path w="6460" h="3498" extrusionOk="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76"/>
            <p:cNvSpPr/>
            <p:nvPr/>
          </p:nvSpPr>
          <p:spPr>
            <a:xfrm>
              <a:off x="-18211200" y="4084200"/>
              <a:ext cx="185125" cy="71700"/>
            </a:xfrm>
            <a:custGeom>
              <a:avLst/>
              <a:gdLst/>
              <a:ahLst/>
              <a:cxnLst/>
              <a:rect l="l" t="t" r="r" b="b"/>
              <a:pathLst>
                <a:path w="7405" h="2868" extrusionOk="0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39" name="Google Shape;9539;p76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9540" name="Google Shape;9540;p76"/>
            <p:cNvSpPr/>
            <p:nvPr/>
          </p:nvSpPr>
          <p:spPr>
            <a:xfrm>
              <a:off x="-16222450" y="3344625"/>
              <a:ext cx="53600" cy="67775"/>
            </a:xfrm>
            <a:custGeom>
              <a:avLst/>
              <a:gdLst/>
              <a:ahLst/>
              <a:cxnLst/>
              <a:rect l="l" t="t" r="r" b="b"/>
              <a:pathLst>
                <a:path w="2144" h="2711" extrusionOk="0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76"/>
            <p:cNvSpPr/>
            <p:nvPr/>
          </p:nvSpPr>
          <p:spPr>
            <a:xfrm>
              <a:off x="-16365000" y="3346200"/>
              <a:ext cx="52800" cy="66975"/>
            </a:xfrm>
            <a:custGeom>
              <a:avLst/>
              <a:gdLst/>
              <a:ahLst/>
              <a:cxnLst/>
              <a:rect l="l" t="t" r="r" b="b"/>
              <a:pathLst>
                <a:path w="2112" h="2679" extrusionOk="0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76"/>
            <p:cNvSpPr/>
            <p:nvPr/>
          </p:nvSpPr>
          <p:spPr>
            <a:xfrm>
              <a:off x="-16419350" y="3417100"/>
              <a:ext cx="142575" cy="160700"/>
            </a:xfrm>
            <a:custGeom>
              <a:avLst/>
              <a:gdLst/>
              <a:ahLst/>
              <a:cxnLst/>
              <a:rect l="l" t="t" r="r" b="b"/>
              <a:pathLst>
                <a:path w="5703" h="642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76"/>
            <p:cNvSpPr/>
            <p:nvPr/>
          </p:nvSpPr>
          <p:spPr>
            <a:xfrm>
              <a:off x="-16258675" y="3417100"/>
              <a:ext cx="143375" cy="161475"/>
            </a:xfrm>
            <a:custGeom>
              <a:avLst/>
              <a:gdLst/>
              <a:ahLst/>
              <a:cxnLst/>
              <a:rect l="l" t="t" r="r" b="b"/>
              <a:pathLst>
                <a:path w="5735" h="6459" extrusionOk="0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76"/>
            <p:cNvSpPr/>
            <p:nvPr/>
          </p:nvSpPr>
          <p:spPr>
            <a:xfrm>
              <a:off x="-16310650" y="3308400"/>
              <a:ext cx="86650" cy="155975"/>
            </a:xfrm>
            <a:custGeom>
              <a:avLst/>
              <a:gdLst/>
              <a:ahLst/>
              <a:cxnLst/>
              <a:rect l="l" t="t" r="r" b="b"/>
              <a:pathLst>
                <a:path w="3466" h="6239" extrusionOk="0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76"/>
            <p:cNvSpPr/>
            <p:nvPr/>
          </p:nvSpPr>
          <p:spPr>
            <a:xfrm>
              <a:off x="-16327975" y="3589575"/>
              <a:ext cx="51200" cy="23650"/>
            </a:xfrm>
            <a:custGeom>
              <a:avLst/>
              <a:gdLst/>
              <a:ahLst/>
              <a:cxnLst/>
              <a:rect l="l" t="t" r="r" b="b"/>
              <a:pathLst>
                <a:path w="2048" h="946" extrusionOk="0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76"/>
            <p:cNvSpPr/>
            <p:nvPr/>
          </p:nvSpPr>
          <p:spPr>
            <a:xfrm>
              <a:off x="-16258675" y="3589575"/>
              <a:ext cx="51225" cy="23650"/>
            </a:xfrm>
            <a:custGeom>
              <a:avLst/>
              <a:gdLst/>
              <a:ahLst/>
              <a:cxnLst/>
              <a:rect l="l" t="t" r="r" b="b"/>
              <a:pathLst>
                <a:path w="2049" h="946" extrusionOk="0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47" name="Google Shape;9547;p76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9548" name="Google Shape;9548;p76"/>
            <p:cNvSpPr/>
            <p:nvPr/>
          </p:nvSpPr>
          <p:spPr>
            <a:xfrm>
              <a:off x="-16257875" y="3826650"/>
              <a:ext cx="70900" cy="72500"/>
            </a:xfrm>
            <a:custGeom>
              <a:avLst/>
              <a:gdLst/>
              <a:ahLst/>
              <a:cxnLst/>
              <a:rect l="l" t="t" r="r" b="b"/>
              <a:pathLst>
                <a:path w="2836" h="2900" extrusionOk="0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76"/>
            <p:cNvSpPr/>
            <p:nvPr/>
          </p:nvSpPr>
          <p:spPr>
            <a:xfrm>
              <a:off x="-16275200" y="3832375"/>
              <a:ext cx="16550" cy="16350"/>
            </a:xfrm>
            <a:custGeom>
              <a:avLst/>
              <a:gdLst/>
              <a:ahLst/>
              <a:cxnLst/>
              <a:rect l="l" t="t" r="r" b="b"/>
              <a:pathLst>
                <a:path w="662" h="654" extrusionOk="0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76"/>
            <p:cNvSpPr/>
            <p:nvPr/>
          </p:nvSpPr>
          <p:spPr>
            <a:xfrm>
              <a:off x="-16347675" y="38258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76"/>
            <p:cNvSpPr/>
            <p:nvPr/>
          </p:nvSpPr>
          <p:spPr>
            <a:xfrm>
              <a:off x="-16338225" y="3907775"/>
              <a:ext cx="35475" cy="81950"/>
            </a:xfrm>
            <a:custGeom>
              <a:avLst/>
              <a:gdLst/>
              <a:ahLst/>
              <a:cxnLst/>
              <a:rect l="l" t="t" r="r" b="b"/>
              <a:pathLst>
                <a:path w="1419" h="3278" extrusionOk="0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76"/>
            <p:cNvSpPr/>
            <p:nvPr/>
          </p:nvSpPr>
          <p:spPr>
            <a:xfrm>
              <a:off x="-16231900" y="3906200"/>
              <a:ext cx="35475" cy="81150"/>
            </a:xfrm>
            <a:custGeom>
              <a:avLst/>
              <a:gdLst/>
              <a:ahLst/>
              <a:cxnLst/>
              <a:rect l="l" t="t" r="r" b="b"/>
              <a:pathLst>
                <a:path w="1419" h="3246" extrusionOk="0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76"/>
            <p:cNvSpPr/>
            <p:nvPr/>
          </p:nvSpPr>
          <p:spPr>
            <a:xfrm>
              <a:off x="-16285450" y="3891250"/>
              <a:ext cx="35475" cy="59875"/>
            </a:xfrm>
            <a:custGeom>
              <a:avLst/>
              <a:gdLst/>
              <a:ahLst/>
              <a:cxnLst/>
              <a:rect l="l" t="t" r="r" b="b"/>
              <a:pathLst>
                <a:path w="1419" h="2395" extrusionOk="0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76"/>
            <p:cNvSpPr/>
            <p:nvPr/>
          </p:nvSpPr>
          <p:spPr>
            <a:xfrm>
              <a:off x="-16401225" y="3683275"/>
              <a:ext cx="267800" cy="249725"/>
            </a:xfrm>
            <a:custGeom>
              <a:avLst/>
              <a:gdLst/>
              <a:ahLst/>
              <a:cxnLst/>
              <a:rect l="l" t="t" r="r" b="b"/>
              <a:pathLst>
                <a:path w="10712" h="9989" extrusionOk="0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55" name="Google Shape;9555;p76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9556" name="Google Shape;9556;p76"/>
            <p:cNvSpPr/>
            <p:nvPr/>
          </p:nvSpPr>
          <p:spPr>
            <a:xfrm>
              <a:off x="-16347675" y="42023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76"/>
            <p:cNvSpPr/>
            <p:nvPr/>
          </p:nvSpPr>
          <p:spPr>
            <a:xfrm>
              <a:off x="-16400450" y="4166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76"/>
            <p:cNvSpPr/>
            <p:nvPr/>
          </p:nvSpPr>
          <p:spPr>
            <a:xfrm>
              <a:off x="-16389425" y="4058200"/>
              <a:ext cx="220575" cy="106950"/>
            </a:xfrm>
            <a:custGeom>
              <a:avLst/>
              <a:gdLst/>
              <a:ahLst/>
              <a:cxnLst/>
              <a:rect l="l" t="t" r="r" b="b"/>
              <a:pathLst>
                <a:path w="8823" h="4278" extrusionOk="0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76"/>
            <p:cNvSpPr/>
            <p:nvPr/>
          </p:nvSpPr>
          <p:spPr>
            <a:xfrm>
              <a:off x="-16298850" y="4178725"/>
              <a:ext cx="41000" cy="47275"/>
            </a:xfrm>
            <a:custGeom>
              <a:avLst/>
              <a:gdLst/>
              <a:ahLst/>
              <a:cxnLst/>
              <a:rect l="l" t="t" r="r" b="b"/>
              <a:pathLst>
                <a:path w="1640" h="1891" extrusionOk="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76"/>
            <p:cNvSpPr/>
            <p:nvPr/>
          </p:nvSpPr>
          <p:spPr>
            <a:xfrm>
              <a:off x="-16246075" y="4178725"/>
              <a:ext cx="41775" cy="55150"/>
            </a:xfrm>
            <a:custGeom>
              <a:avLst/>
              <a:gdLst/>
              <a:ahLst/>
              <a:cxnLst/>
              <a:rect l="l" t="t" r="r" b="b"/>
              <a:pathLst>
                <a:path w="1671" h="2206" extrusionOk="0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76"/>
            <p:cNvSpPr/>
            <p:nvPr/>
          </p:nvSpPr>
          <p:spPr>
            <a:xfrm>
              <a:off x="-16419350" y="4122000"/>
              <a:ext cx="304050" cy="188725"/>
            </a:xfrm>
            <a:custGeom>
              <a:avLst/>
              <a:gdLst/>
              <a:ahLst/>
              <a:cxnLst/>
              <a:rect l="l" t="t" r="r" b="b"/>
              <a:pathLst>
                <a:path w="12162" h="7549" extrusionOk="0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76"/>
            <p:cNvSpPr/>
            <p:nvPr/>
          </p:nvSpPr>
          <p:spPr>
            <a:xfrm>
              <a:off x="-16419350" y="4263775"/>
              <a:ext cx="304825" cy="97700"/>
            </a:xfrm>
            <a:custGeom>
              <a:avLst/>
              <a:gdLst/>
              <a:ahLst/>
              <a:cxnLst/>
              <a:rect l="l" t="t" r="r" b="b"/>
              <a:pathLst>
                <a:path w="12193" h="3908" extrusionOk="0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63" name="Google Shape;9563;p76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9564" name="Google Shape;9564;p76"/>
            <p:cNvSpPr/>
            <p:nvPr/>
          </p:nvSpPr>
          <p:spPr>
            <a:xfrm>
              <a:off x="-15182775" y="3326900"/>
              <a:ext cx="77200" cy="157175"/>
            </a:xfrm>
            <a:custGeom>
              <a:avLst/>
              <a:gdLst/>
              <a:ahLst/>
              <a:cxnLst/>
              <a:rect l="l" t="t" r="r" b="b"/>
              <a:pathLst>
                <a:path w="3088" h="6287" extrusionOk="0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76"/>
            <p:cNvSpPr/>
            <p:nvPr/>
          </p:nvSpPr>
          <p:spPr>
            <a:xfrm>
              <a:off x="-15260825" y="3363175"/>
              <a:ext cx="108800" cy="199650"/>
            </a:xfrm>
            <a:custGeom>
              <a:avLst/>
              <a:gdLst/>
              <a:ahLst/>
              <a:cxnLst/>
              <a:rect l="l" t="t" r="r" b="b"/>
              <a:pathLst>
                <a:path w="4352" h="7986" extrusionOk="0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76"/>
            <p:cNvSpPr/>
            <p:nvPr/>
          </p:nvSpPr>
          <p:spPr>
            <a:xfrm>
              <a:off x="-15135525" y="3362475"/>
              <a:ext cx="109325" cy="200350"/>
            </a:xfrm>
            <a:custGeom>
              <a:avLst/>
              <a:gdLst/>
              <a:ahLst/>
              <a:cxnLst/>
              <a:rect l="l" t="t" r="r" b="b"/>
              <a:pathLst>
                <a:path w="4373" h="8014" extrusionOk="0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76"/>
            <p:cNvSpPr/>
            <p:nvPr/>
          </p:nvSpPr>
          <p:spPr>
            <a:xfrm>
              <a:off x="-15296200" y="3416600"/>
              <a:ext cx="143375" cy="213175"/>
            </a:xfrm>
            <a:custGeom>
              <a:avLst/>
              <a:gdLst/>
              <a:ahLst/>
              <a:cxnLst/>
              <a:rect l="l" t="t" r="r" b="b"/>
              <a:pathLst>
                <a:path w="5735" h="8527" extrusionOk="0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76"/>
            <p:cNvSpPr/>
            <p:nvPr/>
          </p:nvSpPr>
          <p:spPr>
            <a:xfrm>
              <a:off x="-15134725" y="3416100"/>
              <a:ext cx="143375" cy="213675"/>
            </a:xfrm>
            <a:custGeom>
              <a:avLst/>
              <a:gdLst/>
              <a:ahLst/>
              <a:cxnLst/>
              <a:rect l="l" t="t" r="r" b="b"/>
              <a:pathLst>
                <a:path w="5735" h="8547" extrusionOk="0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69" name="Google Shape;9569;p76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9570" name="Google Shape;9570;p76"/>
            <p:cNvSpPr/>
            <p:nvPr/>
          </p:nvSpPr>
          <p:spPr>
            <a:xfrm>
              <a:off x="-19768325" y="3361750"/>
              <a:ext cx="197725" cy="249125"/>
            </a:xfrm>
            <a:custGeom>
              <a:avLst/>
              <a:gdLst/>
              <a:ahLst/>
              <a:cxnLst/>
              <a:rect l="l" t="t" r="r" b="b"/>
              <a:pathLst>
                <a:path w="7909" h="9965" extrusionOk="0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76"/>
            <p:cNvSpPr/>
            <p:nvPr/>
          </p:nvSpPr>
          <p:spPr>
            <a:xfrm>
              <a:off x="-19622625" y="3330250"/>
              <a:ext cx="116600" cy="189250"/>
            </a:xfrm>
            <a:custGeom>
              <a:avLst/>
              <a:gdLst/>
              <a:ahLst/>
              <a:cxnLst/>
              <a:rect l="l" t="t" r="r" b="b"/>
              <a:pathLst>
                <a:path w="4664" h="7570" extrusionOk="0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76"/>
            <p:cNvSpPr/>
            <p:nvPr/>
          </p:nvSpPr>
          <p:spPr>
            <a:xfrm>
              <a:off x="-19835275" y="3330250"/>
              <a:ext cx="116600" cy="189250"/>
            </a:xfrm>
            <a:custGeom>
              <a:avLst/>
              <a:gdLst/>
              <a:ahLst/>
              <a:cxnLst/>
              <a:rect l="l" t="t" r="r" b="b"/>
              <a:pathLst>
                <a:path w="4664" h="7570" extrusionOk="0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73" name="Google Shape;9573;p76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9574" name="Google Shape;9574;p76"/>
            <p:cNvSpPr/>
            <p:nvPr/>
          </p:nvSpPr>
          <p:spPr>
            <a:xfrm>
              <a:off x="-19715550" y="3692750"/>
              <a:ext cx="90600" cy="60675"/>
            </a:xfrm>
            <a:custGeom>
              <a:avLst/>
              <a:gdLst/>
              <a:ahLst/>
              <a:cxnLst/>
              <a:rect l="l" t="t" r="r" b="b"/>
              <a:pathLst>
                <a:path w="3624" h="2427" extrusionOk="0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76"/>
            <p:cNvSpPr/>
            <p:nvPr/>
          </p:nvSpPr>
          <p:spPr>
            <a:xfrm>
              <a:off x="-19660425" y="3766200"/>
              <a:ext cx="142600" cy="230750"/>
            </a:xfrm>
            <a:custGeom>
              <a:avLst/>
              <a:gdLst/>
              <a:ahLst/>
              <a:cxnLst/>
              <a:rect l="l" t="t" r="r" b="b"/>
              <a:pathLst>
                <a:path w="5704" h="9230" extrusionOk="0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76"/>
            <p:cNvSpPr/>
            <p:nvPr/>
          </p:nvSpPr>
          <p:spPr>
            <a:xfrm>
              <a:off x="-19728150" y="3763650"/>
              <a:ext cx="114225" cy="54375"/>
            </a:xfrm>
            <a:custGeom>
              <a:avLst/>
              <a:gdLst/>
              <a:ahLst/>
              <a:cxnLst/>
              <a:rect l="l" t="t" r="r" b="b"/>
              <a:pathLst>
                <a:path w="4569" h="2175" extrusionOk="0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76"/>
            <p:cNvSpPr/>
            <p:nvPr/>
          </p:nvSpPr>
          <p:spPr>
            <a:xfrm>
              <a:off x="-19695075" y="3868400"/>
              <a:ext cx="48075" cy="110300"/>
            </a:xfrm>
            <a:custGeom>
              <a:avLst/>
              <a:gdLst/>
              <a:ahLst/>
              <a:cxnLst/>
              <a:rect l="l" t="t" r="r" b="b"/>
              <a:pathLst>
                <a:path w="1923" h="4412" extrusionOk="0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76"/>
            <p:cNvSpPr/>
            <p:nvPr/>
          </p:nvSpPr>
          <p:spPr>
            <a:xfrm>
              <a:off x="-19822675" y="3764250"/>
              <a:ext cx="142575" cy="229550"/>
            </a:xfrm>
            <a:custGeom>
              <a:avLst/>
              <a:gdLst/>
              <a:ahLst/>
              <a:cxnLst/>
              <a:rect l="l" t="t" r="r" b="b"/>
              <a:pathLst>
                <a:path w="5703" h="9182" extrusionOk="0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79" name="Google Shape;9579;p76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9580" name="Google Shape;9580;p76"/>
            <p:cNvSpPr/>
            <p:nvPr/>
          </p:nvSpPr>
          <p:spPr>
            <a:xfrm>
              <a:off x="-19803775" y="4086925"/>
              <a:ext cx="71700" cy="68975"/>
            </a:xfrm>
            <a:custGeom>
              <a:avLst/>
              <a:gdLst/>
              <a:ahLst/>
              <a:cxnLst/>
              <a:rect l="l" t="t" r="r" b="b"/>
              <a:pathLst>
                <a:path w="2868" h="2759" extrusionOk="0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76"/>
            <p:cNvSpPr/>
            <p:nvPr/>
          </p:nvSpPr>
          <p:spPr>
            <a:xfrm>
              <a:off x="-19822675" y="4174775"/>
              <a:ext cx="304050" cy="124475"/>
            </a:xfrm>
            <a:custGeom>
              <a:avLst/>
              <a:gdLst/>
              <a:ahLst/>
              <a:cxnLst/>
              <a:rect l="l" t="t" r="r" b="b"/>
              <a:pathLst>
                <a:path w="12162" h="4979" extrusionOk="0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76"/>
            <p:cNvSpPr/>
            <p:nvPr/>
          </p:nvSpPr>
          <p:spPr>
            <a:xfrm>
              <a:off x="-19732100" y="4066875"/>
              <a:ext cx="122100" cy="89825"/>
            </a:xfrm>
            <a:custGeom>
              <a:avLst/>
              <a:gdLst/>
              <a:ahLst/>
              <a:cxnLst/>
              <a:rect l="l" t="t" r="r" b="b"/>
              <a:pathLst>
                <a:path w="4884" h="3593" extrusionOk="0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76"/>
            <p:cNvSpPr/>
            <p:nvPr/>
          </p:nvSpPr>
          <p:spPr>
            <a:xfrm>
              <a:off x="-19609225" y="4087725"/>
              <a:ext cx="71700" cy="69750"/>
            </a:xfrm>
            <a:custGeom>
              <a:avLst/>
              <a:gdLst/>
              <a:ahLst/>
              <a:cxnLst/>
              <a:rect l="l" t="t" r="r" b="b"/>
              <a:pathLst>
                <a:path w="2868" h="2790" extrusionOk="0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76"/>
            <p:cNvSpPr/>
            <p:nvPr/>
          </p:nvSpPr>
          <p:spPr>
            <a:xfrm>
              <a:off x="-19643875" y="4308675"/>
              <a:ext cx="70900" cy="44125"/>
            </a:xfrm>
            <a:custGeom>
              <a:avLst/>
              <a:gdLst/>
              <a:ahLst/>
              <a:cxnLst/>
              <a:rect l="l" t="t" r="r" b="b"/>
              <a:pathLst>
                <a:path w="2836" h="1765" extrusionOk="0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76"/>
            <p:cNvSpPr/>
            <p:nvPr/>
          </p:nvSpPr>
          <p:spPr>
            <a:xfrm>
              <a:off x="-19581650" y="4292925"/>
              <a:ext cx="63025" cy="78775"/>
            </a:xfrm>
            <a:custGeom>
              <a:avLst/>
              <a:gdLst/>
              <a:ahLst/>
              <a:cxnLst/>
              <a:rect l="l" t="t" r="r" b="b"/>
              <a:pathLst>
                <a:path w="2521" h="3151" extrusionOk="0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86" name="Google Shape;9586;p76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9587" name="Google Shape;9587;p76"/>
            <p:cNvSpPr/>
            <p:nvPr/>
          </p:nvSpPr>
          <p:spPr>
            <a:xfrm>
              <a:off x="-17683475" y="3334400"/>
              <a:ext cx="74850" cy="74050"/>
            </a:xfrm>
            <a:custGeom>
              <a:avLst/>
              <a:gdLst/>
              <a:ahLst/>
              <a:cxnLst/>
              <a:rect l="l" t="t" r="r" b="b"/>
              <a:pathLst>
                <a:path w="2994" h="2962" extrusionOk="0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76"/>
            <p:cNvSpPr/>
            <p:nvPr/>
          </p:nvSpPr>
          <p:spPr>
            <a:xfrm>
              <a:off x="-17752000" y="35139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76"/>
            <p:cNvSpPr/>
            <p:nvPr/>
          </p:nvSpPr>
          <p:spPr>
            <a:xfrm>
              <a:off x="-17860700" y="3405275"/>
              <a:ext cx="107150" cy="206225"/>
            </a:xfrm>
            <a:custGeom>
              <a:avLst/>
              <a:gdLst/>
              <a:ahLst/>
              <a:cxnLst/>
              <a:rect l="l" t="t" r="r" b="b"/>
              <a:pathLst>
                <a:path w="4286" h="8249" extrusionOk="0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76"/>
            <p:cNvSpPr/>
            <p:nvPr/>
          </p:nvSpPr>
          <p:spPr>
            <a:xfrm>
              <a:off x="-17735475" y="3405275"/>
              <a:ext cx="107150" cy="206475"/>
            </a:xfrm>
            <a:custGeom>
              <a:avLst/>
              <a:gdLst/>
              <a:ahLst/>
              <a:cxnLst/>
              <a:rect l="l" t="t" r="r" b="b"/>
              <a:pathLst>
                <a:path w="4286" h="8259" extrusionOk="0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76"/>
            <p:cNvSpPr/>
            <p:nvPr/>
          </p:nvSpPr>
          <p:spPr>
            <a:xfrm>
              <a:off x="-17812650" y="3353300"/>
              <a:ext cx="136275" cy="144150"/>
            </a:xfrm>
            <a:custGeom>
              <a:avLst/>
              <a:gdLst/>
              <a:ahLst/>
              <a:cxnLst/>
              <a:rect l="l" t="t" r="r" b="b"/>
              <a:pathLst>
                <a:path w="5451" h="5766" extrusionOk="0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76"/>
            <p:cNvSpPr/>
            <p:nvPr/>
          </p:nvSpPr>
          <p:spPr>
            <a:xfrm>
              <a:off x="-17770900" y="3614000"/>
              <a:ext cx="52775" cy="24450"/>
            </a:xfrm>
            <a:custGeom>
              <a:avLst/>
              <a:gdLst/>
              <a:ahLst/>
              <a:cxnLst/>
              <a:rect l="l" t="t" r="r" b="b"/>
              <a:pathLst>
                <a:path w="2111" h="978" extrusionOk="0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76"/>
            <p:cNvSpPr/>
            <p:nvPr/>
          </p:nvSpPr>
          <p:spPr>
            <a:xfrm>
              <a:off x="-17878825" y="3334400"/>
              <a:ext cx="74075" cy="74050"/>
            </a:xfrm>
            <a:custGeom>
              <a:avLst/>
              <a:gdLst/>
              <a:ahLst/>
              <a:cxnLst/>
              <a:rect l="l" t="t" r="r" b="b"/>
              <a:pathLst>
                <a:path w="2963" h="2962" extrusionOk="0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94" name="Google Shape;9594;p76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9595" name="Google Shape;9595;p76"/>
            <p:cNvSpPr/>
            <p:nvPr/>
          </p:nvSpPr>
          <p:spPr>
            <a:xfrm>
              <a:off x="-17896150" y="3709300"/>
              <a:ext cx="54375" cy="77200"/>
            </a:xfrm>
            <a:custGeom>
              <a:avLst/>
              <a:gdLst/>
              <a:ahLst/>
              <a:cxnLst/>
              <a:rect l="l" t="t" r="r" b="b"/>
              <a:pathLst>
                <a:path w="2175" h="3088" extrusionOk="0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76"/>
            <p:cNvSpPr/>
            <p:nvPr/>
          </p:nvSpPr>
          <p:spPr>
            <a:xfrm>
              <a:off x="-17877250" y="3801075"/>
              <a:ext cx="286725" cy="213850"/>
            </a:xfrm>
            <a:custGeom>
              <a:avLst/>
              <a:gdLst/>
              <a:ahLst/>
              <a:cxnLst/>
              <a:rect l="l" t="t" r="r" b="b"/>
              <a:pathLst>
                <a:path w="11469" h="8554" extrusionOk="0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76"/>
            <p:cNvSpPr/>
            <p:nvPr/>
          </p:nvSpPr>
          <p:spPr>
            <a:xfrm>
              <a:off x="-17783500" y="3763075"/>
              <a:ext cx="191400" cy="194350"/>
            </a:xfrm>
            <a:custGeom>
              <a:avLst/>
              <a:gdLst/>
              <a:ahLst/>
              <a:cxnLst/>
              <a:rect l="l" t="t" r="r" b="b"/>
              <a:pathLst>
                <a:path w="7656" h="7774" extrusionOk="0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76"/>
            <p:cNvSpPr/>
            <p:nvPr/>
          </p:nvSpPr>
          <p:spPr>
            <a:xfrm>
              <a:off x="-17825250" y="3710075"/>
              <a:ext cx="54375" cy="76425"/>
            </a:xfrm>
            <a:custGeom>
              <a:avLst/>
              <a:gdLst/>
              <a:ahLst/>
              <a:cxnLst/>
              <a:rect l="l" t="t" r="r" b="b"/>
              <a:pathLst>
                <a:path w="2175" h="3057" extrusionOk="0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99" name="Google Shape;9599;p76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9600" name="Google Shape;9600;p76"/>
            <p:cNvSpPr/>
            <p:nvPr/>
          </p:nvSpPr>
          <p:spPr>
            <a:xfrm>
              <a:off x="-17660650" y="4191325"/>
              <a:ext cx="50450" cy="52000"/>
            </a:xfrm>
            <a:custGeom>
              <a:avLst/>
              <a:gdLst/>
              <a:ahLst/>
              <a:cxnLst/>
              <a:rect l="l" t="t" r="r" b="b"/>
              <a:pathLst>
                <a:path w="2018" h="2080" extrusionOk="0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76"/>
            <p:cNvSpPr/>
            <p:nvPr/>
          </p:nvSpPr>
          <p:spPr>
            <a:xfrm>
              <a:off x="-17716575" y="4084200"/>
              <a:ext cx="88250" cy="103200"/>
            </a:xfrm>
            <a:custGeom>
              <a:avLst/>
              <a:gdLst/>
              <a:ahLst/>
              <a:cxnLst/>
              <a:rect l="l" t="t" r="r" b="b"/>
              <a:pathLst>
                <a:path w="3530" h="4128" extrusionOk="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76"/>
            <p:cNvSpPr/>
            <p:nvPr/>
          </p:nvSpPr>
          <p:spPr>
            <a:xfrm>
              <a:off x="-17860700" y="4082625"/>
              <a:ext cx="90600" cy="104000"/>
            </a:xfrm>
            <a:custGeom>
              <a:avLst/>
              <a:gdLst/>
              <a:ahLst/>
              <a:cxnLst/>
              <a:rect l="l" t="t" r="r" b="b"/>
              <a:pathLst>
                <a:path w="3624" h="4160" extrusionOk="0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76"/>
            <p:cNvSpPr/>
            <p:nvPr/>
          </p:nvSpPr>
          <p:spPr>
            <a:xfrm>
              <a:off x="-17752000" y="4281300"/>
              <a:ext cx="16550" cy="16375"/>
            </a:xfrm>
            <a:custGeom>
              <a:avLst/>
              <a:gdLst/>
              <a:ahLst/>
              <a:cxnLst/>
              <a:rect l="l" t="t" r="r" b="b"/>
              <a:pathLst>
                <a:path w="662" h="655" extrusionOk="0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76"/>
            <p:cNvSpPr/>
            <p:nvPr/>
          </p:nvSpPr>
          <p:spPr>
            <a:xfrm>
              <a:off x="-17825250" y="4173200"/>
              <a:ext cx="161475" cy="161500"/>
            </a:xfrm>
            <a:custGeom>
              <a:avLst/>
              <a:gdLst/>
              <a:ahLst/>
              <a:cxnLst/>
              <a:rect l="l" t="t" r="r" b="b"/>
              <a:pathLst>
                <a:path w="6459" h="6460" extrusionOk="0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76"/>
            <p:cNvSpPr/>
            <p:nvPr/>
          </p:nvSpPr>
          <p:spPr>
            <a:xfrm>
              <a:off x="-17787450" y="4293725"/>
              <a:ext cx="84300" cy="94525"/>
            </a:xfrm>
            <a:custGeom>
              <a:avLst/>
              <a:gdLst/>
              <a:ahLst/>
              <a:cxnLst/>
              <a:rect l="l" t="t" r="r" b="b"/>
              <a:pathLst>
                <a:path w="3372" h="3781" extrusionOk="0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76"/>
            <p:cNvSpPr/>
            <p:nvPr/>
          </p:nvSpPr>
          <p:spPr>
            <a:xfrm>
              <a:off x="-17878025" y="4191325"/>
              <a:ext cx="49650" cy="52000"/>
            </a:xfrm>
            <a:custGeom>
              <a:avLst/>
              <a:gdLst/>
              <a:ahLst/>
              <a:cxnLst/>
              <a:rect l="l" t="t" r="r" b="b"/>
              <a:pathLst>
                <a:path w="1986" h="208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07" name="Google Shape;9607;p76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9608" name="Google Shape;9608;p76"/>
            <p:cNvSpPr/>
            <p:nvPr/>
          </p:nvSpPr>
          <p:spPr>
            <a:xfrm>
              <a:off x="-15873525" y="3317850"/>
              <a:ext cx="133925" cy="115025"/>
            </a:xfrm>
            <a:custGeom>
              <a:avLst/>
              <a:gdLst/>
              <a:ahLst/>
              <a:cxnLst/>
              <a:rect l="l" t="t" r="r" b="b"/>
              <a:pathLst>
                <a:path w="5357" h="4601" extrusionOk="0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76"/>
            <p:cNvSpPr/>
            <p:nvPr/>
          </p:nvSpPr>
          <p:spPr>
            <a:xfrm>
              <a:off x="-15915275" y="3459625"/>
              <a:ext cx="44125" cy="54375"/>
            </a:xfrm>
            <a:custGeom>
              <a:avLst/>
              <a:gdLst/>
              <a:ahLst/>
              <a:cxnLst/>
              <a:rect l="l" t="t" r="r" b="b"/>
              <a:pathLst>
                <a:path w="1765" h="2175" extrusionOk="0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76"/>
            <p:cNvSpPr/>
            <p:nvPr/>
          </p:nvSpPr>
          <p:spPr>
            <a:xfrm>
              <a:off x="-16009000" y="3372200"/>
              <a:ext cx="232375" cy="232375"/>
            </a:xfrm>
            <a:custGeom>
              <a:avLst/>
              <a:gdLst/>
              <a:ahLst/>
              <a:cxnLst/>
              <a:rect l="l" t="t" r="r" b="b"/>
              <a:pathLst>
                <a:path w="9295" h="9295" extrusionOk="0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76"/>
            <p:cNvSpPr/>
            <p:nvPr/>
          </p:nvSpPr>
          <p:spPr>
            <a:xfrm>
              <a:off x="-16044450" y="3317850"/>
              <a:ext cx="133150" cy="115025"/>
            </a:xfrm>
            <a:custGeom>
              <a:avLst/>
              <a:gdLst/>
              <a:ahLst/>
              <a:cxnLst/>
              <a:rect l="l" t="t" r="r" b="b"/>
              <a:pathLst>
                <a:path w="5326" h="4601" extrusionOk="0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12" name="Google Shape;9612;p76"/>
          <p:cNvSpPr/>
          <p:nvPr/>
        </p:nvSpPr>
        <p:spPr>
          <a:xfrm>
            <a:off x="5164353" y="3341975"/>
            <a:ext cx="448180" cy="450507"/>
          </a:xfrm>
          <a:custGeom>
            <a:avLst/>
            <a:gdLst/>
            <a:ahLst/>
            <a:cxnLst/>
            <a:rect l="l" t="t" r="r" b="b"/>
            <a:pathLst>
              <a:path w="12131" h="12194" extrusionOk="0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13" name="Google Shape;9613;p76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9614" name="Google Shape;9614;p76"/>
            <p:cNvSpPr/>
            <p:nvPr/>
          </p:nvSpPr>
          <p:spPr>
            <a:xfrm>
              <a:off x="-15927875" y="4129900"/>
              <a:ext cx="88250" cy="89025"/>
            </a:xfrm>
            <a:custGeom>
              <a:avLst/>
              <a:gdLst/>
              <a:ahLst/>
              <a:cxnLst/>
              <a:rect l="l" t="t" r="r" b="b"/>
              <a:pathLst>
                <a:path w="3530" h="3561" extrusionOk="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76"/>
            <p:cNvSpPr/>
            <p:nvPr/>
          </p:nvSpPr>
          <p:spPr>
            <a:xfrm>
              <a:off x="-16002700" y="4058400"/>
              <a:ext cx="237100" cy="233575"/>
            </a:xfrm>
            <a:custGeom>
              <a:avLst/>
              <a:gdLst/>
              <a:ahLst/>
              <a:cxnLst/>
              <a:rect l="l" t="t" r="r" b="b"/>
              <a:pathLst>
                <a:path w="9484" h="9343" extrusionOk="0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76"/>
            <p:cNvSpPr/>
            <p:nvPr/>
          </p:nvSpPr>
          <p:spPr>
            <a:xfrm>
              <a:off x="-16018450" y="4253550"/>
              <a:ext cx="129200" cy="108700"/>
            </a:xfrm>
            <a:custGeom>
              <a:avLst/>
              <a:gdLst/>
              <a:ahLst/>
              <a:cxnLst/>
              <a:rect l="l" t="t" r="r" b="b"/>
              <a:pathLst>
                <a:path w="5168" h="4348" extrusionOk="0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76"/>
            <p:cNvSpPr/>
            <p:nvPr/>
          </p:nvSpPr>
          <p:spPr>
            <a:xfrm>
              <a:off x="-15876675" y="4254325"/>
              <a:ext cx="107925" cy="90600"/>
            </a:xfrm>
            <a:custGeom>
              <a:avLst/>
              <a:gdLst/>
              <a:ahLst/>
              <a:cxnLst/>
              <a:rect l="l" t="t" r="r" b="b"/>
              <a:pathLst>
                <a:path w="4317" h="3624" extrusionOk="0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18" name="Google Shape;9618;p76"/>
          <p:cNvSpPr/>
          <p:nvPr/>
        </p:nvSpPr>
        <p:spPr>
          <a:xfrm>
            <a:off x="6274865" y="3343157"/>
            <a:ext cx="449288" cy="448143"/>
          </a:xfrm>
          <a:custGeom>
            <a:avLst/>
            <a:gdLst/>
            <a:ahLst/>
            <a:cxnLst/>
            <a:rect l="l" t="t" r="r" b="b"/>
            <a:pathLst>
              <a:path w="12161" h="12130" extrusionOk="0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9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3" name="Google Shape;9623;p77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" name="Subtítulo 1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s-PE"/>
          </a:p>
        </p:txBody>
      </p:sp>
      <p:grpSp>
        <p:nvGrpSpPr>
          <p:cNvPr id="9624" name="Google Shape;9624;p77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9625" name="Google Shape;9625;p77"/>
            <p:cNvSpPr/>
            <p:nvPr/>
          </p:nvSpPr>
          <p:spPr>
            <a:xfrm>
              <a:off x="-6696925" y="3371400"/>
              <a:ext cx="220575" cy="192600"/>
            </a:xfrm>
            <a:custGeom>
              <a:avLst/>
              <a:gdLst/>
              <a:ahLst/>
              <a:cxnLst/>
              <a:rect l="l" t="t" r="r" b="b"/>
              <a:pathLst>
                <a:path w="8823" h="7704" extrusionOk="0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77"/>
            <p:cNvSpPr/>
            <p:nvPr/>
          </p:nvSpPr>
          <p:spPr>
            <a:xfrm>
              <a:off x="-6621300" y="3272575"/>
              <a:ext cx="231575" cy="194950"/>
            </a:xfrm>
            <a:custGeom>
              <a:avLst/>
              <a:gdLst/>
              <a:ahLst/>
              <a:cxnLst/>
              <a:rect l="l" t="t" r="r" b="b"/>
              <a:pathLst>
                <a:path w="9263" h="7798" extrusionOk="0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27" name="Google Shape;9627;p77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9628" name="Google Shape;9628;p77"/>
            <p:cNvSpPr/>
            <p:nvPr/>
          </p:nvSpPr>
          <p:spPr>
            <a:xfrm>
              <a:off x="-6690625" y="3631325"/>
              <a:ext cx="222925" cy="292225"/>
            </a:xfrm>
            <a:custGeom>
              <a:avLst/>
              <a:gdLst/>
              <a:ahLst/>
              <a:cxnLst/>
              <a:rect l="l" t="t" r="r" b="b"/>
              <a:pathLst>
                <a:path w="8917" h="11689" extrusionOk="0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77"/>
            <p:cNvSpPr/>
            <p:nvPr/>
          </p:nvSpPr>
          <p:spPr>
            <a:xfrm>
              <a:off x="-6604350" y="3832175"/>
              <a:ext cx="58675" cy="56550"/>
            </a:xfrm>
            <a:custGeom>
              <a:avLst/>
              <a:gdLst/>
              <a:ahLst/>
              <a:cxnLst/>
              <a:rect l="l" t="t" r="r" b="b"/>
              <a:pathLst>
                <a:path w="2347" h="2262" extrusionOk="0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77"/>
            <p:cNvSpPr/>
            <p:nvPr/>
          </p:nvSpPr>
          <p:spPr>
            <a:xfrm>
              <a:off x="-6470875" y="3684775"/>
              <a:ext cx="87475" cy="71800"/>
            </a:xfrm>
            <a:custGeom>
              <a:avLst/>
              <a:gdLst/>
              <a:ahLst/>
              <a:cxnLst/>
              <a:rect l="l" t="t" r="r" b="b"/>
              <a:pathLst>
                <a:path w="3499" h="2872" extrusionOk="0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77"/>
            <p:cNvSpPr/>
            <p:nvPr/>
          </p:nvSpPr>
          <p:spPr>
            <a:xfrm>
              <a:off x="-6578775" y="3721900"/>
              <a:ext cx="143375" cy="143375"/>
            </a:xfrm>
            <a:custGeom>
              <a:avLst/>
              <a:gdLst/>
              <a:ahLst/>
              <a:cxnLst/>
              <a:rect l="l" t="t" r="r" b="b"/>
              <a:pathLst>
                <a:path w="5735" h="5735" extrusionOk="0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77"/>
            <p:cNvSpPr/>
            <p:nvPr/>
          </p:nvSpPr>
          <p:spPr>
            <a:xfrm>
              <a:off x="-6685100" y="3636850"/>
              <a:ext cx="47275" cy="46475"/>
            </a:xfrm>
            <a:custGeom>
              <a:avLst/>
              <a:gdLst/>
              <a:ahLst/>
              <a:cxnLst/>
              <a:rect l="l" t="t" r="r" b="b"/>
              <a:pathLst>
                <a:path w="1891" h="1859" extrusionOk="0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33" name="Google Shape;9633;p77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9634" name="Google Shape;9634;p77"/>
            <p:cNvSpPr/>
            <p:nvPr/>
          </p:nvSpPr>
          <p:spPr>
            <a:xfrm>
              <a:off x="-6547275" y="3992050"/>
              <a:ext cx="30750" cy="65400"/>
            </a:xfrm>
            <a:custGeom>
              <a:avLst/>
              <a:gdLst/>
              <a:ahLst/>
              <a:cxnLst/>
              <a:rect l="l" t="t" r="r" b="b"/>
              <a:pathLst>
                <a:path w="1230" h="2616" extrusionOk="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77"/>
            <p:cNvSpPr/>
            <p:nvPr/>
          </p:nvSpPr>
          <p:spPr>
            <a:xfrm>
              <a:off x="-6547275" y="4143275"/>
              <a:ext cx="30750" cy="64600"/>
            </a:xfrm>
            <a:custGeom>
              <a:avLst/>
              <a:gdLst/>
              <a:ahLst/>
              <a:cxnLst/>
              <a:rect l="l" t="t" r="r" b="b"/>
              <a:pathLst>
                <a:path w="1230" h="2584" extrusionOk="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77"/>
            <p:cNvSpPr/>
            <p:nvPr/>
          </p:nvSpPr>
          <p:spPr>
            <a:xfrm>
              <a:off x="-6551200" y="4073975"/>
              <a:ext cx="34675" cy="51200"/>
            </a:xfrm>
            <a:custGeom>
              <a:avLst/>
              <a:gdLst/>
              <a:ahLst/>
              <a:cxnLst/>
              <a:rect l="l" t="t" r="r" b="b"/>
              <a:pathLst>
                <a:path w="1387" h="2048" extrusionOk="0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77"/>
            <p:cNvSpPr/>
            <p:nvPr/>
          </p:nvSpPr>
          <p:spPr>
            <a:xfrm>
              <a:off x="-6475600" y="3994425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77"/>
            <p:cNvSpPr/>
            <p:nvPr/>
          </p:nvSpPr>
          <p:spPr>
            <a:xfrm>
              <a:off x="-6449600" y="4073975"/>
              <a:ext cx="52800" cy="51200"/>
            </a:xfrm>
            <a:custGeom>
              <a:avLst/>
              <a:gdLst/>
              <a:ahLst/>
              <a:cxnLst/>
              <a:rect l="l" t="t" r="r" b="b"/>
              <a:pathLst>
                <a:path w="2112" h="2048" extrusionOk="0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77"/>
            <p:cNvSpPr/>
            <p:nvPr/>
          </p:nvSpPr>
          <p:spPr>
            <a:xfrm>
              <a:off x="-6500000" y="3992050"/>
              <a:ext cx="30725" cy="65400"/>
            </a:xfrm>
            <a:custGeom>
              <a:avLst/>
              <a:gdLst/>
              <a:ahLst/>
              <a:cxnLst/>
              <a:rect l="l" t="t" r="r" b="b"/>
              <a:pathLst>
                <a:path w="1229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77"/>
            <p:cNvSpPr/>
            <p:nvPr/>
          </p:nvSpPr>
          <p:spPr>
            <a:xfrm>
              <a:off x="-6500000" y="4143275"/>
              <a:ext cx="30725" cy="64600"/>
            </a:xfrm>
            <a:custGeom>
              <a:avLst/>
              <a:gdLst/>
              <a:ahLst/>
              <a:cxnLst/>
              <a:rect l="l" t="t" r="r" b="b"/>
              <a:pathLst>
                <a:path w="1229" h="2584" extrusionOk="0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77"/>
            <p:cNvSpPr/>
            <p:nvPr/>
          </p:nvSpPr>
          <p:spPr>
            <a:xfrm>
              <a:off x="-6689825" y="4141700"/>
              <a:ext cx="149675" cy="141600"/>
            </a:xfrm>
            <a:custGeom>
              <a:avLst/>
              <a:gdLst/>
              <a:ahLst/>
              <a:cxnLst/>
              <a:rect l="l" t="t" r="r" b="b"/>
              <a:pathLst>
                <a:path w="5987" h="5664" extrusionOk="0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77"/>
            <p:cNvSpPr/>
            <p:nvPr/>
          </p:nvSpPr>
          <p:spPr>
            <a:xfrm>
              <a:off x="-6475600" y="4141700"/>
              <a:ext cx="70125" cy="64600"/>
            </a:xfrm>
            <a:custGeom>
              <a:avLst/>
              <a:gdLst/>
              <a:ahLst/>
              <a:cxnLst/>
              <a:rect l="l" t="t" r="r" b="b"/>
              <a:pathLst>
                <a:path w="2805" h="2584" extrusionOk="0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77"/>
            <p:cNvSpPr/>
            <p:nvPr/>
          </p:nvSpPr>
          <p:spPr>
            <a:xfrm>
              <a:off x="-6618950" y="407397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77"/>
            <p:cNvSpPr/>
            <p:nvPr/>
          </p:nvSpPr>
          <p:spPr>
            <a:xfrm>
              <a:off x="-6610275" y="3992850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77"/>
            <p:cNvSpPr/>
            <p:nvPr/>
          </p:nvSpPr>
          <p:spPr>
            <a:xfrm>
              <a:off x="-6500000" y="4073975"/>
              <a:ext cx="35450" cy="51200"/>
            </a:xfrm>
            <a:custGeom>
              <a:avLst/>
              <a:gdLst/>
              <a:ahLst/>
              <a:cxnLst/>
              <a:rect l="l" t="t" r="r" b="b"/>
              <a:pathLst>
                <a:path w="1418" h="2048" extrusionOk="0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46" name="Google Shape;9646;p77"/>
          <p:cNvSpPr/>
          <p:nvPr/>
        </p:nvSpPr>
        <p:spPr>
          <a:xfrm>
            <a:off x="3545854" y="1689199"/>
            <a:ext cx="434634" cy="419227"/>
          </a:xfrm>
          <a:custGeom>
            <a:avLst/>
            <a:gdLst/>
            <a:ahLst/>
            <a:cxnLst/>
            <a:rect l="l" t="t" r="r" b="b"/>
            <a:pathLst>
              <a:path w="12074" h="11646" extrusionOk="0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47" name="Google Shape;9647;p77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9648" name="Google Shape;9648;p77"/>
            <p:cNvSpPr/>
            <p:nvPr/>
          </p:nvSpPr>
          <p:spPr>
            <a:xfrm>
              <a:off x="-4836550" y="3612425"/>
              <a:ext cx="293025" cy="170925"/>
            </a:xfrm>
            <a:custGeom>
              <a:avLst/>
              <a:gdLst/>
              <a:ahLst/>
              <a:cxnLst/>
              <a:rect l="l" t="t" r="r" b="b"/>
              <a:pathLst>
                <a:path w="11721" h="6837" extrusionOk="0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77"/>
            <p:cNvSpPr/>
            <p:nvPr/>
          </p:nvSpPr>
          <p:spPr>
            <a:xfrm>
              <a:off x="-4837325" y="3743950"/>
              <a:ext cx="291425" cy="159925"/>
            </a:xfrm>
            <a:custGeom>
              <a:avLst/>
              <a:gdLst/>
              <a:ahLst/>
              <a:cxnLst/>
              <a:rect l="l" t="t" r="r" b="b"/>
              <a:pathLst>
                <a:path w="11657" h="6397" extrusionOk="0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77"/>
            <p:cNvSpPr/>
            <p:nvPr/>
          </p:nvSpPr>
          <p:spPr>
            <a:xfrm>
              <a:off x="-4716825" y="3799075"/>
              <a:ext cx="51225" cy="18950"/>
            </a:xfrm>
            <a:custGeom>
              <a:avLst/>
              <a:gdLst/>
              <a:ahLst/>
              <a:cxnLst/>
              <a:rect l="l" t="t" r="r" b="b"/>
              <a:pathLst>
                <a:path w="2049" h="758" extrusionOk="0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51" name="Google Shape;9651;p77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9652" name="Google Shape;9652;p77"/>
            <p:cNvSpPr/>
            <p:nvPr/>
          </p:nvSpPr>
          <p:spPr>
            <a:xfrm>
              <a:off x="-4734150" y="4073975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77"/>
            <p:cNvSpPr/>
            <p:nvPr/>
          </p:nvSpPr>
          <p:spPr>
            <a:xfrm>
              <a:off x="-4700300" y="4108625"/>
              <a:ext cx="18950" cy="17350"/>
            </a:xfrm>
            <a:custGeom>
              <a:avLst/>
              <a:gdLst/>
              <a:ahLst/>
              <a:cxnLst/>
              <a:rect l="l" t="t" r="r" b="b"/>
              <a:pathLst>
                <a:path w="75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77"/>
            <p:cNvSpPr/>
            <p:nvPr/>
          </p:nvSpPr>
          <p:spPr>
            <a:xfrm>
              <a:off x="-4748325" y="3971575"/>
              <a:ext cx="203225" cy="204025"/>
            </a:xfrm>
            <a:custGeom>
              <a:avLst/>
              <a:gdLst/>
              <a:ahLst/>
              <a:cxnLst/>
              <a:rect l="l" t="t" r="r" b="b"/>
              <a:pathLst>
                <a:path w="8129" h="8161" extrusionOk="0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77"/>
            <p:cNvSpPr/>
            <p:nvPr/>
          </p:nvSpPr>
          <p:spPr>
            <a:xfrm>
              <a:off x="-4656175" y="4151950"/>
              <a:ext cx="91375" cy="91375"/>
            </a:xfrm>
            <a:custGeom>
              <a:avLst/>
              <a:gdLst/>
              <a:ahLst/>
              <a:cxnLst/>
              <a:rect l="l" t="t" r="r" b="b"/>
              <a:pathLst>
                <a:path w="3655" h="3655" extrusionOk="0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77"/>
            <p:cNvSpPr/>
            <p:nvPr/>
          </p:nvSpPr>
          <p:spPr>
            <a:xfrm>
              <a:off x="-4817650" y="3991275"/>
              <a:ext cx="91400" cy="91375"/>
            </a:xfrm>
            <a:custGeom>
              <a:avLst/>
              <a:gdLst/>
              <a:ahLst/>
              <a:cxnLst/>
              <a:rect l="l" t="t" r="r" b="b"/>
              <a:pathLst>
                <a:path w="3656" h="3655" extrusionOk="0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77"/>
            <p:cNvSpPr/>
            <p:nvPr/>
          </p:nvSpPr>
          <p:spPr>
            <a:xfrm>
              <a:off x="-4837325" y="4059000"/>
              <a:ext cx="204000" cy="204025"/>
            </a:xfrm>
            <a:custGeom>
              <a:avLst/>
              <a:gdLst/>
              <a:ahLst/>
              <a:cxnLst/>
              <a:rect l="l" t="t" r="r" b="b"/>
              <a:pathLst>
                <a:path w="8160" h="8161" extrusionOk="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58" name="Google Shape;9658;p77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9659" name="Google Shape;9659;p77"/>
            <p:cNvSpPr/>
            <p:nvPr/>
          </p:nvSpPr>
          <p:spPr>
            <a:xfrm>
              <a:off x="-3037625" y="3460400"/>
              <a:ext cx="152825" cy="51225"/>
            </a:xfrm>
            <a:custGeom>
              <a:avLst/>
              <a:gdLst/>
              <a:ahLst/>
              <a:cxnLst/>
              <a:rect l="l" t="t" r="r" b="b"/>
              <a:pathLst>
                <a:path w="6113" h="2049" extrusionOk="0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77"/>
            <p:cNvSpPr/>
            <p:nvPr/>
          </p:nvSpPr>
          <p:spPr>
            <a:xfrm>
              <a:off x="-2884825" y="3460400"/>
              <a:ext cx="146525" cy="51225"/>
            </a:xfrm>
            <a:custGeom>
              <a:avLst/>
              <a:gdLst/>
              <a:ahLst/>
              <a:cxnLst/>
              <a:rect l="l" t="t" r="r" b="b"/>
              <a:pathLst>
                <a:path w="5861" h="2049" extrusionOk="0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77"/>
            <p:cNvSpPr/>
            <p:nvPr/>
          </p:nvSpPr>
          <p:spPr>
            <a:xfrm>
              <a:off x="-2909225" y="3313125"/>
              <a:ext cx="59875" cy="72475"/>
            </a:xfrm>
            <a:custGeom>
              <a:avLst/>
              <a:gdLst/>
              <a:ahLst/>
              <a:cxnLst/>
              <a:rect l="l" t="t" r="r" b="b"/>
              <a:pathLst>
                <a:path w="2395" h="2899" extrusionOk="0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77"/>
            <p:cNvSpPr/>
            <p:nvPr/>
          </p:nvSpPr>
          <p:spPr>
            <a:xfrm>
              <a:off x="-3029750" y="3254850"/>
              <a:ext cx="291450" cy="188250"/>
            </a:xfrm>
            <a:custGeom>
              <a:avLst/>
              <a:gdLst/>
              <a:ahLst/>
              <a:cxnLst/>
              <a:rect l="l" t="t" r="r" b="b"/>
              <a:pathLst>
                <a:path w="11658" h="7530" extrusionOk="0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63" name="Google Shape;9663;p77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9664" name="Google Shape;9664;p77"/>
            <p:cNvSpPr/>
            <p:nvPr/>
          </p:nvSpPr>
          <p:spPr>
            <a:xfrm>
              <a:off x="-3029750" y="3597450"/>
              <a:ext cx="292250" cy="67775"/>
            </a:xfrm>
            <a:custGeom>
              <a:avLst/>
              <a:gdLst/>
              <a:ahLst/>
              <a:cxnLst/>
              <a:rect l="l" t="t" r="r" b="b"/>
              <a:pathLst>
                <a:path w="11690" h="2711" extrusionOk="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77"/>
            <p:cNvSpPr/>
            <p:nvPr/>
          </p:nvSpPr>
          <p:spPr>
            <a:xfrm>
              <a:off x="-3031325" y="3687250"/>
              <a:ext cx="292250" cy="153600"/>
            </a:xfrm>
            <a:custGeom>
              <a:avLst/>
              <a:gdLst/>
              <a:ahLst/>
              <a:cxnLst/>
              <a:rect l="l" t="t" r="r" b="b"/>
              <a:pathLst>
                <a:path w="11690" h="6144" extrusionOk="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77"/>
            <p:cNvSpPr/>
            <p:nvPr/>
          </p:nvSpPr>
          <p:spPr>
            <a:xfrm>
              <a:off x="-2908450" y="3724275"/>
              <a:ext cx="59900" cy="164625"/>
            </a:xfrm>
            <a:custGeom>
              <a:avLst/>
              <a:gdLst/>
              <a:ahLst/>
              <a:cxnLst/>
              <a:rect l="l" t="t" r="r" b="b"/>
              <a:pathLst>
                <a:path w="2396" h="6585" extrusionOk="0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77"/>
            <p:cNvSpPr/>
            <p:nvPr/>
          </p:nvSpPr>
          <p:spPr>
            <a:xfrm>
              <a:off x="-2831250" y="3725850"/>
              <a:ext cx="59875" cy="163850"/>
            </a:xfrm>
            <a:custGeom>
              <a:avLst/>
              <a:gdLst/>
              <a:ahLst/>
              <a:cxnLst/>
              <a:rect l="l" t="t" r="r" b="b"/>
              <a:pathLst>
                <a:path w="2395" h="6554" extrusionOk="0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68" name="Google Shape;9668;p77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9669" name="Google Shape;9669;p77"/>
            <p:cNvSpPr/>
            <p:nvPr/>
          </p:nvSpPr>
          <p:spPr>
            <a:xfrm>
              <a:off x="-3029750" y="3973150"/>
              <a:ext cx="292250" cy="68550"/>
            </a:xfrm>
            <a:custGeom>
              <a:avLst/>
              <a:gdLst/>
              <a:ahLst/>
              <a:cxnLst/>
              <a:rect l="l" t="t" r="r" b="b"/>
              <a:pathLst>
                <a:path w="11690" h="2742" extrusionOk="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77"/>
            <p:cNvSpPr/>
            <p:nvPr/>
          </p:nvSpPr>
          <p:spPr>
            <a:xfrm>
              <a:off x="-3030525" y="4059000"/>
              <a:ext cx="292225" cy="171725"/>
            </a:xfrm>
            <a:custGeom>
              <a:avLst/>
              <a:gdLst/>
              <a:ahLst/>
              <a:cxnLst/>
              <a:rect l="l" t="t" r="r" b="b"/>
              <a:pathLst>
                <a:path w="11689" h="6869" extrusionOk="0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71" name="Google Shape;9671;p77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9672" name="Google Shape;9672;p77"/>
            <p:cNvSpPr/>
            <p:nvPr/>
          </p:nvSpPr>
          <p:spPr>
            <a:xfrm>
              <a:off x="-1183550" y="3395050"/>
              <a:ext cx="261525" cy="90600"/>
            </a:xfrm>
            <a:custGeom>
              <a:avLst/>
              <a:gdLst/>
              <a:ahLst/>
              <a:cxnLst/>
              <a:rect l="l" t="t" r="r" b="b"/>
              <a:pathLst>
                <a:path w="10461" h="3624" extrusionOk="0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77"/>
            <p:cNvSpPr/>
            <p:nvPr/>
          </p:nvSpPr>
          <p:spPr>
            <a:xfrm>
              <a:off x="-1184325" y="3279250"/>
              <a:ext cx="261500" cy="129400"/>
            </a:xfrm>
            <a:custGeom>
              <a:avLst/>
              <a:gdLst/>
              <a:ahLst/>
              <a:cxnLst/>
              <a:rect l="l" t="t" r="r" b="b"/>
              <a:pathLst>
                <a:path w="10460" h="5176" extrusionOk="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77"/>
            <p:cNvSpPr/>
            <p:nvPr/>
          </p:nvSpPr>
          <p:spPr>
            <a:xfrm>
              <a:off x="-1199300" y="3294225"/>
              <a:ext cx="90600" cy="175650"/>
            </a:xfrm>
            <a:custGeom>
              <a:avLst/>
              <a:gdLst/>
              <a:ahLst/>
              <a:cxnLst/>
              <a:rect l="l" t="t" r="r" b="b"/>
              <a:pathLst>
                <a:path w="3624" h="7026" extrusionOk="0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77"/>
            <p:cNvSpPr/>
            <p:nvPr/>
          </p:nvSpPr>
          <p:spPr>
            <a:xfrm>
              <a:off x="-996875" y="3294225"/>
              <a:ext cx="90600" cy="177225"/>
            </a:xfrm>
            <a:custGeom>
              <a:avLst/>
              <a:gdLst/>
              <a:ahLst/>
              <a:cxnLst/>
              <a:rect l="l" t="t" r="r" b="b"/>
              <a:pathLst>
                <a:path w="3624" h="7089" extrusionOk="0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76" name="Google Shape;9676;p77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9677" name="Google Shape;9677;p77"/>
            <p:cNvSpPr/>
            <p:nvPr/>
          </p:nvSpPr>
          <p:spPr>
            <a:xfrm>
              <a:off x="-6338550" y="3272950"/>
              <a:ext cx="308775" cy="119750"/>
            </a:xfrm>
            <a:custGeom>
              <a:avLst/>
              <a:gdLst/>
              <a:ahLst/>
              <a:cxnLst/>
              <a:rect l="l" t="t" r="r" b="b"/>
              <a:pathLst>
                <a:path w="12351" h="4790" extrusionOk="0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77"/>
            <p:cNvSpPr/>
            <p:nvPr/>
          </p:nvSpPr>
          <p:spPr>
            <a:xfrm>
              <a:off x="-6228275" y="3479325"/>
              <a:ext cx="86650" cy="85700"/>
            </a:xfrm>
            <a:custGeom>
              <a:avLst/>
              <a:gdLst/>
              <a:ahLst/>
              <a:cxnLst/>
              <a:rect l="l" t="t" r="r" b="b"/>
              <a:pathLst>
                <a:path w="3466" h="3428" extrusionOk="0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77"/>
            <p:cNvSpPr/>
            <p:nvPr/>
          </p:nvSpPr>
          <p:spPr>
            <a:xfrm>
              <a:off x="-6292075" y="3410800"/>
              <a:ext cx="212675" cy="50425"/>
            </a:xfrm>
            <a:custGeom>
              <a:avLst/>
              <a:gdLst/>
              <a:ahLst/>
              <a:cxnLst/>
              <a:rect l="l" t="t" r="r" b="b"/>
              <a:pathLst>
                <a:path w="8507" h="2017" extrusionOk="0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0" name="Google Shape;9680;p77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9681" name="Google Shape;9681;p77"/>
            <p:cNvSpPr/>
            <p:nvPr/>
          </p:nvSpPr>
          <p:spPr>
            <a:xfrm>
              <a:off x="-6210700" y="3751600"/>
              <a:ext cx="174625" cy="171950"/>
            </a:xfrm>
            <a:custGeom>
              <a:avLst/>
              <a:gdLst/>
              <a:ahLst/>
              <a:cxnLst/>
              <a:rect l="l" t="t" r="r" b="b"/>
              <a:pathLst>
                <a:path w="6985" h="6878" extrusionOk="0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77"/>
            <p:cNvSpPr/>
            <p:nvPr/>
          </p:nvSpPr>
          <p:spPr>
            <a:xfrm>
              <a:off x="-6272400" y="3691975"/>
              <a:ext cx="136300" cy="135500"/>
            </a:xfrm>
            <a:custGeom>
              <a:avLst/>
              <a:gdLst/>
              <a:ahLst/>
              <a:cxnLst/>
              <a:rect l="l" t="t" r="r" b="b"/>
              <a:pathLst>
                <a:path w="5452" h="5420" extrusionOk="0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77"/>
            <p:cNvSpPr/>
            <p:nvPr/>
          </p:nvSpPr>
          <p:spPr>
            <a:xfrm>
              <a:off x="-6329100" y="3632100"/>
              <a:ext cx="257575" cy="256025"/>
            </a:xfrm>
            <a:custGeom>
              <a:avLst/>
              <a:gdLst/>
              <a:ahLst/>
              <a:cxnLst/>
              <a:rect l="l" t="t" r="r" b="b"/>
              <a:pathLst>
                <a:path w="10303" h="10241" extrusionOk="0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4" name="Google Shape;9684;p77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9685" name="Google Shape;9685;p77"/>
            <p:cNvSpPr/>
            <p:nvPr/>
          </p:nvSpPr>
          <p:spPr>
            <a:xfrm>
              <a:off x="-6090450" y="4077900"/>
              <a:ext cx="52000" cy="34675"/>
            </a:xfrm>
            <a:custGeom>
              <a:avLst/>
              <a:gdLst/>
              <a:ahLst/>
              <a:cxnLst/>
              <a:rect l="l" t="t" r="r" b="b"/>
              <a:pathLst>
                <a:path w="2080" h="1387" extrusionOk="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77"/>
            <p:cNvSpPr/>
            <p:nvPr/>
          </p:nvSpPr>
          <p:spPr>
            <a:xfrm>
              <a:off x="-6262925" y="3992050"/>
              <a:ext cx="154400" cy="155200"/>
            </a:xfrm>
            <a:custGeom>
              <a:avLst/>
              <a:gdLst/>
              <a:ahLst/>
              <a:cxnLst/>
              <a:rect l="l" t="t" r="r" b="b"/>
              <a:pathLst>
                <a:path w="6176" h="6208" extrusionOk="0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77"/>
            <p:cNvSpPr/>
            <p:nvPr/>
          </p:nvSpPr>
          <p:spPr>
            <a:xfrm>
              <a:off x="-6329875" y="4044825"/>
              <a:ext cx="51200" cy="102425"/>
            </a:xfrm>
            <a:custGeom>
              <a:avLst/>
              <a:gdLst/>
              <a:ahLst/>
              <a:cxnLst/>
              <a:rect l="l" t="t" r="r" b="b"/>
              <a:pathLst>
                <a:path w="2048" h="4097" extrusionOk="0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77"/>
            <p:cNvSpPr/>
            <p:nvPr/>
          </p:nvSpPr>
          <p:spPr>
            <a:xfrm>
              <a:off x="-6329875" y="4129900"/>
              <a:ext cx="291425" cy="153600"/>
            </a:xfrm>
            <a:custGeom>
              <a:avLst/>
              <a:gdLst/>
              <a:ahLst/>
              <a:cxnLst/>
              <a:rect l="l" t="t" r="r" b="b"/>
              <a:pathLst>
                <a:path w="11657" h="6144" extrusionOk="0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9" name="Google Shape;9689;p77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9690" name="Google Shape;9690;p77"/>
            <p:cNvSpPr/>
            <p:nvPr/>
          </p:nvSpPr>
          <p:spPr>
            <a:xfrm>
              <a:off x="-4375000" y="3365100"/>
              <a:ext cx="85075" cy="110900"/>
            </a:xfrm>
            <a:custGeom>
              <a:avLst/>
              <a:gdLst/>
              <a:ahLst/>
              <a:cxnLst/>
              <a:rect l="l" t="t" r="r" b="b"/>
              <a:pathLst>
                <a:path w="3403" h="4436" extrusionOk="0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77"/>
            <p:cNvSpPr/>
            <p:nvPr/>
          </p:nvSpPr>
          <p:spPr>
            <a:xfrm>
              <a:off x="-4408875" y="3321800"/>
              <a:ext cx="154400" cy="148875"/>
            </a:xfrm>
            <a:custGeom>
              <a:avLst/>
              <a:gdLst/>
              <a:ahLst/>
              <a:cxnLst/>
              <a:rect l="l" t="t" r="r" b="b"/>
              <a:pathLst>
                <a:path w="6176" h="5955" extrusionOk="0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77"/>
            <p:cNvSpPr/>
            <p:nvPr/>
          </p:nvSpPr>
          <p:spPr>
            <a:xfrm>
              <a:off x="-4478975" y="3251700"/>
              <a:ext cx="293825" cy="293800"/>
            </a:xfrm>
            <a:custGeom>
              <a:avLst/>
              <a:gdLst/>
              <a:ahLst/>
              <a:cxnLst/>
              <a:rect l="l" t="t" r="r" b="b"/>
              <a:pathLst>
                <a:path w="11753" h="11752" extrusionOk="0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93" name="Google Shape;9693;p77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9694" name="Google Shape;9694;p77"/>
            <p:cNvSpPr/>
            <p:nvPr/>
          </p:nvSpPr>
          <p:spPr>
            <a:xfrm>
              <a:off x="-4349800" y="3664400"/>
              <a:ext cx="34675" cy="33100"/>
            </a:xfrm>
            <a:custGeom>
              <a:avLst/>
              <a:gdLst/>
              <a:ahLst/>
              <a:cxnLst/>
              <a:rect l="l" t="t" r="r" b="b"/>
              <a:pathLst>
                <a:path w="1387" h="1324" extrusionOk="0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77"/>
            <p:cNvSpPr/>
            <p:nvPr/>
          </p:nvSpPr>
          <p:spPr>
            <a:xfrm>
              <a:off x="-4366325" y="3714800"/>
              <a:ext cx="68525" cy="34700"/>
            </a:xfrm>
            <a:custGeom>
              <a:avLst/>
              <a:gdLst/>
              <a:ahLst/>
              <a:cxnLst/>
              <a:rect l="l" t="t" r="r" b="b"/>
              <a:pathLst>
                <a:path w="2741" h="1388" extrusionOk="0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77"/>
            <p:cNvSpPr/>
            <p:nvPr/>
          </p:nvSpPr>
          <p:spPr>
            <a:xfrm>
              <a:off x="-4475825" y="3612425"/>
              <a:ext cx="293825" cy="291450"/>
            </a:xfrm>
            <a:custGeom>
              <a:avLst/>
              <a:gdLst/>
              <a:ahLst/>
              <a:cxnLst/>
              <a:rect l="l" t="t" r="r" b="b"/>
              <a:pathLst>
                <a:path w="11753" h="11658" extrusionOk="0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97" name="Google Shape;9697;p77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9698" name="Google Shape;9698;p77"/>
            <p:cNvSpPr/>
            <p:nvPr/>
          </p:nvSpPr>
          <p:spPr>
            <a:xfrm>
              <a:off x="-4426200" y="4058225"/>
              <a:ext cx="51225" cy="69325"/>
            </a:xfrm>
            <a:custGeom>
              <a:avLst/>
              <a:gdLst/>
              <a:ahLst/>
              <a:cxnLst/>
              <a:rect l="l" t="t" r="r" b="b"/>
              <a:pathLst>
                <a:path w="2049" h="2773" extrusionOk="0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77"/>
            <p:cNvSpPr/>
            <p:nvPr/>
          </p:nvSpPr>
          <p:spPr>
            <a:xfrm>
              <a:off x="-4480550" y="3970800"/>
              <a:ext cx="297750" cy="291425"/>
            </a:xfrm>
            <a:custGeom>
              <a:avLst/>
              <a:gdLst/>
              <a:ahLst/>
              <a:cxnLst/>
              <a:rect l="l" t="t" r="r" b="b"/>
              <a:pathLst>
                <a:path w="11910" h="11657" extrusionOk="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0" name="Google Shape;9700;p77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9701" name="Google Shape;9701;p77"/>
            <p:cNvSpPr/>
            <p:nvPr/>
          </p:nvSpPr>
          <p:spPr>
            <a:xfrm>
              <a:off x="-2592600" y="3239075"/>
              <a:ext cx="137850" cy="51225"/>
            </a:xfrm>
            <a:custGeom>
              <a:avLst/>
              <a:gdLst/>
              <a:ahLst/>
              <a:cxnLst/>
              <a:rect l="l" t="t" r="r" b="b"/>
              <a:pathLst>
                <a:path w="5514" h="2049" extrusionOk="0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77"/>
            <p:cNvSpPr/>
            <p:nvPr/>
          </p:nvSpPr>
          <p:spPr>
            <a:xfrm>
              <a:off x="-2587875" y="3307875"/>
              <a:ext cx="129200" cy="69850"/>
            </a:xfrm>
            <a:custGeom>
              <a:avLst/>
              <a:gdLst/>
              <a:ahLst/>
              <a:cxnLst/>
              <a:rect l="l" t="t" r="r" b="b"/>
              <a:pathLst>
                <a:path w="5168" h="2794" extrusionOk="0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77"/>
            <p:cNvSpPr/>
            <p:nvPr/>
          </p:nvSpPr>
          <p:spPr>
            <a:xfrm>
              <a:off x="-2566625" y="3427325"/>
              <a:ext cx="33125" cy="33100"/>
            </a:xfrm>
            <a:custGeom>
              <a:avLst/>
              <a:gdLst/>
              <a:ahLst/>
              <a:cxnLst/>
              <a:rect l="l" t="t" r="r" b="b"/>
              <a:pathLst>
                <a:path w="1325" h="1324" extrusionOk="0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77"/>
            <p:cNvSpPr/>
            <p:nvPr/>
          </p:nvSpPr>
          <p:spPr>
            <a:xfrm>
              <a:off x="-2481550" y="34612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77"/>
            <p:cNvSpPr/>
            <p:nvPr/>
          </p:nvSpPr>
          <p:spPr>
            <a:xfrm>
              <a:off x="-2668225" y="3393475"/>
              <a:ext cx="288300" cy="137050"/>
            </a:xfrm>
            <a:custGeom>
              <a:avLst/>
              <a:gdLst/>
              <a:ahLst/>
              <a:cxnLst/>
              <a:rect l="l" t="t" r="r" b="b"/>
              <a:pathLst>
                <a:path w="11532" h="5482" extrusionOk="0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6" name="Google Shape;9706;p77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9707" name="Google Shape;9707;p77"/>
            <p:cNvSpPr/>
            <p:nvPr/>
          </p:nvSpPr>
          <p:spPr>
            <a:xfrm>
              <a:off x="-2654050" y="3597450"/>
              <a:ext cx="260725" cy="51225"/>
            </a:xfrm>
            <a:custGeom>
              <a:avLst/>
              <a:gdLst/>
              <a:ahLst/>
              <a:cxnLst/>
              <a:rect l="l" t="t" r="r" b="b"/>
              <a:pathLst>
                <a:path w="10429" h="2049" extrusionOk="0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77"/>
            <p:cNvSpPr/>
            <p:nvPr/>
          </p:nvSpPr>
          <p:spPr>
            <a:xfrm>
              <a:off x="-2671375" y="3667550"/>
              <a:ext cx="292250" cy="221350"/>
            </a:xfrm>
            <a:custGeom>
              <a:avLst/>
              <a:gdLst/>
              <a:ahLst/>
              <a:cxnLst/>
              <a:rect l="l" t="t" r="r" b="b"/>
              <a:pathLst>
                <a:path w="11690" h="8854" extrusionOk="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9" name="Google Shape;9709;p77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9710" name="Google Shape;9710;p77"/>
            <p:cNvSpPr/>
            <p:nvPr/>
          </p:nvSpPr>
          <p:spPr>
            <a:xfrm>
              <a:off x="-2670575" y="3975525"/>
              <a:ext cx="116575" cy="34675"/>
            </a:xfrm>
            <a:custGeom>
              <a:avLst/>
              <a:gdLst/>
              <a:ahLst/>
              <a:cxnLst/>
              <a:rect l="l" t="t" r="r" b="b"/>
              <a:pathLst>
                <a:path w="4663" h="1387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-2669800" y="4026700"/>
              <a:ext cx="170950" cy="136300"/>
            </a:xfrm>
            <a:custGeom>
              <a:avLst/>
              <a:gdLst/>
              <a:ahLst/>
              <a:cxnLst/>
              <a:rect l="l" t="t" r="r" b="b"/>
              <a:pathLst>
                <a:path w="6838" h="5452" extrusionOk="0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77"/>
            <p:cNvSpPr/>
            <p:nvPr/>
          </p:nvSpPr>
          <p:spPr>
            <a:xfrm>
              <a:off x="-2669800" y="4179500"/>
              <a:ext cx="170950" cy="70125"/>
            </a:xfrm>
            <a:custGeom>
              <a:avLst/>
              <a:gdLst/>
              <a:ahLst/>
              <a:cxnLst/>
              <a:rect l="l" t="t" r="r" b="b"/>
              <a:pathLst>
                <a:path w="6838" h="2805" extrusionOk="0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77"/>
            <p:cNvSpPr/>
            <p:nvPr/>
          </p:nvSpPr>
          <p:spPr>
            <a:xfrm>
              <a:off x="-2566625" y="3956600"/>
              <a:ext cx="189850" cy="190650"/>
            </a:xfrm>
            <a:custGeom>
              <a:avLst/>
              <a:gdLst/>
              <a:ahLst/>
              <a:cxnLst/>
              <a:rect l="l" t="t" r="r" b="b"/>
              <a:pathLst>
                <a:path w="7594" h="7626" extrusionOk="0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14" name="Google Shape;9714;p77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9715" name="Google Shape;9715;p77"/>
            <p:cNvSpPr/>
            <p:nvPr/>
          </p:nvSpPr>
          <p:spPr>
            <a:xfrm>
              <a:off x="-927575" y="3671500"/>
              <a:ext cx="40200" cy="16575"/>
            </a:xfrm>
            <a:custGeom>
              <a:avLst/>
              <a:gdLst/>
              <a:ahLst/>
              <a:cxnLst/>
              <a:rect l="l" t="t" r="r" b="b"/>
              <a:pathLst>
                <a:path w="1608" h="663" extrusionOk="0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-1183550" y="3671500"/>
              <a:ext cx="39400" cy="16575"/>
            </a:xfrm>
            <a:custGeom>
              <a:avLst/>
              <a:gdLst/>
              <a:ahLst/>
              <a:cxnLst/>
              <a:rect l="l" t="t" r="r" b="b"/>
              <a:pathLst>
                <a:path w="1576" h="663" extrusionOk="0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-944250" y="3603025"/>
              <a:ext cx="39525" cy="26375"/>
            </a:xfrm>
            <a:custGeom>
              <a:avLst/>
              <a:gdLst/>
              <a:ahLst/>
              <a:cxnLst/>
              <a:rect l="l" t="t" r="r" b="b"/>
              <a:pathLst>
                <a:path w="1581" h="1055" extrusionOk="0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-1166200" y="3731225"/>
              <a:ext cx="39700" cy="26075"/>
            </a:xfrm>
            <a:custGeom>
              <a:avLst/>
              <a:gdLst/>
              <a:ahLst/>
              <a:cxnLst/>
              <a:rect l="l" t="t" r="r" b="b"/>
              <a:pathLst>
                <a:path w="1588" h="1043" extrusionOk="0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77"/>
            <p:cNvSpPr/>
            <p:nvPr/>
          </p:nvSpPr>
          <p:spPr>
            <a:xfrm>
              <a:off x="-944925" y="3730950"/>
              <a:ext cx="40200" cy="26375"/>
            </a:xfrm>
            <a:custGeom>
              <a:avLst/>
              <a:gdLst/>
              <a:ahLst/>
              <a:cxnLst/>
              <a:rect l="l" t="t" r="r" b="b"/>
              <a:pathLst>
                <a:path w="1608" h="1055" extrusionOk="0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77"/>
            <p:cNvSpPr/>
            <p:nvPr/>
          </p:nvSpPr>
          <p:spPr>
            <a:xfrm>
              <a:off x="-1167000" y="3603025"/>
              <a:ext cx="40200" cy="26375"/>
            </a:xfrm>
            <a:custGeom>
              <a:avLst/>
              <a:gdLst/>
              <a:ahLst/>
              <a:cxnLst/>
              <a:rect l="l" t="t" r="r" b="b"/>
              <a:pathLst>
                <a:path w="1608" h="1055" extrusionOk="0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-1065400" y="3658900"/>
              <a:ext cx="59875" cy="77200"/>
            </a:xfrm>
            <a:custGeom>
              <a:avLst/>
              <a:gdLst/>
              <a:ahLst/>
              <a:cxnLst/>
              <a:rect l="l" t="t" r="r" b="b"/>
              <a:pathLst>
                <a:path w="2395" h="3088" extrusionOk="0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-1078000" y="3809325"/>
              <a:ext cx="85075" cy="67750"/>
            </a:xfrm>
            <a:custGeom>
              <a:avLst/>
              <a:gdLst/>
              <a:ahLst/>
              <a:cxnLst/>
              <a:rect l="l" t="t" r="r" b="b"/>
              <a:pathLst>
                <a:path w="3403" h="2710" extrusionOk="0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-1135500" y="3586525"/>
              <a:ext cx="193775" cy="204700"/>
            </a:xfrm>
            <a:custGeom>
              <a:avLst/>
              <a:gdLst/>
              <a:ahLst/>
              <a:cxnLst/>
              <a:rect l="l" t="t" r="r" b="b"/>
              <a:pathLst>
                <a:path w="7751" h="8188" extrusionOk="0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24" name="Google Shape;9724;p77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9725" name="Google Shape;9725;p77"/>
            <p:cNvSpPr/>
            <p:nvPr/>
          </p:nvSpPr>
          <p:spPr>
            <a:xfrm>
              <a:off x="-5868325" y="3273750"/>
              <a:ext cx="85075" cy="84300"/>
            </a:xfrm>
            <a:custGeom>
              <a:avLst/>
              <a:gdLst/>
              <a:ahLst/>
              <a:cxnLst/>
              <a:rect l="l" t="t" r="r" b="b"/>
              <a:pathLst>
                <a:path w="3403" h="3372" extrusionOk="0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77"/>
            <p:cNvSpPr/>
            <p:nvPr/>
          </p:nvSpPr>
          <p:spPr>
            <a:xfrm>
              <a:off x="-5971525" y="3308400"/>
              <a:ext cx="292250" cy="256000"/>
            </a:xfrm>
            <a:custGeom>
              <a:avLst/>
              <a:gdLst/>
              <a:ahLst/>
              <a:cxnLst/>
              <a:rect l="l" t="t" r="r" b="b"/>
              <a:pathLst>
                <a:path w="11690" h="10240" extrusionOk="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27" name="Google Shape;9727;p77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9728" name="Google Shape;9728;p77"/>
            <p:cNvSpPr/>
            <p:nvPr/>
          </p:nvSpPr>
          <p:spPr>
            <a:xfrm>
              <a:off x="-5974675" y="3701875"/>
              <a:ext cx="141025" cy="221650"/>
            </a:xfrm>
            <a:custGeom>
              <a:avLst/>
              <a:gdLst/>
              <a:ahLst/>
              <a:cxnLst/>
              <a:rect l="l" t="t" r="r" b="b"/>
              <a:pathLst>
                <a:path w="5641" h="8866" extrusionOk="0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77"/>
            <p:cNvSpPr/>
            <p:nvPr/>
          </p:nvSpPr>
          <p:spPr>
            <a:xfrm>
              <a:off x="-5880150" y="3632100"/>
              <a:ext cx="108725" cy="68550"/>
            </a:xfrm>
            <a:custGeom>
              <a:avLst/>
              <a:gdLst/>
              <a:ahLst/>
              <a:cxnLst/>
              <a:rect l="l" t="t" r="r" b="b"/>
              <a:pathLst>
                <a:path w="4349" h="2742" extrusionOk="0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77"/>
            <p:cNvSpPr/>
            <p:nvPr/>
          </p:nvSpPr>
          <p:spPr>
            <a:xfrm>
              <a:off x="-5814775" y="3702500"/>
              <a:ext cx="140225" cy="222950"/>
            </a:xfrm>
            <a:custGeom>
              <a:avLst/>
              <a:gdLst/>
              <a:ahLst/>
              <a:cxnLst/>
              <a:rect l="l" t="t" r="r" b="b"/>
              <a:pathLst>
                <a:path w="5609" h="8918" extrusionOk="0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31" name="Google Shape;9731;p77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9732" name="Google Shape;9732;p77"/>
            <p:cNvSpPr/>
            <p:nvPr/>
          </p:nvSpPr>
          <p:spPr>
            <a:xfrm>
              <a:off x="-5851000" y="4061375"/>
              <a:ext cx="102400" cy="33875"/>
            </a:xfrm>
            <a:custGeom>
              <a:avLst/>
              <a:gdLst/>
              <a:ahLst/>
              <a:cxnLst/>
              <a:rect l="l" t="t" r="r" b="b"/>
              <a:pathLst>
                <a:path w="4096" h="1355" extrusionOk="0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77"/>
            <p:cNvSpPr/>
            <p:nvPr/>
          </p:nvSpPr>
          <p:spPr>
            <a:xfrm>
              <a:off x="-5971525" y="3990475"/>
              <a:ext cx="69350" cy="275700"/>
            </a:xfrm>
            <a:custGeom>
              <a:avLst/>
              <a:gdLst/>
              <a:ahLst/>
              <a:cxnLst/>
              <a:rect l="l" t="t" r="r" b="b"/>
              <a:pathLst>
                <a:path w="2774" h="11028" extrusionOk="0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77"/>
            <p:cNvSpPr/>
            <p:nvPr/>
          </p:nvSpPr>
          <p:spPr>
            <a:xfrm>
              <a:off x="-5851000" y="4214950"/>
              <a:ext cx="103200" cy="68550"/>
            </a:xfrm>
            <a:custGeom>
              <a:avLst/>
              <a:gdLst/>
              <a:ahLst/>
              <a:cxnLst/>
              <a:rect l="l" t="t" r="r" b="b"/>
              <a:pathLst>
                <a:path w="4128" h="2742" extrusionOk="0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77"/>
            <p:cNvSpPr/>
            <p:nvPr/>
          </p:nvSpPr>
          <p:spPr>
            <a:xfrm>
              <a:off x="-5885675" y="4010175"/>
              <a:ext cx="189075" cy="239450"/>
            </a:xfrm>
            <a:custGeom>
              <a:avLst/>
              <a:gdLst/>
              <a:ahLst/>
              <a:cxnLst/>
              <a:rect l="l" t="t" r="r" b="b"/>
              <a:pathLst>
                <a:path w="7563" h="9578" extrusionOk="0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36" name="Google Shape;9736;p77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9737" name="Google Shape;9737;p77"/>
            <p:cNvSpPr/>
            <p:nvPr/>
          </p:nvSpPr>
          <p:spPr>
            <a:xfrm>
              <a:off x="-4118225" y="3287125"/>
              <a:ext cx="256725" cy="256800"/>
            </a:xfrm>
            <a:custGeom>
              <a:avLst/>
              <a:gdLst/>
              <a:ahLst/>
              <a:cxnLst/>
              <a:rect l="l" t="t" r="r" b="b"/>
              <a:pathLst>
                <a:path w="10269" h="10272" extrusionOk="0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77"/>
            <p:cNvSpPr/>
            <p:nvPr/>
          </p:nvSpPr>
          <p:spPr>
            <a:xfrm>
              <a:off x="-3963850" y="3253275"/>
              <a:ext cx="137850" cy="137850"/>
            </a:xfrm>
            <a:custGeom>
              <a:avLst/>
              <a:gdLst/>
              <a:ahLst/>
              <a:cxnLst/>
              <a:rect l="l" t="t" r="r" b="b"/>
              <a:pathLst>
                <a:path w="5514" h="551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39" name="Google Shape;9739;p77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9740" name="Google Shape;9740;p77"/>
            <p:cNvSpPr/>
            <p:nvPr/>
          </p:nvSpPr>
          <p:spPr>
            <a:xfrm>
              <a:off x="-4027650" y="3663625"/>
              <a:ext cx="112650" cy="119725"/>
            </a:xfrm>
            <a:custGeom>
              <a:avLst/>
              <a:gdLst/>
              <a:ahLst/>
              <a:cxnLst/>
              <a:rect l="l" t="t" r="r" b="b"/>
              <a:pathLst>
                <a:path w="4506" h="4789" extrusionOk="0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77"/>
            <p:cNvSpPr/>
            <p:nvPr/>
          </p:nvSpPr>
          <p:spPr>
            <a:xfrm>
              <a:off x="-4082800" y="3612425"/>
              <a:ext cx="222150" cy="291825"/>
            </a:xfrm>
            <a:custGeom>
              <a:avLst/>
              <a:gdLst/>
              <a:ahLst/>
              <a:cxnLst/>
              <a:rect l="l" t="t" r="r" b="b"/>
              <a:pathLst>
                <a:path w="8886" h="11673" extrusionOk="0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77"/>
            <p:cNvSpPr/>
            <p:nvPr/>
          </p:nvSpPr>
          <p:spPr>
            <a:xfrm>
              <a:off x="-3980400" y="37148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43" name="Google Shape;9743;p77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9744" name="Google Shape;9744;p77"/>
            <p:cNvSpPr/>
            <p:nvPr/>
          </p:nvSpPr>
          <p:spPr>
            <a:xfrm>
              <a:off x="-3963850" y="40401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77"/>
            <p:cNvSpPr/>
            <p:nvPr/>
          </p:nvSpPr>
          <p:spPr>
            <a:xfrm>
              <a:off x="-4015050" y="3990475"/>
              <a:ext cx="153600" cy="153625"/>
            </a:xfrm>
            <a:custGeom>
              <a:avLst/>
              <a:gdLst/>
              <a:ahLst/>
              <a:cxnLst/>
              <a:rect l="l" t="t" r="r" b="b"/>
              <a:pathLst>
                <a:path w="6144" h="6145" extrusionOk="0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77"/>
            <p:cNvSpPr/>
            <p:nvPr/>
          </p:nvSpPr>
          <p:spPr>
            <a:xfrm>
              <a:off x="-4118225" y="4144075"/>
              <a:ext cx="33875" cy="119725"/>
            </a:xfrm>
            <a:custGeom>
              <a:avLst/>
              <a:gdLst/>
              <a:ahLst/>
              <a:cxnLst/>
              <a:rect l="l" t="t" r="r" b="b"/>
              <a:pathLst>
                <a:path w="1355" h="478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77"/>
            <p:cNvSpPr/>
            <p:nvPr/>
          </p:nvSpPr>
          <p:spPr>
            <a:xfrm>
              <a:off x="-4067050" y="4143750"/>
              <a:ext cx="241050" cy="120050"/>
            </a:xfrm>
            <a:custGeom>
              <a:avLst/>
              <a:gdLst/>
              <a:ahLst/>
              <a:cxnLst/>
              <a:rect l="l" t="t" r="r" b="b"/>
              <a:pathLst>
                <a:path w="9642" h="4802" extrusionOk="0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48" name="Google Shape;9748;p77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9749" name="Google Shape;9749;p77"/>
            <p:cNvSpPr/>
            <p:nvPr/>
          </p:nvSpPr>
          <p:spPr>
            <a:xfrm>
              <a:off x="-2241325" y="3289500"/>
              <a:ext cx="203225" cy="241825"/>
            </a:xfrm>
            <a:custGeom>
              <a:avLst/>
              <a:gdLst/>
              <a:ahLst/>
              <a:cxnLst/>
              <a:rect l="l" t="t" r="r" b="b"/>
              <a:pathLst>
                <a:path w="8129" h="9673" extrusionOk="0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77"/>
            <p:cNvSpPr/>
            <p:nvPr/>
          </p:nvSpPr>
          <p:spPr>
            <a:xfrm>
              <a:off x="-2312225" y="3238300"/>
              <a:ext cx="241825" cy="241050"/>
            </a:xfrm>
            <a:custGeom>
              <a:avLst/>
              <a:gdLst/>
              <a:ahLst/>
              <a:cxnLst/>
              <a:rect l="l" t="t" r="r" b="b"/>
              <a:pathLst>
                <a:path w="9673" h="9642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51" name="Google Shape;9751;p77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9752" name="Google Shape;9752;p77"/>
            <p:cNvSpPr/>
            <p:nvPr/>
          </p:nvSpPr>
          <p:spPr>
            <a:xfrm>
              <a:off x="-2053075" y="3648650"/>
              <a:ext cx="34675" cy="233950"/>
            </a:xfrm>
            <a:custGeom>
              <a:avLst/>
              <a:gdLst/>
              <a:ahLst/>
              <a:cxnLst/>
              <a:rect l="l" t="t" r="r" b="b"/>
              <a:pathLst>
                <a:path w="1387" h="9358" extrusionOk="0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77"/>
            <p:cNvSpPr/>
            <p:nvPr/>
          </p:nvSpPr>
          <p:spPr>
            <a:xfrm>
              <a:off x="-2259450" y="37518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77"/>
            <p:cNvSpPr/>
            <p:nvPr/>
          </p:nvSpPr>
          <p:spPr>
            <a:xfrm>
              <a:off x="-2259450" y="3649450"/>
              <a:ext cx="137075" cy="51200"/>
            </a:xfrm>
            <a:custGeom>
              <a:avLst/>
              <a:gdLst/>
              <a:ahLst/>
              <a:cxnLst/>
              <a:rect l="l" t="t" r="r" b="b"/>
              <a:pathLst>
                <a:path w="5483" h="2048" extrusionOk="0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77"/>
            <p:cNvSpPr/>
            <p:nvPr/>
          </p:nvSpPr>
          <p:spPr>
            <a:xfrm>
              <a:off x="-2310650" y="3525775"/>
              <a:ext cx="252075" cy="363125"/>
            </a:xfrm>
            <a:custGeom>
              <a:avLst/>
              <a:gdLst/>
              <a:ahLst/>
              <a:cxnLst/>
              <a:rect l="l" t="t" r="r" b="b"/>
              <a:pathLst>
                <a:path w="10083" h="14525" extrusionOk="0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56" name="Google Shape;9756;p77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9757" name="Google Shape;9757;p77"/>
            <p:cNvSpPr/>
            <p:nvPr/>
          </p:nvSpPr>
          <p:spPr>
            <a:xfrm>
              <a:off x="-2310650" y="3958175"/>
              <a:ext cx="185925" cy="118950"/>
            </a:xfrm>
            <a:custGeom>
              <a:avLst/>
              <a:gdLst/>
              <a:ahLst/>
              <a:cxnLst/>
              <a:rect l="l" t="t" r="r" b="b"/>
              <a:pathLst>
                <a:path w="7437" h="4758" extrusionOk="0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77"/>
            <p:cNvSpPr/>
            <p:nvPr/>
          </p:nvSpPr>
          <p:spPr>
            <a:xfrm>
              <a:off x="-2309075" y="3992050"/>
              <a:ext cx="292250" cy="257575"/>
            </a:xfrm>
            <a:custGeom>
              <a:avLst/>
              <a:gdLst/>
              <a:ahLst/>
              <a:cxnLst/>
              <a:rect l="l" t="t" r="r" b="b"/>
              <a:pathLst>
                <a:path w="11690" h="10303" extrusionOk="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59" name="Google Shape;9759;p77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9760" name="Google Shape;9760;p77"/>
            <p:cNvSpPr/>
            <p:nvPr/>
          </p:nvSpPr>
          <p:spPr>
            <a:xfrm>
              <a:off x="-1078000" y="40306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77"/>
            <p:cNvSpPr/>
            <p:nvPr/>
          </p:nvSpPr>
          <p:spPr>
            <a:xfrm>
              <a:off x="-1129200" y="4099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77"/>
            <p:cNvSpPr/>
            <p:nvPr/>
          </p:nvSpPr>
          <p:spPr>
            <a:xfrm>
              <a:off x="-1009475" y="40818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77"/>
            <p:cNvSpPr/>
            <p:nvPr/>
          </p:nvSpPr>
          <p:spPr>
            <a:xfrm>
              <a:off x="-1182750" y="4168475"/>
              <a:ext cx="292225" cy="34675"/>
            </a:xfrm>
            <a:custGeom>
              <a:avLst/>
              <a:gdLst/>
              <a:ahLst/>
              <a:cxnLst/>
              <a:rect l="l" t="t" r="r" b="b"/>
              <a:pathLst>
                <a:path w="11689" h="1387" extrusionOk="0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77"/>
            <p:cNvSpPr/>
            <p:nvPr/>
          </p:nvSpPr>
          <p:spPr>
            <a:xfrm>
              <a:off x="-1117400" y="4220475"/>
              <a:ext cx="161500" cy="33875"/>
            </a:xfrm>
            <a:custGeom>
              <a:avLst/>
              <a:gdLst/>
              <a:ahLst/>
              <a:cxnLst/>
              <a:rect l="l" t="t" r="r" b="b"/>
              <a:pathLst>
                <a:path w="6460" h="1355" extrusionOk="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77"/>
            <p:cNvSpPr/>
            <p:nvPr/>
          </p:nvSpPr>
          <p:spPr>
            <a:xfrm>
              <a:off x="-958300" y="4014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77"/>
            <p:cNvSpPr/>
            <p:nvPr/>
          </p:nvSpPr>
          <p:spPr>
            <a:xfrm>
              <a:off x="-1180400" y="3962900"/>
              <a:ext cx="292225" cy="188275"/>
            </a:xfrm>
            <a:custGeom>
              <a:avLst/>
              <a:gdLst/>
              <a:ahLst/>
              <a:cxnLst/>
              <a:rect l="l" t="t" r="r" b="b"/>
              <a:pathLst>
                <a:path w="11689" h="7531" extrusionOk="0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67" name="Google Shape;9767;p77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9768" name="Google Shape;9768;p77"/>
            <p:cNvSpPr/>
            <p:nvPr/>
          </p:nvSpPr>
          <p:spPr>
            <a:xfrm>
              <a:off x="-5594250" y="3273750"/>
              <a:ext cx="85875" cy="84300"/>
            </a:xfrm>
            <a:custGeom>
              <a:avLst/>
              <a:gdLst/>
              <a:ahLst/>
              <a:cxnLst/>
              <a:rect l="l" t="t" r="r" b="b"/>
              <a:pathLst>
                <a:path w="3435" h="3372" extrusionOk="0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77"/>
            <p:cNvSpPr/>
            <p:nvPr/>
          </p:nvSpPr>
          <p:spPr>
            <a:xfrm>
              <a:off x="-5457200" y="3324950"/>
              <a:ext cx="67775" cy="67750"/>
            </a:xfrm>
            <a:custGeom>
              <a:avLst/>
              <a:gdLst/>
              <a:ahLst/>
              <a:cxnLst/>
              <a:rect l="l" t="t" r="r" b="b"/>
              <a:pathLst>
                <a:path w="2711" h="2710" extrusionOk="0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77"/>
            <p:cNvSpPr/>
            <p:nvPr/>
          </p:nvSpPr>
          <p:spPr>
            <a:xfrm>
              <a:off x="-5415450" y="3325725"/>
              <a:ext cx="25225" cy="24450"/>
            </a:xfrm>
            <a:custGeom>
              <a:avLst/>
              <a:gdLst/>
              <a:ahLst/>
              <a:cxnLst/>
              <a:rect l="l" t="t" r="r" b="b"/>
              <a:pathLst>
                <a:path w="1009" h="978" extrusionOk="0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77"/>
            <p:cNvSpPr/>
            <p:nvPr/>
          </p:nvSpPr>
          <p:spPr>
            <a:xfrm>
              <a:off x="-5611575" y="3359600"/>
              <a:ext cx="118950" cy="204800"/>
            </a:xfrm>
            <a:custGeom>
              <a:avLst/>
              <a:gdLst/>
              <a:ahLst/>
              <a:cxnLst/>
              <a:rect l="l" t="t" r="r" b="b"/>
              <a:pathLst>
                <a:path w="4758" h="8192" extrusionOk="0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77"/>
            <p:cNvSpPr/>
            <p:nvPr/>
          </p:nvSpPr>
          <p:spPr>
            <a:xfrm>
              <a:off x="-5510750" y="3272950"/>
              <a:ext cx="193775" cy="187475"/>
            </a:xfrm>
            <a:custGeom>
              <a:avLst/>
              <a:gdLst/>
              <a:ahLst/>
              <a:cxnLst/>
              <a:rect l="l" t="t" r="r" b="b"/>
              <a:pathLst>
                <a:path w="7751" h="7499" extrusionOk="0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73" name="Google Shape;9773;p77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9774" name="Google Shape;9774;p77"/>
            <p:cNvSpPr/>
            <p:nvPr/>
          </p:nvSpPr>
          <p:spPr>
            <a:xfrm>
              <a:off x="-5440825" y="3708275"/>
              <a:ext cx="49550" cy="41450"/>
            </a:xfrm>
            <a:custGeom>
              <a:avLst/>
              <a:gdLst/>
              <a:ahLst/>
              <a:cxnLst/>
              <a:rect l="l" t="t" r="r" b="b"/>
              <a:pathLst>
                <a:path w="1982" h="1658" extrusionOk="0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77"/>
            <p:cNvSpPr/>
            <p:nvPr/>
          </p:nvSpPr>
          <p:spPr>
            <a:xfrm>
              <a:off x="-5613150" y="3632900"/>
              <a:ext cx="294600" cy="290650"/>
            </a:xfrm>
            <a:custGeom>
              <a:avLst/>
              <a:gdLst/>
              <a:ahLst/>
              <a:cxnLst/>
              <a:rect l="l" t="t" r="r" b="b"/>
              <a:pathLst>
                <a:path w="11784" h="11626" extrusionOk="0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76" name="Google Shape;9776;p77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9777" name="Google Shape;9777;p77"/>
            <p:cNvSpPr/>
            <p:nvPr/>
          </p:nvSpPr>
          <p:spPr>
            <a:xfrm>
              <a:off x="-5480050" y="4046400"/>
              <a:ext cx="27600" cy="14200"/>
            </a:xfrm>
            <a:custGeom>
              <a:avLst/>
              <a:gdLst/>
              <a:ahLst/>
              <a:cxnLst/>
              <a:rect l="l" t="t" r="r" b="b"/>
              <a:pathLst>
                <a:path w="1104" h="568" extrusionOk="0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77"/>
            <p:cNvSpPr/>
            <p:nvPr/>
          </p:nvSpPr>
          <p:spPr>
            <a:xfrm>
              <a:off x="-553122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77"/>
            <p:cNvSpPr/>
            <p:nvPr/>
          </p:nvSpPr>
          <p:spPr>
            <a:xfrm>
              <a:off x="-5443025" y="407712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77"/>
            <p:cNvSpPr/>
            <p:nvPr/>
          </p:nvSpPr>
          <p:spPr>
            <a:xfrm>
              <a:off x="-5487925" y="4077125"/>
              <a:ext cx="43350" cy="54375"/>
            </a:xfrm>
            <a:custGeom>
              <a:avLst/>
              <a:gdLst/>
              <a:ahLst/>
              <a:cxnLst/>
              <a:rect l="l" t="t" r="r" b="b"/>
              <a:pathLst>
                <a:path w="1734" h="2175" extrusionOk="0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77"/>
            <p:cNvSpPr/>
            <p:nvPr/>
          </p:nvSpPr>
          <p:spPr>
            <a:xfrm>
              <a:off x="-544537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77"/>
            <p:cNvSpPr/>
            <p:nvPr/>
          </p:nvSpPr>
          <p:spPr>
            <a:xfrm>
              <a:off x="-5531225" y="4077125"/>
              <a:ext cx="41750" cy="40975"/>
            </a:xfrm>
            <a:custGeom>
              <a:avLst/>
              <a:gdLst/>
              <a:ahLst/>
              <a:cxnLst/>
              <a:rect l="l" t="t" r="r" b="b"/>
              <a:pathLst>
                <a:path w="1670" h="1639" extrusionOk="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77"/>
            <p:cNvSpPr/>
            <p:nvPr/>
          </p:nvSpPr>
          <p:spPr>
            <a:xfrm>
              <a:off x="-5613150" y="4198400"/>
              <a:ext cx="292225" cy="33900"/>
            </a:xfrm>
            <a:custGeom>
              <a:avLst/>
              <a:gdLst/>
              <a:ahLst/>
              <a:cxnLst/>
              <a:rect l="l" t="t" r="r" b="b"/>
              <a:pathLst>
                <a:path w="11689" h="1356" extrusionOk="0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77"/>
            <p:cNvSpPr/>
            <p:nvPr/>
          </p:nvSpPr>
          <p:spPr>
            <a:xfrm>
              <a:off x="-5610775" y="3991275"/>
              <a:ext cx="292225" cy="189050"/>
            </a:xfrm>
            <a:custGeom>
              <a:avLst/>
              <a:gdLst/>
              <a:ahLst/>
              <a:cxnLst/>
              <a:rect l="l" t="t" r="r" b="b"/>
              <a:pathLst>
                <a:path w="11689" h="7562" extrusionOk="0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77"/>
            <p:cNvSpPr/>
            <p:nvPr/>
          </p:nvSpPr>
          <p:spPr>
            <a:xfrm>
              <a:off x="-5546975" y="4250400"/>
              <a:ext cx="160700" cy="33100"/>
            </a:xfrm>
            <a:custGeom>
              <a:avLst/>
              <a:gdLst/>
              <a:ahLst/>
              <a:cxnLst/>
              <a:rect l="l" t="t" r="r" b="b"/>
              <a:pathLst>
                <a:path w="6428" h="1324" extrusionOk="0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86" name="Google Shape;9786;p77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9787" name="Google Shape;9787;p77"/>
            <p:cNvSpPr/>
            <p:nvPr/>
          </p:nvSpPr>
          <p:spPr>
            <a:xfrm>
              <a:off x="-3603925" y="3355650"/>
              <a:ext cx="69350" cy="33900"/>
            </a:xfrm>
            <a:custGeom>
              <a:avLst/>
              <a:gdLst/>
              <a:ahLst/>
              <a:cxnLst/>
              <a:rect l="l" t="t" r="r" b="b"/>
              <a:pathLst>
                <a:path w="2774" h="1356" extrusionOk="0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77"/>
            <p:cNvSpPr/>
            <p:nvPr/>
          </p:nvSpPr>
          <p:spPr>
            <a:xfrm>
              <a:off x="-3586600" y="3305250"/>
              <a:ext cx="33125" cy="33100"/>
            </a:xfrm>
            <a:custGeom>
              <a:avLst/>
              <a:gdLst/>
              <a:ahLst/>
              <a:cxnLst/>
              <a:rect l="l" t="t" r="r" b="b"/>
              <a:pathLst>
                <a:path w="1325" h="1324" extrusionOk="0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77"/>
            <p:cNvSpPr/>
            <p:nvPr/>
          </p:nvSpPr>
          <p:spPr>
            <a:xfrm>
              <a:off x="-3768700" y="3253275"/>
              <a:ext cx="301850" cy="291150"/>
            </a:xfrm>
            <a:custGeom>
              <a:avLst/>
              <a:gdLst/>
              <a:ahLst/>
              <a:cxnLst/>
              <a:rect l="l" t="t" r="r" b="b"/>
              <a:pathLst>
                <a:path w="12074" h="11646" extrusionOk="0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90" name="Google Shape;9790;p77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9791" name="Google Shape;9791;p77"/>
            <p:cNvSpPr/>
            <p:nvPr/>
          </p:nvSpPr>
          <p:spPr>
            <a:xfrm>
              <a:off x="-3665972" y="368095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77"/>
            <p:cNvSpPr/>
            <p:nvPr/>
          </p:nvSpPr>
          <p:spPr>
            <a:xfrm>
              <a:off x="-3808700" y="3664400"/>
              <a:ext cx="296175" cy="239475"/>
            </a:xfrm>
            <a:custGeom>
              <a:avLst/>
              <a:gdLst/>
              <a:ahLst/>
              <a:cxnLst/>
              <a:rect l="l" t="t" r="r" b="b"/>
              <a:pathLst>
                <a:path w="11847" h="9579" extrusionOk="0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77"/>
            <p:cNvSpPr/>
            <p:nvPr/>
          </p:nvSpPr>
          <p:spPr>
            <a:xfrm>
              <a:off x="-3718359" y="3628950"/>
              <a:ext cx="155975" cy="156775"/>
            </a:xfrm>
            <a:custGeom>
              <a:avLst/>
              <a:gdLst/>
              <a:ahLst/>
              <a:cxnLst/>
              <a:rect l="l" t="t" r="r" b="b"/>
              <a:pathLst>
                <a:path w="6239" h="6271" extrusionOk="0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94" name="Google Shape;9794;p77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9795" name="Google Shape;9795;p77"/>
            <p:cNvSpPr/>
            <p:nvPr/>
          </p:nvSpPr>
          <p:spPr>
            <a:xfrm>
              <a:off x="-3770100" y="3971775"/>
              <a:ext cx="218975" cy="66775"/>
            </a:xfrm>
            <a:custGeom>
              <a:avLst/>
              <a:gdLst/>
              <a:ahLst/>
              <a:cxnLst/>
              <a:rect l="l" t="t" r="r" b="b"/>
              <a:pathLst>
                <a:path w="8759" h="2671" extrusionOk="0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77"/>
            <p:cNvSpPr/>
            <p:nvPr/>
          </p:nvSpPr>
          <p:spPr>
            <a:xfrm>
              <a:off x="-3771675" y="4030650"/>
              <a:ext cx="222125" cy="78000"/>
            </a:xfrm>
            <a:custGeom>
              <a:avLst/>
              <a:gdLst/>
              <a:ahLst/>
              <a:cxnLst/>
              <a:rect l="l" t="t" r="r" b="b"/>
              <a:pathLst>
                <a:path w="8885" h="3120" extrusionOk="0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77"/>
            <p:cNvSpPr/>
            <p:nvPr/>
          </p:nvSpPr>
          <p:spPr>
            <a:xfrm>
              <a:off x="-3669425" y="4074750"/>
              <a:ext cx="189050" cy="189050"/>
            </a:xfrm>
            <a:custGeom>
              <a:avLst/>
              <a:gdLst/>
              <a:ahLst/>
              <a:cxnLst/>
              <a:rect l="l" t="t" r="r" b="b"/>
              <a:pathLst>
                <a:path w="7562" h="7562" extrusionOk="0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77"/>
            <p:cNvSpPr/>
            <p:nvPr/>
          </p:nvSpPr>
          <p:spPr>
            <a:xfrm>
              <a:off x="-3771675" y="4099950"/>
              <a:ext cx="94525" cy="76425"/>
            </a:xfrm>
            <a:custGeom>
              <a:avLst/>
              <a:gdLst/>
              <a:ahLst/>
              <a:cxnLst/>
              <a:rect l="l" t="t" r="r" b="b"/>
              <a:pathLst>
                <a:path w="3781" h="3057" extrusionOk="0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77"/>
            <p:cNvSpPr/>
            <p:nvPr/>
          </p:nvSpPr>
          <p:spPr>
            <a:xfrm>
              <a:off x="-3771675" y="4167700"/>
              <a:ext cx="135500" cy="95325"/>
            </a:xfrm>
            <a:custGeom>
              <a:avLst/>
              <a:gdLst/>
              <a:ahLst/>
              <a:cxnLst/>
              <a:rect l="l" t="t" r="r" b="b"/>
              <a:pathLst>
                <a:path w="5420" h="3813" extrusionOk="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00" name="Google Shape;9800;p77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9801" name="Google Shape;9801;p77"/>
            <p:cNvSpPr/>
            <p:nvPr/>
          </p:nvSpPr>
          <p:spPr>
            <a:xfrm>
              <a:off x="-1951475" y="3325050"/>
              <a:ext cx="51225" cy="119250"/>
            </a:xfrm>
            <a:custGeom>
              <a:avLst/>
              <a:gdLst/>
              <a:ahLst/>
              <a:cxnLst/>
              <a:rect l="l" t="t" r="r" b="b"/>
              <a:pathLst>
                <a:path w="2049" h="4770" extrusionOk="0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77"/>
            <p:cNvSpPr/>
            <p:nvPr/>
          </p:nvSpPr>
          <p:spPr>
            <a:xfrm>
              <a:off x="-1711250" y="3273100"/>
              <a:ext cx="51650" cy="221725"/>
            </a:xfrm>
            <a:custGeom>
              <a:avLst/>
              <a:gdLst/>
              <a:ahLst/>
              <a:cxnLst/>
              <a:rect l="l" t="t" r="r" b="b"/>
              <a:pathLst>
                <a:path w="2066" h="8869" extrusionOk="0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77"/>
            <p:cNvSpPr/>
            <p:nvPr/>
          </p:nvSpPr>
          <p:spPr>
            <a:xfrm>
              <a:off x="-1886900" y="3296575"/>
              <a:ext cx="156775" cy="199300"/>
            </a:xfrm>
            <a:custGeom>
              <a:avLst/>
              <a:gdLst/>
              <a:ahLst/>
              <a:cxnLst/>
              <a:rect l="l" t="t" r="r" b="b"/>
              <a:pathLst>
                <a:path w="6271" h="7972" extrusionOk="0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04" name="Google Shape;9804;p77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9805" name="Google Shape;9805;p77"/>
            <p:cNvSpPr/>
            <p:nvPr/>
          </p:nvSpPr>
          <p:spPr>
            <a:xfrm>
              <a:off x="-1951475" y="3597450"/>
              <a:ext cx="170925" cy="34675"/>
            </a:xfrm>
            <a:custGeom>
              <a:avLst/>
              <a:gdLst/>
              <a:ahLst/>
              <a:cxnLst/>
              <a:rect l="l" t="t" r="r" b="b"/>
              <a:pathLst>
                <a:path w="6837" h="1387" extrusionOk="0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77"/>
            <p:cNvSpPr/>
            <p:nvPr/>
          </p:nvSpPr>
          <p:spPr>
            <a:xfrm>
              <a:off x="-1949900" y="3648650"/>
              <a:ext cx="171725" cy="173300"/>
            </a:xfrm>
            <a:custGeom>
              <a:avLst/>
              <a:gdLst/>
              <a:ahLst/>
              <a:cxnLst/>
              <a:rect l="l" t="t" r="r" b="b"/>
              <a:pathLst>
                <a:path w="6869" h="6932" extrusionOk="0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77"/>
            <p:cNvSpPr/>
            <p:nvPr/>
          </p:nvSpPr>
          <p:spPr>
            <a:xfrm>
              <a:off x="-1951475" y="3838475"/>
              <a:ext cx="170925" cy="50425"/>
            </a:xfrm>
            <a:custGeom>
              <a:avLst/>
              <a:gdLst/>
              <a:ahLst/>
              <a:cxnLst/>
              <a:rect l="l" t="t" r="r" b="b"/>
              <a:pathLst>
                <a:path w="6837" h="2017" extrusionOk="0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77"/>
            <p:cNvSpPr/>
            <p:nvPr/>
          </p:nvSpPr>
          <p:spPr>
            <a:xfrm>
              <a:off x="-1912900" y="3675825"/>
              <a:ext cx="256800" cy="202825"/>
            </a:xfrm>
            <a:custGeom>
              <a:avLst/>
              <a:gdLst/>
              <a:ahLst/>
              <a:cxnLst/>
              <a:rect l="l" t="t" r="r" b="b"/>
              <a:pathLst>
                <a:path w="10272" h="8113" extrusionOk="0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09" name="Google Shape;9809;p77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9810" name="Google Shape;9810;p77"/>
            <p:cNvSpPr/>
            <p:nvPr/>
          </p:nvSpPr>
          <p:spPr>
            <a:xfrm>
              <a:off x="-1960150" y="3956600"/>
              <a:ext cx="308775" cy="51275"/>
            </a:xfrm>
            <a:custGeom>
              <a:avLst/>
              <a:gdLst/>
              <a:ahLst/>
              <a:cxnLst/>
              <a:rect l="l" t="t" r="r" b="b"/>
              <a:pathLst>
                <a:path w="12351" h="2051" extrusionOk="0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77"/>
            <p:cNvSpPr/>
            <p:nvPr/>
          </p:nvSpPr>
          <p:spPr>
            <a:xfrm>
              <a:off x="-1934950" y="4025925"/>
              <a:ext cx="256000" cy="222125"/>
            </a:xfrm>
            <a:custGeom>
              <a:avLst/>
              <a:gdLst/>
              <a:ahLst/>
              <a:cxnLst/>
              <a:rect l="l" t="t" r="r" b="b"/>
              <a:pathLst>
                <a:path w="10240" h="8885" extrusionOk="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12" name="Google Shape;9812;p77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9813" name="Google Shape;9813;p77"/>
            <p:cNvSpPr/>
            <p:nvPr/>
          </p:nvSpPr>
          <p:spPr>
            <a:xfrm>
              <a:off x="-804700" y="3467500"/>
              <a:ext cx="85875" cy="51225"/>
            </a:xfrm>
            <a:custGeom>
              <a:avLst/>
              <a:gdLst/>
              <a:ahLst/>
              <a:cxnLst/>
              <a:rect l="l" t="t" r="r" b="b"/>
              <a:pathLst>
                <a:path w="3435" h="2049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77"/>
            <p:cNvSpPr/>
            <p:nvPr/>
          </p:nvSpPr>
          <p:spPr>
            <a:xfrm>
              <a:off x="-710975" y="3466700"/>
              <a:ext cx="196925" cy="51225"/>
            </a:xfrm>
            <a:custGeom>
              <a:avLst/>
              <a:gdLst/>
              <a:ahLst/>
              <a:cxnLst/>
              <a:rect l="l" t="t" r="r" b="b"/>
              <a:pathLst>
                <a:path w="7877" h="2049" extrusionOk="0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77"/>
            <p:cNvSpPr/>
            <p:nvPr/>
          </p:nvSpPr>
          <p:spPr>
            <a:xfrm>
              <a:off x="-667650" y="33123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77"/>
            <p:cNvSpPr/>
            <p:nvPr/>
          </p:nvSpPr>
          <p:spPr>
            <a:xfrm>
              <a:off x="-683400" y="3347775"/>
              <a:ext cx="48050" cy="16575"/>
            </a:xfrm>
            <a:custGeom>
              <a:avLst/>
              <a:gdLst/>
              <a:ahLst/>
              <a:cxnLst/>
              <a:rect l="l" t="t" r="r" b="b"/>
              <a:pathLst>
                <a:path w="1922" h="663" extrusionOk="0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77"/>
            <p:cNvSpPr/>
            <p:nvPr/>
          </p:nvSpPr>
          <p:spPr>
            <a:xfrm>
              <a:off x="-735400" y="3261925"/>
              <a:ext cx="153625" cy="187875"/>
            </a:xfrm>
            <a:custGeom>
              <a:avLst/>
              <a:gdLst/>
              <a:ahLst/>
              <a:cxnLst/>
              <a:rect l="l" t="t" r="r" b="b"/>
              <a:pathLst>
                <a:path w="6145" h="7515" extrusionOk="0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77"/>
            <p:cNvSpPr/>
            <p:nvPr/>
          </p:nvSpPr>
          <p:spPr>
            <a:xfrm>
              <a:off x="-804700" y="3226500"/>
              <a:ext cx="118175" cy="170925"/>
            </a:xfrm>
            <a:custGeom>
              <a:avLst/>
              <a:gdLst/>
              <a:ahLst/>
              <a:cxnLst/>
              <a:rect l="l" t="t" r="r" b="b"/>
              <a:pathLst>
                <a:path w="4727" h="6837" extrusionOk="0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77"/>
            <p:cNvSpPr/>
            <p:nvPr/>
          </p:nvSpPr>
          <p:spPr>
            <a:xfrm>
              <a:off x="-630625" y="3226500"/>
              <a:ext cx="118150" cy="170950"/>
            </a:xfrm>
            <a:custGeom>
              <a:avLst/>
              <a:gdLst/>
              <a:ahLst/>
              <a:cxnLst/>
              <a:rect l="l" t="t" r="r" b="b"/>
              <a:pathLst>
                <a:path w="4726" h="6838" extrusionOk="0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20" name="Google Shape;9820;p77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9821" name="Google Shape;9821;p77"/>
            <p:cNvSpPr/>
            <p:nvPr/>
          </p:nvSpPr>
          <p:spPr>
            <a:xfrm>
              <a:off x="-5156325" y="3462775"/>
              <a:ext cx="33900" cy="33100"/>
            </a:xfrm>
            <a:custGeom>
              <a:avLst/>
              <a:gdLst/>
              <a:ahLst/>
              <a:cxnLst/>
              <a:rect l="l" t="t" r="r" b="b"/>
              <a:pathLst>
                <a:path w="1356" h="1324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77"/>
            <p:cNvSpPr/>
            <p:nvPr/>
          </p:nvSpPr>
          <p:spPr>
            <a:xfrm>
              <a:off x="-5251625" y="3272950"/>
              <a:ext cx="292225" cy="292250"/>
            </a:xfrm>
            <a:custGeom>
              <a:avLst/>
              <a:gdLst/>
              <a:ahLst/>
              <a:cxnLst/>
              <a:rect l="l" t="t" r="r" b="b"/>
              <a:pathLst>
                <a:path w="11689" h="11690" extrusionOk="0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77"/>
            <p:cNvSpPr/>
            <p:nvPr/>
          </p:nvSpPr>
          <p:spPr>
            <a:xfrm>
              <a:off x="-5011400" y="3350150"/>
              <a:ext cx="33900" cy="33875"/>
            </a:xfrm>
            <a:custGeom>
              <a:avLst/>
              <a:gdLst/>
              <a:ahLst/>
              <a:cxnLst/>
              <a:rect l="l" t="t" r="r" b="b"/>
              <a:pathLst>
                <a:path w="1356" h="1355" extrusionOk="0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24" name="Google Shape;9824;p77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9825" name="Google Shape;9825;p77"/>
            <p:cNvSpPr/>
            <p:nvPr/>
          </p:nvSpPr>
          <p:spPr>
            <a:xfrm>
              <a:off x="-5246900" y="3766400"/>
              <a:ext cx="58300" cy="55150"/>
            </a:xfrm>
            <a:custGeom>
              <a:avLst/>
              <a:gdLst/>
              <a:ahLst/>
              <a:cxnLst/>
              <a:rect l="l" t="t" r="r" b="b"/>
              <a:pathLst>
                <a:path w="2332" h="2206" extrusionOk="0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77"/>
            <p:cNvSpPr/>
            <p:nvPr/>
          </p:nvSpPr>
          <p:spPr>
            <a:xfrm>
              <a:off x="-5216175" y="3795550"/>
              <a:ext cx="58300" cy="55950"/>
            </a:xfrm>
            <a:custGeom>
              <a:avLst/>
              <a:gdLst/>
              <a:ahLst/>
              <a:cxnLst/>
              <a:rect l="l" t="t" r="r" b="b"/>
              <a:pathLst>
                <a:path w="2332" h="2238" extrusionOk="0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77"/>
            <p:cNvSpPr/>
            <p:nvPr/>
          </p:nvSpPr>
          <p:spPr>
            <a:xfrm>
              <a:off x="-5185475" y="3826250"/>
              <a:ext cx="57525" cy="55750"/>
            </a:xfrm>
            <a:custGeom>
              <a:avLst/>
              <a:gdLst/>
              <a:ahLst/>
              <a:cxnLst/>
              <a:rect l="l" t="t" r="r" b="b"/>
              <a:pathLst>
                <a:path w="2301" h="2230" extrusionOk="0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77"/>
            <p:cNvSpPr/>
            <p:nvPr/>
          </p:nvSpPr>
          <p:spPr>
            <a:xfrm>
              <a:off x="-5156325" y="3856375"/>
              <a:ext cx="58300" cy="55750"/>
            </a:xfrm>
            <a:custGeom>
              <a:avLst/>
              <a:gdLst/>
              <a:ahLst/>
              <a:cxnLst/>
              <a:rect l="l" t="t" r="r" b="b"/>
              <a:pathLst>
                <a:path w="2332" h="2230" extrusionOk="0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77"/>
            <p:cNvSpPr/>
            <p:nvPr/>
          </p:nvSpPr>
          <p:spPr>
            <a:xfrm>
              <a:off x="-5105925" y="3886525"/>
              <a:ext cx="37050" cy="37425"/>
            </a:xfrm>
            <a:custGeom>
              <a:avLst/>
              <a:gdLst/>
              <a:ahLst/>
              <a:cxnLst/>
              <a:rect l="l" t="t" r="r" b="b"/>
              <a:pathLst>
                <a:path w="1482" h="1497" extrusionOk="0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77"/>
            <p:cNvSpPr/>
            <p:nvPr/>
          </p:nvSpPr>
          <p:spPr>
            <a:xfrm>
              <a:off x="-5254775" y="3648050"/>
              <a:ext cx="278050" cy="248325"/>
            </a:xfrm>
            <a:custGeom>
              <a:avLst/>
              <a:gdLst/>
              <a:ahLst/>
              <a:cxnLst/>
              <a:rect l="l" t="t" r="r" b="b"/>
              <a:pathLst>
                <a:path w="11122" h="9933" extrusionOk="0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77"/>
            <p:cNvSpPr/>
            <p:nvPr/>
          </p:nvSpPr>
          <p:spPr>
            <a:xfrm>
              <a:off x="-5163425" y="3631325"/>
              <a:ext cx="205600" cy="150450"/>
            </a:xfrm>
            <a:custGeom>
              <a:avLst/>
              <a:gdLst/>
              <a:ahLst/>
              <a:cxnLst/>
              <a:rect l="l" t="t" r="r" b="b"/>
              <a:pathLst>
                <a:path w="8224" h="6018" extrusionOk="0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32" name="Google Shape;9832;p77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9833" name="Google Shape;9833;p77"/>
            <p:cNvSpPr/>
            <p:nvPr/>
          </p:nvSpPr>
          <p:spPr>
            <a:xfrm>
              <a:off x="-5179950" y="4198400"/>
              <a:ext cx="145725" cy="85100"/>
            </a:xfrm>
            <a:custGeom>
              <a:avLst/>
              <a:gdLst/>
              <a:ahLst/>
              <a:cxnLst/>
              <a:rect l="l" t="t" r="r" b="b"/>
              <a:pathLst>
                <a:path w="5829" h="3404" extrusionOk="0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77"/>
            <p:cNvSpPr/>
            <p:nvPr/>
          </p:nvSpPr>
          <p:spPr>
            <a:xfrm>
              <a:off x="-5203575" y="4129100"/>
              <a:ext cx="196925" cy="51225"/>
            </a:xfrm>
            <a:custGeom>
              <a:avLst/>
              <a:gdLst/>
              <a:ahLst/>
              <a:cxnLst/>
              <a:rect l="l" t="t" r="r" b="b"/>
              <a:pathLst>
                <a:path w="7877" h="2049" extrusionOk="0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77"/>
            <p:cNvSpPr/>
            <p:nvPr/>
          </p:nvSpPr>
          <p:spPr>
            <a:xfrm>
              <a:off x="-5251625" y="3991275"/>
              <a:ext cx="291450" cy="172500"/>
            </a:xfrm>
            <a:custGeom>
              <a:avLst/>
              <a:gdLst/>
              <a:ahLst/>
              <a:cxnLst/>
              <a:rect l="l" t="t" r="r" b="b"/>
              <a:pathLst>
                <a:path w="11658" h="6900" extrusionOk="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77"/>
            <p:cNvSpPr/>
            <p:nvPr/>
          </p:nvSpPr>
          <p:spPr>
            <a:xfrm>
              <a:off x="-5139775" y="4096025"/>
              <a:ext cx="65400" cy="17350"/>
            </a:xfrm>
            <a:custGeom>
              <a:avLst/>
              <a:gdLst/>
              <a:ahLst/>
              <a:cxnLst/>
              <a:rect l="l" t="t" r="r" b="b"/>
              <a:pathLst>
                <a:path w="2616" h="694" extrusionOk="0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77"/>
            <p:cNvSpPr/>
            <p:nvPr/>
          </p:nvSpPr>
          <p:spPr>
            <a:xfrm>
              <a:off x="-5122450" y="4044825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38" name="Google Shape;9838;p77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9839" name="Google Shape;9839;p77"/>
            <p:cNvSpPr/>
            <p:nvPr/>
          </p:nvSpPr>
          <p:spPr>
            <a:xfrm>
              <a:off x="-3365275" y="3253275"/>
              <a:ext cx="222150" cy="291425"/>
            </a:xfrm>
            <a:custGeom>
              <a:avLst/>
              <a:gdLst/>
              <a:ahLst/>
              <a:cxnLst/>
              <a:rect l="l" t="t" r="r" b="b"/>
              <a:pathLst>
                <a:path w="8886" h="11657" extrusionOk="0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77"/>
            <p:cNvSpPr/>
            <p:nvPr/>
          </p:nvSpPr>
          <p:spPr>
            <a:xfrm>
              <a:off x="-3314075" y="34761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41" name="Google Shape;9841;p77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9842" name="Google Shape;9842;p77"/>
            <p:cNvSpPr/>
            <p:nvPr/>
          </p:nvSpPr>
          <p:spPr>
            <a:xfrm>
              <a:off x="-3383375" y="3611625"/>
              <a:ext cx="258350" cy="85175"/>
            </a:xfrm>
            <a:custGeom>
              <a:avLst/>
              <a:gdLst/>
              <a:ahLst/>
              <a:cxnLst/>
              <a:rect l="l" t="t" r="r" b="b"/>
              <a:pathLst>
                <a:path w="10334" h="3407" extrusionOk="0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77"/>
            <p:cNvSpPr/>
            <p:nvPr/>
          </p:nvSpPr>
          <p:spPr>
            <a:xfrm>
              <a:off x="-3362900" y="3716375"/>
              <a:ext cx="218200" cy="188275"/>
            </a:xfrm>
            <a:custGeom>
              <a:avLst/>
              <a:gdLst/>
              <a:ahLst/>
              <a:cxnLst/>
              <a:rect l="l" t="t" r="r" b="b"/>
              <a:pathLst>
                <a:path w="8728" h="7531" extrusionOk="0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44" name="Google Shape;9844;p77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9845" name="Google Shape;9845;p77"/>
            <p:cNvSpPr/>
            <p:nvPr/>
          </p:nvSpPr>
          <p:spPr>
            <a:xfrm>
              <a:off x="-3246325" y="4032225"/>
              <a:ext cx="29950" cy="42550"/>
            </a:xfrm>
            <a:custGeom>
              <a:avLst/>
              <a:gdLst/>
              <a:ahLst/>
              <a:cxnLst/>
              <a:rect l="l" t="t" r="r" b="b"/>
              <a:pathLst>
                <a:path w="1198" h="1702" extrusionOk="0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77"/>
            <p:cNvSpPr/>
            <p:nvPr/>
          </p:nvSpPr>
          <p:spPr>
            <a:xfrm>
              <a:off x="-3291225" y="4034575"/>
              <a:ext cx="40975" cy="40200"/>
            </a:xfrm>
            <a:custGeom>
              <a:avLst/>
              <a:gdLst/>
              <a:ahLst/>
              <a:cxnLst/>
              <a:rect l="l" t="t" r="r" b="b"/>
              <a:pathLst>
                <a:path w="1639" h="1608" extrusionOk="0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77"/>
            <p:cNvSpPr/>
            <p:nvPr/>
          </p:nvSpPr>
          <p:spPr>
            <a:xfrm>
              <a:off x="-3347950" y="3971575"/>
              <a:ext cx="188275" cy="291450"/>
            </a:xfrm>
            <a:custGeom>
              <a:avLst/>
              <a:gdLst/>
              <a:ahLst/>
              <a:cxnLst/>
              <a:rect l="l" t="t" r="r" b="b"/>
              <a:pathLst>
                <a:path w="7531" h="11658" extrusionOk="0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48" name="Google Shape;9848;p77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9849" name="Google Shape;9849;p77"/>
            <p:cNvSpPr/>
            <p:nvPr/>
          </p:nvSpPr>
          <p:spPr>
            <a:xfrm>
              <a:off x="-1489150" y="3306825"/>
              <a:ext cx="85875" cy="33100"/>
            </a:xfrm>
            <a:custGeom>
              <a:avLst/>
              <a:gdLst/>
              <a:ahLst/>
              <a:cxnLst/>
              <a:rect l="l" t="t" r="r" b="b"/>
              <a:pathLst>
                <a:path w="3435" h="1324" extrusionOk="0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77"/>
            <p:cNvSpPr/>
            <p:nvPr/>
          </p:nvSpPr>
          <p:spPr>
            <a:xfrm>
              <a:off x="-1506475" y="3316275"/>
              <a:ext cx="46500" cy="67750"/>
            </a:xfrm>
            <a:custGeom>
              <a:avLst/>
              <a:gdLst/>
              <a:ahLst/>
              <a:cxnLst/>
              <a:rect l="l" t="t" r="r" b="b"/>
              <a:pathLst>
                <a:path w="1860" h="2710" extrusionOk="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77"/>
            <p:cNvSpPr/>
            <p:nvPr/>
          </p:nvSpPr>
          <p:spPr>
            <a:xfrm>
              <a:off x="-1575775" y="3238300"/>
              <a:ext cx="258350" cy="293025"/>
            </a:xfrm>
            <a:custGeom>
              <a:avLst/>
              <a:gdLst/>
              <a:ahLst/>
              <a:cxnLst/>
              <a:rect l="l" t="t" r="r" b="b"/>
              <a:pathLst>
                <a:path w="10334" h="11721" extrusionOk="0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77"/>
            <p:cNvSpPr/>
            <p:nvPr/>
          </p:nvSpPr>
          <p:spPr>
            <a:xfrm>
              <a:off x="-1489150" y="3360375"/>
              <a:ext cx="85875" cy="32325"/>
            </a:xfrm>
            <a:custGeom>
              <a:avLst/>
              <a:gdLst/>
              <a:ahLst/>
              <a:cxnLst/>
              <a:rect l="l" t="t" r="r" b="b"/>
              <a:pathLst>
                <a:path w="3435" h="1293" extrusionOk="0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77"/>
            <p:cNvSpPr/>
            <p:nvPr/>
          </p:nvSpPr>
          <p:spPr>
            <a:xfrm>
              <a:off x="-1431650" y="3316275"/>
              <a:ext cx="44925" cy="67750"/>
            </a:xfrm>
            <a:custGeom>
              <a:avLst/>
              <a:gdLst/>
              <a:ahLst/>
              <a:cxnLst/>
              <a:rect l="l" t="t" r="r" b="b"/>
              <a:pathLst>
                <a:path w="1797" h="2710" extrusionOk="0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54" name="Google Shape;9854;p77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9855" name="Google Shape;9855;p77"/>
            <p:cNvSpPr/>
            <p:nvPr/>
          </p:nvSpPr>
          <p:spPr>
            <a:xfrm>
              <a:off x="-1509625" y="3597475"/>
              <a:ext cx="211900" cy="207150"/>
            </a:xfrm>
            <a:custGeom>
              <a:avLst/>
              <a:gdLst/>
              <a:ahLst/>
              <a:cxnLst/>
              <a:rect l="l" t="t" r="r" b="b"/>
              <a:pathLst>
                <a:path w="8476" h="8286" extrusionOk="0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77"/>
            <p:cNvSpPr/>
            <p:nvPr/>
          </p:nvSpPr>
          <p:spPr>
            <a:xfrm>
              <a:off x="-1541125" y="3719125"/>
              <a:ext cx="120525" cy="118275"/>
            </a:xfrm>
            <a:custGeom>
              <a:avLst/>
              <a:gdLst/>
              <a:ahLst/>
              <a:cxnLst/>
              <a:rect l="l" t="t" r="r" b="b"/>
              <a:pathLst>
                <a:path w="4821" h="4731" extrusionOk="0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77"/>
            <p:cNvSpPr/>
            <p:nvPr/>
          </p:nvSpPr>
          <p:spPr>
            <a:xfrm>
              <a:off x="-1591550" y="3668825"/>
              <a:ext cx="222925" cy="223225"/>
            </a:xfrm>
            <a:custGeom>
              <a:avLst/>
              <a:gdLst/>
              <a:ahLst/>
              <a:cxnLst/>
              <a:rect l="l" t="t" r="r" b="b"/>
              <a:pathLst>
                <a:path w="8917" h="8929" extrusionOk="0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58" name="Google Shape;9858;p77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9859" name="Google Shape;9859;p77"/>
            <p:cNvSpPr/>
            <p:nvPr/>
          </p:nvSpPr>
          <p:spPr>
            <a:xfrm>
              <a:off x="-1591550" y="3957400"/>
              <a:ext cx="292250" cy="68550"/>
            </a:xfrm>
            <a:custGeom>
              <a:avLst/>
              <a:gdLst/>
              <a:ahLst/>
              <a:cxnLst/>
              <a:rect l="l" t="t" r="r" b="b"/>
              <a:pathLst>
                <a:path w="11690" h="2742" extrusionOk="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77"/>
            <p:cNvSpPr/>
            <p:nvPr/>
          </p:nvSpPr>
          <p:spPr>
            <a:xfrm>
              <a:off x="-1592325" y="4043250"/>
              <a:ext cx="291450" cy="171725"/>
            </a:xfrm>
            <a:custGeom>
              <a:avLst/>
              <a:gdLst/>
              <a:ahLst/>
              <a:cxnLst/>
              <a:rect l="l" t="t" r="r" b="b"/>
              <a:pathLst>
                <a:path w="11658" h="6869" extrusionOk="0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77"/>
            <p:cNvSpPr/>
            <p:nvPr/>
          </p:nvSpPr>
          <p:spPr>
            <a:xfrm>
              <a:off x="-1471825" y="41291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77"/>
            <p:cNvSpPr/>
            <p:nvPr/>
          </p:nvSpPr>
          <p:spPr>
            <a:xfrm>
              <a:off x="-1526175" y="4077900"/>
              <a:ext cx="156775" cy="156775"/>
            </a:xfrm>
            <a:custGeom>
              <a:avLst/>
              <a:gdLst/>
              <a:ahLst/>
              <a:cxnLst/>
              <a:rect l="l" t="t" r="r" b="b"/>
              <a:pathLst>
                <a:path w="6271" h="6271" extrusionOk="0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63" name="Google Shape;9863;p77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9864" name="Google Shape;9864;p77"/>
            <p:cNvSpPr/>
            <p:nvPr/>
          </p:nvSpPr>
          <p:spPr>
            <a:xfrm>
              <a:off x="-692850" y="36990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77"/>
            <p:cNvSpPr/>
            <p:nvPr/>
          </p:nvSpPr>
          <p:spPr>
            <a:xfrm>
              <a:off x="-777925" y="3612425"/>
              <a:ext cx="204800" cy="34675"/>
            </a:xfrm>
            <a:custGeom>
              <a:avLst/>
              <a:gdLst/>
              <a:ahLst/>
              <a:cxnLst/>
              <a:rect l="l" t="t" r="r" b="b"/>
              <a:pathLst>
                <a:path w="8192" h="1387" extrusionOk="0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77"/>
            <p:cNvSpPr/>
            <p:nvPr/>
          </p:nvSpPr>
          <p:spPr>
            <a:xfrm>
              <a:off x="-727525" y="36990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77"/>
            <p:cNvSpPr/>
            <p:nvPr/>
          </p:nvSpPr>
          <p:spPr>
            <a:xfrm>
              <a:off x="-778700" y="3664400"/>
              <a:ext cx="205575" cy="102425"/>
            </a:xfrm>
            <a:custGeom>
              <a:avLst/>
              <a:gdLst/>
              <a:ahLst/>
              <a:cxnLst/>
              <a:rect l="l" t="t" r="r" b="b"/>
              <a:pathLst>
                <a:path w="8223" h="4097" extrusionOk="0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77"/>
            <p:cNvSpPr/>
            <p:nvPr/>
          </p:nvSpPr>
          <p:spPr>
            <a:xfrm>
              <a:off x="-659775" y="3835325"/>
              <a:ext cx="137850" cy="69325"/>
            </a:xfrm>
            <a:custGeom>
              <a:avLst/>
              <a:gdLst/>
              <a:ahLst/>
              <a:cxnLst/>
              <a:rect l="l" t="t" r="r" b="b"/>
              <a:pathLst>
                <a:path w="5514" h="2773" extrusionOk="0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77"/>
            <p:cNvSpPr/>
            <p:nvPr/>
          </p:nvSpPr>
          <p:spPr>
            <a:xfrm>
              <a:off x="-658200" y="3669925"/>
              <a:ext cx="136275" cy="148875"/>
            </a:xfrm>
            <a:custGeom>
              <a:avLst/>
              <a:gdLst/>
              <a:ahLst/>
              <a:cxnLst/>
              <a:rect l="l" t="t" r="r" b="b"/>
              <a:pathLst>
                <a:path w="5451" h="5955" extrusionOk="0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70" name="Google Shape;9870;p77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9871" name="Google Shape;9871;p77"/>
            <p:cNvSpPr/>
            <p:nvPr/>
          </p:nvSpPr>
          <p:spPr>
            <a:xfrm>
              <a:off x="7891642" y="1678585"/>
              <a:ext cx="23354" cy="23333"/>
            </a:xfrm>
            <a:custGeom>
              <a:avLst/>
              <a:gdLst/>
              <a:ahLst/>
              <a:cxnLst/>
              <a:rect l="l" t="t" r="r" b="b"/>
              <a:pathLst>
                <a:path w="1119" h="1118" extrusionOk="0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77"/>
            <p:cNvSpPr/>
            <p:nvPr/>
          </p:nvSpPr>
          <p:spPr>
            <a:xfrm>
              <a:off x="7728464" y="1561258"/>
              <a:ext cx="349719" cy="397866"/>
            </a:xfrm>
            <a:custGeom>
              <a:avLst/>
              <a:gdLst/>
              <a:ahLst/>
              <a:cxnLst/>
              <a:rect l="l" t="t" r="r" b="b"/>
              <a:pathLst>
                <a:path w="16757" h="19064" extrusionOk="0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73" name="Google Shape;9873;p77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9874" name="Google Shape;9874;p77"/>
            <p:cNvSpPr/>
            <p:nvPr/>
          </p:nvSpPr>
          <p:spPr>
            <a:xfrm>
              <a:off x="5713589" y="1812337"/>
              <a:ext cx="38443" cy="39653"/>
            </a:xfrm>
            <a:custGeom>
              <a:avLst/>
              <a:gdLst/>
              <a:ahLst/>
              <a:cxnLst/>
              <a:rect l="l" t="t" r="r" b="b"/>
              <a:pathLst>
                <a:path w="1842" h="1900" extrusionOk="0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77"/>
            <p:cNvSpPr/>
            <p:nvPr/>
          </p:nvSpPr>
          <p:spPr>
            <a:xfrm>
              <a:off x="5830124" y="1789047"/>
              <a:ext cx="38505" cy="39653"/>
            </a:xfrm>
            <a:custGeom>
              <a:avLst/>
              <a:gdLst/>
              <a:ahLst/>
              <a:cxnLst/>
              <a:rect l="l" t="t" r="r" b="b"/>
              <a:pathLst>
                <a:path w="1845" h="1900" extrusionOk="0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77"/>
            <p:cNvSpPr/>
            <p:nvPr/>
          </p:nvSpPr>
          <p:spPr>
            <a:xfrm>
              <a:off x="5611350" y="1561258"/>
              <a:ext cx="397907" cy="397866"/>
            </a:xfrm>
            <a:custGeom>
              <a:avLst/>
              <a:gdLst/>
              <a:ahLst/>
              <a:cxnLst/>
              <a:rect l="l" t="t" r="r" b="b"/>
              <a:pathLst>
                <a:path w="19066" h="19064" extrusionOk="0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77"/>
            <p:cNvSpPr/>
            <p:nvPr/>
          </p:nvSpPr>
          <p:spPr>
            <a:xfrm>
              <a:off x="5775341" y="1669507"/>
              <a:ext cx="93247" cy="41531"/>
            </a:xfrm>
            <a:custGeom>
              <a:avLst/>
              <a:gdLst/>
              <a:ahLst/>
              <a:cxnLst/>
              <a:rect l="l" t="t" r="r" b="b"/>
              <a:pathLst>
                <a:path w="4468" h="1990" extrusionOk="0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78" name="Google Shape;9878;p77"/>
          <p:cNvGrpSpPr/>
          <p:nvPr/>
        </p:nvGrpSpPr>
        <p:grpSpPr>
          <a:xfrm>
            <a:off x="4553987" y="3925571"/>
            <a:ext cx="387610" cy="193109"/>
            <a:chOff x="6140660" y="1661097"/>
            <a:chExt cx="397835" cy="198202"/>
          </a:xfrm>
        </p:grpSpPr>
        <p:sp>
          <p:nvSpPr>
            <p:cNvPr id="9879" name="Google Shape;9879;p77"/>
            <p:cNvSpPr/>
            <p:nvPr/>
          </p:nvSpPr>
          <p:spPr>
            <a:xfrm>
              <a:off x="6281298" y="1707719"/>
              <a:ext cx="58290" cy="151579"/>
            </a:xfrm>
            <a:custGeom>
              <a:avLst/>
              <a:gdLst/>
              <a:ahLst/>
              <a:cxnLst/>
              <a:rect l="l" t="t" r="r" b="b"/>
              <a:pathLst>
                <a:path w="2793" h="7263" extrusionOk="0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77"/>
            <p:cNvSpPr/>
            <p:nvPr/>
          </p:nvSpPr>
          <p:spPr>
            <a:xfrm>
              <a:off x="6480225" y="1742675"/>
              <a:ext cx="58269" cy="58332"/>
            </a:xfrm>
            <a:custGeom>
              <a:avLst/>
              <a:gdLst/>
              <a:ahLst/>
              <a:cxnLst/>
              <a:rect l="l" t="t" r="r" b="b"/>
              <a:pathLst>
                <a:path w="2792" h="2795" extrusionOk="0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77"/>
            <p:cNvSpPr/>
            <p:nvPr/>
          </p:nvSpPr>
          <p:spPr>
            <a:xfrm>
              <a:off x="6352004" y="1661097"/>
              <a:ext cx="129206" cy="198202"/>
            </a:xfrm>
            <a:custGeom>
              <a:avLst/>
              <a:gdLst/>
              <a:ahLst/>
              <a:cxnLst/>
              <a:rect l="l" t="t" r="r" b="b"/>
              <a:pathLst>
                <a:path w="6191" h="9497" extrusionOk="0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77"/>
            <p:cNvSpPr/>
            <p:nvPr/>
          </p:nvSpPr>
          <p:spPr>
            <a:xfrm>
              <a:off x="6140660" y="1661097"/>
              <a:ext cx="129185" cy="198202"/>
            </a:xfrm>
            <a:custGeom>
              <a:avLst/>
              <a:gdLst/>
              <a:ahLst/>
              <a:cxnLst/>
              <a:rect l="l" t="t" r="r" b="b"/>
              <a:pathLst>
                <a:path w="6190" h="9497" extrusionOk="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3" name="Google Shape;9883;p77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9884" name="Google Shape;9884;p77"/>
            <p:cNvSpPr/>
            <p:nvPr/>
          </p:nvSpPr>
          <p:spPr>
            <a:xfrm>
              <a:off x="6950454" y="1655253"/>
              <a:ext cx="23312" cy="23354"/>
            </a:xfrm>
            <a:custGeom>
              <a:avLst/>
              <a:gdLst/>
              <a:ahLst/>
              <a:cxnLst/>
              <a:rect l="l" t="t" r="r" b="b"/>
              <a:pathLst>
                <a:path w="1117" h="1119" extrusionOk="0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77"/>
            <p:cNvSpPr/>
            <p:nvPr/>
          </p:nvSpPr>
          <p:spPr>
            <a:xfrm>
              <a:off x="6740633" y="1725228"/>
              <a:ext cx="36919" cy="39632"/>
            </a:xfrm>
            <a:custGeom>
              <a:avLst/>
              <a:gdLst/>
              <a:ahLst/>
              <a:cxnLst/>
              <a:rect l="l" t="t" r="r" b="b"/>
              <a:pathLst>
                <a:path w="1769" h="1899" extrusionOk="0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77"/>
            <p:cNvSpPr/>
            <p:nvPr/>
          </p:nvSpPr>
          <p:spPr>
            <a:xfrm>
              <a:off x="6763944" y="1725228"/>
              <a:ext cx="209827" cy="139892"/>
            </a:xfrm>
            <a:custGeom>
              <a:avLst/>
              <a:gdLst/>
              <a:ahLst/>
              <a:cxnLst/>
              <a:rect l="l" t="t" r="r" b="b"/>
              <a:pathLst>
                <a:path w="10054" h="6703" extrusionOk="0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77"/>
            <p:cNvSpPr/>
            <p:nvPr/>
          </p:nvSpPr>
          <p:spPr>
            <a:xfrm>
              <a:off x="6669907" y="1561258"/>
              <a:ext cx="397907" cy="397866"/>
            </a:xfrm>
            <a:custGeom>
              <a:avLst/>
              <a:gdLst/>
              <a:ahLst/>
              <a:cxnLst/>
              <a:rect l="l" t="t" r="r" b="b"/>
              <a:pathLst>
                <a:path w="19066" h="19064" extrusionOk="0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77"/>
            <p:cNvSpPr/>
            <p:nvPr/>
          </p:nvSpPr>
          <p:spPr>
            <a:xfrm>
              <a:off x="6960158" y="1725228"/>
              <a:ext cx="36940" cy="39632"/>
            </a:xfrm>
            <a:custGeom>
              <a:avLst/>
              <a:gdLst/>
              <a:ahLst/>
              <a:cxnLst/>
              <a:rect l="l" t="t" r="r" b="b"/>
              <a:pathLst>
                <a:path w="1770" h="1899" extrusionOk="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9" name="Google Shape;9889;p77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9890" name="Google Shape;9890;p77"/>
            <p:cNvSpPr/>
            <p:nvPr/>
          </p:nvSpPr>
          <p:spPr>
            <a:xfrm>
              <a:off x="7363167" y="1701896"/>
              <a:ext cx="69935" cy="69977"/>
            </a:xfrm>
            <a:custGeom>
              <a:avLst/>
              <a:gdLst/>
              <a:ahLst/>
              <a:cxnLst/>
              <a:rect l="l" t="t" r="r" b="b"/>
              <a:pathLst>
                <a:path w="3351" h="3353" extrusionOk="0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77"/>
            <p:cNvSpPr/>
            <p:nvPr/>
          </p:nvSpPr>
          <p:spPr>
            <a:xfrm>
              <a:off x="7316523" y="1655253"/>
              <a:ext cx="163203" cy="209869"/>
            </a:xfrm>
            <a:custGeom>
              <a:avLst/>
              <a:gdLst/>
              <a:ahLst/>
              <a:cxnLst/>
              <a:rect l="l" t="t" r="r" b="b"/>
              <a:pathLst>
                <a:path w="7820" h="10056" extrusionOk="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77"/>
            <p:cNvSpPr/>
            <p:nvPr/>
          </p:nvSpPr>
          <p:spPr>
            <a:xfrm>
              <a:off x="7199196" y="1561258"/>
              <a:ext cx="397866" cy="397866"/>
            </a:xfrm>
            <a:custGeom>
              <a:avLst/>
              <a:gdLst/>
              <a:ahLst/>
              <a:cxnLst/>
              <a:rect l="l" t="t" r="r" b="b"/>
              <a:pathLst>
                <a:path w="19064" h="19064" extrusionOk="0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3" name="Google Shape;9893;p77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9894" name="Google Shape;9894;p77"/>
            <p:cNvSpPr/>
            <p:nvPr/>
          </p:nvSpPr>
          <p:spPr>
            <a:xfrm>
              <a:off x="3561652" y="1848954"/>
              <a:ext cx="59646" cy="74506"/>
            </a:xfrm>
            <a:custGeom>
              <a:avLst/>
              <a:gdLst/>
              <a:ahLst/>
              <a:cxnLst/>
              <a:rect l="l" t="t" r="r" b="b"/>
              <a:pathLst>
                <a:path w="2858" h="3570" extrusionOk="0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77"/>
            <p:cNvSpPr/>
            <p:nvPr/>
          </p:nvSpPr>
          <p:spPr>
            <a:xfrm>
              <a:off x="3386036" y="1746339"/>
              <a:ext cx="397907" cy="279762"/>
            </a:xfrm>
            <a:custGeom>
              <a:avLst/>
              <a:gdLst/>
              <a:ahLst/>
              <a:cxnLst/>
              <a:rect l="l" t="t" r="r" b="b"/>
              <a:pathLst>
                <a:path w="19066" h="13405" extrusionOk="0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6" name="Google Shape;9896;p77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9897" name="Google Shape;9897;p77"/>
            <p:cNvSpPr/>
            <p:nvPr/>
          </p:nvSpPr>
          <p:spPr>
            <a:xfrm>
              <a:off x="4417380" y="1687279"/>
              <a:ext cx="397907" cy="397907"/>
            </a:xfrm>
            <a:custGeom>
              <a:avLst/>
              <a:gdLst/>
              <a:ahLst/>
              <a:cxnLst/>
              <a:rect l="l" t="t" r="r" b="b"/>
              <a:pathLst>
                <a:path w="19066" h="19066" extrusionOk="0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77"/>
            <p:cNvSpPr/>
            <p:nvPr/>
          </p:nvSpPr>
          <p:spPr>
            <a:xfrm>
              <a:off x="4492363" y="1768878"/>
              <a:ext cx="248270" cy="234704"/>
            </a:xfrm>
            <a:custGeom>
              <a:avLst/>
              <a:gdLst/>
              <a:ahLst/>
              <a:cxnLst/>
              <a:rect l="l" t="t" r="r" b="b"/>
              <a:pathLst>
                <a:path w="11896" h="11246" extrusionOk="0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9" name="Google Shape;9899;p77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9900" name="Google Shape;9900;p77"/>
            <p:cNvSpPr/>
            <p:nvPr/>
          </p:nvSpPr>
          <p:spPr>
            <a:xfrm>
              <a:off x="2994590" y="1833740"/>
              <a:ext cx="148657" cy="81685"/>
            </a:xfrm>
            <a:custGeom>
              <a:avLst/>
              <a:gdLst/>
              <a:ahLst/>
              <a:cxnLst/>
              <a:rect l="l" t="t" r="r" b="b"/>
              <a:pathLst>
                <a:path w="7123" h="3914" extrusionOk="0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77"/>
            <p:cNvSpPr/>
            <p:nvPr/>
          </p:nvSpPr>
          <p:spPr>
            <a:xfrm>
              <a:off x="2869999" y="1687279"/>
              <a:ext cx="397887" cy="397887"/>
            </a:xfrm>
            <a:custGeom>
              <a:avLst/>
              <a:gdLst/>
              <a:ahLst/>
              <a:cxnLst/>
              <a:rect l="l" t="t" r="r" b="b"/>
              <a:pathLst>
                <a:path w="19065" h="19065" extrusionOk="0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02" name="Google Shape;9902;p77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9903" name="Google Shape;9903;p77"/>
            <p:cNvSpPr/>
            <p:nvPr/>
          </p:nvSpPr>
          <p:spPr>
            <a:xfrm>
              <a:off x="4023345" y="1785845"/>
              <a:ext cx="156275" cy="200269"/>
            </a:xfrm>
            <a:custGeom>
              <a:avLst/>
              <a:gdLst/>
              <a:ahLst/>
              <a:cxnLst/>
              <a:rect l="l" t="t" r="r" b="b"/>
              <a:pathLst>
                <a:path w="7488" h="9596" extrusionOk="0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77"/>
            <p:cNvSpPr/>
            <p:nvPr/>
          </p:nvSpPr>
          <p:spPr>
            <a:xfrm>
              <a:off x="3902887" y="1687655"/>
              <a:ext cx="397010" cy="397135"/>
            </a:xfrm>
            <a:custGeom>
              <a:avLst/>
              <a:gdLst/>
              <a:ahLst/>
              <a:cxnLst/>
              <a:rect l="l" t="t" r="r" b="b"/>
              <a:pathLst>
                <a:path w="19023" h="19029" extrusionOk="0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05" name="Google Shape;9905;p77"/>
          <p:cNvGrpSpPr/>
          <p:nvPr/>
        </p:nvGrpSpPr>
        <p:grpSpPr>
          <a:xfrm>
            <a:off x="3515416" y="3828288"/>
            <a:ext cx="387681" cy="387681"/>
            <a:chOff x="4933458" y="1687279"/>
            <a:chExt cx="397907" cy="397907"/>
          </a:xfrm>
        </p:grpSpPr>
        <p:sp>
          <p:nvSpPr>
            <p:cNvPr id="9906" name="Google Shape;9906;p77"/>
            <p:cNvSpPr/>
            <p:nvPr/>
          </p:nvSpPr>
          <p:spPr>
            <a:xfrm>
              <a:off x="5071801" y="1766541"/>
              <a:ext cx="125867" cy="241215"/>
            </a:xfrm>
            <a:custGeom>
              <a:avLst/>
              <a:gdLst/>
              <a:ahLst/>
              <a:cxnLst/>
              <a:rect l="l" t="t" r="r" b="b"/>
              <a:pathLst>
                <a:path w="6031" h="11558" extrusionOk="0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77"/>
            <p:cNvSpPr/>
            <p:nvPr/>
          </p:nvSpPr>
          <p:spPr>
            <a:xfrm>
              <a:off x="4933458" y="1687279"/>
              <a:ext cx="397907" cy="397907"/>
            </a:xfrm>
            <a:custGeom>
              <a:avLst/>
              <a:gdLst/>
              <a:ahLst/>
              <a:cxnLst/>
              <a:rect l="l" t="t" r="r" b="b"/>
              <a:pathLst>
                <a:path w="19066" h="19066" extrusionOk="0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08" name="Google Shape;9908;p77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9909" name="Google Shape;9909;p77"/>
            <p:cNvSpPr/>
            <p:nvPr/>
          </p:nvSpPr>
          <p:spPr>
            <a:xfrm>
              <a:off x="1462169" y="1793977"/>
              <a:ext cx="23354" cy="23312"/>
            </a:xfrm>
            <a:custGeom>
              <a:avLst/>
              <a:gdLst/>
              <a:ahLst/>
              <a:cxnLst/>
              <a:rect l="l" t="t" r="r" b="b"/>
              <a:pathLst>
                <a:path w="1119" h="1117" extrusionOk="0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77"/>
            <p:cNvSpPr/>
            <p:nvPr/>
          </p:nvSpPr>
          <p:spPr>
            <a:xfrm>
              <a:off x="1379798" y="1723250"/>
              <a:ext cx="397887" cy="397887"/>
            </a:xfrm>
            <a:custGeom>
              <a:avLst/>
              <a:gdLst/>
              <a:ahLst/>
              <a:cxnLst/>
              <a:rect l="l" t="t" r="r" b="b"/>
              <a:pathLst>
                <a:path w="19065" h="19065" extrusionOk="0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77"/>
            <p:cNvSpPr/>
            <p:nvPr/>
          </p:nvSpPr>
          <p:spPr>
            <a:xfrm>
              <a:off x="1555413" y="1886846"/>
              <a:ext cx="139912" cy="163558"/>
            </a:xfrm>
            <a:custGeom>
              <a:avLst/>
              <a:gdLst/>
              <a:ahLst/>
              <a:cxnLst/>
              <a:rect l="l" t="t" r="r" b="b"/>
              <a:pathLst>
                <a:path w="6704" h="7837" extrusionOk="0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77"/>
            <p:cNvSpPr/>
            <p:nvPr/>
          </p:nvSpPr>
          <p:spPr>
            <a:xfrm>
              <a:off x="1462169" y="1887200"/>
              <a:ext cx="23354" cy="163203"/>
            </a:xfrm>
            <a:custGeom>
              <a:avLst/>
              <a:gdLst/>
              <a:ahLst/>
              <a:cxnLst/>
              <a:rect l="l" t="t" r="r" b="b"/>
              <a:pathLst>
                <a:path w="1119" h="7820" extrusionOk="0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13" name="Google Shape;9913;p77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9914" name="Google Shape;9914;p77"/>
            <p:cNvSpPr/>
            <p:nvPr/>
          </p:nvSpPr>
          <p:spPr>
            <a:xfrm>
              <a:off x="454843" y="1791037"/>
              <a:ext cx="136218" cy="328222"/>
            </a:xfrm>
            <a:custGeom>
              <a:avLst/>
              <a:gdLst/>
              <a:ahLst/>
              <a:cxnLst/>
              <a:rect l="l" t="t" r="r" b="b"/>
              <a:pathLst>
                <a:path w="6527" h="15727" extrusionOk="0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77"/>
            <p:cNvSpPr/>
            <p:nvPr/>
          </p:nvSpPr>
          <p:spPr>
            <a:xfrm>
              <a:off x="266768" y="1721375"/>
              <a:ext cx="397907" cy="397887"/>
            </a:xfrm>
            <a:custGeom>
              <a:avLst/>
              <a:gdLst/>
              <a:ahLst/>
              <a:cxnLst/>
              <a:rect l="l" t="t" r="r" b="b"/>
              <a:pathLst>
                <a:path w="19066" h="19065" extrusionOk="0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16" name="Google Shape;9916;p77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9917" name="Google Shape;9917;p77"/>
            <p:cNvSpPr/>
            <p:nvPr/>
          </p:nvSpPr>
          <p:spPr>
            <a:xfrm>
              <a:off x="935197" y="1793977"/>
              <a:ext cx="256451" cy="256430"/>
            </a:xfrm>
            <a:custGeom>
              <a:avLst/>
              <a:gdLst/>
              <a:ahLst/>
              <a:cxnLst/>
              <a:rect l="l" t="t" r="r" b="b"/>
              <a:pathLst>
                <a:path w="12288" h="12287" extrusionOk="0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77"/>
            <p:cNvSpPr/>
            <p:nvPr/>
          </p:nvSpPr>
          <p:spPr>
            <a:xfrm>
              <a:off x="1005109" y="1863910"/>
              <a:ext cx="116622" cy="116559"/>
            </a:xfrm>
            <a:custGeom>
              <a:avLst/>
              <a:gdLst/>
              <a:ahLst/>
              <a:cxnLst/>
              <a:rect l="l" t="t" r="r" b="b"/>
              <a:pathLst>
                <a:path w="5588" h="5585" extrusionOk="0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77"/>
            <p:cNvSpPr/>
            <p:nvPr/>
          </p:nvSpPr>
          <p:spPr>
            <a:xfrm>
              <a:off x="864491" y="1723250"/>
              <a:ext cx="397866" cy="397887"/>
            </a:xfrm>
            <a:custGeom>
              <a:avLst/>
              <a:gdLst/>
              <a:ahLst/>
              <a:cxnLst/>
              <a:rect l="l" t="t" r="r" b="b"/>
              <a:pathLst>
                <a:path w="19064" h="19065" extrusionOk="0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20" name="Google Shape;9920;p77"/>
          <p:cNvSpPr/>
          <p:nvPr/>
        </p:nvSpPr>
        <p:spPr>
          <a:xfrm>
            <a:off x="6879427" y="3343765"/>
            <a:ext cx="388846" cy="317145"/>
          </a:xfrm>
          <a:custGeom>
            <a:avLst/>
            <a:gdLst/>
            <a:ahLst/>
            <a:cxnLst/>
            <a:rect l="l" t="t" r="r" b="b"/>
            <a:pathLst>
              <a:path w="19122" h="15596" extrusionOk="0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21" name="Google Shape;9921;p77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9922" name="Google Shape;9922;p77"/>
            <p:cNvSpPr/>
            <p:nvPr/>
          </p:nvSpPr>
          <p:spPr>
            <a:xfrm>
              <a:off x="2492135" y="1827639"/>
              <a:ext cx="213667" cy="185326"/>
            </a:xfrm>
            <a:custGeom>
              <a:avLst/>
              <a:gdLst/>
              <a:ahLst/>
              <a:cxnLst/>
              <a:rect l="l" t="t" r="r" b="b"/>
              <a:pathLst>
                <a:path w="10238" h="8880" extrusionOk="0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77"/>
            <p:cNvSpPr/>
            <p:nvPr/>
          </p:nvSpPr>
          <p:spPr>
            <a:xfrm>
              <a:off x="2408992" y="1722875"/>
              <a:ext cx="397761" cy="397093"/>
            </a:xfrm>
            <a:custGeom>
              <a:avLst/>
              <a:gdLst/>
              <a:ahLst/>
              <a:cxnLst/>
              <a:rect l="l" t="t" r="r" b="b"/>
              <a:pathLst>
                <a:path w="19059" h="19027" extrusionOk="0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09413" y="559537"/>
            <a:ext cx="2427296" cy="4227825"/>
          </a:xfrm>
          <a:prstGeom prst="rect">
            <a:avLst/>
          </a:prstGeom>
        </p:spPr>
      </p:pic>
      <p:sp>
        <p:nvSpPr>
          <p:cNvPr id="1796" name="Google Shape;1796;p57"/>
          <p:cNvSpPr txBox="1">
            <a:spLocks noGrp="1"/>
          </p:cNvSpPr>
          <p:nvPr>
            <p:ph type="title" idx="4294967295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AD4600"/>
                </a:solidFill>
              </a:rPr>
              <a:t>Investment</a:t>
            </a:r>
            <a:endParaRPr dirty="0">
              <a:solidFill>
                <a:srgbClr val="AD4600"/>
              </a:solidFill>
            </a:endParaRPr>
          </a:p>
        </p:txBody>
      </p:sp>
      <p:cxnSp>
        <p:nvCxnSpPr>
          <p:cNvPr id="1803" name="Google Shape;1803;p57"/>
          <p:cNvCxnSpPr/>
          <p:nvPr/>
        </p:nvCxnSpPr>
        <p:spPr>
          <a:xfrm>
            <a:off x="5324775" y="1722725"/>
            <a:ext cx="6978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804" name="Google Shape;1804;p57"/>
          <p:cNvSpPr txBox="1"/>
          <p:nvPr/>
        </p:nvSpPr>
        <p:spPr>
          <a:xfrm>
            <a:off x="6120375" y="1903616"/>
            <a:ext cx="2364600" cy="7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Neptune is the fourth-largest planet in the Solar System</a:t>
            </a: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05" name="Google Shape;1805;p57"/>
          <p:cNvSpPr txBox="1"/>
          <p:nvPr/>
        </p:nvSpPr>
        <p:spPr>
          <a:xfrm>
            <a:off x="6120375" y="1593725"/>
            <a:ext cx="22707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Neptune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06" name="Google Shape;1806;p57"/>
          <p:cNvSpPr txBox="1"/>
          <p:nvPr/>
        </p:nvSpPr>
        <p:spPr>
          <a:xfrm>
            <a:off x="6120375" y="3748244"/>
            <a:ext cx="2364600" cy="7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75E00"/>
                </a:solidFill>
                <a:latin typeface="Lato"/>
                <a:ea typeface="Lato"/>
                <a:cs typeface="Lato"/>
                <a:sym typeface="Lato"/>
              </a:rPr>
              <a:t>Jupiter is a gas giant and also the biggest planet in the Solar System</a:t>
            </a: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07" name="Google Shape;1807;p57"/>
          <p:cNvSpPr txBox="1"/>
          <p:nvPr/>
        </p:nvSpPr>
        <p:spPr>
          <a:xfrm>
            <a:off x="6120375" y="3508325"/>
            <a:ext cx="2270700" cy="2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Jupiter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08" name="Google Shape;1808;p57"/>
          <p:cNvSpPr txBox="1"/>
          <p:nvPr/>
        </p:nvSpPr>
        <p:spPr>
          <a:xfrm>
            <a:off x="561150" y="2782825"/>
            <a:ext cx="2364600" cy="72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Saturn is a gas giant, composed mostly of hydrogen and helium 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E75E00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809" name="Google Shape;1809;p57"/>
          <p:cNvSpPr txBox="1"/>
          <p:nvPr/>
        </p:nvSpPr>
        <p:spPr>
          <a:xfrm>
            <a:off x="658053" y="2554200"/>
            <a:ext cx="2267700" cy="25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9A4D2F"/>
                </a:solidFill>
                <a:latin typeface="Lato"/>
                <a:ea typeface="Lato"/>
                <a:cs typeface="Lato"/>
                <a:sym typeface="Lato"/>
              </a:rPr>
              <a:t>Saturn</a:t>
            </a:r>
            <a:endParaRPr sz="1800">
              <a:solidFill>
                <a:srgbClr val="9A4D2F"/>
              </a:solidFill>
              <a:latin typeface="Lato"/>
              <a:ea typeface="Lato"/>
              <a:cs typeface="Lato"/>
              <a:sym typeface="Lato"/>
            </a:endParaRPr>
          </a:p>
        </p:txBody>
      </p:sp>
      <p:cxnSp>
        <p:nvCxnSpPr>
          <p:cNvPr id="1810" name="Google Shape;1810;p57"/>
          <p:cNvCxnSpPr/>
          <p:nvPr/>
        </p:nvCxnSpPr>
        <p:spPr>
          <a:xfrm>
            <a:off x="2997400" y="2673450"/>
            <a:ext cx="6978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811" name="Google Shape;1811;p57"/>
          <p:cNvCxnSpPr/>
          <p:nvPr/>
        </p:nvCxnSpPr>
        <p:spPr>
          <a:xfrm>
            <a:off x="5376550" y="3637325"/>
            <a:ext cx="6978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p34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558" name="Google Shape;558;p34"/>
          <p:cNvSpPr txBox="1">
            <a:spLocks noGrp="1"/>
          </p:cNvSpPr>
          <p:nvPr>
            <p:ph type="subTitle" idx="1"/>
          </p:nvPr>
        </p:nvSpPr>
        <p:spPr>
          <a:xfrm>
            <a:off x="629750" y="2112250"/>
            <a:ext cx="4025700" cy="1725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Mercury was named after the Roman messenger god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19258" y="2974900"/>
            <a:ext cx="2044326" cy="2044326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" name="Google Shape;884;p36"/>
          <p:cNvGrpSpPr/>
          <p:nvPr/>
        </p:nvGrpSpPr>
        <p:grpSpPr>
          <a:xfrm rot="1628751">
            <a:off x="6613523" y="1721225"/>
            <a:ext cx="1308523" cy="1294502"/>
            <a:chOff x="1055950" y="1390275"/>
            <a:chExt cx="696237" cy="688777"/>
          </a:xfrm>
        </p:grpSpPr>
        <p:sp>
          <p:nvSpPr>
            <p:cNvPr id="885" name="Google Shape;885;p36"/>
            <p:cNvSpPr/>
            <p:nvPr/>
          </p:nvSpPr>
          <p:spPr>
            <a:xfrm>
              <a:off x="1055950" y="1414552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6"/>
            <p:cNvSpPr/>
            <p:nvPr/>
          </p:nvSpPr>
          <p:spPr>
            <a:xfrm>
              <a:off x="1087687" y="1390275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7" name="Google Shape;887;p36"/>
          <p:cNvGrpSpPr/>
          <p:nvPr/>
        </p:nvGrpSpPr>
        <p:grpSpPr>
          <a:xfrm rot="1628751">
            <a:off x="3902235" y="1721225"/>
            <a:ext cx="1308523" cy="1294502"/>
            <a:chOff x="1055950" y="1390275"/>
            <a:chExt cx="696237" cy="688777"/>
          </a:xfrm>
        </p:grpSpPr>
        <p:sp>
          <p:nvSpPr>
            <p:cNvPr id="888" name="Google Shape;888;p36"/>
            <p:cNvSpPr/>
            <p:nvPr/>
          </p:nvSpPr>
          <p:spPr>
            <a:xfrm>
              <a:off x="1055950" y="1414552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6"/>
            <p:cNvSpPr/>
            <p:nvPr/>
          </p:nvSpPr>
          <p:spPr>
            <a:xfrm>
              <a:off x="1087687" y="1390275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0" name="Google Shape;890;p36"/>
          <p:cNvGrpSpPr/>
          <p:nvPr/>
        </p:nvGrpSpPr>
        <p:grpSpPr>
          <a:xfrm rot="1628751">
            <a:off x="1184323" y="1721225"/>
            <a:ext cx="1308523" cy="1294502"/>
            <a:chOff x="1055950" y="1390275"/>
            <a:chExt cx="696237" cy="688777"/>
          </a:xfrm>
        </p:grpSpPr>
        <p:sp>
          <p:nvSpPr>
            <p:cNvPr id="891" name="Google Shape;891;p36"/>
            <p:cNvSpPr/>
            <p:nvPr/>
          </p:nvSpPr>
          <p:spPr>
            <a:xfrm>
              <a:off x="1055950" y="1414552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6"/>
            <p:cNvSpPr/>
            <p:nvPr/>
          </p:nvSpPr>
          <p:spPr>
            <a:xfrm>
              <a:off x="1087687" y="1390275"/>
              <a:ext cx="664500" cy="664500"/>
            </a:xfrm>
            <a:prstGeom prst="ellipse">
              <a:avLst/>
            </a:prstGeom>
            <a:noFill/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3" name="Google Shape;893;p36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894" name="Google Shape;894;p36"/>
          <p:cNvSpPr txBox="1">
            <a:spLocks noGrp="1"/>
          </p:cNvSpPr>
          <p:nvPr>
            <p:ph type="subTitle" idx="1"/>
          </p:nvPr>
        </p:nvSpPr>
        <p:spPr>
          <a:xfrm>
            <a:off x="577625" y="36259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895" name="Google Shape;895;p36"/>
          <p:cNvGrpSpPr/>
          <p:nvPr/>
        </p:nvGrpSpPr>
        <p:grpSpPr>
          <a:xfrm>
            <a:off x="4005558" y="1389811"/>
            <a:ext cx="1070643" cy="1497150"/>
            <a:chOff x="6284400" y="812275"/>
            <a:chExt cx="931966" cy="1303230"/>
          </a:xfrm>
        </p:grpSpPr>
        <p:sp>
          <p:nvSpPr>
            <p:cNvPr id="896" name="Google Shape;896;p36"/>
            <p:cNvSpPr/>
            <p:nvPr/>
          </p:nvSpPr>
          <p:spPr>
            <a:xfrm>
              <a:off x="6302423" y="812275"/>
              <a:ext cx="899392" cy="1046609"/>
            </a:xfrm>
            <a:custGeom>
              <a:avLst/>
              <a:gdLst/>
              <a:ahLst/>
              <a:cxnLst/>
              <a:rect l="l" t="t" r="r" b="b"/>
              <a:pathLst>
                <a:path w="43266" h="50348" extrusionOk="0">
                  <a:moveTo>
                    <a:pt x="20093" y="1"/>
                  </a:moveTo>
                  <a:cubicBezTo>
                    <a:pt x="19755" y="1"/>
                    <a:pt x="19417" y="33"/>
                    <a:pt x="19081" y="112"/>
                  </a:cubicBezTo>
                  <a:cubicBezTo>
                    <a:pt x="16913" y="612"/>
                    <a:pt x="15746" y="2914"/>
                    <a:pt x="13811" y="4048"/>
                  </a:cubicBezTo>
                  <a:cubicBezTo>
                    <a:pt x="12043" y="5116"/>
                    <a:pt x="9408" y="5349"/>
                    <a:pt x="8574" y="7250"/>
                  </a:cubicBezTo>
                  <a:cubicBezTo>
                    <a:pt x="8173" y="8218"/>
                    <a:pt x="8407" y="9319"/>
                    <a:pt x="8173" y="10353"/>
                  </a:cubicBezTo>
                  <a:cubicBezTo>
                    <a:pt x="7573" y="13288"/>
                    <a:pt x="3637" y="14689"/>
                    <a:pt x="2803" y="17591"/>
                  </a:cubicBezTo>
                  <a:cubicBezTo>
                    <a:pt x="1969" y="20426"/>
                    <a:pt x="4437" y="23262"/>
                    <a:pt x="4137" y="26197"/>
                  </a:cubicBezTo>
                  <a:cubicBezTo>
                    <a:pt x="3837" y="29333"/>
                    <a:pt x="568" y="31568"/>
                    <a:pt x="168" y="34670"/>
                  </a:cubicBezTo>
                  <a:cubicBezTo>
                    <a:pt x="1" y="36038"/>
                    <a:pt x="468" y="37439"/>
                    <a:pt x="1402" y="38473"/>
                  </a:cubicBezTo>
                  <a:cubicBezTo>
                    <a:pt x="2169" y="39340"/>
                    <a:pt x="3303" y="40074"/>
                    <a:pt x="3337" y="41208"/>
                  </a:cubicBezTo>
                  <a:cubicBezTo>
                    <a:pt x="3370" y="41775"/>
                    <a:pt x="3070" y="42275"/>
                    <a:pt x="3103" y="42843"/>
                  </a:cubicBezTo>
                  <a:cubicBezTo>
                    <a:pt x="3170" y="45011"/>
                    <a:pt x="4337" y="46579"/>
                    <a:pt x="5038" y="47146"/>
                  </a:cubicBezTo>
                  <a:cubicBezTo>
                    <a:pt x="5811" y="47761"/>
                    <a:pt x="6470" y="47945"/>
                    <a:pt x="7041" y="47945"/>
                  </a:cubicBezTo>
                  <a:cubicBezTo>
                    <a:pt x="7885" y="47945"/>
                    <a:pt x="8534" y="47543"/>
                    <a:pt x="9068" y="47543"/>
                  </a:cubicBezTo>
                  <a:cubicBezTo>
                    <a:pt x="9092" y="47543"/>
                    <a:pt x="9117" y="47544"/>
                    <a:pt x="9141" y="47546"/>
                  </a:cubicBezTo>
                  <a:lnTo>
                    <a:pt x="31090" y="50348"/>
                  </a:lnTo>
                  <a:cubicBezTo>
                    <a:pt x="33291" y="50014"/>
                    <a:pt x="35593" y="49647"/>
                    <a:pt x="37528" y="48580"/>
                  </a:cubicBezTo>
                  <a:cubicBezTo>
                    <a:pt x="39462" y="47479"/>
                    <a:pt x="41030" y="45511"/>
                    <a:pt x="40863" y="43343"/>
                  </a:cubicBezTo>
                  <a:cubicBezTo>
                    <a:pt x="40797" y="42409"/>
                    <a:pt x="40463" y="41475"/>
                    <a:pt x="40697" y="40574"/>
                  </a:cubicBezTo>
                  <a:cubicBezTo>
                    <a:pt x="41030" y="39273"/>
                    <a:pt x="42264" y="38373"/>
                    <a:pt x="42631" y="37072"/>
                  </a:cubicBezTo>
                  <a:cubicBezTo>
                    <a:pt x="43065" y="35504"/>
                    <a:pt x="43265" y="34303"/>
                    <a:pt x="42365" y="32802"/>
                  </a:cubicBezTo>
                  <a:cubicBezTo>
                    <a:pt x="41497" y="31401"/>
                    <a:pt x="40830" y="31334"/>
                    <a:pt x="39929" y="29967"/>
                  </a:cubicBezTo>
                  <a:cubicBezTo>
                    <a:pt x="39029" y="28599"/>
                    <a:pt x="38395" y="26964"/>
                    <a:pt x="38662" y="25363"/>
                  </a:cubicBezTo>
                  <a:cubicBezTo>
                    <a:pt x="39096" y="22661"/>
                    <a:pt x="40830" y="21827"/>
                    <a:pt x="40563" y="19126"/>
                  </a:cubicBezTo>
                  <a:cubicBezTo>
                    <a:pt x="40330" y="16857"/>
                    <a:pt x="37995" y="15223"/>
                    <a:pt x="37695" y="12988"/>
                  </a:cubicBezTo>
                  <a:cubicBezTo>
                    <a:pt x="37428" y="10886"/>
                    <a:pt x="38929" y="8418"/>
                    <a:pt x="37494" y="6783"/>
                  </a:cubicBezTo>
                  <a:cubicBezTo>
                    <a:pt x="36327" y="5449"/>
                    <a:pt x="33959" y="5849"/>
                    <a:pt x="32591" y="4649"/>
                  </a:cubicBezTo>
                  <a:cubicBezTo>
                    <a:pt x="31590" y="3748"/>
                    <a:pt x="31457" y="2147"/>
                    <a:pt x="30423" y="1246"/>
                  </a:cubicBezTo>
                  <a:cubicBezTo>
                    <a:pt x="29718" y="603"/>
                    <a:pt x="28809" y="438"/>
                    <a:pt x="27829" y="438"/>
                  </a:cubicBezTo>
                  <a:cubicBezTo>
                    <a:pt x="26797" y="438"/>
                    <a:pt x="25685" y="621"/>
                    <a:pt x="24649" y="621"/>
                  </a:cubicBezTo>
                  <a:cubicBezTo>
                    <a:pt x="24527" y="621"/>
                    <a:pt x="24405" y="618"/>
                    <a:pt x="24285" y="612"/>
                  </a:cubicBezTo>
                  <a:cubicBezTo>
                    <a:pt x="22866" y="532"/>
                    <a:pt x="21469" y="1"/>
                    <a:pt x="200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6"/>
            <p:cNvSpPr/>
            <p:nvPr/>
          </p:nvSpPr>
          <p:spPr>
            <a:xfrm>
              <a:off x="6657466" y="1413540"/>
              <a:ext cx="227457" cy="296305"/>
            </a:xfrm>
            <a:custGeom>
              <a:avLst/>
              <a:gdLst/>
              <a:ahLst/>
              <a:cxnLst/>
              <a:rect l="l" t="t" r="r" b="b"/>
              <a:pathLst>
                <a:path w="10942" h="14254" extrusionOk="0">
                  <a:moveTo>
                    <a:pt x="2071" y="0"/>
                  </a:moveTo>
                  <a:cubicBezTo>
                    <a:pt x="1891" y="0"/>
                    <a:pt x="1713" y="23"/>
                    <a:pt x="1535" y="76"/>
                  </a:cubicBezTo>
                  <a:cubicBezTo>
                    <a:pt x="1402" y="110"/>
                    <a:pt x="1302" y="176"/>
                    <a:pt x="1235" y="276"/>
                  </a:cubicBezTo>
                  <a:cubicBezTo>
                    <a:pt x="1168" y="410"/>
                    <a:pt x="1135" y="610"/>
                    <a:pt x="1135" y="777"/>
                  </a:cubicBezTo>
                  <a:cubicBezTo>
                    <a:pt x="1135" y="1577"/>
                    <a:pt x="1135" y="2345"/>
                    <a:pt x="1135" y="3145"/>
                  </a:cubicBezTo>
                  <a:cubicBezTo>
                    <a:pt x="1168" y="5547"/>
                    <a:pt x="1" y="11851"/>
                    <a:pt x="1" y="14253"/>
                  </a:cubicBezTo>
                  <a:lnTo>
                    <a:pt x="10942" y="12852"/>
                  </a:lnTo>
                  <a:cubicBezTo>
                    <a:pt x="9908" y="9016"/>
                    <a:pt x="9107" y="4112"/>
                    <a:pt x="8907" y="1577"/>
                  </a:cubicBezTo>
                  <a:cubicBezTo>
                    <a:pt x="8907" y="1444"/>
                    <a:pt x="8874" y="1310"/>
                    <a:pt x="8840" y="1210"/>
                  </a:cubicBezTo>
                  <a:cubicBezTo>
                    <a:pt x="8740" y="1044"/>
                    <a:pt x="8574" y="977"/>
                    <a:pt x="8440" y="944"/>
                  </a:cubicBezTo>
                  <a:cubicBezTo>
                    <a:pt x="8041" y="860"/>
                    <a:pt x="7639" y="838"/>
                    <a:pt x="7235" y="838"/>
                  </a:cubicBezTo>
                  <a:cubicBezTo>
                    <a:pt x="6824" y="838"/>
                    <a:pt x="6413" y="860"/>
                    <a:pt x="6002" y="860"/>
                  </a:cubicBezTo>
                  <a:cubicBezTo>
                    <a:pt x="5534" y="860"/>
                    <a:pt x="5067" y="832"/>
                    <a:pt x="4604" y="710"/>
                  </a:cubicBezTo>
                  <a:cubicBezTo>
                    <a:pt x="3754" y="491"/>
                    <a:pt x="2903" y="0"/>
                    <a:pt x="20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6"/>
            <p:cNvSpPr/>
            <p:nvPr/>
          </p:nvSpPr>
          <p:spPr>
            <a:xfrm>
              <a:off x="6678275" y="1398718"/>
              <a:ext cx="171289" cy="144161"/>
            </a:xfrm>
            <a:custGeom>
              <a:avLst/>
              <a:gdLst/>
              <a:ahLst/>
              <a:cxnLst/>
              <a:rect l="l" t="t" r="r" b="b"/>
              <a:pathLst>
                <a:path w="8240" h="6935" extrusionOk="0">
                  <a:moveTo>
                    <a:pt x="944" y="1"/>
                  </a:moveTo>
                  <a:cubicBezTo>
                    <a:pt x="752" y="1"/>
                    <a:pt x="560" y="27"/>
                    <a:pt x="367" y="89"/>
                  </a:cubicBezTo>
                  <a:cubicBezTo>
                    <a:pt x="267" y="122"/>
                    <a:pt x="167" y="155"/>
                    <a:pt x="101" y="256"/>
                  </a:cubicBezTo>
                  <a:cubicBezTo>
                    <a:pt x="34" y="422"/>
                    <a:pt x="1" y="589"/>
                    <a:pt x="1" y="756"/>
                  </a:cubicBezTo>
                  <a:cubicBezTo>
                    <a:pt x="1" y="1556"/>
                    <a:pt x="1" y="2357"/>
                    <a:pt x="1" y="3124"/>
                  </a:cubicBezTo>
                  <a:cubicBezTo>
                    <a:pt x="1" y="3491"/>
                    <a:pt x="34" y="3891"/>
                    <a:pt x="34" y="4258"/>
                  </a:cubicBezTo>
                  <a:cubicBezTo>
                    <a:pt x="1051" y="5975"/>
                    <a:pt x="2704" y="6934"/>
                    <a:pt x="4330" y="6934"/>
                  </a:cubicBezTo>
                  <a:cubicBezTo>
                    <a:pt x="4410" y="6934"/>
                    <a:pt x="4490" y="6932"/>
                    <a:pt x="4570" y="6927"/>
                  </a:cubicBezTo>
                  <a:cubicBezTo>
                    <a:pt x="5805" y="6827"/>
                    <a:pt x="7172" y="6126"/>
                    <a:pt x="8240" y="5226"/>
                  </a:cubicBezTo>
                  <a:cubicBezTo>
                    <a:pt x="8140" y="3992"/>
                    <a:pt x="7873" y="2824"/>
                    <a:pt x="7773" y="1556"/>
                  </a:cubicBezTo>
                  <a:cubicBezTo>
                    <a:pt x="7739" y="1456"/>
                    <a:pt x="7739" y="1323"/>
                    <a:pt x="7706" y="1223"/>
                  </a:cubicBezTo>
                  <a:cubicBezTo>
                    <a:pt x="7606" y="1023"/>
                    <a:pt x="7439" y="989"/>
                    <a:pt x="7306" y="956"/>
                  </a:cubicBezTo>
                  <a:cubicBezTo>
                    <a:pt x="6870" y="864"/>
                    <a:pt x="6427" y="844"/>
                    <a:pt x="5983" y="844"/>
                  </a:cubicBezTo>
                  <a:cubicBezTo>
                    <a:pt x="5613" y="844"/>
                    <a:pt x="5242" y="858"/>
                    <a:pt x="4874" y="858"/>
                  </a:cubicBezTo>
                  <a:cubicBezTo>
                    <a:pt x="4398" y="858"/>
                    <a:pt x="3927" y="834"/>
                    <a:pt x="3470" y="723"/>
                  </a:cubicBezTo>
                  <a:cubicBezTo>
                    <a:pt x="2628" y="505"/>
                    <a:pt x="1786" y="1"/>
                    <a:pt x="944" y="1"/>
                  </a:cubicBezTo>
                  <a:close/>
                </a:path>
              </a:pathLst>
            </a:custGeom>
            <a:solidFill>
              <a:srgbClr val="E89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6"/>
            <p:cNvSpPr/>
            <p:nvPr/>
          </p:nvSpPr>
          <p:spPr>
            <a:xfrm>
              <a:off x="6563857" y="951204"/>
              <a:ext cx="419533" cy="573465"/>
            </a:xfrm>
            <a:custGeom>
              <a:avLst/>
              <a:gdLst/>
              <a:ahLst/>
              <a:cxnLst/>
              <a:rect l="l" t="t" r="r" b="b"/>
              <a:pathLst>
                <a:path w="20182" h="27587" extrusionOk="0">
                  <a:moveTo>
                    <a:pt x="10108" y="0"/>
                  </a:moveTo>
                  <a:cubicBezTo>
                    <a:pt x="5338" y="0"/>
                    <a:pt x="1" y="5871"/>
                    <a:pt x="1" y="13577"/>
                  </a:cubicBezTo>
                  <a:cubicBezTo>
                    <a:pt x="1" y="21316"/>
                    <a:pt x="5338" y="27587"/>
                    <a:pt x="10108" y="27587"/>
                  </a:cubicBezTo>
                  <a:cubicBezTo>
                    <a:pt x="14845" y="27587"/>
                    <a:pt x="20182" y="21316"/>
                    <a:pt x="20182" y="13577"/>
                  </a:cubicBezTo>
                  <a:cubicBezTo>
                    <a:pt x="20182" y="5871"/>
                    <a:pt x="14845" y="0"/>
                    <a:pt x="10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6"/>
            <p:cNvSpPr/>
            <p:nvPr/>
          </p:nvSpPr>
          <p:spPr>
            <a:xfrm>
              <a:off x="6522987" y="1185532"/>
              <a:ext cx="52676" cy="111026"/>
            </a:xfrm>
            <a:custGeom>
              <a:avLst/>
              <a:gdLst/>
              <a:ahLst/>
              <a:cxnLst/>
              <a:rect l="l" t="t" r="r" b="b"/>
              <a:pathLst>
                <a:path w="2534" h="5341" extrusionOk="0">
                  <a:moveTo>
                    <a:pt x="2307" y="1"/>
                  </a:moveTo>
                  <a:cubicBezTo>
                    <a:pt x="1047" y="1"/>
                    <a:pt x="1" y="1302"/>
                    <a:pt x="99" y="2572"/>
                  </a:cubicBezTo>
                  <a:cubicBezTo>
                    <a:pt x="199" y="3872"/>
                    <a:pt x="1299" y="4940"/>
                    <a:pt x="2534" y="5340"/>
                  </a:cubicBezTo>
                  <a:lnTo>
                    <a:pt x="2400" y="3"/>
                  </a:lnTo>
                  <a:cubicBezTo>
                    <a:pt x="2369" y="1"/>
                    <a:pt x="2338" y="1"/>
                    <a:pt x="2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6965361" y="1185532"/>
              <a:ext cx="51969" cy="111026"/>
            </a:xfrm>
            <a:custGeom>
              <a:avLst/>
              <a:gdLst/>
              <a:ahLst/>
              <a:cxnLst/>
              <a:rect l="l" t="t" r="r" b="b"/>
              <a:pathLst>
                <a:path w="2500" h="5341" extrusionOk="0">
                  <a:moveTo>
                    <a:pt x="225" y="1"/>
                  </a:moveTo>
                  <a:cubicBezTo>
                    <a:pt x="195" y="1"/>
                    <a:pt x="164" y="1"/>
                    <a:pt x="134" y="3"/>
                  </a:cubicBezTo>
                  <a:lnTo>
                    <a:pt x="0" y="5340"/>
                  </a:lnTo>
                  <a:cubicBezTo>
                    <a:pt x="1235" y="4940"/>
                    <a:pt x="2302" y="3872"/>
                    <a:pt x="2402" y="2572"/>
                  </a:cubicBezTo>
                  <a:cubicBezTo>
                    <a:pt x="2500" y="1302"/>
                    <a:pt x="1454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6"/>
            <p:cNvSpPr/>
            <p:nvPr/>
          </p:nvSpPr>
          <p:spPr>
            <a:xfrm>
              <a:off x="6612501" y="1114352"/>
              <a:ext cx="108781" cy="33946"/>
            </a:xfrm>
            <a:custGeom>
              <a:avLst/>
              <a:gdLst/>
              <a:ahLst/>
              <a:cxnLst/>
              <a:rect l="l" t="t" r="r" b="b"/>
              <a:pathLst>
                <a:path w="5233" h="1633" extrusionOk="0">
                  <a:moveTo>
                    <a:pt x="2854" y="1"/>
                  </a:moveTo>
                  <a:cubicBezTo>
                    <a:pt x="2165" y="1"/>
                    <a:pt x="1480" y="189"/>
                    <a:pt x="896" y="558"/>
                  </a:cubicBezTo>
                  <a:cubicBezTo>
                    <a:pt x="496" y="792"/>
                    <a:pt x="229" y="1059"/>
                    <a:pt x="62" y="1426"/>
                  </a:cubicBezTo>
                  <a:lnTo>
                    <a:pt x="29" y="1426"/>
                  </a:lnTo>
                  <a:cubicBezTo>
                    <a:pt x="0" y="1541"/>
                    <a:pt x="72" y="1632"/>
                    <a:pt x="113" y="1632"/>
                  </a:cubicBezTo>
                  <a:cubicBezTo>
                    <a:pt x="119" y="1632"/>
                    <a:pt x="125" y="1630"/>
                    <a:pt x="129" y="1626"/>
                  </a:cubicBezTo>
                  <a:cubicBezTo>
                    <a:pt x="262" y="1559"/>
                    <a:pt x="296" y="1392"/>
                    <a:pt x="596" y="1192"/>
                  </a:cubicBezTo>
                  <a:cubicBezTo>
                    <a:pt x="1208" y="803"/>
                    <a:pt x="1933" y="619"/>
                    <a:pt x="2663" y="619"/>
                  </a:cubicBezTo>
                  <a:cubicBezTo>
                    <a:pt x="3246" y="619"/>
                    <a:pt x="3832" y="736"/>
                    <a:pt x="4365" y="959"/>
                  </a:cubicBezTo>
                  <a:cubicBezTo>
                    <a:pt x="4566" y="1025"/>
                    <a:pt x="4832" y="1259"/>
                    <a:pt x="5033" y="1326"/>
                  </a:cubicBezTo>
                  <a:cubicBezTo>
                    <a:pt x="5133" y="1326"/>
                    <a:pt x="5233" y="1259"/>
                    <a:pt x="5233" y="1159"/>
                  </a:cubicBezTo>
                  <a:cubicBezTo>
                    <a:pt x="5233" y="1092"/>
                    <a:pt x="5199" y="992"/>
                    <a:pt x="5166" y="925"/>
                  </a:cubicBezTo>
                  <a:cubicBezTo>
                    <a:pt x="4966" y="625"/>
                    <a:pt x="4632" y="425"/>
                    <a:pt x="4299" y="291"/>
                  </a:cubicBezTo>
                  <a:cubicBezTo>
                    <a:pt x="3840" y="97"/>
                    <a:pt x="3346" y="1"/>
                    <a:pt x="2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6774317" y="1166864"/>
              <a:ext cx="39205" cy="175488"/>
            </a:xfrm>
            <a:custGeom>
              <a:avLst/>
              <a:gdLst/>
              <a:ahLst/>
              <a:cxnLst/>
              <a:rect l="l" t="t" r="r" b="b"/>
              <a:pathLst>
                <a:path w="1886" h="8442" extrusionOk="0">
                  <a:moveTo>
                    <a:pt x="192" y="0"/>
                  </a:moveTo>
                  <a:cubicBezTo>
                    <a:pt x="92" y="0"/>
                    <a:pt x="1" y="67"/>
                    <a:pt x="17" y="201"/>
                  </a:cubicBezTo>
                  <a:cubicBezTo>
                    <a:pt x="51" y="1034"/>
                    <a:pt x="117" y="1868"/>
                    <a:pt x="184" y="2702"/>
                  </a:cubicBezTo>
                  <a:cubicBezTo>
                    <a:pt x="251" y="3470"/>
                    <a:pt x="251" y="4237"/>
                    <a:pt x="417" y="5004"/>
                  </a:cubicBezTo>
                  <a:cubicBezTo>
                    <a:pt x="484" y="5304"/>
                    <a:pt x="584" y="5604"/>
                    <a:pt x="784" y="5838"/>
                  </a:cubicBezTo>
                  <a:cubicBezTo>
                    <a:pt x="985" y="6138"/>
                    <a:pt x="1285" y="6338"/>
                    <a:pt x="1418" y="6672"/>
                  </a:cubicBezTo>
                  <a:cubicBezTo>
                    <a:pt x="1618" y="7406"/>
                    <a:pt x="1051" y="8039"/>
                    <a:pt x="317" y="8039"/>
                  </a:cubicBezTo>
                  <a:cubicBezTo>
                    <a:pt x="308" y="8038"/>
                    <a:pt x="298" y="8038"/>
                    <a:pt x="289" y="8038"/>
                  </a:cubicBezTo>
                  <a:cubicBezTo>
                    <a:pt x="51" y="8038"/>
                    <a:pt x="60" y="8440"/>
                    <a:pt x="317" y="8440"/>
                  </a:cubicBezTo>
                  <a:cubicBezTo>
                    <a:pt x="341" y="8441"/>
                    <a:pt x="366" y="8442"/>
                    <a:pt x="390" y="8442"/>
                  </a:cubicBezTo>
                  <a:cubicBezTo>
                    <a:pt x="1032" y="8442"/>
                    <a:pt x="1658" y="8015"/>
                    <a:pt x="1818" y="7372"/>
                  </a:cubicBezTo>
                  <a:cubicBezTo>
                    <a:pt x="1885" y="7072"/>
                    <a:pt x="1885" y="6705"/>
                    <a:pt x="1752" y="6405"/>
                  </a:cubicBezTo>
                  <a:cubicBezTo>
                    <a:pt x="1585" y="6038"/>
                    <a:pt x="1285" y="5838"/>
                    <a:pt x="1051" y="5538"/>
                  </a:cubicBezTo>
                  <a:cubicBezTo>
                    <a:pt x="851" y="5204"/>
                    <a:pt x="784" y="4770"/>
                    <a:pt x="751" y="4404"/>
                  </a:cubicBezTo>
                  <a:cubicBezTo>
                    <a:pt x="684" y="3937"/>
                    <a:pt x="684" y="3503"/>
                    <a:pt x="651" y="3069"/>
                  </a:cubicBezTo>
                  <a:cubicBezTo>
                    <a:pt x="551" y="2102"/>
                    <a:pt x="484" y="1168"/>
                    <a:pt x="417" y="201"/>
                  </a:cubicBezTo>
                  <a:cubicBezTo>
                    <a:pt x="401" y="67"/>
                    <a:pt x="292" y="0"/>
                    <a:pt x="192" y="0"/>
                  </a:cubicBezTo>
                  <a:close/>
                </a:path>
              </a:pathLst>
            </a:custGeom>
            <a:solidFill>
              <a:srgbClr val="E89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6834291" y="1114352"/>
              <a:ext cx="109405" cy="33946"/>
            </a:xfrm>
            <a:custGeom>
              <a:avLst/>
              <a:gdLst/>
              <a:ahLst/>
              <a:cxnLst/>
              <a:rect l="l" t="t" r="r" b="b"/>
              <a:pathLst>
                <a:path w="5263" h="1633" extrusionOk="0">
                  <a:moveTo>
                    <a:pt x="2386" y="1"/>
                  </a:moveTo>
                  <a:cubicBezTo>
                    <a:pt x="1899" y="1"/>
                    <a:pt x="1413" y="97"/>
                    <a:pt x="968" y="291"/>
                  </a:cubicBezTo>
                  <a:cubicBezTo>
                    <a:pt x="635" y="425"/>
                    <a:pt x="301" y="625"/>
                    <a:pt x="101" y="925"/>
                  </a:cubicBezTo>
                  <a:cubicBezTo>
                    <a:pt x="34" y="992"/>
                    <a:pt x="1" y="1092"/>
                    <a:pt x="1" y="1159"/>
                  </a:cubicBezTo>
                  <a:cubicBezTo>
                    <a:pt x="1" y="1259"/>
                    <a:pt x="101" y="1326"/>
                    <a:pt x="201" y="1326"/>
                  </a:cubicBezTo>
                  <a:cubicBezTo>
                    <a:pt x="401" y="1259"/>
                    <a:pt x="701" y="1025"/>
                    <a:pt x="868" y="959"/>
                  </a:cubicBezTo>
                  <a:cubicBezTo>
                    <a:pt x="1402" y="736"/>
                    <a:pt x="1987" y="619"/>
                    <a:pt x="2573" y="619"/>
                  </a:cubicBezTo>
                  <a:cubicBezTo>
                    <a:pt x="3307" y="619"/>
                    <a:pt x="4040" y="803"/>
                    <a:pt x="4671" y="1192"/>
                  </a:cubicBezTo>
                  <a:cubicBezTo>
                    <a:pt x="4971" y="1392"/>
                    <a:pt x="5004" y="1559"/>
                    <a:pt x="5105" y="1626"/>
                  </a:cubicBezTo>
                  <a:cubicBezTo>
                    <a:pt x="5113" y="1630"/>
                    <a:pt x="5123" y="1632"/>
                    <a:pt x="5132" y="1632"/>
                  </a:cubicBezTo>
                  <a:cubicBezTo>
                    <a:pt x="5195" y="1632"/>
                    <a:pt x="5263" y="1541"/>
                    <a:pt x="5205" y="1426"/>
                  </a:cubicBezTo>
                  <a:lnTo>
                    <a:pt x="5171" y="1426"/>
                  </a:lnTo>
                  <a:cubicBezTo>
                    <a:pt x="5004" y="1059"/>
                    <a:pt x="4738" y="792"/>
                    <a:pt x="4337" y="558"/>
                  </a:cubicBezTo>
                  <a:cubicBezTo>
                    <a:pt x="3754" y="189"/>
                    <a:pt x="3068" y="1"/>
                    <a:pt x="23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6"/>
            <p:cNvSpPr/>
            <p:nvPr/>
          </p:nvSpPr>
          <p:spPr>
            <a:xfrm>
              <a:off x="6524338" y="863560"/>
              <a:ext cx="507589" cy="277181"/>
            </a:xfrm>
            <a:custGeom>
              <a:avLst/>
              <a:gdLst/>
              <a:ahLst/>
              <a:cxnLst/>
              <a:rect l="l" t="t" r="r" b="b"/>
              <a:pathLst>
                <a:path w="24418" h="13334" extrusionOk="0">
                  <a:moveTo>
                    <a:pt x="12163" y="0"/>
                  </a:moveTo>
                  <a:cubicBezTo>
                    <a:pt x="11744" y="0"/>
                    <a:pt x="11325" y="16"/>
                    <a:pt x="10908" y="47"/>
                  </a:cubicBezTo>
                  <a:cubicBezTo>
                    <a:pt x="9440" y="147"/>
                    <a:pt x="7973" y="447"/>
                    <a:pt x="6638" y="1047"/>
                  </a:cubicBezTo>
                  <a:cubicBezTo>
                    <a:pt x="3436" y="2515"/>
                    <a:pt x="1268" y="5717"/>
                    <a:pt x="300" y="9120"/>
                  </a:cubicBezTo>
                  <a:cubicBezTo>
                    <a:pt x="134" y="9720"/>
                    <a:pt x="0" y="10354"/>
                    <a:pt x="134" y="10988"/>
                  </a:cubicBezTo>
                  <a:cubicBezTo>
                    <a:pt x="300" y="11588"/>
                    <a:pt x="801" y="12155"/>
                    <a:pt x="1435" y="12189"/>
                  </a:cubicBezTo>
                  <a:lnTo>
                    <a:pt x="3136" y="11855"/>
                  </a:lnTo>
                  <a:cubicBezTo>
                    <a:pt x="4103" y="11522"/>
                    <a:pt x="4937" y="10788"/>
                    <a:pt x="5371" y="9854"/>
                  </a:cubicBezTo>
                  <a:cubicBezTo>
                    <a:pt x="5671" y="9120"/>
                    <a:pt x="5771" y="8286"/>
                    <a:pt x="6138" y="7585"/>
                  </a:cubicBezTo>
                  <a:cubicBezTo>
                    <a:pt x="6450" y="6990"/>
                    <a:pt x="7075" y="6467"/>
                    <a:pt x="7707" y="6467"/>
                  </a:cubicBezTo>
                  <a:cubicBezTo>
                    <a:pt x="7818" y="6467"/>
                    <a:pt x="7929" y="6483"/>
                    <a:pt x="8039" y="6518"/>
                  </a:cubicBezTo>
                  <a:cubicBezTo>
                    <a:pt x="8807" y="6785"/>
                    <a:pt x="9073" y="7719"/>
                    <a:pt x="9407" y="8453"/>
                  </a:cubicBezTo>
                  <a:cubicBezTo>
                    <a:pt x="9796" y="9411"/>
                    <a:pt x="10670" y="10289"/>
                    <a:pt x="11665" y="10289"/>
                  </a:cubicBezTo>
                  <a:cubicBezTo>
                    <a:pt x="11779" y="10289"/>
                    <a:pt x="11893" y="10278"/>
                    <a:pt x="12009" y="10254"/>
                  </a:cubicBezTo>
                  <a:cubicBezTo>
                    <a:pt x="13006" y="10067"/>
                    <a:pt x="13770" y="9037"/>
                    <a:pt x="14735" y="9037"/>
                  </a:cubicBezTo>
                  <a:cubicBezTo>
                    <a:pt x="14804" y="9037"/>
                    <a:pt x="14874" y="9042"/>
                    <a:pt x="14944" y="9053"/>
                  </a:cubicBezTo>
                  <a:cubicBezTo>
                    <a:pt x="15645" y="9187"/>
                    <a:pt x="16112" y="9820"/>
                    <a:pt x="16779" y="9954"/>
                  </a:cubicBezTo>
                  <a:cubicBezTo>
                    <a:pt x="16875" y="9971"/>
                    <a:pt x="16973" y="9977"/>
                    <a:pt x="17073" y="9977"/>
                  </a:cubicBezTo>
                  <a:cubicBezTo>
                    <a:pt x="17298" y="9977"/>
                    <a:pt x="17531" y="9947"/>
                    <a:pt x="17766" y="9947"/>
                  </a:cubicBezTo>
                  <a:cubicBezTo>
                    <a:pt x="17826" y="9947"/>
                    <a:pt x="17886" y="9949"/>
                    <a:pt x="17946" y="9954"/>
                  </a:cubicBezTo>
                  <a:cubicBezTo>
                    <a:pt x="19781" y="10121"/>
                    <a:pt x="20248" y="13156"/>
                    <a:pt x="22083" y="13323"/>
                  </a:cubicBezTo>
                  <a:cubicBezTo>
                    <a:pt x="22145" y="13330"/>
                    <a:pt x="22207" y="13333"/>
                    <a:pt x="22267" y="13333"/>
                  </a:cubicBezTo>
                  <a:cubicBezTo>
                    <a:pt x="23620" y="13333"/>
                    <a:pt x="24384" y="11592"/>
                    <a:pt x="24384" y="10187"/>
                  </a:cubicBezTo>
                  <a:cubicBezTo>
                    <a:pt x="24418" y="7052"/>
                    <a:pt x="22583" y="4016"/>
                    <a:pt x="19948" y="2248"/>
                  </a:cubicBezTo>
                  <a:cubicBezTo>
                    <a:pt x="17688" y="684"/>
                    <a:pt x="14926" y="0"/>
                    <a:pt x="12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6"/>
            <p:cNvSpPr/>
            <p:nvPr/>
          </p:nvSpPr>
          <p:spPr>
            <a:xfrm>
              <a:off x="6721972" y="1381734"/>
              <a:ext cx="115121" cy="46024"/>
            </a:xfrm>
            <a:custGeom>
              <a:avLst/>
              <a:gdLst/>
              <a:ahLst/>
              <a:cxnLst/>
              <a:rect l="l" t="t" r="r" b="b"/>
              <a:pathLst>
                <a:path w="5538" h="2214" extrusionOk="0">
                  <a:moveTo>
                    <a:pt x="3476" y="1"/>
                  </a:moveTo>
                  <a:cubicBezTo>
                    <a:pt x="3283" y="1"/>
                    <a:pt x="3181" y="145"/>
                    <a:pt x="2969" y="205"/>
                  </a:cubicBezTo>
                  <a:cubicBezTo>
                    <a:pt x="2924" y="217"/>
                    <a:pt x="2879" y="223"/>
                    <a:pt x="2835" y="223"/>
                  </a:cubicBezTo>
                  <a:cubicBezTo>
                    <a:pt x="2557" y="223"/>
                    <a:pt x="2280" y="21"/>
                    <a:pt x="2002" y="21"/>
                  </a:cubicBezTo>
                  <a:cubicBezTo>
                    <a:pt x="1958" y="21"/>
                    <a:pt x="1913" y="26"/>
                    <a:pt x="1868" y="38"/>
                  </a:cubicBezTo>
                  <a:cubicBezTo>
                    <a:pt x="1735" y="72"/>
                    <a:pt x="1635" y="172"/>
                    <a:pt x="1534" y="239"/>
                  </a:cubicBezTo>
                  <a:cubicBezTo>
                    <a:pt x="1101" y="539"/>
                    <a:pt x="534" y="706"/>
                    <a:pt x="0" y="706"/>
                  </a:cubicBezTo>
                  <a:lnTo>
                    <a:pt x="0" y="739"/>
                  </a:lnTo>
                  <a:cubicBezTo>
                    <a:pt x="567" y="1073"/>
                    <a:pt x="1034" y="1640"/>
                    <a:pt x="1668" y="1940"/>
                  </a:cubicBezTo>
                  <a:cubicBezTo>
                    <a:pt x="2024" y="2118"/>
                    <a:pt x="2427" y="2214"/>
                    <a:pt x="2827" y="2214"/>
                  </a:cubicBezTo>
                  <a:cubicBezTo>
                    <a:pt x="3103" y="2214"/>
                    <a:pt x="3378" y="2168"/>
                    <a:pt x="3636" y="2073"/>
                  </a:cubicBezTo>
                  <a:cubicBezTo>
                    <a:pt x="4103" y="1906"/>
                    <a:pt x="4370" y="1540"/>
                    <a:pt x="4637" y="1306"/>
                  </a:cubicBezTo>
                  <a:cubicBezTo>
                    <a:pt x="4904" y="1073"/>
                    <a:pt x="5204" y="672"/>
                    <a:pt x="5537" y="639"/>
                  </a:cubicBezTo>
                  <a:lnTo>
                    <a:pt x="5537" y="606"/>
                  </a:lnTo>
                  <a:cubicBezTo>
                    <a:pt x="5426" y="632"/>
                    <a:pt x="5313" y="644"/>
                    <a:pt x="5199" y="644"/>
                  </a:cubicBezTo>
                  <a:cubicBezTo>
                    <a:pt x="4731" y="644"/>
                    <a:pt x="4258" y="440"/>
                    <a:pt x="3936" y="172"/>
                  </a:cubicBezTo>
                  <a:cubicBezTo>
                    <a:pt x="3869" y="105"/>
                    <a:pt x="3703" y="5"/>
                    <a:pt x="3536" y="5"/>
                  </a:cubicBezTo>
                  <a:cubicBezTo>
                    <a:pt x="3515" y="2"/>
                    <a:pt x="3495" y="1"/>
                    <a:pt x="3476" y="1"/>
                  </a:cubicBezTo>
                  <a:close/>
                </a:path>
              </a:pathLst>
            </a:custGeom>
            <a:solidFill>
              <a:srgbClr val="E66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6709478" y="1389321"/>
              <a:ext cx="136428" cy="17233"/>
            </a:xfrm>
            <a:custGeom>
              <a:avLst/>
              <a:gdLst/>
              <a:ahLst/>
              <a:cxnLst/>
              <a:rect l="l" t="t" r="r" b="b"/>
              <a:pathLst>
                <a:path w="6563" h="829" extrusionOk="0">
                  <a:moveTo>
                    <a:pt x="6466" y="0"/>
                  </a:moveTo>
                  <a:cubicBezTo>
                    <a:pt x="6457" y="0"/>
                    <a:pt x="6448" y="2"/>
                    <a:pt x="6439" y="7"/>
                  </a:cubicBezTo>
                  <a:cubicBezTo>
                    <a:pt x="5428" y="487"/>
                    <a:pt x="4320" y="729"/>
                    <a:pt x="3206" y="729"/>
                  </a:cubicBezTo>
                  <a:cubicBezTo>
                    <a:pt x="2151" y="729"/>
                    <a:pt x="1090" y="512"/>
                    <a:pt x="101" y="74"/>
                  </a:cubicBezTo>
                  <a:cubicBezTo>
                    <a:pt x="34" y="74"/>
                    <a:pt x="1" y="174"/>
                    <a:pt x="67" y="174"/>
                  </a:cubicBezTo>
                  <a:cubicBezTo>
                    <a:pt x="1057" y="612"/>
                    <a:pt x="2126" y="829"/>
                    <a:pt x="3196" y="829"/>
                  </a:cubicBezTo>
                  <a:cubicBezTo>
                    <a:pt x="4327" y="829"/>
                    <a:pt x="5460" y="587"/>
                    <a:pt x="6505" y="107"/>
                  </a:cubicBezTo>
                  <a:cubicBezTo>
                    <a:pt x="6563" y="78"/>
                    <a:pt x="6521" y="0"/>
                    <a:pt x="6466" y="0"/>
                  </a:cubicBezTo>
                  <a:close/>
                </a:path>
              </a:pathLst>
            </a:custGeom>
            <a:solidFill>
              <a:srgbClr val="CE56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6284400" y="1683146"/>
              <a:ext cx="931966" cy="432359"/>
            </a:xfrm>
            <a:custGeom>
              <a:avLst/>
              <a:gdLst/>
              <a:ahLst/>
              <a:cxnLst/>
              <a:rect l="l" t="t" r="r" b="b"/>
              <a:pathLst>
                <a:path w="44833" h="20799" extrusionOk="0">
                  <a:moveTo>
                    <a:pt x="14544" y="0"/>
                  </a:moveTo>
                  <a:cubicBezTo>
                    <a:pt x="14224" y="0"/>
                    <a:pt x="13913" y="56"/>
                    <a:pt x="13610" y="183"/>
                  </a:cubicBezTo>
                  <a:cubicBezTo>
                    <a:pt x="5605" y="3619"/>
                    <a:pt x="1" y="11558"/>
                    <a:pt x="1" y="20798"/>
                  </a:cubicBezTo>
                  <a:lnTo>
                    <a:pt x="44833" y="20798"/>
                  </a:lnTo>
                  <a:cubicBezTo>
                    <a:pt x="44833" y="12159"/>
                    <a:pt x="39929" y="4653"/>
                    <a:pt x="32757" y="917"/>
                  </a:cubicBezTo>
                  <a:cubicBezTo>
                    <a:pt x="32259" y="655"/>
                    <a:pt x="31763" y="544"/>
                    <a:pt x="31267" y="544"/>
                  </a:cubicBezTo>
                  <a:cubicBezTo>
                    <a:pt x="28672" y="544"/>
                    <a:pt x="26053" y="3552"/>
                    <a:pt x="22917" y="3552"/>
                  </a:cubicBezTo>
                  <a:cubicBezTo>
                    <a:pt x="20132" y="3552"/>
                    <a:pt x="17084" y="0"/>
                    <a:pt x="145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6"/>
            <p:cNvSpPr/>
            <p:nvPr/>
          </p:nvSpPr>
          <p:spPr>
            <a:xfrm>
              <a:off x="6773963" y="1703581"/>
              <a:ext cx="194883" cy="264355"/>
            </a:xfrm>
            <a:custGeom>
              <a:avLst/>
              <a:gdLst/>
              <a:ahLst/>
              <a:cxnLst/>
              <a:rect l="l" t="t" r="r" b="b"/>
              <a:pathLst>
                <a:path w="9375" h="12717" extrusionOk="0">
                  <a:moveTo>
                    <a:pt x="9307" y="1"/>
                  </a:moveTo>
                  <a:lnTo>
                    <a:pt x="9307" y="1"/>
                  </a:lnTo>
                  <a:cubicBezTo>
                    <a:pt x="7973" y="568"/>
                    <a:pt x="6672" y="1235"/>
                    <a:pt x="5405" y="1936"/>
                  </a:cubicBezTo>
                  <a:cubicBezTo>
                    <a:pt x="4137" y="2636"/>
                    <a:pt x="2903" y="3437"/>
                    <a:pt x="1902" y="4471"/>
                  </a:cubicBezTo>
                  <a:cubicBezTo>
                    <a:pt x="935" y="5505"/>
                    <a:pt x="201" y="6839"/>
                    <a:pt x="168" y="8240"/>
                  </a:cubicBezTo>
                  <a:lnTo>
                    <a:pt x="1" y="8907"/>
                  </a:lnTo>
                  <a:cubicBezTo>
                    <a:pt x="1569" y="10375"/>
                    <a:pt x="3637" y="11509"/>
                    <a:pt x="5505" y="12577"/>
                  </a:cubicBezTo>
                  <a:cubicBezTo>
                    <a:pt x="5620" y="12634"/>
                    <a:pt x="5735" y="12717"/>
                    <a:pt x="5872" y="12717"/>
                  </a:cubicBezTo>
                  <a:cubicBezTo>
                    <a:pt x="5893" y="12717"/>
                    <a:pt x="5916" y="12715"/>
                    <a:pt x="5938" y="12710"/>
                  </a:cubicBezTo>
                  <a:cubicBezTo>
                    <a:pt x="6172" y="12710"/>
                    <a:pt x="6339" y="12510"/>
                    <a:pt x="6472" y="12310"/>
                  </a:cubicBezTo>
                  <a:cubicBezTo>
                    <a:pt x="7406" y="10875"/>
                    <a:pt x="8007" y="9274"/>
                    <a:pt x="8407" y="7640"/>
                  </a:cubicBezTo>
                  <a:cubicBezTo>
                    <a:pt x="9074" y="5138"/>
                    <a:pt x="9374" y="2569"/>
                    <a:pt x="93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6"/>
            <p:cNvSpPr/>
            <p:nvPr/>
          </p:nvSpPr>
          <p:spPr>
            <a:xfrm>
              <a:off x="6565935" y="1687636"/>
              <a:ext cx="208748" cy="279467"/>
            </a:xfrm>
            <a:custGeom>
              <a:avLst/>
              <a:gdLst/>
              <a:ahLst/>
              <a:cxnLst/>
              <a:rect l="l" t="t" r="r" b="b"/>
              <a:pathLst>
                <a:path w="10042" h="13444" extrusionOk="0">
                  <a:moveTo>
                    <a:pt x="67" y="1"/>
                  </a:moveTo>
                  <a:lnTo>
                    <a:pt x="67" y="1"/>
                  </a:lnTo>
                  <a:cubicBezTo>
                    <a:pt x="1" y="2736"/>
                    <a:pt x="334" y="5438"/>
                    <a:pt x="1035" y="8106"/>
                  </a:cubicBezTo>
                  <a:cubicBezTo>
                    <a:pt x="1502" y="9808"/>
                    <a:pt x="2136" y="11509"/>
                    <a:pt x="3170" y="13010"/>
                  </a:cubicBezTo>
                  <a:cubicBezTo>
                    <a:pt x="3303" y="13210"/>
                    <a:pt x="3470" y="13444"/>
                    <a:pt x="3737" y="13444"/>
                  </a:cubicBezTo>
                  <a:cubicBezTo>
                    <a:pt x="3903" y="13444"/>
                    <a:pt x="4070" y="13377"/>
                    <a:pt x="4204" y="13310"/>
                  </a:cubicBezTo>
                  <a:cubicBezTo>
                    <a:pt x="6238" y="12176"/>
                    <a:pt x="8340" y="11175"/>
                    <a:pt x="10008" y="9608"/>
                  </a:cubicBezTo>
                  <a:lnTo>
                    <a:pt x="10041" y="8707"/>
                  </a:lnTo>
                  <a:cubicBezTo>
                    <a:pt x="9974" y="7239"/>
                    <a:pt x="9207" y="5838"/>
                    <a:pt x="8140" y="4737"/>
                  </a:cubicBezTo>
                  <a:cubicBezTo>
                    <a:pt x="7039" y="3637"/>
                    <a:pt x="5705" y="2803"/>
                    <a:pt x="4337" y="2035"/>
                  </a:cubicBezTo>
                  <a:cubicBezTo>
                    <a:pt x="2936" y="1302"/>
                    <a:pt x="1535" y="601"/>
                    <a:pt x="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6566642" y="1649510"/>
              <a:ext cx="401490" cy="237165"/>
            </a:xfrm>
            <a:custGeom>
              <a:avLst/>
              <a:gdLst/>
              <a:ahLst/>
              <a:cxnLst/>
              <a:rect l="l" t="t" r="r" b="b"/>
              <a:pathLst>
                <a:path w="19314" h="11409" extrusionOk="0">
                  <a:moveTo>
                    <a:pt x="8840" y="0"/>
                  </a:moveTo>
                  <a:cubicBezTo>
                    <a:pt x="5704" y="0"/>
                    <a:pt x="2735" y="667"/>
                    <a:pt x="0" y="1835"/>
                  </a:cubicBezTo>
                  <a:cubicBezTo>
                    <a:pt x="1101" y="6204"/>
                    <a:pt x="7906" y="11408"/>
                    <a:pt x="9774" y="11408"/>
                  </a:cubicBezTo>
                  <a:cubicBezTo>
                    <a:pt x="11608" y="11408"/>
                    <a:pt x="17980" y="6571"/>
                    <a:pt x="19314" y="2602"/>
                  </a:cubicBezTo>
                  <a:cubicBezTo>
                    <a:pt x="16212" y="934"/>
                    <a:pt x="12642" y="0"/>
                    <a:pt x="88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6768413" y="1888037"/>
              <a:ext cx="8357" cy="226771"/>
            </a:xfrm>
            <a:custGeom>
              <a:avLst/>
              <a:gdLst/>
              <a:ahLst/>
              <a:cxnLst/>
              <a:rect l="l" t="t" r="r" b="b"/>
              <a:pathLst>
                <a:path w="402" h="10909" extrusionOk="0">
                  <a:moveTo>
                    <a:pt x="201" y="1"/>
                  </a:moveTo>
                  <a:cubicBezTo>
                    <a:pt x="101" y="1"/>
                    <a:pt x="1" y="68"/>
                    <a:pt x="1" y="201"/>
                  </a:cubicBezTo>
                  <a:lnTo>
                    <a:pt x="1" y="10709"/>
                  </a:lnTo>
                  <a:cubicBezTo>
                    <a:pt x="1" y="10842"/>
                    <a:pt x="101" y="10909"/>
                    <a:pt x="201" y="10909"/>
                  </a:cubicBezTo>
                  <a:cubicBezTo>
                    <a:pt x="301" y="10909"/>
                    <a:pt x="401" y="10842"/>
                    <a:pt x="401" y="10709"/>
                  </a:cubicBezTo>
                  <a:lnTo>
                    <a:pt x="401" y="201"/>
                  </a:lnTo>
                  <a:cubicBezTo>
                    <a:pt x="401" y="68"/>
                    <a:pt x="301" y="1"/>
                    <a:pt x="201" y="1"/>
                  </a:cubicBezTo>
                  <a:close/>
                </a:path>
              </a:pathLst>
            </a:custGeom>
            <a:solidFill>
              <a:srgbClr val="FFD7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3" name="Google Shape;913;p36"/>
          <p:cNvGrpSpPr/>
          <p:nvPr/>
        </p:nvGrpSpPr>
        <p:grpSpPr>
          <a:xfrm>
            <a:off x="6739038" y="1396329"/>
            <a:ext cx="1051805" cy="1484092"/>
            <a:chOff x="4098625" y="777100"/>
            <a:chExt cx="965402" cy="1362177"/>
          </a:xfrm>
        </p:grpSpPr>
        <p:sp>
          <p:nvSpPr>
            <p:cNvPr id="914" name="Google Shape;914;p36"/>
            <p:cNvSpPr/>
            <p:nvPr/>
          </p:nvSpPr>
          <p:spPr>
            <a:xfrm>
              <a:off x="4098625" y="1670889"/>
              <a:ext cx="965402" cy="468389"/>
            </a:xfrm>
            <a:custGeom>
              <a:avLst/>
              <a:gdLst/>
              <a:ahLst/>
              <a:cxnLst/>
              <a:rect l="l" t="t" r="r" b="b"/>
              <a:pathLst>
                <a:path w="42698" h="20716" extrusionOk="0">
                  <a:moveTo>
                    <a:pt x="21349" y="0"/>
                  </a:moveTo>
                  <a:cubicBezTo>
                    <a:pt x="18414" y="0"/>
                    <a:pt x="15579" y="601"/>
                    <a:pt x="13043" y="1635"/>
                  </a:cubicBezTo>
                  <a:cubicBezTo>
                    <a:pt x="13010" y="1635"/>
                    <a:pt x="12977" y="1668"/>
                    <a:pt x="12943" y="1668"/>
                  </a:cubicBezTo>
                  <a:cubicBezTo>
                    <a:pt x="5338" y="4837"/>
                    <a:pt x="1" y="12176"/>
                    <a:pt x="1" y="20715"/>
                  </a:cubicBezTo>
                  <a:lnTo>
                    <a:pt x="42698" y="20715"/>
                  </a:lnTo>
                  <a:cubicBezTo>
                    <a:pt x="42698" y="12710"/>
                    <a:pt x="38028" y="5771"/>
                    <a:pt x="31190" y="2335"/>
                  </a:cubicBezTo>
                  <a:cubicBezTo>
                    <a:pt x="31090" y="2269"/>
                    <a:pt x="30990" y="2235"/>
                    <a:pt x="30890" y="2202"/>
                  </a:cubicBezTo>
                  <a:cubicBezTo>
                    <a:pt x="28021" y="801"/>
                    <a:pt x="24785" y="0"/>
                    <a:pt x="213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6"/>
            <p:cNvSpPr/>
            <p:nvPr/>
          </p:nvSpPr>
          <p:spPr>
            <a:xfrm>
              <a:off x="4908658" y="2005002"/>
              <a:ext cx="28669" cy="28692"/>
            </a:xfrm>
            <a:custGeom>
              <a:avLst/>
              <a:gdLst/>
              <a:ahLst/>
              <a:cxnLst/>
              <a:rect l="l" t="t" r="r" b="b"/>
              <a:pathLst>
                <a:path w="1268" h="1269" extrusionOk="0">
                  <a:moveTo>
                    <a:pt x="634" y="1"/>
                  </a:moveTo>
                  <a:cubicBezTo>
                    <a:pt x="301" y="1"/>
                    <a:pt x="0" y="268"/>
                    <a:pt x="0" y="634"/>
                  </a:cubicBezTo>
                  <a:cubicBezTo>
                    <a:pt x="0" y="968"/>
                    <a:pt x="301" y="1268"/>
                    <a:pt x="634" y="1268"/>
                  </a:cubicBezTo>
                  <a:cubicBezTo>
                    <a:pt x="1001" y="1268"/>
                    <a:pt x="1268" y="968"/>
                    <a:pt x="1268" y="634"/>
                  </a:cubicBezTo>
                  <a:cubicBezTo>
                    <a:pt x="1268" y="268"/>
                    <a:pt x="1001" y="1"/>
                    <a:pt x="634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6"/>
            <p:cNvSpPr/>
            <p:nvPr/>
          </p:nvSpPr>
          <p:spPr>
            <a:xfrm>
              <a:off x="4787987" y="1831535"/>
              <a:ext cx="46034" cy="46034"/>
            </a:xfrm>
            <a:custGeom>
              <a:avLst/>
              <a:gdLst/>
              <a:ahLst/>
              <a:cxnLst/>
              <a:rect l="l" t="t" r="r" b="b"/>
              <a:pathLst>
                <a:path w="2036" h="2036" extrusionOk="0">
                  <a:moveTo>
                    <a:pt x="1034" y="1"/>
                  </a:moveTo>
                  <a:cubicBezTo>
                    <a:pt x="467" y="1"/>
                    <a:pt x="0" y="434"/>
                    <a:pt x="0" y="1001"/>
                  </a:cubicBezTo>
                  <a:cubicBezTo>
                    <a:pt x="0" y="1568"/>
                    <a:pt x="467" y="2035"/>
                    <a:pt x="1034" y="2035"/>
                  </a:cubicBezTo>
                  <a:cubicBezTo>
                    <a:pt x="1568" y="2035"/>
                    <a:pt x="2035" y="1568"/>
                    <a:pt x="2035" y="1001"/>
                  </a:cubicBezTo>
                  <a:cubicBezTo>
                    <a:pt x="2035" y="434"/>
                    <a:pt x="1568" y="1"/>
                    <a:pt x="1034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6"/>
            <p:cNvSpPr/>
            <p:nvPr/>
          </p:nvSpPr>
          <p:spPr>
            <a:xfrm>
              <a:off x="4732931" y="1975586"/>
              <a:ext cx="21886" cy="21909"/>
            </a:xfrm>
            <a:custGeom>
              <a:avLst/>
              <a:gdLst/>
              <a:ahLst/>
              <a:cxnLst/>
              <a:rect l="l" t="t" r="r" b="b"/>
              <a:pathLst>
                <a:path w="968" h="969" extrusionOk="0">
                  <a:moveTo>
                    <a:pt x="467" y="1"/>
                  </a:moveTo>
                  <a:cubicBezTo>
                    <a:pt x="200" y="1"/>
                    <a:pt x="0" y="234"/>
                    <a:pt x="0" y="501"/>
                  </a:cubicBezTo>
                  <a:cubicBezTo>
                    <a:pt x="0" y="768"/>
                    <a:pt x="200" y="968"/>
                    <a:pt x="467" y="968"/>
                  </a:cubicBezTo>
                  <a:cubicBezTo>
                    <a:pt x="734" y="968"/>
                    <a:pt x="968" y="768"/>
                    <a:pt x="968" y="501"/>
                  </a:cubicBezTo>
                  <a:cubicBezTo>
                    <a:pt x="968" y="234"/>
                    <a:pt x="734" y="1"/>
                    <a:pt x="467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4314326" y="1879809"/>
              <a:ext cx="48295" cy="47526"/>
            </a:xfrm>
            <a:custGeom>
              <a:avLst/>
              <a:gdLst/>
              <a:ahLst/>
              <a:cxnLst/>
              <a:rect l="l" t="t" r="r" b="b"/>
              <a:pathLst>
                <a:path w="2136" h="2102" extrusionOk="0">
                  <a:moveTo>
                    <a:pt x="1068" y="0"/>
                  </a:moveTo>
                  <a:cubicBezTo>
                    <a:pt x="468" y="0"/>
                    <a:pt x="1" y="467"/>
                    <a:pt x="1" y="1068"/>
                  </a:cubicBezTo>
                  <a:cubicBezTo>
                    <a:pt x="1" y="1635"/>
                    <a:pt x="468" y="2102"/>
                    <a:pt x="1068" y="2102"/>
                  </a:cubicBezTo>
                  <a:cubicBezTo>
                    <a:pt x="1635" y="2102"/>
                    <a:pt x="2136" y="1635"/>
                    <a:pt x="2136" y="1068"/>
                  </a:cubicBezTo>
                  <a:cubicBezTo>
                    <a:pt x="2136" y="467"/>
                    <a:pt x="1635" y="0"/>
                    <a:pt x="1068" y="0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6"/>
            <p:cNvSpPr/>
            <p:nvPr/>
          </p:nvSpPr>
          <p:spPr>
            <a:xfrm>
              <a:off x="4167270" y="2048007"/>
              <a:ext cx="26408" cy="26408"/>
            </a:xfrm>
            <a:custGeom>
              <a:avLst/>
              <a:gdLst/>
              <a:ahLst/>
              <a:cxnLst/>
              <a:rect l="l" t="t" r="r" b="b"/>
              <a:pathLst>
                <a:path w="1168" h="1168" extrusionOk="0">
                  <a:moveTo>
                    <a:pt x="601" y="0"/>
                  </a:moveTo>
                  <a:cubicBezTo>
                    <a:pt x="267" y="0"/>
                    <a:pt x="0" y="267"/>
                    <a:pt x="0" y="600"/>
                  </a:cubicBezTo>
                  <a:cubicBezTo>
                    <a:pt x="0" y="901"/>
                    <a:pt x="267" y="1168"/>
                    <a:pt x="601" y="1168"/>
                  </a:cubicBezTo>
                  <a:cubicBezTo>
                    <a:pt x="901" y="1168"/>
                    <a:pt x="1168" y="901"/>
                    <a:pt x="1168" y="600"/>
                  </a:cubicBezTo>
                  <a:cubicBezTo>
                    <a:pt x="1168" y="267"/>
                    <a:pt x="901" y="0"/>
                    <a:pt x="601" y="0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6"/>
            <p:cNvSpPr/>
            <p:nvPr/>
          </p:nvSpPr>
          <p:spPr>
            <a:xfrm>
              <a:off x="4359592" y="2045724"/>
              <a:ext cx="62630" cy="62630"/>
            </a:xfrm>
            <a:custGeom>
              <a:avLst/>
              <a:gdLst/>
              <a:ahLst/>
              <a:cxnLst/>
              <a:rect l="l" t="t" r="r" b="b"/>
              <a:pathLst>
                <a:path w="2770" h="2770" extrusionOk="0">
                  <a:moveTo>
                    <a:pt x="1401" y="1"/>
                  </a:moveTo>
                  <a:cubicBezTo>
                    <a:pt x="634" y="1"/>
                    <a:pt x="0" y="601"/>
                    <a:pt x="0" y="1369"/>
                  </a:cubicBezTo>
                  <a:cubicBezTo>
                    <a:pt x="0" y="2136"/>
                    <a:pt x="634" y="2770"/>
                    <a:pt x="1401" y="2770"/>
                  </a:cubicBezTo>
                  <a:cubicBezTo>
                    <a:pt x="2169" y="2770"/>
                    <a:pt x="2769" y="2136"/>
                    <a:pt x="2769" y="1369"/>
                  </a:cubicBezTo>
                  <a:cubicBezTo>
                    <a:pt x="2769" y="601"/>
                    <a:pt x="2169" y="1"/>
                    <a:pt x="1401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6"/>
            <p:cNvSpPr/>
            <p:nvPr/>
          </p:nvSpPr>
          <p:spPr>
            <a:xfrm>
              <a:off x="4581330" y="2058990"/>
              <a:ext cx="64891" cy="65637"/>
            </a:xfrm>
            <a:custGeom>
              <a:avLst/>
              <a:gdLst/>
              <a:ahLst/>
              <a:cxnLst/>
              <a:rect l="l" t="t" r="r" b="b"/>
              <a:pathLst>
                <a:path w="2870" h="2903" extrusionOk="0">
                  <a:moveTo>
                    <a:pt x="1435" y="1"/>
                  </a:moveTo>
                  <a:cubicBezTo>
                    <a:pt x="634" y="1"/>
                    <a:pt x="0" y="668"/>
                    <a:pt x="0" y="1435"/>
                  </a:cubicBezTo>
                  <a:cubicBezTo>
                    <a:pt x="0" y="2236"/>
                    <a:pt x="634" y="2903"/>
                    <a:pt x="1435" y="2903"/>
                  </a:cubicBezTo>
                  <a:cubicBezTo>
                    <a:pt x="2235" y="2903"/>
                    <a:pt x="2869" y="2236"/>
                    <a:pt x="2869" y="1435"/>
                  </a:cubicBezTo>
                  <a:cubicBezTo>
                    <a:pt x="2869" y="668"/>
                    <a:pt x="2235" y="1"/>
                    <a:pt x="1435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6"/>
            <p:cNvSpPr/>
            <p:nvPr/>
          </p:nvSpPr>
          <p:spPr>
            <a:xfrm>
              <a:off x="4554921" y="1944678"/>
              <a:ext cx="33960" cy="33960"/>
            </a:xfrm>
            <a:custGeom>
              <a:avLst/>
              <a:gdLst/>
              <a:ahLst/>
              <a:cxnLst/>
              <a:rect l="l" t="t" r="r" b="b"/>
              <a:pathLst>
                <a:path w="1502" h="1502" extrusionOk="0">
                  <a:moveTo>
                    <a:pt x="735" y="0"/>
                  </a:moveTo>
                  <a:cubicBezTo>
                    <a:pt x="334" y="0"/>
                    <a:pt x="1" y="334"/>
                    <a:pt x="1" y="734"/>
                  </a:cubicBezTo>
                  <a:cubicBezTo>
                    <a:pt x="1" y="1134"/>
                    <a:pt x="334" y="1501"/>
                    <a:pt x="735" y="1501"/>
                  </a:cubicBezTo>
                  <a:cubicBezTo>
                    <a:pt x="1168" y="1501"/>
                    <a:pt x="1502" y="1168"/>
                    <a:pt x="1502" y="734"/>
                  </a:cubicBezTo>
                  <a:cubicBezTo>
                    <a:pt x="1502" y="334"/>
                    <a:pt x="1168" y="0"/>
                    <a:pt x="735" y="0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6"/>
            <p:cNvSpPr/>
            <p:nvPr/>
          </p:nvSpPr>
          <p:spPr>
            <a:xfrm>
              <a:off x="4817403" y="2068298"/>
              <a:ext cx="60346" cy="60369"/>
            </a:xfrm>
            <a:custGeom>
              <a:avLst/>
              <a:gdLst/>
              <a:ahLst/>
              <a:cxnLst/>
              <a:rect l="l" t="t" r="r" b="b"/>
              <a:pathLst>
                <a:path w="2669" h="2670" extrusionOk="0">
                  <a:moveTo>
                    <a:pt x="1334" y="1"/>
                  </a:moveTo>
                  <a:cubicBezTo>
                    <a:pt x="601" y="1"/>
                    <a:pt x="0" y="601"/>
                    <a:pt x="0" y="1335"/>
                  </a:cubicBezTo>
                  <a:cubicBezTo>
                    <a:pt x="0" y="2069"/>
                    <a:pt x="601" y="2670"/>
                    <a:pt x="1334" y="2670"/>
                  </a:cubicBezTo>
                  <a:cubicBezTo>
                    <a:pt x="2068" y="2670"/>
                    <a:pt x="2669" y="2069"/>
                    <a:pt x="2669" y="1335"/>
                  </a:cubicBezTo>
                  <a:cubicBezTo>
                    <a:pt x="2669" y="601"/>
                    <a:pt x="2068" y="1"/>
                    <a:pt x="1334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6"/>
            <p:cNvSpPr/>
            <p:nvPr/>
          </p:nvSpPr>
          <p:spPr>
            <a:xfrm>
              <a:off x="4877750" y="1874892"/>
              <a:ext cx="57339" cy="57339"/>
            </a:xfrm>
            <a:custGeom>
              <a:avLst/>
              <a:gdLst/>
              <a:ahLst/>
              <a:cxnLst/>
              <a:rect l="l" t="t" r="r" b="b"/>
              <a:pathLst>
                <a:path w="2536" h="2536" extrusionOk="0">
                  <a:moveTo>
                    <a:pt x="1268" y="0"/>
                  </a:moveTo>
                  <a:cubicBezTo>
                    <a:pt x="567" y="0"/>
                    <a:pt x="0" y="568"/>
                    <a:pt x="0" y="1268"/>
                  </a:cubicBezTo>
                  <a:cubicBezTo>
                    <a:pt x="0" y="1969"/>
                    <a:pt x="567" y="2536"/>
                    <a:pt x="1268" y="2536"/>
                  </a:cubicBezTo>
                  <a:cubicBezTo>
                    <a:pt x="1968" y="2536"/>
                    <a:pt x="2536" y="1969"/>
                    <a:pt x="2536" y="1268"/>
                  </a:cubicBezTo>
                  <a:cubicBezTo>
                    <a:pt x="2536" y="568"/>
                    <a:pt x="1968" y="0"/>
                    <a:pt x="1268" y="0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6"/>
            <p:cNvSpPr/>
            <p:nvPr/>
          </p:nvSpPr>
          <p:spPr>
            <a:xfrm>
              <a:off x="4982159" y="2041202"/>
              <a:ext cx="57362" cy="57339"/>
            </a:xfrm>
            <a:custGeom>
              <a:avLst/>
              <a:gdLst/>
              <a:ahLst/>
              <a:cxnLst/>
              <a:rect l="l" t="t" r="r" b="b"/>
              <a:pathLst>
                <a:path w="2537" h="2536" extrusionOk="0">
                  <a:moveTo>
                    <a:pt x="1268" y="1"/>
                  </a:moveTo>
                  <a:cubicBezTo>
                    <a:pt x="568" y="1"/>
                    <a:pt x="1" y="568"/>
                    <a:pt x="1" y="1268"/>
                  </a:cubicBezTo>
                  <a:cubicBezTo>
                    <a:pt x="1" y="1969"/>
                    <a:pt x="568" y="2536"/>
                    <a:pt x="1268" y="2536"/>
                  </a:cubicBezTo>
                  <a:cubicBezTo>
                    <a:pt x="1969" y="2536"/>
                    <a:pt x="2536" y="1969"/>
                    <a:pt x="2536" y="1268"/>
                  </a:cubicBezTo>
                  <a:cubicBezTo>
                    <a:pt x="2536" y="568"/>
                    <a:pt x="1969" y="1"/>
                    <a:pt x="1268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6"/>
            <p:cNvSpPr/>
            <p:nvPr/>
          </p:nvSpPr>
          <p:spPr>
            <a:xfrm>
              <a:off x="4176342" y="1898666"/>
              <a:ext cx="60346" cy="60346"/>
            </a:xfrm>
            <a:custGeom>
              <a:avLst/>
              <a:gdLst/>
              <a:ahLst/>
              <a:cxnLst/>
              <a:rect l="l" t="t" r="r" b="b"/>
              <a:pathLst>
                <a:path w="2669" h="2669" extrusionOk="0">
                  <a:moveTo>
                    <a:pt x="1334" y="0"/>
                  </a:moveTo>
                  <a:cubicBezTo>
                    <a:pt x="600" y="0"/>
                    <a:pt x="0" y="601"/>
                    <a:pt x="0" y="1335"/>
                  </a:cubicBezTo>
                  <a:cubicBezTo>
                    <a:pt x="0" y="2068"/>
                    <a:pt x="600" y="2669"/>
                    <a:pt x="1334" y="2669"/>
                  </a:cubicBezTo>
                  <a:cubicBezTo>
                    <a:pt x="2068" y="2669"/>
                    <a:pt x="2669" y="2068"/>
                    <a:pt x="2669" y="1335"/>
                  </a:cubicBezTo>
                  <a:cubicBezTo>
                    <a:pt x="2669" y="601"/>
                    <a:pt x="2068" y="0"/>
                    <a:pt x="1334" y="0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6"/>
            <p:cNvSpPr/>
            <p:nvPr/>
          </p:nvSpPr>
          <p:spPr>
            <a:xfrm>
              <a:off x="4294723" y="1770167"/>
              <a:ext cx="40743" cy="41512"/>
            </a:xfrm>
            <a:custGeom>
              <a:avLst/>
              <a:gdLst/>
              <a:ahLst/>
              <a:cxnLst/>
              <a:rect l="l" t="t" r="r" b="b"/>
              <a:pathLst>
                <a:path w="1802" h="1836" extrusionOk="0">
                  <a:moveTo>
                    <a:pt x="901" y="1"/>
                  </a:moveTo>
                  <a:cubicBezTo>
                    <a:pt x="401" y="1"/>
                    <a:pt x="1" y="435"/>
                    <a:pt x="1" y="935"/>
                  </a:cubicBezTo>
                  <a:cubicBezTo>
                    <a:pt x="1" y="1435"/>
                    <a:pt x="401" y="1836"/>
                    <a:pt x="901" y="1836"/>
                  </a:cubicBezTo>
                  <a:cubicBezTo>
                    <a:pt x="1402" y="1836"/>
                    <a:pt x="1802" y="1435"/>
                    <a:pt x="1802" y="935"/>
                  </a:cubicBezTo>
                  <a:cubicBezTo>
                    <a:pt x="1802" y="435"/>
                    <a:pt x="1402" y="1"/>
                    <a:pt x="901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6"/>
            <p:cNvSpPr/>
            <p:nvPr/>
          </p:nvSpPr>
          <p:spPr>
            <a:xfrm>
              <a:off x="4324139" y="811084"/>
              <a:ext cx="549084" cy="629033"/>
            </a:xfrm>
            <a:custGeom>
              <a:avLst/>
              <a:gdLst/>
              <a:ahLst/>
              <a:cxnLst/>
              <a:rect l="l" t="t" r="r" b="b"/>
              <a:pathLst>
                <a:path w="24285" h="27821" extrusionOk="0">
                  <a:moveTo>
                    <a:pt x="12076" y="0"/>
                  </a:moveTo>
                  <a:cubicBezTo>
                    <a:pt x="5271" y="0"/>
                    <a:pt x="1" y="3369"/>
                    <a:pt x="1" y="10775"/>
                  </a:cubicBezTo>
                  <a:cubicBezTo>
                    <a:pt x="1" y="18180"/>
                    <a:pt x="5271" y="27820"/>
                    <a:pt x="12076" y="27820"/>
                  </a:cubicBezTo>
                  <a:cubicBezTo>
                    <a:pt x="18914" y="27820"/>
                    <a:pt x="24285" y="17913"/>
                    <a:pt x="24285" y="10508"/>
                  </a:cubicBezTo>
                  <a:cubicBezTo>
                    <a:pt x="24285" y="3069"/>
                    <a:pt x="18914" y="0"/>
                    <a:pt x="12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6"/>
            <p:cNvSpPr/>
            <p:nvPr/>
          </p:nvSpPr>
          <p:spPr>
            <a:xfrm>
              <a:off x="4480262" y="1413221"/>
              <a:ext cx="248913" cy="341411"/>
            </a:xfrm>
            <a:custGeom>
              <a:avLst/>
              <a:gdLst/>
              <a:ahLst/>
              <a:cxnLst/>
              <a:rect l="l" t="t" r="r" b="b"/>
              <a:pathLst>
                <a:path w="11009" h="15100" extrusionOk="0">
                  <a:moveTo>
                    <a:pt x="2078" y="0"/>
                  </a:moveTo>
                  <a:cubicBezTo>
                    <a:pt x="1886" y="0"/>
                    <a:pt x="1694" y="26"/>
                    <a:pt x="1502" y="88"/>
                  </a:cubicBezTo>
                  <a:cubicBezTo>
                    <a:pt x="1402" y="122"/>
                    <a:pt x="1301" y="155"/>
                    <a:pt x="1235" y="288"/>
                  </a:cubicBezTo>
                  <a:cubicBezTo>
                    <a:pt x="1135" y="422"/>
                    <a:pt x="1135" y="589"/>
                    <a:pt x="1135" y="789"/>
                  </a:cubicBezTo>
                  <a:cubicBezTo>
                    <a:pt x="1135" y="1556"/>
                    <a:pt x="1135" y="2357"/>
                    <a:pt x="1135" y="3124"/>
                  </a:cubicBezTo>
                  <a:cubicBezTo>
                    <a:pt x="1201" y="5626"/>
                    <a:pt x="367" y="13765"/>
                    <a:pt x="1" y="14232"/>
                  </a:cubicBezTo>
                  <a:lnTo>
                    <a:pt x="6038" y="15099"/>
                  </a:lnTo>
                  <a:lnTo>
                    <a:pt x="11008" y="13798"/>
                  </a:lnTo>
                  <a:cubicBezTo>
                    <a:pt x="9941" y="9995"/>
                    <a:pt x="9107" y="4125"/>
                    <a:pt x="8907" y="1556"/>
                  </a:cubicBezTo>
                  <a:cubicBezTo>
                    <a:pt x="8874" y="1456"/>
                    <a:pt x="8874" y="1323"/>
                    <a:pt x="8840" y="1222"/>
                  </a:cubicBezTo>
                  <a:cubicBezTo>
                    <a:pt x="8740" y="1022"/>
                    <a:pt x="8573" y="989"/>
                    <a:pt x="8407" y="956"/>
                  </a:cubicBezTo>
                  <a:cubicBezTo>
                    <a:pt x="7971" y="864"/>
                    <a:pt x="7532" y="843"/>
                    <a:pt x="7093" y="843"/>
                  </a:cubicBezTo>
                  <a:cubicBezTo>
                    <a:pt x="6727" y="843"/>
                    <a:pt x="6361" y="858"/>
                    <a:pt x="5998" y="858"/>
                  </a:cubicBezTo>
                  <a:cubicBezTo>
                    <a:pt x="5528" y="858"/>
                    <a:pt x="5061" y="833"/>
                    <a:pt x="4604" y="722"/>
                  </a:cubicBezTo>
                  <a:cubicBezTo>
                    <a:pt x="3762" y="505"/>
                    <a:pt x="2920" y="0"/>
                    <a:pt x="2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6"/>
            <p:cNvSpPr/>
            <p:nvPr/>
          </p:nvSpPr>
          <p:spPr>
            <a:xfrm>
              <a:off x="4502126" y="1397371"/>
              <a:ext cx="187075" cy="156145"/>
            </a:xfrm>
            <a:custGeom>
              <a:avLst/>
              <a:gdLst/>
              <a:ahLst/>
              <a:cxnLst/>
              <a:rect l="l" t="t" r="r" b="b"/>
              <a:pathLst>
                <a:path w="8274" h="6906" extrusionOk="0">
                  <a:moveTo>
                    <a:pt x="975" y="1"/>
                  </a:moveTo>
                  <a:cubicBezTo>
                    <a:pt x="784" y="1"/>
                    <a:pt x="593" y="27"/>
                    <a:pt x="401" y="89"/>
                  </a:cubicBezTo>
                  <a:cubicBezTo>
                    <a:pt x="301" y="122"/>
                    <a:pt x="201" y="156"/>
                    <a:pt x="134" y="256"/>
                  </a:cubicBezTo>
                  <a:cubicBezTo>
                    <a:pt x="34" y="389"/>
                    <a:pt x="34" y="589"/>
                    <a:pt x="34" y="756"/>
                  </a:cubicBezTo>
                  <a:cubicBezTo>
                    <a:pt x="1" y="1557"/>
                    <a:pt x="34" y="2324"/>
                    <a:pt x="34" y="3124"/>
                  </a:cubicBezTo>
                  <a:cubicBezTo>
                    <a:pt x="34" y="3491"/>
                    <a:pt x="34" y="3858"/>
                    <a:pt x="34" y="4225"/>
                  </a:cubicBezTo>
                  <a:cubicBezTo>
                    <a:pt x="1037" y="5948"/>
                    <a:pt x="2686" y="6906"/>
                    <a:pt x="4292" y="6906"/>
                  </a:cubicBezTo>
                  <a:cubicBezTo>
                    <a:pt x="4396" y="6906"/>
                    <a:pt x="4500" y="6902"/>
                    <a:pt x="4604" y="6894"/>
                  </a:cubicBezTo>
                  <a:cubicBezTo>
                    <a:pt x="5838" y="6827"/>
                    <a:pt x="7206" y="6126"/>
                    <a:pt x="8273" y="5226"/>
                  </a:cubicBezTo>
                  <a:cubicBezTo>
                    <a:pt x="8173" y="3958"/>
                    <a:pt x="7873" y="2824"/>
                    <a:pt x="7773" y="1557"/>
                  </a:cubicBezTo>
                  <a:cubicBezTo>
                    <a:pt x="7773" y="1423"/>
                    <a:pt x="7773" y="1323"/>
                    <a:pt x="7706" y="1190"/>
                  </a:cubicBezTo>
                  <a:cubicBezTo>
                    <a:pt x="7640" y="1023"/>
                    <a:pt x="7473" y="956"/>
                    <a:pt x="7306" y="923"/>
                  </a:cubicBezTo>
                  <a:cubicBezTo>
                    <a:pt x="6922" y="852"/>
                    <a:pt x="6534" y="833"/>
                    <a:pt x="6146" y="833"/>
                  </a:cubicBezTo>
                  <a:cubicBezTo>
                    <a:pt x="5712" y="833"/>
                    <a:pt x="5278" y="856"/>
                    <a:pt x="4844" y="856"/>
                  </a:cubicBezTo>
                  <a:cubicBezTo>
                    <a:pt x="4384" y="856"/>
                    <a:pt x="3925" y="830"/>
                    <a:pt x="3470" y="723"/>
                  </a:cubicBezTo>
                  <a:cubicBezTo>
                    <a:pt x="2628" y="505"/>
                    <a:pt x="1808" y="1"/>
                    <a:pt x="975" y="1"/>
                  </a:cubicBezTo>
                  <a:close/>
                </a:path>
              </a:pathLst>
            </a:custGeom>
            <a:solidFill>
              <a:srgbClr val="E89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6"/>
            <p:cNvSpPr/>
            <p:nvPr/>
          </p:nvSpPr>
          <p:spPr>
            <a:xfrm>
              <a:off x="4378449" y="910637"/>
              <a:ext cx="455569" cy="622996"/>
            </a:xfrm>
            <a:custGeom>
              <a:avLst/>
              <a:gdLst/>
              <a:ahLst/>
              <a:cxnLst/>
              <a:rect l="l" t="t" r="r" b="b"/>
              <a:pathLst>
                <a:path w="20149" h="27554" extrusionOk="0">
                  <a:moveTo>
                    <a:pt x="10074" y="0"/>
                  </a:moveTo>
                  <a:cubicBezTo>
                    <a:pt x="5337" y="0"/>
                    <a:pt x="0" y="5838"/>
                    <a:pt x="0" y="13577"/>
                  </a:cubicBezTo>
                  <a:cubicBezTo>
                    <a:pt x="0" y="21316"/>
                    <a:pt x="5337" y="27553"/>
                    <a:pt x="10074" y="27553"/>
                  </a:cubicBezTo>
                  <a:cubicBezTo>
                    <a:pt x="14844" y="27553"/>
                    <a:pt x="20148" y="21282"/>
                    <a:pt x="20148" y="13577"/>
                  </a:cubicBezTo>
                  <a:cubicBezTo>
                    <a:pt x="20148" y="5838"/>
                    <a:pt x="14811" y="0"/>
                    <a:pt x="100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6"/>
            <p:cNvSpPr/>
            <p:nvPr/>
          </p:nvSpPr>
          <p:spPr>
            <a:xfrm>
              <a:off x="4333997" y="1165501"/>
              <a:ext cx="56548" cy="119991"/>
            </a:xfrm>
            <a:custGeom>
              <a:avLst/>
              <a:gdLst/>
              <a:ahLst/>
              <a:cxnLst/>
              <a:rect l="l" t="t" r="r" b="b"/>
              <a:pathLst>
                <a:path w="2501" h="5307" extrusionOk="0">
                  <a:moveTo>
                    <a:pt x="2306" y="1"/>
                  </a:moveTo>
                  <a:cubicBezTo>
                    <a:pt x="1047" y="1"/>
                    <a:pt x="1" y="1302"/>
                    <a:pt x="98" y="2572"/>
                  </a:cubicBezTo>
                  <a:cubicBezTo>
                    <a:pt x="198" y="3839"/>
                    <a:pt x="1266" y="4940"/>
                    <a:pt x="2500" y="5307"/>
                  </a:cubicBezTo>
                  <a:lnTo>
                    <a:pt x="2400" y="3"/>
                  </a:lnTo>
                  <a:cubicBezTo>
                    <a:pt x="2369" y="1"/>
                    <a:pt x="2337" y="1"/>
                    <a:pt x="23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6"/>
            <p:cNvSpPr/>
            <p:nvPr/>
          </p:nvSpPr>
          <p:spPr>
            <a:xfrm>
              <a:off x="4814373" y="1165501"/>
              <a:ext cx="57294" cy="119991"/>
            </a:xfrm>
            <a:custGeom>
              <a:avLst/>
              <a:gdLst/>
              <a:ahLst/>
              <a:cxnLst/>
              <a:rect l="l" t="t" r="r" b="b"/>
              <a:pathLst>
                <a:path w="2534" h="5307" extrusionOk="0">
                  <a:moveTo>
                    <a:pt x="228" y="1"/>
                  </a:moveTo>
                  <a:cubicBezTo>
                    <a:pt x="197" y="1"/>
                    <a:pt x="166" y="1"/>
                    <a:pt x="134" y="3"/>
                  </a:cubicBezTo>
                  <a:lnTo>
                    <a:pt x="1" y="5307"/>
                  </a:lnTo>
                  <a:cubicBezTo>
                    <a:pt x="1268" y="4940"/>
                    <a:pt x="2336" y="3839"/>
                    <a:pt x="2436" y="2572"/>
                  </a:cubicBezTo>
                  <a:cubicBezTo>
                    <a:pt x="2533" y="1302"/>
                    <a:pt x="1487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6"/>
            <p:cNvSpPr/>
            <p:nvPr/>
          </p:nvSpPr>
          <p:spPr>
            <a:xfrm>
              <a:off x="4292462" y="777100"/>
              <a:ext cx="610176" cy="289747"/>
            </a:xfrm>
            <a:custGeom>
              <a:avLst/>
              <a:gdLst/>
              <a:ahLst/>
              <a:cxnLst/>
              <a:rect l="l" t="t" r="r" b="b"/>
              <a:pathLst>
                <a:path w="26987" h="12815" extrusionOk="0">
                  <a:moveTo>
                    <a:pt x="13928" y="1"/>
                  </a:moveTo>
                  <a:cubicBezTo>
                    <a:pt x="12012" y="1"/>
                    <a:pt x="10099" y="355"/>
                    <a:pt x="8307" y="1103"/>
                  </a:cubicBezTo>
                  <a:cubicBezTo>
                    <a:pt x="4104" y="2871"/>
                    <a:pt x="734" y="6907"/>
                    <a:pt x="1" y="11610"/>
                  </a:cubicBezTo>
                  <a:lnTo>
                    <a:pt x="2769" y="12678"/>
                  </a:lnTo>
                  <a:cubicBezTo>
                    <a:pt x="5805" y="12244"/>
                    <a:pt x="8640" y="10376"/>
                    <a:pt x="10375" y="7674"/>
                  </a:cubicBezTo>
                  <a:lnTo>
                    <a:pt x="10375" y="7674"/>
                  </a:lnTo>
                  <a:cubicBezTo>
                    <a:pt x="10208" y="8842"/>
                    <a:pt x="9874" y="9976"/>
                    <a:pt x="9307" y="11010"/>
                  </a:cubicBezTo>
                  <a:cubicBezTo>
                    <a:pt x="10765" y="10846"/>
                    <a:pt x="12229" y="10765"/>
                    <a:pt x="13692" y="10765"/>
                  </a:cubicBezTo>
                  <a:cubicBezTo>
                    <a:pt x="17887" y="10765"/>
                    <a:pt x="22071" y="11434"/>
                    <a:pt x="26053" y="12745"/>
                  </a:cubicBezTo>
                  <a:cubicBezTo>
                    <a:pt x="26156" y="12786"/>
                    <a:pt x="26271" y="12814"/>
                    <a:pt x="26384" y="12814"/>
                  </a:cubicBezTo>
                  <a:cubicBezTo>
                    <a:pt x="26454" y="12814"/>
                    <a:pt x="26523" y="12803"/>
                    <a:pt x="26586" y="12778"/>
                  </a:cubicBezTo>
                  <a:cubicBezTo>
                    <a:pt x="26920" y="12678"/>
                    <a:pt x="26953" y="12244"/>
                    <a:pt x="26953" y="11911"/>
                  </a:cubicBezTo>
                  <a:cubicBezTo>
                    <a:pt x="26987" y="9209"/>
                    <a:pt x="26419" y="6373"/>
                    <a:pt x="24752" y="4339"/>
                  </a:cubicBezTo>
                  <a:cubicBezTo>
                    <a:pt x="23851" y="3271"/>
                    <a:pt x="22683" y="2504"/>
                    <a:pt x="21483" y="1870"/>
                  </a:cubicBezTo>
                  <a:cubicBezTo>
                    <a:pt x="19155" y="658"/>
                    <a:pt x="16538" y="1"/>
                    <a:pt x="139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6"/>
            <p:cNvSpPr/>
            <p:nvPr/>
          </p:nvSpPr>
          <p:spPr>
            <a:xfrm>
              <a:off x="4594150" y="1160278"/>
              <a:ext cx="49810" cy="171226"/>
            </a:xfrm>
            <a:custGeom>
              <a:avLst/>
              <a:gdLst/>
              <a:ahLst/>
              <a:cxnLst/>
              <a:rect l="l" t="t" r="r" b="b"/>
              <a:pathLst>
                <a:path w="2203" h="7573" extrusionOk="0">
                  <a:moveTo>
                    <a:pt x="1076" y="1"/>
                  </a:moveTo>
                  <a:cubicBezTo>
                    <a:pt x="976" y="1"/>
                    <a:pt x="884" y="67"/>
                    <a:pt x="901" y="201"/>
                  </a:cubicBezTo>
                  <a:cubicBezTo>
                    <a:pt x="1068" y="1635"/>
                    <a:pt x="1268" y="3036"/>
                    <a:pt x="1435" y="4470"/>
                  </a:cubicBezTo>
                  <a:cubicBezTo>
                    <a:pt x="1502" y="5171"/>
                    <a:pt x="1602" y="5871"/>
                    <a:pt x="1702" y="6572"/>
                  </a:cubicBezTo>
                  <a:cubicBezTo>
                    <a:pt x="1702" y="6672"/>
                    <a:pt x="1802" y="6972"/>
                    <a:pt x="1768" y="7072"/>
                  </a:cubicBezTo>
                  <a:cubicBezTo>
                    <a:pt x="1735" y="7122"/>
                    <a:pt x="1743" y="7131"/>
                    <a:pt x="1743" y="7131"/>
                  </a:cubicBezTo>
                  <a:cubicBezTo>
                    <a:pt x="1743" y="7131"/>
                    <a:pt x="1741" y="7129"/>
                    <a:pt x="1731" y="7129"/>
                  </a:cubicBezTo>
                  <a:cubicBezTo>
                    <a:pt x="1720" y="7129"/>
                    <a:pt x="1702" y="7131"/>
                    <a:pt x="1668" y="7139"/>
                  </a:cubicBezTo>
                  <a:cubicBezTo>
                    <a:pt x="1646" y="7150"/>
                    <a:pt x="1620" y="7154"/>
                    <a:pt x="1592" y="7154"/>
                  </a:cubicBezTo>
                  <a:cubicBezTo>
                    <a:pt x="1535" y="7154"/>
                    <a:pt x="1468" y="7139"/>
                    <a:pt x="1401" y="7139"/>
                  </a:cubicBezTo>
                  <a:cubicBezTo>
                    <a:pt x="1035" y="7139"/>
                    <a:pt x="668" y="7106"/>
                    <a:pt x="267" y="7106"/>
                  </a:cubicBezTo>
                  <a:cubicBezTo>
                    <a:pt x="0" y="7106"/>
                    <a:pt x="0" y="7506"/>
                    <a:pt x="267" y="7506"/>
                  </a:cubicBezTo>
                  <a:lnTo>
                    <a:pt x="1502" y="7573"/>
                  </a:lnTo>
                  <a:cubicBezTo>
                    <a:pt x="1768" y="7573"/>
                    <a:pt x="2069" y="7573"/>
                    <a:pt x="2169" y="7272"/>
                  </a:cubicBezTo>
                  <a:cubicBezTo>
                    <a:pt x="2202" y="7139"/>
                    <a:pt x="2169" y="6972"/>
                    <a:pt x="2135" y="6839"/>
                  </a:cubicBezTo>
                  <a:cubicBezTo>
                    <a:pt x="2102" y="6639"/>
                    <a:pt x="2102" y="6439"/>
                    <a:pt x="2069" y="6272"/>
                  </a:cubicBezTo>
                  <a:cubicBezTo>
                    <a:pt x="2035" y="5838"/>
                    <a:pt x="1969" y="5438"/>
                    <a:pt x="1902" y="5038"/>
                  </a:cubicBezTo>
                  <a:cubicBezTo>
                    <a:pt x="1702" y="3403"/>
                    <a:pt x="1502" y="1802"/>
                    <a:pt x="1301" y="201"/>
                  </a:cubicBezTo>
                  <a:cubicBezTo>
                    <a:pt x="1285" y="67"/>
                    <a:pt x="1176" y="1"/>
                    <a:pt x="1076" y="1"/>
                  </a:cubicBezTo>
                  <a:close/>
                </a:path>
              </a:pathLst>
            </a:custGeom>
            <a:solidFill>
              <a:srgbClr val="E89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6"/>
            <p:cNvSpPr/>
            <p:nvPr/>
          </p:nvSpPr>
          <p:spPr>
            <a:xfrm>
              <a:off x="4668809" y="1070425"/>
              <a:ext cx="119200" cy="37171"/>
            </a:xfrm>
            <a:custGeom>
              <a:avLst/>
              <a:gdLst/>
              <a:ahLst/>
              <a:cxnLst/>
              <a:rect l="l" t="t" r="r" b="b"/>
              <a:pathLst>
                <a:path w="5272" h="1644" extrusionOk="0">
                  <a:moveTo>
                    <a:pt x="2685" y="1"/>
                  </a:moveTo>
                  <a:cubicBezTo>
                    <a:pt x="2088" y="1"/>
                    <a:pt x="1494" y="134"/>
                    <a:pt x="968" y="405"/>
                  </a:cubicBezTo>
                  <a:cubicBezTo>
                    <a:pt x="568" y="606"/>
                    <a:pt x="201" y="906"/>
                    <a:pt x="34" y="1306"/>
                  </a:cubicBezTo>
                  <a:lnTo>
                    <a:pt x="68" y="1273"/>
                  </a:lnTo>
                  <a:lnTo>
                    <a:pt x="68" y="1273"/>
                  </a:lnTo>
                  <a:cubicBezTo>
                    <a:pt x="1" y="1339"/>
                    <a:pt x="68" y="1506"/>
                    <a:pt x="168" y="1506"/>
                  </a:cubicBezTo>
                  <a:cubicBezTo>
                    <a:pt x="187" y="1513"/>
                    <a:pt x="206" y="1515"/>
                    <a:pt x="225" y="1515"/>
                  </a:cubicBezTo>
                  <a:cubicBezTo>
                    <a:pt x="306" y="1515"/>
                    <a:pt x="387" y="1466"/>
                    <a:pt x="468" y="1439"/>
                  </a:cubicBezTo>
                  <a:cubicBezTo>
                    <a:pt x="1068" y="1156"/>
                    <a:pt x="1727" y="1014"/>
                    <a:pt x="2382" y="1014"/>
                  </a:cubicBezTo>
                  <a:cubicBezTo>
                    <a:pt x="3036" y="1014"/>
                    <a:pt x="3687" y="1156"/>
                    <a:pt x="4271" y="1439"/>
                  </a:cubicBezTo>
                  <a:cubicBezTo>
                    <a:pt x="4437" y="1540"/>
                    <a:pt x="4637" y="1640"/>
                    <a:pt x="4838" y="1640"/>
                  </a:cubicBezTo>
                  <a:cubicBezTo>
                    <a:pt x="4855" y="1642"/>
                    <a:pt x="4872" y="1644"/>
                    <a:pt x="4890" y="1644"/>
                  </a:cubicBezTo>
                  <a:cubicBezTo>
                    <a:pt x="5076" y="1644"/>
                    <a:pt x="5271" y="1489"/>
                    <a:pt x="5271" y="1306"/>
                  </a:cubicBezTo>
                  <a:cubicBezTo>
                    <a:pt x="5271" y="1239"/>
                    <a:pt x="5238" y="1139"/>
                    <a:pt x="5205" y="1073"/>
                  </a:cubicBezTo>
                  <a:cubicBezTo>
                    <a:pt x="5004" y="739"/>
                    <a:pt x="4704" y="539"/>
                    <a:pt x="4371" y="372"/>
                  </a:cubicBezTo>
                  <a:cubicBezTo>
                    <a:pt x="3846" y="126"/>
                    <a:pt x="3264" y="1"/>
                    <a:pt x="26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6"/>
            <p:cNvSpPr/>
            <p:nvPr/>
          </p:nvSpPr>
          <p:spPr>
            <a:xfrm>
              <a:off x="4441803" y="1070425"/>
              <a:ext cx="119946" cy="37171"/>
            </a:xfrm>
            <a:custGeom>
              <a:avLst/>
              <a:gdLst/>
              <a:ahLst/>
              <a:cxnLst/>
              <a:rect l="l" t="t" r="r" b="b"/>
              <a:pathLst>
                <a:path w="5305" h="1644" extrusionOk="0">
                  <a:moveTo>
                    <a:pt x="2590" y="1"/>
                  </a:moveTo>
                  <a:cubicBezTo>
                    <a:pt x="2008" y="1"/>
                    <a:pt x="1426" y="126"/>
                    <a:pt x="901" y="372"/>
                  </a:cubicBezTo>
                  <a:cubicBezTo>
                    <a:pt x="601" y="539"/>
                    <a:pt x="267" y="739"/>
                    <a:pt x="100" y="1073"/>
                  </a:cubicBezTo>
                  <a:cubicBezTo>
                    <a:pt x="34" y="1139"/>
                    <a:pt x="0" y="1239"/>
                    <a:pt x="0" y="1306"/>
                  </a:cubicBezTo>
                  <a:cubicBezTo>
                    <a:pt x="31" y="1489"/>
                    <a:pt x="200" y="1644"/>
                    <a:pt x="382" y="1644"/>
                  </a:cubicBezTo>
                  <a:cubicBezTo>
                    <a:pt x="399" y="1644"/>
                    <a:pt x="417" y="1642"/>
                    <a:pt x="434" y="1640"/>
                  </a:cubicBezTo>
                  <a:cubicBezTo>
                    <a:pt x="634" y="1640"/>
                    <a:pt x="834" y="1540"/>
                    <a:pt x="1001" y="1439"/>
                  </a:cubicBezTo>
                  <a:cubicBezTo>
                    <a:pt x="1585" y="1156"/>
                    <a:pt x="2244" y="1014"/>
                    <a:pt x="2902" y="1014"/>
                  </a:cubicBezTo>
                  <a:cubicBezTo>
                    <a:pt x="3561" y="1014"/>
                    <a:pt x="4220" y="1156"/>
                    <a:pt x="4804" y="1439"/>
                  </a:cubicBezTo>
                  <a:cubicBezTo>
                    <a:pt x="4885" y="1466"/>
                    <a:pt x="4966" y="1515"/>
                    <a:pt x="5047" y="1515"/>
                  </a:cubicBezTo>
                  <a:cubicBezTo>
                    <a:pt x="5066" y="1515"/>
                    <a:pt x="5085" y="1513"/>
                    <a:pt x="5104" y="1506"/>
                  </a:cubicBezTo>
                  <a:cubicBezTo>
                    <a:pt x="5204" y="1506"/>
                    <a:pt x="5304" y="1339"/>
                    <a:pt x="5204" y="1273"/>
                  </a:cubicBezTo>
                  <a:lnTo>
                    <a:pt x="5204" y="1273"/>
                  </a:lnTo>
                  <a:lnTo>
                    <a:pt x="5271" y="1306"/>
                  </a:lnTo>
                  <a:cubicBezTo>
                    <a:pt x="5104" y="906"/>
                    <a:pt x="4704" y="606"/>
                    <a:pt x="4337" y="405"/>
                  </a:cubicBezTo>
                  <a:cubicBezTo>
                    <a:pt x="3794" y="134"/>
                    <a:pt x="3192" y="1"/>
                    <a:pt x="25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6"/>
            <p:cNvSpPr/>
            <p:nvPr/>
          </p:nvSpPr>
          <p:spPr>
            <a:xfrm>
              <a:off x="4659765" y="1116527"/>
              <a:ext cx="139549" cy="139549"/>
            </a:xfrm>
            <a:custGeom>
              <a:avLst/>
              <a:gdLst/>
              <a:ahLst/>
              <a:cxnLst/>
              <a:rect l="l" t="t" r="r" b="b"/>
              <a:pathLst>
                <a:path w="6172" h="6172" fill="none" extrusionOk="0">
                  <a:moveTo>
                    <a:pt x="6172" y="3103"/>
                  </a:moveTo>
                  <a:cubicBezTo>
                    <a:pt x="6172" y="4804"/>
                    <a:pt x="4771" y="6172"/>
                    <a:pt x="3069" y="6172"/>
                  </a:cubicBezTo>
                  <a:cubicBezTo>
                    <a:pt x="1368" y="6172"/>
                    <a:pt x="1" y="4804"/>
                    <a:pt x="1" y="3103"/>
                  </a:cubicBezTo>
                  <a:cubicBezTo>
                    <a:pt x="1" y="1369"/>
                    <a:pt x="1368" y="1"/>
                    <a:pt x="3069" y="1"/>
                  </a:cubicBezTo>
                  <a:cubicBezTo>
                    <a:pt x="4771" y="1"/>
                    <a:pt x="6172" y="1369"/>
                    <a:pt x="6172" y="3103"/>
                  </a:cubicBezTo>
                  <a:close/>
                </a:path>
              </a:pathLst>
            </a:custGeom>
            <a:solidFill>
              <a:schemeClr val="dk1"/>
            </a:solidFill>
            <a:ln w="10850" cap="flat" cmpd="sng">
              <a:solidFill>
                <a:srgbClr val="38303B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6"/>
            <p:cNvSpPr/>
            <p:nvPr/>
          </p:nvSpPr>
          <p:spPr>
            <a:xfrm>
              <a:off x="4429729" y="1116527"/>
              <a:ext cx="139549" cy="139549"/>
            </a:xfrm>
            <a:custGeom>
              <a:avLst/>
              <a:gdLst/>
              <a:ahLst/>
              <a:cxnLst/>
              <a:rect l="l" t="t" r="r" b="b"/>
              <a:pathLst>
                <a:path w="6172" h="6172" fill="none" extrusionOk="0">
                  <a:moveTo>
                    <a:pt x="6172" y="3103"/>
                  </a:moveTo>
                  <a:cubicBezTo>
                    <a:pt x="6172" y="4804"/>
                    <a:pt x="4771" y="6172"/>
                    <a:pt x="3069" y="6172"/>
                  </a:cubicBezTo>
                  <a:cubicBezTo>
                    <a:pt x="1368" y="6172"/>
                    <a:pt x="1" y="4804"/>
                    <a:pt x="1" y="3103"/>
                  </a:cubicBezTo>
                  <a:cubicBezTo>
                    <a:pt x="1" y="1369"/>
                    <a:pt x="1368" y="1"/>
                    <a:pt x="3069" y="1"/>
                  </a:cubicBezTo>
                  <a:cubicBezTo>
                    <a:pt x="4771" y="1"/>
                    <a:pt x="6172" y="1369"/>
                    <a:pt x="6172" y="3103"/>
                  </a:cubicBezTo>
                  <a:close/>
                </a:path>
              </a:pathLst>
            </a:custGeom>
            <a:solidFill>
              <a:schemeClr val="dk1"/>
            </a:solidFill>
            <a:ln w="10850" cap="flat" cmpd="sng">
              <a:solidFill>
                <a:srgbClr val="38303B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6"/>
            <p:cNvSpPr/>
            <p:nvPr/>
          </p:nvSpPr>
          <p:spPr>
            <a:xfrm>
              <a:off x="4564169" y="1161952"/>
              <a:ext cx="99190" cy="33146"/>
            </a:xfrm>
            <a:custGeom>
              <a:avLst/>
              <a:gdLst/>
              <a:ahLst/>
              <a:cxnLst/>
              <a:rect l="l" t="t" r="r" b="b"/>
              <a:pathLst>
                <a:path w="4387" h="1466" extrusionOk="0">
                  <a:moveTo>
                    <a:pt x="2159" y="0"/>
                  </a:moveTo>
                  <a:cubicBezTo>
                    <a:pt x="1378" y="0"/>
                    <a:pt x="591" y="334"/>
                    <a:pt x="92" y="994"/>
                  </a:cubicBezTo>
                  <a:cubicBezTo>
                    <a:pt x="1" y="1154"/>
                    <a:pt x="129" y="1298"/>
                    <a:pt x="272" y="1298"/>
                  </a:cubicBezTo>
                  <a:cubicBezTo>
                    <a:pt x="338" y="1298"/>
                    <a:pt x="407" y="1268"/>
                    <a:pt x="459" y="1194"/>
                  </a:cubicBezTo>
                  <a:cubicBezTo>
                    <a:pt x="855" y="672"/>
                    <a:pt x="1499" y="412"/>
                    <a:pt x="2145" y="412"/>
                  </a:cubicBezTo>
                  <a:cubicBezTo>
                    <a:pt x="2859" y="412"/>
                    <a:pt x="3576" y="730"/>
                    <a:pt x="3962" y="1361"/>
                  </a:cubicBezTo>
                  <a:cubicBezTo>
                    <a:pt x="4004" y="1435"/>
                    <a:pt x="4066" y="1465"/>
                    <a:pt x="4127" y="1465"/>
                  </a:cubicBezTo>
                  <a:cubicBezTo>
                    <a:pt x="4259" y="1465"/>
                    <a:pt x="4387" y="1321"/>
                    <a:pt x="4295" y="1161"/>
                  </a:cubicBezTo>
                  <a:cubicBezTo>
                    <a:pt x="3829" y="384"/>
                    <a:pt x="2997" y="0"/>
                    <a:pt x="2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6"/>
            <p:cNvSpPr/>
            <p:nvPr/>
          </p:nvSpPr>
          <p:spPr>
            <a:xfrm>
              <a:off x="4796285" y="1147910"/>
              <a:ext cx="55078" cy="33712"/>
            </a:xfrm>
            <a:custGeom>
              <a:avLst/>
              <a:gdLst/>
              <a:ahLst/>
              <a:cxnLst/>
              <a:rect l="l" t="t" r="r" b="b"/>
              <a:pathLst>
                <a:path w="2436" h="1491" extrusionOk="0">
                  <a:moveTo>
                    <a:pt x="241" y="1066"/>
                  </a:moveTo>
                  <a:cubicBezTo>
                    <a:pt x="234" y="1066"/>
                    <a:pt x="211" y="1081"/>
                    <a:pt x="234" y="1081"/>
                  </a:cubicBezTo>
                  <a:cubicBezTo>
                    <a:pt x="245" y="1070"/>
                    <a:pt x="245" y="1066"/>
                    <a:pt x="241" y="1066"/>
                  </a:cubicBezTo>
                  <a:close/>
                  <a:moveTo>
                    <a:pt x="2190" y="1"/>
                  </a:moveTo>
                  <a:cubicBezTo>
                    <a:pt x="2142" y="1"/>
                    <a:pt x="2098" y="17"/>
                    <a:pt x="2068" y="47"/>
                  </a:cubicBezTo>
                  <a:cubicBezTo>
                    <a:pt x="2035" y="64"/>
                    <a:pt x="2035" y="64"/>
                    <a:pt x="2043" y="64"/>
                  </a:cubicBezTo>
                  <a:cubicBezTo>
                    <a:pt x="2052" y="64"/>
                    <a:pt x="2068" y="64"/>
                    <a:pt x="2068" y="81"/>
                  </a:cubicBezTo>
                  <a:lnTo>
                    <a:pt x="2035" y="81"/>
                  </a:lnTo>
                  <a:cubicBezTo>
                    <a:pt x="2002" y="114"/>
                    <a:pt x="1968" y="147"/>
                    <a:pt x="1935" y="147"/>
                  </a:cubicBezTo>
                  <a:cubicBezTo>
                    <a:pt x="1868" y="214"/>
                    <a:pt x="1768" y="247"/>
                    <a:pt x="1701" y="314"/>
                  </a:cubicBezTo>
                  <a:cubicBezTo>
                    <a:pt x="1501" y="414"/>
                    <a:pt x="1334" y="514"/>
                    <a:pt x="1134" y="614"/>
                  </a:cubicBezTo>
                  <a:cubicBezTo>
                    <a:pt x="934" y="714"/>
                    <a:pt x="767" y="814"/>
                    <a:pt x="567" y="915"/>
                  </a:cubicBezTo>
                  <a:cubicBezTo>
                    <a:pt x="501" y="948"/>
                    <a:pt x="400" y="981"/>
                    <a:pt x="334" y="1015"/>
                  </a:cubicBezTo>
                  <a:cubicBezTo>
                    <a:pt x="300" y="1048"/>
                    <a:pt x="267" y="1048"/>
                    <a:pt x="234" y="1081"/>
                  </a:cubicBezTo>
                  <a:lnTo>
                    <a:pt x="200" y="1081"/>
                  </a:lnTo>
                  <a:cubicBezTo>
                    <a:pt x="67" y="1115"/>
                    <a:pt x="0" y="1215"/>
                    <a:pt x="34" y="1348"/>
                  </a:cubicBezTo>
                  <a:cubicBezTo>
                    <a:pt x="61" y="1431"/>
                    <a:pt x="156" y="1490"/>
                    <a:pt x="245" y="1490"/>
                  </a:cubicBezTo>
                  <a:cubicBezTo>
                    <a:pt x="264" y="1490"/>
                    <a:pt x="283" y="1488"/>
                    <a:pt x="300" y="1482"/>
                  </a:cubicBezTo>
                  <a:cubicBezTo>
                    <a:pt x="667" y="1348"/>
                    <a:pt x="1001" y="1148"/>
                    <a:pt x="1334" y="981"/>
                  </a:cubicBezTo>
                  <a:cubicBezTo>
                    <a:pt x="1668" y="781"/>
                    <a:pt x="2035" y="614"/>
                    <a:pt x="2369" y="347"/>
                  </a:cubicBezTo>
                  <a:cubicBezTo>
                    <a:pt x="2435" y="281"/>
                    <a:pt x="2435" y="147"/>
                    <a:pt x="2369" y="81"/>
                  </a:cubicBezTo>
                  <a:cubicBezTo>
                    <a:pt x="2313" y="26"/>
                    <a:pt x="2248" y="1"/>
                    <a:pt x="21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6"/>
            <p:cNvSpPr/>
            <p:nvPr/>
          </p:nvSpPr>
          <p:spPr>
            <a:xfrm>
              <a:off x="4373927" y="1151709"/>
              <a:ext cx="56570" cy="32016"/>
            </a:xfrm>
            <a:custGeom>
              <a:avLst/>
              <a:gdLst/>
              <a:ahLst/>
              <a:cxnLst/>
              <a:rect l="l" t="t" r="r" b="b"/>
              <a:pathLst>
                <a:path w="2502" h="1416" extrusionOk="0">
                  <a:moveTo>
                    <a:pt x="255" y="0"/>
                  </a:moveTo>
                  <a:cubicBezTo>
                    <a:pt x="173" y="0"/>
                    <a:pt x="92" y="38"/>
                    <a:pt x="67" y="113"/>
                  </a:cubicBezTo>
                  <a:cubicBezTo>
                    <a:pt x="0" y="213"/>
                    <a:pt x="34" y="346"/>
                    <a:pt x="134" y="380"/>
                  </a:cubicBezTo>
                  <a:cubicBezTo>
                    <a:pt x="801" y="713"/>
                    <a:pt x="1501" y="1047"/>
                    <a:pt x="2168" y="1380"/>
                  </a:cubicBezTo>
                  <a:cubicBezTo>
                    <a:pt x="2204" y="1404"/>
                    <a:pt x="2243" y="1415"/>
                    <a:pt x="2283" y="1415"/>
                  </a:cubicBezTo>
                  <a:cubicBezTo>
                    <a:pt x="2355" y="1415"/>
                    <a:pt x="2426" y="1378"/>
                    <a:pt x="2469" y="1314"/>
                  </a:cubicBezTo>
                  <a:cubicBezTo>
                    <a:pt x="2502" y="1214"/>
                    <a:pt x="2469" y="1080"/>
                    <a:pt x="2369" y="1047"/>
                  </a:cubicBezTo>
                  <a:cubicBezTo>
                    <a:pt x="1701" y="713"/>
                    <a:pt x="1034" y="346"/>
                    <a:pt x="334" y="13"/>
                  </a:cubicBezTo>
                  <a:cubicBezTo>
                    <a:pt x="309" y="4"/>
                    <a:pt x="282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6"/>
            <p:cNvSpPr/>
            <p:nvPr/>
          </p:nvSpPr>
          <p:spPr>
            <a:xfrm>
              <a:off x="4527789" y="1371459"/>
              <a:ext cx="159152" cy="58334"/>
            </a:xfrm>
            <a:custGeom>
              <a:avLst/>
              <a:gdLst/>
              <a:ahLst/>
              <a:cxnLst/>
              <a:rect l="l" t="t" r="r" b="b"/>
              <a:pathLst>
                <a:path w="7039" h="2580" extrusionOk="0">
                  <a:moveTo>
                    <a:pt x="0" y="1"/>
                  </a:moveTo>
                  <a:lnTo>
                    <a:pt x="33" y="134"/>
                  </a:lnTo>
                  <a:cubicBezTo>
                    <a:pt x="1084" y="1799"/>
                    <a:pt x="2174" y="2579"/>
                    <a:pt x="3484" y="2579"/>
                  </a:cubicBezTo>
                  <a:cubicBezTo>
                    <a:pt x="3880" y="2579"/>
                    <a:pt x="4296" y="2508"/>
                    <a:pt x="4737" y="2369"/>
                  </a:cubicBezTo>
                  <a:cubicBezTo>
                    <a:pt x="5337" y="2202"/>
                    <a:pt x="6738" y="835"/>
                    <a:pt x="7038" y="34"/>
                  </a:cubicBezTo>
                  <a:lnTo>
                    <a:pt x="7038" y="34"/>
                  </a:lnTo>
                  <a:cubicBezTo>
                    <a:pt x="5856" y="676"/>
                    <a:pt x="4649" y="1018"/>
                    <a:pt x="3450" y="1018"/>
                  </a:cubicBezTo>
                  <a:cubicBezTo>
                    <a:pt x="2281" y="1018"/>
                    <a:pt x="1120" y="692"/>
                    <a:pt x="0" y="1"/>
                  </a:cubicBezTo>
                  <a:close/>
                </a:path>
              </a:pathLst>
            </a:custGeom>
            <a:solidFill>
              <a:srgbClr val="E66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6"/>
            <p:cNvSpPr/>
            <p:nvPr/>
          </p:nvSpPr>
          <p:spPr>
            <a:xfrm>
              <a:off x="4523244" y="1369198"/>
              <a:ext cx="167472" cy="29687"/>
            </a:xfrm>
            <a:custGeom>
              <a:avLst/>
              <a:gdLst/>
              <a:ahLst/>
              <a:cxnLst/>
              <a:rect l="l" t="t" r="r" b="b"/>
              <a:pathLst>
                <a:path w="7407" h="1313" extrusionOk="0">
                  <a:moveTo>
                    <a:pt x="1" y="1"/>
                  </a:moveTo>
                  <a:lnTo>
                    <a:pt x="234" y="234"/>
                  </a:lnTo>
                  <a:cubicBezTo>
                    <a:pt x="1211" y="928"/>
                    <a:pt x="2328" y="1312"/>
                    <a:pt x="3660" y="1312"/>
                  </a:cubicBezTo>
                  <a:cubicBezTo>
                    <a:pt x="4376" y="1312"/>
                    <a:pt x="5154" y="1201"/>
                    <a:pt x="6005" y="968"/>
                  </a:cubicBezTo>
                  <a:cubicBezTo>
                    <a:pt x="6572" y="834"/>
                    <a:pt x="7106" y="534"/>
                    <a:pt x="7406" y="34"/>
                  </a:cubicBezTo>
                  <a:lnTo>
                    <a:pt x="7406" y="34"/>
                  </a:lnTo>
                  <a:cubicBezTo>
                    <a:pt x="6251" y="430"/>
                    <a:pt x="4989" y="630"/>
                    <a:pt x="3730" y="630"/>
                  </a:cubicBezTo>
                  <a:cubicBezTo>
                    <a:pt x="2445" y="630"/>
                    <a:pt x="1163" y="42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6"/>
            <p:cNvSpPr/>
            <p:nvPr/>
          </p:nvSpPr>
          <p:spPr>
            <a:xfrm>
              <a:off x="4421431" y="1284726"/>
              <a:ext cx="100343" cy="98060"/>
            </a:xfrm>
            <a:custGeom>
              <a:avLst/>
              <a:gdLst/>
              <a:ahLst/>
              <a:cxnLst/>
              <a:rect l="l" t="t" r="r" b="b"/>
              <a:pathLst>
                <a:path w="4438" h="4337" extrusionOk="0">
                  <a:moveTo>
                    <a:pt x="2202" y="1"/>
                  </a:moveTo>
                  <a:cubicBezTo>
                    <a:pt x="968" y="1"/>
                    <a:pt x="1" y="968"/>
                    <a:pt x="1" y="2169"/>
                  </a:cubicBezTo>
                  <a:cubicBezTo>
                    <a:pt x="1" y="3370"/>
                    <a:pt x="1001" y="4337"/>
                    <a:pt x="2202" y="4337"/>
                  </a:cubicBezTo>
                  <a:cubicBezTo>
                    <a:pt x="3436" y="4337"/>
                    <a:pt x="4437" y="3370"/>
                    <a:pt x="4437" y="2169"/>
                  </a:cubicBezTo>
                  <a:cubicBezTo>
                    <a:pt x="4437" y="968"/>
                    <a:pt x="3436" y="1"/>
                    <a:pt x="2202" y="1"/>
                  </a:cubicBezTo>
                  <a:close/>
                </a:path>
              </a:pathLst>
            </a:custGeom>
            <a:solidFill>
              <a:srgbClr val="E66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6"/>
            <p:cNvSpPr/>
            <p:nvPr/>
          </p:nvSpPr>
          <p:spPr>
            <a:xfrm>
              <a:off x="4694449" y="1284726"/>
              <a:ext cx="101089" cy="98060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2236" y="1"/>
                  </a:moveTo>
                  <a:cubicBezTo>
                    <a:pt x="1002" y="1"/>
                    <a:pt x="1" y="968"/>
                    <a:pt x="1" y="2169"/>
                  </a:cubicBezTo>
                  <a:cubicBezTo>
                    <a:pt x="1" y="3370"/>
                    <a:pt x="1002" y="4337"/>
                    <a:pt x="2236" y="4337"/>
                  </a:cubicBezTo>
                  <a:cubicBezTo>
                    <a:pt x="3470" y="4337"/>
                    <a:pt x="4471" y="3370"/>
                    <a:pt x="4471" y="2169"/>
                  </a:cubicBezTo>
                  <a:cubicBezTo>
                    <a:pt x="4471" y="968"/>
                    <a:pt x="3470" y="1"/>
                    <a:pt x="2236" y="1"/>
                  </a:cubicBezTo>
                  <a:close/>
                </a:path>
              </a:pathLst>
            </a:custGeom>
            <a:solidFill>
              <a:srgbClr val="E66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6"/>
            <p:cNvSpPr/>
            <p:nvPr/>
          </p:nvSpPr>
          <p:spPr>
            <a:xfrm>
              <a:off x="4385978" y="1665598"/>
              <a:ext cx="224020" cy="225987"/>
            </a:xfrm>
            <a:custGeom>
              <a:avLst/>
              <a:gdLst/>
              <a:ahLst/>
              <a:cxnLst/>
              <a:rect l="l" t="t" r="r" b="b"/>
              <a:pathLst>
                <a:path w="9908" h="9995" extrusionOk="0">
                  <a:moveTo>
                    <a:pt x="4037" y="1"/>
                  </a:moveTo>
                  <a:lnTo>
                    <a:pt x="3437" y="68"/>
                  </a:lnTo>
                  <a:cubicBezTo>
                    <a:pt x="2503" y="368"/>
                    <a:pt x="1635" y="735"/>
                    <a:pt x="801" y="1202"/>
                  </a:cubicBezTo>
                  <a:cubicBezTo>
                    <a:pt x="535" y="1369"/>
                    <a:pt x="268" y="1535"/>
                    <a:pt x="168" y="1802"/>
                  </a:cubicBezTo>
                  <a:cubicBezTo>
                    <a:pt x="1" y="2169"/>
                    <a:pt x="168" y="2603"/>
                    <a:pt x="368" y="3003"/>
                  </a:cubicBezTo>
                  <a:cubicBezTo>
                    <a:pt x="1769" y="5638"/>
                    <a:pt x="3770" y="7940"/>
                    <a:pt x="6172" y="9741"/>
                  </a:cubicBezTo>
                  <a:cubicBezTo>
                    <a:pt x="6402" y="9913"/>
                    <a:pt x="6667" y="9995"/>
                    <a:pt x="6927" y="9995"/>
                  </a:cubicBezTo>
                  <a:cubicBezTo>
                    <a:pt x="7422" y="9995"/>
                    <a:pt x="7898" y="9699"/>
                    <a:pt x="8073" y="9174"/>
                  </a:cubicBezTo>
                  <a:lnTo>
                    <a:pt x="9875" y="4104"/>
                  </a:lnTo>
                  <a:cubicBezTo>
                    <a:pt x="9908" y="4037"/>
                    <a:pt x="9908" y="4004"/>
                    <a:pt x="9908" y="3937"/>
                  </a:cubicBezTo>
                  <a:cubicBezTo>
                    <a:pt x="9908" y="3804"/>
                    <a:pt x="9741" y="3737"/>
                    <a:pt x="9641" y="3704"/>
                  </a:cubicBezTo>
                  <a:cubicBezTo>
                    <a:pt x="7506" y="2936"/>
                    <a:pt x="5572" y="1669"/>
                    <a:pt x="4037" y="1"/>
                  </a:cubicBez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6"/>
            <p:cNvSpPr/>
            <p:nvPr/>
          </p:nvSpPr>
          <p:spPr>
            <a:xfrm>
              <a:off x="4611492" y="1665598"/>
              <a:ext cx="205932" cy="223816"/>
            </a:xfrm>
            <a:custGeom>
              <a:avLst/>
              <a:gdLst/>
              <a:ahLst/>
              <a:cxnLst/>
              <a:rect l="l" t="t" r="r" b="b"/>
              <a:pathLst>
                <a:path w="9108" h="9899" extrusionOk="0">
                  <a:moveTo>
                    <a:pt x="5405" y="1"/>
                  </a:moveTo>
                  <a:cubicBezTo>
                    <a:pt x="3970" y="1669"/>
                    <a:pt x="2202" y="2936"/>
                    <a:pt x="268" y="3704"/>
                  </a:cubicBezTo>
                  <a:cubicBezTo>
                    <a:pt x="167" y="3737"/>
                    <a:pt x="34" y="3804"/>
                    <a:pt x="1" y="3937"/>
                  </a:cubicBezTo>
                  <a:cubicBezTo>
                    <a:pt x="1" y="4004"/>
                    <a:pt x="1" y="4037"/>
                    <a:pt x="34" y="4104"/>
                  </a:cubicBezTo>
                  <a:lnTo>
                    <a:pt x="1635" y="9041"/>
                  </a:lnTo>
                  <a:cubicBezTo>
                    <a:pt x="1808" y="9582"/>
                    <a:pt x="2305" y="9899"/>
                    <a:pt x="2815" y="9899"/>
                  </a:cubicBezTo>
                  <a:cubicBezTo>
                    <a:pt x="3090" y="9899"/>
                    <a:pt x="3369" y="9807"/>
                    <a:pt x="3603" y="9608"/>
                  </a:cubicBezTo>
                  <a:cubicBezTo>
                    <a:pt x="5738" y="7840"/>
                    <a:pt x="7506" y="5572"/>
                    <a:pt x="8774" y="3003"/>
                  </a:cubicBezTo>
                  <a:cubicBezTo>
                    <a:pt x="8940" y="2603"/>
                    <a:pt x="9107" y="2169"/>
                    <a:pt x="8974" y="1802"/>
                  </a:cubicBezTo>
                  <a:cubicBezTo>
                    <a:pt x="8840" y="1535"/>
                    <a:pt x="8607" y="1369"/>
                    <a:pt x="8373" y="1202"/>
                  </a:cubicBezTo>
                  <a:cubicBezTo>
                    <a:pt x="7606" y="735"/>
                    <a:pt x="6806" y="368"/>
                    <a:pt x="5938" y="68"/>
                  </a:cubicBezTo>
                  <a:lnTo>
                    <a:pt x="5405" y="1"/>
                  </a:lnTo>
                  <a:close/>
                </a:path>
              </a:pathLst>
            </a:custGeom>
            <a:solidFill>
              <a:srgbClr val="DED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9" name="Google Shape;949;p36"/>
          <p:cNvGrpSpPr/>
          <p:nvPr/>
        </p:nvGrpSpPr>
        <p:grpSpPr>
          <a:xfrm>
            <a:off x="1303292" y="1389802"/>
            <a:ext cx="1070652" cy="1499134"/>
            <a:chOff x="1842600" y="698550"/>
            <a:chExt cx="1067450" cy="1494650"/>
          </a:xfrm>
        </p:grpSpPr>
        <p:sp>
          <p:nvSpPr>
            <p:cNvPr id="950" name="Google Shape;950;p36"/>
            <p:cNvSpPr/>
            <p:nvPr/>
          </p:nvSpPr>
          <p:spPr>
            <a:xfrm>
              <a:off x="2061925" y="698550"/>
              <a:ext cx="606275" cy="695525"/>
            </a:xfrm>
            <a:custGeom>
              <a:avLst/>
              <a:gdLst/>
              <a:ahLst/>
              <a:cxnLst/>
              <a:rect l="l" t="t" r="r" b="b"/>
              <a:pathLst>
                <a:path w="24251" h="27821" extrusionOk="0">
                  <a:moveTo>
                    <a:pt x="12042" y="1"/>
                  </a:moveTo>
                  <a:cubicBezTo>
                    <a:pt x="5237" y="1"/>
                    <a:pt x="0" y="3370"/>
                    <a:pt x="0" y="10775"/>
                  </a:cubicBezTo>
                  <a:cubicBezTo>
                    <a:pt x="0" y="18180"/>
                    <a:pt x="5237" y="27821"/>
                    <a:pt x="12042" y="27821"/>
                  </a:cubicBezTo>
                  <a:cubicBezTo>
                    <a:pt x="18880" y="27821"/>
                    <a:pt x="24251" y="17914"/>
                    <a:pt x="24251" y="10508"/>
                  </a:cubicBezTo>
                  <a:cubicBezTo>
                    <a:pt x="24251" y="3070"/>
                    <a:pt x="18880" y="1"/>
                    <a:pt x="120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6"/>
            <p:cNvSpPr/>
            <p:nvPr/>
          </p:nvSpPr>
          <p:spPr>
            <a:xfrm>
              <a:off x="2233700" y="1364325"/>
              <a:ext cx="275225" cy="377500"/>
            </a:xfrm>
            <a:custGeom>
              <a:avLst/>
              <a:gdLst/>
              <a:ahLst/>
              <a:cxnLst/>
              <a:rect l="l" t="t" r="r" b="b"/>
              <a:pathLst>
                <a:path w="11009" h="15100" extrusionOk="0">
                  <a:moveTo>
                    <a:pt x="2078" y="1"/>
                  </a:moveTo>
                  <a:cubicBezTo>
                    <a:pt x="1886" y="1"/>
                    <a:pt x="1694" y="27"/>
                    <a:pt x="1502" y="89"/>
                  </a:cubicBezTo>
                  <a:cubicBezTo>
                    <a:pt x="1402" y="122"/>
                    <a:pt x="1302" y="156"/>
                    <a:pt x="1235" y="289"/>
                  </a:cubicBezTo>
                  <a:cubicBezTo>
                    <a:pt x="1168" y="422"/>
                    <a:pt x="1135" y="589"/>
                    <a:pt x="1135" y="789"/>
                  </a:cubicBezTo>
                  <a:cubicBezTo>
                    <a:pt x="1135" y="1557"/>
                    <a:pt x="1135" y="2357"/>
                    <a:pt x="1135" y="3124"/>
                  </a:cubicBezTo>
                  <a:cubicBezTo>
                    <a:pt x="1202" y="5660"/>
                    <a:pt x="368" y="13765"/>
                    <a:pt x="1" y="14232"/>
                  </a:cubicBezTo>
                  <a:lnTo>
                    <a:pt x="6039" y="15100"/>
                  </a:lnTo>
                  <a:lnTo>
                    <a:pt x="11009" y="13799"/>
                  </a:lnTo>
                  <a:cubicBezTo>
                    <a:pt x="9941" y="9996"/>
                    <a:pt x="9107" y="4125"/>
                    <a:pt x="8907" y="1557"/>
                  </a:cubicBezTo>
                  <a:cubicBezTo>
                    <a:pt x="8874" y="1457"/>
                    <a:pt x="8874" y="1323"/>
                    <a:pt x="8841" y="1223"/>
                  </a:cubicBezTo>
                  <a:cubicBezTo>
                    <a:pt x="8740" y="1023"/>
                    <a:pt x="8574" y="990"/>
                    <a:pt x="8440" y="956"/>
                  </a:cubicBezTo>
                  <a:cubicBezTo>
                    <a:pt x="8005" y="865"/>
                    <a:pt x="7562" y="844"/>
                    <a:pt x="7117" y="844"/>
                  </a:cubicBezTo>
                  <a:cubicBezTo>
                    <a:pt x="6747" y="844"/>
                    <a:pt x="6376" y="858"/>
                    <a:pt x="6009" y="858"/>
                  </a:cubicBezTo>
                  <a:cubicBezTo>
                    <a:pt x="5532" y="858"/>
                    <a:pt x="5061" y="834"/>
                    <a:pt x="4604" y="723"/>
                  </a:cubicBezTo>
                  <a:cubicBezTo>
                    <a:pt x="3762" y="505"/>
                    <a:pt x="2920" y="1"/>
                    <a:pt x="20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6"/>
            <p:cNvSpPr/>
            <p:nvPr/>
          </p:nvSpPr>
          <p:spPr>
            <a:xfrm>
              <a:off x="2257900" y="1346825"/>
              <a:ext cx="206825" cy="172650"/>
            </a:xfrm>
            <a:custGeom>
              <a:avLst/>
              <a:gdLst/>
              <a:ahLst/>
              <a:cxnLst/>
              <a:rect l="l" t="t" r="r" b="b"/>
              <a:pathLst>
                <a:path w="8273" h="6906" extrusionOk="0">
                  <a:moveTo>
                    <a:pt x="977" y="0"/>
                  </a:moveTo>
                  <a:cubicBezTo>
                    <a:pt x="785" y="0"/>
                    <a:pt x="593" y="26"/>
                    <a:pt x="401" y="88"/>
                  </a:cubicBezTo>
                  <a:cubicBezTo>
                    <a:pt x="300" y="122"/>
                    <a:pt x="200" y="155"/>
                    <a:pt x="134" y="255"/>
                  </a:cubicBezTo>
                  <a:cubicBezTo>
                    <a:pt x="34" y="389"/>
                    <a:pt x="34" y="589"/>
                    <a:pt x="34" y="756"/>
                  </a:cubicBezTo>
                  <a:cubicBezTo>
                    <a:pt x="0" y="1556"/>
                    <a:pt x="34" y="2323"/>
                    <a:pt x="34" y="3124"/>
                  </a:cubicBezTo>
                  <a:cubicBezTo>
                    <a:pt x="34" y="3491"/>
                    <a:pt x="34" y="3858"/>
                    <a:pt x="34" y="4225"/>
                  </a:cubicBezTo>
                  <a:cubicBezTo>
                    <a:pt x="1067" y="5947"/>
                    <a:pt x="2689" y="6905"/>
                    <a:pt x="4292" y="6905"/>
                  </a:cubicBezTo>
                  <a:cubicBezTo>
                    <a:pt x="4396" y="6905"/>
                    <a:pt x="4500" y="6901"/>
                    <a:pt x="4604" y="6893"/>
                  </a:cubicBezTo>
                  <a:cubicBezTo>
                    <a:pt x="5838" y="6827"/>
                    <a:pt x="7205" y="6126"/>
                    <a:pt x="8273" y="5225"/>
                  </a:cubicBezTo>
                  <a:cubicBezTo>
                    <a:pt x="8173" y="3958"/>
                    <a:pt x="7906" y="2824"/>
                    <a:pt x="7806" y="1556"/>
                  </a:cubicBezTo>
                  <a:cubicBezTo>
                    <a:pt x="7772" y="1423"/>
                    <a:pt x="7772" y="1323"/>
                    <a:pt x="7706" y="1189"/>
                  </a:cubicBezTo>
                  <a:cubicBezTo>
                    <a:pt x="7639" y="1022"/>
                    <a:pt x="7472" y="956"/>
                    <a:pt x="7305" y="922"/>
                  </a:cubicBezTo>
                  <a:cubicBezTo>
                    <a:pt x="6921" y="851"/>
                    <a:pt x="6534" y="833"/>
                    <a:pt x="6145" y="833"/>
                  </a:cubicBezTo>
                  <a:cubicBezTo>
                    <a:pt x="5712" y="833"/>
                    <a:pt x="5277" y="856"/>
                    <a:pt x="4844" y="856"/>
                  </a:cubicBezTo>
                  <a:cubicBezTo>
                    <a:pt x="4383" y="856"/>
                    <a:pt x="3924" y="830"/>
                    <a:pt x="3469" y="722"/>
                  </a:cubicBezTo>
                  <a:cubicBezTo>
                    <a:pt x="2655" y="505"/>
                    <a:pt x="1818" y="0"/>
                    <a:pt x="977" y="0"/>
                  </a:cubicBezTo>
                  <a:close/>
                </a:path>
              </a:pathLst>
            </a:custGeom>
            <a:solidFill>
              <a:srgbClr val="E89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6"/>
            <p:cNvSpPr/>
            <p:nvPr/>
          </p:nvSpPr>
          <p:spPr>
            <a:xfrm>
              <a:off x="2121125" y="808625"/>
              <a:ext cx="504550" cy="688850"/>
            </a:xfrm>
            <a:custGeom>
              <a:avLst/>
              <a:gdLst/>
              <a:ahLst/>
              <a:cxnLst/>
              <a:rect l="l" t="t" r="r" b="b"/>
              <a:pathLst>
                <a:path w="20182" h="27554" extrusionOk="0">
                  <a:moveTo>
                    <a:pt x="10075" y="1"/>
                  </a:moveTo>
                  <a:cubicBezTo>
                    <a:pt x="5338" y="1"/>
                    <a:pt x="1" y="5838"/>
                    <a:pt x="1" y="13577"/>
                  </a:cubicBezTo>
                  <a:cubicBezTo>
                    <a:pt x="1" y="21283"/>
                    <a:pt x="5338" y="27554"/>
                    <a:pt x="10075" y="27554"/>
                  </a:cubicBezTo>
                  <a:cubicBezTo>
                    <a:pt x="14845" y="27554"/>
                    <a:pt x="20182" y="21316"/>
                    <a:pt x="20182" y="13577"/>
                  </a:cubicBezTo>
                  <a:cubicBezTo>
                    <a:pt x="20182" y="5838"/>
                    <a:pt x="14845" y="1"/>
                    <a:pt x="10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6"/>
            <p:cNvSpPr/>
            <p:nvPr/>
          </p:nvSpPr>
          <p:spPr>
            <a:xfrm>
              <a:off x="2072000" y="1090450"/>
              <a:ext cx="63325" cy="132675"/>
            </a:xfrm>
            <a:custGeom>
              <a:avLst/>
              <a:gdLst/>
              <a:ahLst/>
              <a:cxnLst/>
              <a:rect l="l" t="t" r="r" b="b"/>
              <a:pathLst>
                <a:path w="2533" h="5307" extrusionOk="0">
                  <a:moveTo>
                    <a:pt x="2306" y="0"/>
                  </a:moveTo>
                  <a:cubicBezTo>
                    <a:pt x="1046" y="0"/>
                    <a:pt x="0" y="1302"/>
                    <a:pt x="98" y="2571"/>
                  </a:cubicBezTo>
                  <a:cubicBezTo>
                    <a:pt x="198" y="3839"/>
                    <a:pt x="1265" y="4940"/>
                    <a:pt x="2533" y="5306"/>
                  </a:cubicBezTo>
                  <a:lnTo>
                    <a:pt x="2399" y="3"/>
                  </a:lnTo>
                  <a:cubicBezTo>
                    <a:pt x="2368" y="1"/>
                    <a:pt x="2337" y="0"/>
                    <a:pt x="2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6"/>
            <p:cNvSpPr/>
            <p:nvPr/>
          </p:nvSpPr>
          <p:spPr>
            <a:xfrm>
              <a:off x="2603975" y="1090450"/>
              <a:ext cx="62500" cy="132675"/>
            </a:xfrm>
            <a:custGeom>
              <a:avLst/>
              <a:gdLst/>
              <a:ahLst/>
              <a:cxnLst/>
              <a:rect l="l" t="t" r="r" b="b"/>
              <a:pathLst>
                <a:path w="2500" h="5307" extrusionOk="0">
                  <a:moveTo>
                    <a:pt x="194" y="0"/>
                  </a:moveTo>
                  <a:cubicBezTo>
                    <a:pt x="163" y="0"/>
                    <a:pt x="132" y="1"/>
                    <a:pt x="101" y="3"/>
                  </a:cubicBezTo>
                  <a:lnTo>
                    <a:pt x="0" y="5306"/>
                  </a:lnTo>
                  <a:cubicBezTo>
                    <a:pt x="1235" y="4940"/>
                    <a:pt x="2302" y="3839"/>
                    <a:pt x="2402" y="2571"/>
                  </a:cubicBezTo>
                  <a:cubicBezTo>
                    <a:pt x="2500" y="1302"/>
                    <a:pt x="1454" y="0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6"/>
            <p:cNvSpPr/>
            <p:nvPr/>
          </p:nvSpPr>
          <p:spPr>
            <a:xfrm>
              <a:off x="2188625" y="994800"/>
              <a:ext cx="137675" cy="39025"/>
            </a:xfrm>
            <a:custGeom>
              <a:avLst/>
              <a:gdLst/>
              <a:ahLst/>
              <a:cxnLst/>
              <a:rect l="l" t="t" r="r" b="b"/>
              <a:pathLst>
                <a:path w="5507" h="1561" extrusionOk="0">
                  <a:moveTo>
                    <a:pt x="2821" y="0"/>
                  </a:moveTo>
                  <a:cubicBezTo>
                    <a:pt x="2179" y="0"/>
                    <a:pt x="1539" y="134"/>
                    <a:pt x="970" y="393"/>
                  </a:cubicBezTo>
                  <a:cubicBezTo>
                    <a:pt x="590" y="583"/>
                    <a:pt x="210" y="833"/>
                    <a:pt x="30" y="1200"/>
                  </a:cubicBezTo>
                  <a:lnTo>
                    <a:pt x="30" y="1200"/>
                  </a:lnTo>
                  <a:cubicBezTo>
                    <a:pt x="20" y="1212"/>
                    <a:pt x="14" y="1225"/>
                    <a:pt x="12" y="1239"/>
                  </a:cubicBezTo>
                  <a:lnTo>
                    <a:pt x="12" y="1239"/>
                  </a:lnTo>
                  <a:cubicBezTo>
                    <a:pt x="9" y="1246"/>
                    <a:pt x="6" y="1253"/>
                    <a:pt x="3" y="1260"/>
                  </a:cubicBezTo>
                  <a:lnTo>
                    <a:pt x="11" y="1244"/>
                  </a:lnTo>
                  <a:lnTo>
                    <a:pt x="11" y="1244"/>
                  </a:lnTo>
                  <a:cubicBezTo>
                    <a:pt x="1" y="1313"/>
                    <a:pt x="64" y="1401"/>
                    <a:pt x="169" y="1427"/>
                  </a:cubicBezTo>
                  <a:cubicBezTo>
                    <a:pt x="188" y="1433"/>
                    <a:pt x="208" y="1436"/>
                    <a:pt x="227" y="1436"/>
                  </a:cubicBezTo>
                  <a:cubicBezTo>
                    <a:pt x="308" y="1436"/>
                    <a:pt x="389" y="1387"/>
                    <a:pt x="470" y="1360"/>
                  </a:cubicBezTo>
                  <a:cubicBezTo>
                    <a:pt x="1087" y="1093"/>
                    <a:pt x="1779" y="960"/>
                    <a:pt x="2471" y="960"/>
                  </a:cubicBezTo>
                  <a:cubicBezTo>
                    <a:pt x="3163" y="960"/>
                    <a:pt x="3855" y="1093"/>
                    <a:pt x="4472" y="1360"/>
                  </a:cubicBezTo>
                  <a:cubicBezTo>
                    <a:pt x="4639" y="1460"/>
                    <a:pt x="4839" y="1560"/>
                    <a:pt x="5073" y="1560"/>
                  </a:cubicBezTo>
                  <a:cubicBezTo>
                    <a:pt x="5273" y="1560"/>
                    <a:pt x="5507" y="1427"/>
                    <a:pt x="5507" y="1260"/>
                  </a:cubicBezTo>
                  <a:cubicBezTo>
                    <a:pt x="5507" y="1160"/>
                    <a:pt x="5473" y="1093"/>
                    <a:pt x="5440" y="1027"/>
                  </a:cubicBezTo>
                  <a:cubicBezTo>
                    <a:pt x="5240" y="726"/>
                    <a:pt x="4906" y="526"/>
                    <a:pt x="4573" y="359"/>
                  </a:cubicBezTo>
                  <a:cubicBezTo>
                    <a:pt x="4024" y="118"/>
                    <a:pt x="3422" y="0"/>
                    <a:pt x="2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6"/>
            <p:cNvSpPr/>
            <p:nvPr/>
          </p:nvSpPr>
          <p:spPr>
            <a:xfrm>
              <a:off x="2429675" y="994800"/>
              <a:ext cx="138475" cy="39025"/>
            </a:xfrm>
            <a:custGeom>
              <a:avLst/>
              <a:gdLst/>
              <a:ahLst/>
              <a:cxnLst/>
              <a:rect l="l" t="t" r="r" b="b"/>
              <a:pathLst>
                <a:path w="5539" h="1561" extrusionOk="0">
                  <a:moveTo>
                    <a:pt x="5505" y="1193"/>
                  </a:moveTo>
                  <a:lnTo>
                    <a:pt x="5526" y="1235"/>
                  </a:lnTo>
                  <a:lnTo>
                    <a:pt x="5526" y="1235"/>
                  </a:lnTo>
                  <a:cubicBezTo>
                    <a:pt x="5523" y="1220"/>
                    <a:pt x="5517" y="1205"/>
                    <a:pt x="5505" y="1193"/>
                  </a:cubicBezTo>
                  <a:close/>
                  <a:moveTo>
                    <a:pt x="2691" y="0"/>
                  </a:moveTo>
                  <a:cubicBezTo>
                    <a:pt x="2095" y="0"/>
                    <a:pt x="1500" y="118"/>
                    <a:pt x="968" y="359"/>
                  </a:cubicBezTo>
                  <a:cubicBezTo>
                    <a:pt x="601" y="526"/>
                    <a:pt x="301" y="726"/>
                    <a:pt x="101" y="1027"/>
                  </a:cubicBezTo>
                  <a:cubicBezTo>
                    <a:pt x="34" y="1093"/>
                    <a:pt x="1" y="1160"/>
                    <a:pt x="34" y="1260"/>
                  </a:cubicBezTo>
                  <a:cubicBezTo>
                    <a:pt x="34" y="1427"/>
                    <a:pt x="268" y="1560"/>
                    <a:pt x="468" y="1560"/>
                  </a:cubicBezTo>
                  <a:cubicBezTo>
                    <a:pt x="701" y="1560"/>
                    <a:pt x="868" y="1460"/>
                    <a:pt x="1068" y="1360"/>
                  </a:cubicBezTo>
                  <a:cubicBezTo>
                    <a:pt x="1685" y="1093"/>
                    <a:pt x="2369" y="960"/>
                    <a:pt x="3053" y="960"/>
                  </a:cubicBezTo>
                  <a:cubicBezTo>
                    <a:pt x="3737" y="960"/>
                    <a:pt x="4421" y="1093"/>
                    <a:pt x="5038" y="1360"/>
                  </a:cubicBezTo>
                  <a:cubicBezTo>
                    <a:pt x="5146" y="1387"/>
                    <a:pt x="5232" y="1436"/>
                    <a:pt x="5314" y="1436"/>
                  </a:cubicBezTo>
                  <a:cubicBezTo>
                    <a:pt x="5333" y="1436"/>
                    <a:pt x="5352" y="1433"/>
                    <a:pt x="5371" y="1427"/>
                  </a:cubicBezTo>
                  <a:cubicBezTo>
                    <a:pt x="5453" y="1400"/>
                    <a:pt x="5535" y="1306"/>
                    <a:pt x="5526" y="1236"/>
                  </a:cubicBezTo>
                  <a:lnTo>
                    <a:pt x="5526" y="1236"/>
                  </a:lnTo>
                  <a:cubicBezTo>
                    <a:pt x="5530" y="1244"/>
                    <a:pt x="5534" y="1252"/>
                    <a:pt x="5538" y="1260"/>
                  </a:cubicBezTo>
                  <a:lnTo>
                    <a:pt x="5526" y="1235"/>
                  </a:lnTo>
                  <a:lnTo>
                    <a:pt x="5526" y="1235"/>
                  </a:lnTo>
                  <a:cubicBezTo>
                    <a:pt x="5526" y="1235"/>
                    <a:pt x="5526" y="1236"/>
                    <a:pt x="5526" y="1236"/>
                  </a:cubicBezTo>
                  <a:lnTo>
                    <a:pt x="5526" y="1236"/>
                  </a:lnTo>
                  <a:cubicBezTo>
                    <a:pt x="5323" y="849"/>
                    <a:pt x="4962" y="589"/>
                    <a:pt x="4537" y="393"/>
                  </a:cubicBezTo>
                  <a:cubicBezTo>
                    <a:pt x="3969" y="134"/>
                    <a:pt x="3329" y="0"/>
                    <a:pt x="26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6"/>
            <p:cNvSpPr/>
            <p:nvPr/>
          </p:nvSpPr>
          <p:spPr>
            <a:xfrm>
              <a:off x="2152825" y="724400"/>
              <a:ext cx="625475" cy="226250"/>
            </a:xfrm>
            <a:custGeom>
              <a:avLst/>
              <a:gdLst/>
              <a:ahLst/>
              <a:cxnLst/>
              <a:rect l="l" t="t" r="r" b="b"/>
              <a:pathLst>
                <a:path w="25019" h="9050" extrusionOk="0">
                  <a:moveTo>
                    <a:pt x="14010" y="1"/>
                  </a:moveTo>
                  <a:lnTo>
                    <a:pt x="0" y="5071"/>
                  </a:lnTo>
                  <a:cubicBezTo>
                    <a:pt x="801" y="6172"/>
                    <a:pt x="1768" y="7106"/>
                    <a:pt x="2869" y="7806"/>
                  </a:cubicBezTo>
                  <a:cubicBezTo>
                    <a:pt x="3479" y="8167"/>
                    <a:pt x="4135" y="8481"/>
                    <a:pt x="4799" y="8481"/>
                  </a:cubicBezTo>
                  <a:cubicBezTo>
                    <a:pt x="4934" y="8481"/>
                    <a:pt x="5069" y="8468"/>
                    <a:pt x="5204" y="8440"/>
                  </a:cubicBezTo>
                  <a:cubicBezTo>
                    <a:pt x="6005" y="8307"/>
                    <a:pt x="6738" y="7473"/>
                    <a:pt x="6572" y="6606"/>
                  </a:cubicBezTo>
                  <a:lnTo>
                    <a:pt x="6572" y="6606"/>
                  </a:lnTo>
                  <a:cubicBezTo>
                    <a:pt x="7806" y="7540"/>
                    <a:pt x="9173" y="8273"/>
                    <a:pt x="10641" y="8674"/>
                  </a:cubicBezTo>
                  <a:cubicBezTo>
                    <a:pt x="11015" y="8786"/>
                    <a:pt x="11409" y="8877"/>
                    <a:pt x="11789" y="8877"/>
                  </a:cubicBezTo>
                  <a:cubicBezTo>
                    <a:pt x="12088" y="8877"/>
                    <a:pt x="12378" y="8821"/>
                    <a:pt x="12643" y="8674"/>
                  </a:cubicBezTo>
                  <a:cubicBezTo>
                    <a:pt x="13243" y="8340"/>
                    <a:pt x="13610" y="7373"/>
                    <a:pt x="13110" y="6839"/>
                  </a:cubicBezTo>
                  <a:lnTo>
                    <a:pt x="13110" y="6839"/>
                  </a:lnTo>
                  <a:cubicBezTo>
                    <a:pt x="15027" y="8285"/>
                    <a:pt x="17358" y="9049"/>
                    <a:pt x="19686" y="9049"/>
                  </a:cubicBezTo>
                  <a:cubicBezTo>
                    <a:pt x="19829" y="9049"/>
                    <a:pt x="19972" y="9046"/>
                    <a:pt x="20115" y="9041"/>
                  </a:cubicBezTo>
                  <a:cubicBezTo>
                    <a:pt x="21282" y="8974"/>
                    <a:pt x="22416" y="8740"/>
                    <a:pt x="23384" y="8040"/>
                  </a:cubicBezTo>
                  <a:cubicBezTo>
                    <a:pt x="24318" y="7373"/>
                    <a:pt x="25018" y="6172"/>
                    <a:pt x="24918" y="4938"/>
                  </a:cubicBezTo>
                  <a:lnTo>
                    <a:pt x="24918" y="4938"/>
                  </a:lnTo>
                  <a:cubicBezTo>
                    <a:pt x="24325" y="5121"/>
                    <a:pt x="23709" y="5209"/>
                    <a:pt x="23091" y="5209"/>
                  </a:cubicBezTo>
                  <a:cubicBezTo>
                    <a:pt x="22249" y="5209"/>
                    <a:pt x="21404" y="5045"/>
                    <a:pt x="20615" y="4738"/>
                  </a:cubicBezTo>
                  <a:cubicBezTo>
                    <a:pt x="21883" y="4204"/>
                    <a:pt x="22917" y="3070"/>
                    <a:pt x="23417" y="1735"/>
                  </a:cubicBezTo>
                  <a:cubicBezTo>
                    <a:pt x="23550" y="1368"/>
                    <a:pt x="23617" y="935"/>
                    <a:pt x="23350" y="701"/>
                  </a:cubicBezTo>
                  <a:cubicBezTo>
                    <a:pt x="23183" y="535"/>
                    <a:pt x="22950" y="535"/>
                    <a:pt x="22750" y="535"/>
                  </a:cubicBezTo>
                  <a:cubicBezTo>
                    <a:pt x="20848" y="568"/>
                    <a:pt x="18980" y="568"/>
                    <a:pt x="17079" y="568"/>
                  </a:cubicBezTo>
                  <a:cubicBezTo>
                    <a:pt x="16879" y="579"/>
                    <a:pt x="16683" y="586"/>
                    <a:pt x="16489" y="586"/>
                  </a:cubicBezTo>
                  <a:cubicBezTo>
                    <a:pt x="16101" y="586"/>
                    <a:pt x="15723" y="557"/>
                    <a:pt x="15345" y="468"/>
                  </a:cubicBezTo>
                  <a:cubicBezTo>
                    <a:pt x="14577" y="301"/>
                    <a:pt x="14711" y="301"/>
                    <a:pt x="140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6"/>
            <p:cNvSpPr/>
            <p:nvPr/>
          </p:nvSpPr>
          <p:spPr>
            <a:xfrm>
              <a:off x="2380075" y="1062975"/>
              <a:ext cx="53800" cy="220375"/>
            </a:xfrm>
            <a:custGeom>
              <a:avLst/>
              <a:gdLst/>
              <a:ahLst/>
              <a:cxnLst/>
              <a:rect l="l" t="t" r="r" b="b"/>
              <a:pathLst>
                <a:path w="2152" h="8815" extrusionOk="0">
                  <a:moveTo>
                    <a:pt x="192" y="1"/>
                  </a:moveTo>
                  <a:cubicBezTo>
                    <a:pt x="92" y="1"/>
                    <a:pt x="0" y="68"/>
                    <a:pt x="17" y="201"/>
                  </a:cubicBezTo>
                  <a:cubicBezTo>
                    <a:pt x="150" y="1969"/>
                    <a:pt x="250" y="3737"/>
                    <a:pt x="417" y="5471"/>
                  </a:cubicBezTo>
                  <a:cubicBezTo>
                    <a:pt x="417" y="5772"/>
                    <a:pt x="484" y="6072"/>
                    <a:pt x="717" y="6305"/>
                  </a:cubicBezTo>
                  <a:cubicBezTo>
                    <a:pt x="917" y="6506"/>
                    <a:pt x="1251" y="6572"/>
                    <a:pt x="1451" y="6806"/>
                  </a:cubicBezTo>
                  <a:cubicBezTo>
                    <a:pt x="1951" y="7406"/>
                    <a:pt x="1618" y="8240"/>
                    <a:pt x="884" y="8407"/>
                  </a:cubicBezTo>
                  <a:cubicBezTo>
                    <a:pt x="638" y="8468"/>
                    <a:pt x="704" y="8815"/>
                    <a:pt x="926" y="8815"/>
                  </a:cubicBezTo>
                  <a:cubicBezTo>
                    <a:pt x="944" y="8815"/>
                    <a:pt x="964" y="8812"/>
                    <a:pt x="984" y="8807"/>
                  </a:cubicBezTo>
                  <a:cubicBezTo>
                    <a:pt x="1651" y="8674"/>
                    <a:pt x="2152" y="8073"/>
                    <a:pt x="2118" y="7406"/>
                  </a:cubicBezTo>
                  <a:cubicBezTo>
                    <a:pt x="2085" y="7073"/>
                    <a:pt x="1985" y="6772"/>
                    <a:pt x="1751" y="6539"/>
                  </a:cubicBezTo>
                  <a:cubicBezTo>
                    <a:pt x="1651" y="6405"/>
                    <a:pt x="1518" y="6305"/>
                    <a:pt x="1351" y="6205"/>
                  </a:cubicBezTo>
                  <a:cubicBezTo>
                    <a:pt x="1184" y="6139"/>
                    <a:pt x="1017" y="6072"/>
                    <a:pt x="917" y="5905"/>
                  </a:cubicBezTo>
                  <a:cubicBezTo>
                    <a:pt x="817" y="5738"/>
                    <a:pt x="817" y="5471"/>
                    <a:pt x="817" y="5271"/>
                  </a:cubicBezTo>
                  <a:cubicBezTo>
                    <a:pt x="784" y="5038"/>
                    <a:pt x="784" y="4771"/>
                    <a:pt x="751" y="4537"/>
                  </a:cubicBezTo>
                  <a:cubicBezTo>
                    <a:pt x="717" y="4070"/>
                    <a:pt x="684" y="3570"/>
                    <a:pt x="651" y="3103"/>
                  </a:cubicBezTo>
                  <a:cubicBezTo>
                    <a:pt x="550" y="2136"/>
                    <a:pt x="484" y="1168"/>
                    <a:pt x="417" y="201"/>
                  </a:cubicBezTo>
                  <a:cubicBezTo>
                    <a:pt x="400" y="68"/>
                    <a:pt x="292" y="1"/>
                    <a:pt x="192" y="1"/>
                  </a:cubicBezTo>
                  <a:close/>
                </a:path>
              </a:pathLst>
            </a:custGeom>
            <a:solidFill>
              <a:srgbClr val="E89C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6"/>
            <p:cNvSpPr/>
            <p:nvPr/>
          </p:nvSpPr>
          <p:spPr>
            <a:xfrm>
              <a:off x="2270400" y="1339850"/>
              <a:ext cx="213525" cy="40775"/>
            </a:xfrm>
            <a:custGeom>
              <a:avLst/>
              <a:gdLst/>
              <a:ahLst/>
              <a:cxnLst/>
              <a:rect l="l" t="t" r="r" b="b"/>
              <a:pathLst>
                <a:path w="8541" h="1631" extrusionOk="0">
                  <a:moveTo>
                    <a:pt x="1" y="0"/>
                  </a:moveTo>
                  <a:lnTo>
                    <a:pt x="34" y="101"/>
                  </a:lnTo>
                  <a:cubicBezTo>
                    <a:pt x="1315" y="1151"/>
                    <a:pt x="2654" y="1631"/>
                    <a:pt x="4250" y="1631"/>
                  </a:cubicBezTo>
                  <a:cubicBezTo>
                    <a:pt x="4732" y="1631"/>
                    <a:pt x="5237" y="1587"/>
                    <a:pt x="5771" y="1502"/>
                  </a:cubicBezTo>
                  <a:cubicBezTo>
                    <a:pt x="6472" y="1401"/>
                    <a:pt x="8206" y="534"/>
                    <a:pt x="8540" y="0"/>
                  </a:cubicBezTo>
                  <a:lnTo>
                    <a:pt x="8540" y="0"/>
                  </a:lnTo>
                  <a:cubicBezTo>
                    <a:pt x="7112" y="425"/>
                    <a:pt x="5641" y="651"/>
                    <a:pt x="4175" y="651"/>
                  </a:cubicBezTo>
                  <a:cubicBezTo>
                    <a:pt x="2764" y="651"/>
                    <a:pt x="1358" y="442"/>
                    <a:pt x="1" y="0"/>
                  </a:cubicBezTo>
                  <a:close/>
                </a:path>
              </a:pathLst>
            </a:custGeom>
            <a:solidFill>
              <a:srgbClr val="E66E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6"/>
            <p:cNvSpPr/>
            <p:nvPr/>
          </p:nvSpPr>
          <p:spPr>
            <a:xfrm>
              <a:off x="2121125" y="1222000"/>
              <a:ext cx="502900" cy="304675"/>
            </a:xfrm>
            <a:custGeom>
              <a:avLst/>
              <a:gdLst/>
              <a:ahLst/>
              <a:cxnLst/>
              <a:rect l="l" t="t" r="r" b="b"/>
              <a:pathLst>
                <a:path w="20116" h="12187" extrusionOk="0">
                  <a:moveTo>
                    <a:pt x="19984" y="1"/>
                  </a:moveTo>
                  <a:cubicBezTo>
                    <a:pt x="19442" y="1"/>
                    <a:pt x="16588" y="7223"/>
                    <a:pt x="10157" y="7223"/>
                  </a:cubicBezTo>
                  <a:cubicBezTo>
                    <a:pt x="10042" y="7223"/>
                    <a:pt x="9925" y="7221"/>
                    <a:pt x="9808" y="7216"/>
                  </a:cubicBezTo>
                  <a:cubicBezTo>
                    <a:pt x="3324" y="6947"/>
                    <a:pt x="855" y="42"/>
                    <a:pt x="338" y="42"/>
                  </a:cubicBezTo>
                  <a:cubicBezTo>
                    <a:pt x="278" y="42"/>
                    <a:pt x="245" y="136"/>
                    <a:pt x="234" y="345"/>
                  </a:cubicBezTo>
                  <a:cubicBezTo>
                    <a:pt x="1" y="6683"/>
                    <a:pt x="3303" y="12186"/>
                    <a:pt x="10175" y="12186"/>
                  </a:cubicBezTo>
                  <a:cubicBezTo>
                    <a:pt x="17113" y="12186"/>
                    <a:pt x="20115" y="6683"/>
                    <a:pt x="20082" y="345"/>
                  </a:cubicBezTo>
                  <a:cubicBezTo>
                    <a:pt x="20082" y="107"/>
                    <a:pt x="20050" y="1"/>
                    <a:pt x="199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6"/>
            <p:cNvSpPr/>
            <p:nvPr/>
          </p:nvSpPr>
          <p:spPr>
            <a:xfrm>
              <a:off x="2371300" y="1291800"/>
              <a:ext cx="185175" cy="90175"/>
            </a:xfrm>
            <a:custGeom>
              <a:avLst/>
              <a:gdLst/>
              <a:ahLst/>
              <a:cxnLst/>
              <a:rect l="l" t="t" r="r" b="b"/>
              <a:pathLst>
                <a:path w="7407" h="3607" extrusionOk="0">
                  <a:moveTo>
                    <a:pt x="1847" y="1"/>
                  </a:moveTo>
                  <a:cubicBezTo>
                    <a:pt x="1372" y="1"/>
                    <a:pt x="898" y="51"/>
                    <a:pt x="434" y="155"/>
                  </a:cubicBezTo>
                  <a:cubicBezTo>
                    <a:pt x="234" y="221"/>
                    <a:pt x="1" y="321"/>
                    <a:pt x="1" y="521"/>
                  </a:cubicBezTo>
                  <a:cubicBezTo>
                    <a:pt x="34" y="622"/>
                    <a:pt x="68" y="688"/>
                    <a:pt x="134" y="722"/>
                  </a:cubicBezTo>
                  <a:cubicBezTo>
                    <a:pt x="935" y="1756"/>
                    <a:pt x="1869" y="2690"/>
                    <a:pt x="3036" y="3190"/>
                  </a:cubicBezTo>
                  <a:cubicBezTo>
                    <a:pt x="3637" y="3457"/>
                    <a:pt x="4296" y="3607"/>
                    <a:pt x="4942" y="3607"/>
                  </a:cubicBezTo>
                  <a:cubicBezTo>
                    <a:pt x="5588" y="3607"/>
                    <a:pt x="6222" y="3457"/>
                    <a:pt x="6772" y="3123"/>
                  </a:cubicBezTo>
                  <a:lnTo>
                    <a:pt x="7406" y="2690"/>
                  </a:lnTo>
                  <a:cubicBezTo>
                    <a:pt x="6098" y="1000"/>
                    <a:pt x="3966" y="1"/>
                    <a:pt x="18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6"/>
            <p:cNvSpPr/>
            <p:nvPr/>
          </p:nvSpPr>
          <p:spPr>
            <a:xfrm>
              <a:off x="2192850" y="1291800"/>
              <a:ext cx="185150" cy="90175"/>
            </a:xfrm>
            <a:custGeom>
              <a:avLst/>
              <a:gdLst/>
              <a:ahLst/>
              <a:cxnLst/>
              <a:rect l="l" t="t" r="r" b="b"/>
              <a:pathLst>
                <a:path w="7406" h="3607" extrusionOk="0">
                  <a:moveTo>
                    <a:pt x="5526" y="1"/>
                  </a:moveTo>
                  <a:cubicBezTo>
                    <a:pt x="3408" y="1"/>
                    <a:pt x="1281" y="1000"/>
                    <a:pt x="0" y="2690"/>
                  </a:cubicBezTo>
                  <a:lnTo>
                    <a:pt x="601" y="3123"/>
                  </a:lnTo>
                  <a:cubicBezTo>
                    <a:pt x="1168" y="3457"/>
                    <a:pt x="1810" y="3607"/>
                    <a:pt x="2456" y="3607"/>
                  </a:cubicBezTo>
                  <a:cubicBezTo>
                    <a:pt x="3103" y="3607"/>
                    <a:pt x="3753" y="3457"/>
                    <a:pt x="4337" y="3190"/>
                  </a:cubicBezTo>
                  <a:cubicBezTo>
                    <a:pt x="5504" y="2690"/>
                    <a:pt x="6472" y="1756"/>
                    <a:pt x="7272" y="722"/>
                  </a:cubicBezTo>
                  <a:cubicBezTo>
                    <a:pt x="7306" y="688"/>
                    <a:pt x="7372" y="622"/>
                    <a:pt x="7372" y="521"/>
                  </a:cubicBezTo>
                  <a:cubicBezTo>
                    <a:pt x="7406" y="321"/>
                    <a:pt x="7139" y="221"/>
                    <a:pt x="6939" y="155"/>
                  </a:cubicBezTo>
                  <a:cubicBezTo>
                    <a:pt x="6475" y="51"/>
                    <a:pt x="6001" y="1"/>
                    <a:pt x="55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6"/>
            <p:cNvSpPr/>
            <p:nvPr/>
          </p:nvSpPr>
          <p:spPr>
            <a:xfrm>
              <a:off x="1909300" y="1669250"/>
              <a:ext cx="947375" cy="434500"/>
            </a:xfrm>
            <a:custGeom>
              <a:avLst/>
              <a:gdLst/>
              <a:ahLst/>
              <a:cxnLst/>
              <a:rect l="l" t="t" r="r" b="b"/>
              <a:pathLst>
                <a:path w="37895" h="17380" extrusionOk="0">
                  <a:moveTo>
                    <a:pt x="18948" y="1"/>
                  </a:moveTo>
                  <a:cubicBezTo>
                    <a:pt x="16313" y="1"/>
                    <a:pt x="13844" y="468"/>
                    <a:pt x="11576" y="1368"/>
                  </a:cubicBezTo>
                  <a:lnTo>
                    <a:pt x="11476" y="1402"/>
                  </a:lnTo>
                  <a:cubicBezTo>
                    <a:pt x="4738" y="4037"/>
                    <a:pt x="1" y="10208"/>
                    <a:pt x="1" y="17380"/>
                  </a:cubicBezTo>
                  <a:lnTo>
                    <a:pt x="37895" y="17380"/>
                  </a:lnTo>
                  <a:cubicBezTo>
                    <a:pt x="37895" y="10641"/>
                    <a:pt x="33758" y="4837"/>
                    <a:pt x="27687" y="1935"/>
                  </a:cubicBezTo>
                  <a:cubicBezTo>
                    <a:pt x="27587" y="1902"/>
                    <a:pt x="27521" y="1869"/>
                    <a:pt x="27421" y="1835"/>
                  </a:cubicBezTo>
                  <a:cubicBezTo>
                    <a:pt x="24885" y="668"/>
                    <a:pt x="21983" y="1"/>
                    <a:pt x="189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6"/>
            <p:cNvSpPr/>
            <p:nvPr/>
          </p:nvSpPr>
          <p:spPr>
            <a:xfrm>
              <a:off x="1842600" y="1690625"/>
              <a:ext cx="1067450" cy="496525"/>
            </a:xfrm>
            <a:custGeom>
              <a:avLst/>
              <a:gdLst/>
              <a:ahLst/>
              <a:cxnLst/>
              <a:rect l="l" t="t" r="r" b="b"/>
              <a:pathLst>
                <a:path w="42698" h="19861" extrusionOk="0">
                  <a:moveTo>
                    <a:pt x="15354" y="1"/>
                  </a:moveTo>
                  <a:cubicBezTo>
                    <a:pt x="15250" y="1"/>
                    <a:pt x="15147" y="15"/>
                    <a:pt x="15044" y="46"/>
                  </a:cubicBezTo>
                  <a:cubicBezTo>
                    <a:pt x="14377" y="246"/>
                    <a:pt x="13677" y="513"/>
                    <a:pt x="13043" y="780"/>
                  </a:cubicBezTo>
                  <a:cubicBezTo>
                    <a:pt x="13010" y="780"/>
                    <a:pt x="12976" y="780"/>
                    <a:pt x="12943" y="813"/>
                  </a:cubicBezTo>
                  <a:cubicBezTo>
                    <a:pt x="5338" y="3982"/>
                    <a:pt x="0" y="11321"/>
                    <a:pt x="0" y="19860"/>
                  </a:cubicBezTo>
                  <a:lnTo>
                    <a:pt x="42698" y="19860"/>
                  </a:lnTo>
                  <a:cubicBezTo>
                    <a:pt x="42698" y="11855"/>
                    <a:pt x="38028" y="4916"/>
                    <a:pt x="31189" y="1447"/>
                  </a:cubicBezTo>
                  <a:cubicBezTo>
                    <a:pt x="31089" y="1414"/>
                    <a:pt x="30989" y="1380"/>
                    <a:pt x="30889" y="1347"/>
                  </a:cubicBezTo>
                  <a:cubicBezTo>
                    <a:pt x="30055" y="913"/>
                    <a:pt x="29155" y="547"/>
                    <a:pt x="28254" y="246"/>
                  </a:cubicBezTo>
                  <a:cubicBezTo>
                    <a:pt x="28123" y="204"/>
                    <a:pt x="27993" y="184"/>
                    <a:pt x="27862" y="184"/>
                  </a:cubicBezTo>
                  <a:cubicBezTo>
                    <a:pt x="25824" y="184"/>
                    <a:pt x="23773" y="5016"/>
                    <a:pt x="21516" y="5016"/>
                  </a:cubicBezTo>
                  <a:cubicBezTo>
                    <a:pt x="19427" y="5016"/>
                    <a:pt x="17278" y="1"/>
                    <a:pt x="153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6"/>
            <p:cNvSpPr/>
            <p:nvPr/>
          </p:nvSpPr>
          <p:spPr>
            <a:xfrm>
              <a:off x="2184500" y="1659575"/>
              <a:ext cx="192675" cy="257350"/>
            </a:xfrm>
            <a:custGeom>
              <a:avLst/>
              <a:gdLst/>
              <a:ahLst/>
              <a:cxnLst/>
              <a:rect l="l" t="t" r="r" b="b"/>
              <a:pathLst>
                <a:path w="7707" h="10294" extrusionOk="0">
                  <a:moveTo>
                    <a:pt x="1494" y="1"/>
                  </a:moveTo>
                  <a:cubicBezTo>
                    <a:pt x="1372" y="1"/>
                    <a:pt x="1250" y="18"/>
                    <a:pt x="1135" y="54"/>
                  </a:cubicBezTo>
                  <a:cubicBezTo>
                    <a:pt x="601" y="221"/>
                    <a:pt x="234" y="754"/>
                    <a:pt x="134" y="1255"/>
                  </a:cubicBezTo>
                  <a:cubicBezTo>
                    <a:pt x="1" y="1789"/>
                    <a:pt x="101" y="2322"/>
                    <a:pt x="234" y="2856"/>
                  </a:cubicBezTo>
                  <a:cubicBezTo>
                    <a:pt x="1002" y="5992"/>
                    <a:pt x="2703" y="8493"/>
                    <a:pt x="5538" y="10195"/>
                  </a:cubicBezTo>
                  <a:cubicBezTo>
                    <a:pt x="5654" y="10262"/>
                    <a:pt x="5780" y="10293"/>
                    <a:pt x="5906" y="10293"/>
                  </a:cubicBezTo>
                  <a:cubicBezTo>
                    <a:pt x="6216" y="10293"/>
                    <a:pt x="6520" y="10103"/>
                    <a:pt x="6639" y="9794"/>
                  </a:cubicBezTo>
                  <a:cubicBezTo>
                    <a:pt x="7006" y="8760"/>
                    <a:pt x="7473" y="7459"/>
                    <a:pt x="7673" y="6192"/>
                  </a:cubicBezTo>
                  <a:cubicBezTo>
                    <a:pt x="7673" y="6058"/>
                    <a:pt x="7706" y="5958"/>
                    <a:pt x="7673" y="5858"/>
                  </a:cubicBezTo>
                  <a:cubicBezTo>
                    <a:pt x="7606" y="5691"/>
                    <a:pt x="7473" y="5558"/>
                    <a:pt x="7339" y="5458"/>
                  </a:cubicBezTo>
                  <a:cubicBezTo>
                    <a:pt x="5772" y="4124"/>
                    <a:pt x="4237" y="2689"/>
                    <a:pt x="2870" y="1188"/>
                  </a:cubicBezTo>
                  <a:lnTo>
                    <a:pt x="2536" y="621"/>
                  </a:lnTo>
                  <a:cubicBezTo>
                    <a:pt x="2379" y="229"/>
                    <a:pt x="1935" y="1"/>
                    <a:pt x="1494" y="1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6"/>
            <p:cNvSpPr/>
            <p:nvPr/>
          </p:nvSpPr>
          <p:spPr>
            <a:xfrm>
              <a:off x="2378825" y="1658325"/>
              <a:ext cx="195150" cy="259100"/>
            </a:xfrm>
            <a:custGeom>
              <a:avLst/>
              <a:gdLst/>
              <a:ahLst/>
              <a:cxnLst/>
              <a:rect l="l" t="t" r="r" b="b"/>
              <a:pathLst>
                <a:path w="7806" h="10364" extrusionOk="0">
                  <a:moveTo>
                    <a:pt x="6327" y="0"/>
                  </a:moveTo>
                  <a:cubicBezTo>
                    <a:pt x="5862" y="0"/>
                    <a:pt x="5373" y="231"/>
                    <a:pt x="5237" y="638"/>
                  </a:cubicBezTo>
                  <a:lnTo>
                    <a:pt x="4904" y="1171"/>
                  </a:lnTo>
                  <a:cubicBezTo>
                    <a:pt x="3503" y="2672"/>
                    <a:pt x="1968" y="4107"/>
                    <a:pt x="367" y="5408"/>
                  </a:cubicBezTo>
                  <a:cubicBezTo>
                    <a:pt x="234" y="5541"/>
                    <a:pt x="100" y="5641"/>
                    <a:pt x="33" y="5808"/>
                  </a:cubicBezTo>
                  <a:cubicBezTo>
                    <a:pt x="0" y="5908"/>
                    <a:pt x="33" y="6008"/>
                    <a:pt x="67" y="6108"/>
                  </a:cubicBezTo>
                  <a:cubicBezTo>
                    <a:pt x="300" y="7409"/>
                    <a:pt x="867" y="8777"/>
                    <a:pt x="1301" y="9944"/>
                  </a:cubicBezTo>
                  <a:cubicBezTo>
                    <a:pt x="1419" y="10204"/>
                    <a:pt x="1671" y="10364"/>
                    <a:pt x="1926" y="10364"/>
                  </a:cubicBezTo>
                  <a:cubicBezTo>
                    <a:pt x="2032" y="10364"/>
                    <a:pt x="2138" y="10336"/>
                    <a:pt x="2235" y="10278"/>
                  </a:cubicBezTo>
                  <a:cubicBezTo>
                    <a:pt x="5170" y="8543"/>
                    <a:pt x="6838" y="5841"/>
                    <a:pt x="7605" y="2739"/>
                  </a:cubicBezTo>
                  <a:cubicBezTo>
                    <a:pt x="7706" y="2205"/>
                    <a:pt x="7806" y="1705"/>
                    <a:pt x="7672" y="1205"/>
                  </a:cubicBezTo>
                  <a:cubicBezTo>
                    <a:pt x="7572" y="704"/>
                    <a:pt x="7205" y="204"/>
                    <a:pt x="6638" y="37"/>
                  </a:cubicBezTo>
                  <a:cubicBezTo>
                    <a:pt x="6539" y="12"/>
                    <a:pt x="6433" y="0"/>
                    <a:pt x="6327" y="0"/>
                  </a:cubicBezTo>
                  <a:close/>
                </a:path>
              </a:pathLst>
            </a:custGeom>
            <a:solidFill>
              <a:srgbClr val="F4F4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6"/>
            <p:cNvSpPr/>
            <p:nvPr/>
          </p:nvSpPr>
          <p:spPr>
            <a:xfrm>
              <a:off x="2372150" y="1802675"/>
              <a:ext cx="12525" cy="390525"/>
            </a:xfrm>
            <a:custGeom>
              <a:avLst/>
              <a:gdLst/>
              <a:ahLst/>
              <a:cxnLst/>
              <a:rect l="l" t="t" r="r" b="b"/>
              <a:pathLst>
                <a:path w="501" h="15621" extrusionOk="0">
                  <a:moveTo>
                    <a:pt x="267" y="1"/>
                  </a:moveTo>
                  <a:cubicBezTo>
                    <a:pt x="167" y="1"/>
                    <a:pt x="67" y="67"/>
                    <a:pt x="67" y="201"/>
                  </a:cubicBezTo>
                  <a:cubicBezTo>
                    <a:pt x="100" y="4137"/>
                    <a:pt x="0" y="8073"/>
                    <a:pt x="0" y="12009"/>
                  </a:cubicBezTo>
                  <a:cubicBezTo>
                    <a:pt x="0" y="13143"/>
                    <a:pt x="34" y="14278"/>
                    <a:pt x="67" y="15445"/>
                  </a:cubicBezTo>
                  <a:cubicBezTo>
                    <a:pt x="67" y="15562"/>
                    <a:pt x="175" y="15620"/>
                    <a:pt x="280" y="15620"/>
                  </a:cubicBezTo>
                  <a:cubicBezTo>
                    <a:pt x="384" y="15620"/>
                    <a:pt x="484" y="15562"/>
                    <a:pt x="467" y="15445"/>
                  </a:cubicBezTo>
                  <a:cubicBezTo>
                    <a:pt x="367" y="11676"/>
                    <a:pt x="467" y="7940"/>
                    <a:pt x="501" y="4204"/>
                  </a:cubicBezTo>
                  <a:cubicBezTo>
                    <a:pt x="501" y="2869"/>
                    <a:pt x="501" y="1535"/>
                    <a:pt x="467" y="201"/>
                  </a:cubicBezTo>
                  <a:cubicBezTo>
                    <a:pt x="467" y="67"/>
                    <a:pt x="367" y="1"/>
                    <a:pt x="267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6"/>
            <p:cNvSpPr/>
            <p:nvPr/>
          </p:nvSpPr>
          <p:spPr>
            <a:xfrm>
              <a:off x="2400500" y="1956125"/>
              <a:ext cx="16700" cy="17525"/>
            </a:xfrm>
            <a:custGeom>
              <a:avLst/>
              <a:gdLst/>
              <a:ahLst/>
              <a:cxnLst/>
              <a:rect l="l" t="t" r="r" b="b"/>
              <a:pathLst>
                <a:path w="668" h="701" extrusionOk="0">
                  <a:moveTo>
                    <a:pt x="334" y="0"/>
                  </a:moveTo>
                  <a:cubicBezTo>
                    <a:pt x="167" y="0"/>
                    <a:pt x="0" y="167"/>
                    <a:pt x="0" y="334"/>
                  </a:cubicBezTo>
                  <a:cubicBezTo>
                    <a:pt x="0" y="534"/>
                    <a:pt x="167" y="701"/>
                    <a:pt x="334" y="701"/>
                  </a:cubicBezTo>
                  <a:cubicBezTo>
                    <a:pt x="534" y="701"/>
                    <a:pt x="667" y="534"/>
                    <a:pt x="667" y="334"/>
                  </a:cubicBezTo>
                  <a:cubicBezTo>
                    <a:pt x="667" y="167"/>
                    <a:pt x="534" y="0"/>
                    <a:pt x="334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6"/>
            <p:cNvSpPr/>
            <p:nvPr/>
          </p:nvSpPr>
          <p:spPr>
            <a:xfrm>
              <a:off x="2401325" y="2003650"/>
              <a:ext cx="17550" cy="16700"/>
            </a:xfrm>
            <a:custGeom>
              <a:avLst/>
              <a:gdLst/>
              <a:ahLst/>
              <a:cxnLst/>
              <a:rect l="l" t="t" r="r" b="b"/>
              <a:pathLst>
                <a:path w="702" h="668" extrusionOk="0">
                  <a:moveTo>
                    <a:pt x="334" y="1"/>
                  </a:moveTo>
                  <a:cubicBezTo>
                    <a:pt x="167" y="1"/>
                    <a:pt x="1" y="134"/>
                    <a:pt x="1" y="334"/>
                  </a:cubicBezTo>
                  <a:cubicBezTo>
                    <a:pt x="1" y="535"/>
                    <a:pt x="167" y="668"/>
                    <a:pt x="334" y="668"/>
                  </a:cubicBezTo>
                  <a:cubicBezTo>
                    <a:pt x="534" y="668"/>
                    <a:pt x="701" y="535"/>
                    <a:pt x="701" y="334"/>
                  </a:cubicBezTo>
                  <a:cubicBezTo>
                    <a:pt x="701" y="134"/>
                    <a:pt x="534" y="1"/>
                    <a:pt x="334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6"/>
            <p:cNvSpPr/>
            <p:nvPr/>
          </p:nvSpPr>
          <p:spPr>
            <a:xfrm>
              <a:off x="2401325" y="2057025"/>
              <a:ext cx="17550" cy="16700"/>
            </a:xfrm>
            <a:custGeom>
              <a:avLst/>
              <a:gdLst/>
              <a:ahLst/>
              <a:cxnLst/>
              <a:rect l="l" t="t" r="r" b="b"/>
              <a:pathLst>
                <a:path w="702" h="668" extrusionOk="0">
                  <a:moveTo>
                    <a:pt x="334" y="1"/>
                  </a:moveTo>
                  <a:cubicBezTo>
                    <a:pt x="167" y="1"/>
                    <a:pt x="1" y="134"/>
                    <a:pt x="1" y="334"/>
                  </a:cubicBezTo>
                  <a:cubicBezTo>
                    <a:pt x="1" y="501"/>
                    <a:pt x="167" y="668"/>
                    <a:pt x="334" y="668"/>
                  </a:cubicBezTo>
                  <a:cubicBezTo>
                    <a:pt x="534" y="668"/>
                    <a:pt x="701" y="501"/>
                    <a:pt x="701" y="334"/>
                  </a:cubicBezTo>
                  <a:cubicBezTo>
                    <a:pt x="701" y="134"/>
                    <a:pt x="534" y="1"/>
                    <a:pt x="334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6"/>
            <p:cNvSpPr/>
            <p:nvPr/>
          </p:nvSpPr>
          <p:spPr>
            <a:xfrm>
              <a:off x="2402175" y="2103725"/>
              <a:ext cx="17525" cy="16700"/>
            </a:xfrm>
            <a:custGeom>
              <a:avLst/>
              <a:gdLst/>
              <a:ahLst/>
              <a:cxnLst/>
              <a:rect l="l" t="t" r="r" b="b"/>
              <a:pathLst>
                <a:path w="701" h="668" extrusionOk="0">
                  <a:moveTo>
                    <a:pt x="334" y="1"/>
                  </a:moveTo>
                  <a:cubicBezTo>
                    <a:pt x="167" y="1"/>
                    <a:pt x="0" y="134"/>
                    <a:pt x="0" y="334"/>
                  </a:cubicBezTo>
                  <a:cubicBezTo>
                    <a:pt x="0" y="534"/>
                    <a:pt x="167" y="668"/>
                    <a:pt x="334" y="668"/>
                  </a:cubicBezTo>
                  <a:cubicBezTo>
                    <a:pt x="534" y="668"/>
                    <a:pt x="701" y="534"/>
                    <a:pt x="701" y="334"/>
                  </a:cubicBezTo>
                  <a:cubicBezTo>
                    <a:pt x="701" y="134"/>
                    <a:pt x="534" y="1"/>
                    <a:pt x="334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3" name="Google Shape;973;p36"/>
          <p:cNvSpPr txBox="1">
            <a:spLocks noGrp="1"/>
          </p:cNvSpPr>
          <p:nvPr>
            <p:ph type="subTitle" idx="2"/>
          </p:nvPr>
        </p:nvSpPr>
        <p:spPr>
          <a:xfrm>
            <a:off x="872200" y="32745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James</a:t>
            </a:r>
            <a:endParaRPr/>
          </a:p>
        </p:txBody>
      </p:sp>
      <p:sp>
        <p:nvSpPr>
          <p:cNvPr id="974" name="Google Shape;974;p36"/>
          <p:cNvSpPr txBox="1">
            <a:spLocks noGrp="1"/>
          </p:cNvSpPr>
          <p:nvPr>
            <p:ph type="subTitle" idx="3"/>
          </p:nvPr>
        </p:nvSpPr>
        <p:spPr>
          <a:xfrm>
            <a:off x="3333979" y="36250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975" name="Google Shape;975;p36"/>
          <p:cNvSpPr txBox="1">
            <a:spLocks noGrp="1"/>
          </p:cNvSpPr>
          <p:nvPr>
            <p:ph type="subTitle" idx="4"/>
          </p:nvPr>
        </p:nvSpPr>
        <p:spPr>
          <a:xfrm>
            <a:off x="3631579" y="32736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Jenna Doe</a:t>
            </a:r>
            <a:endParaRPr/>
          </a:p>
        </p:txBody>
      </p:sp>
      <p:sp>
        <p:nvSpPr>
          <p:cNvPr id="976" name="Google Shape;976;p36"/>
          <p:cNvSpPr txBox="1">
            <a:spLocks noGrp="1"/>
          </p:cNvSpPr>
          <p:nvPr>
            <p:ph type="subTitle" idx="5"/>
          </p:nvPr>
        </p:nvSpPr>
        <p:spPr>
          <a:xfrm>
            <a:off x="6145762" y="3625025"/>
            <a:ext cx="2413800" cy="50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977" name="Google Shape;977;p36"/>
          <p:cNvSpPr txBox="1">
            <a:spLocks noGrp="1"/>
          </p:cNvSpPr>
          <p:nvPr>
            <p:ph type="subTitle" idx="6"/>
          </p:nvPr>
        </p:nvSpPr>
        <p:spPr>
          <a:xfrm>
            <a:off x="6443362" y="3273600"/>
            <a:ext cx="1818600" cy="30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Jane Patterson</a:t>
            </a:r>
            <a:endParaRPr/>
          </a:p>
        </p:txBody>
      </p:sp>
      <p:sp>
        <p:nvSpPr>
          <p:cNvPr id="978" name="Google Shape;978;p36"/>
          <p:cNvSpPr/>
          <p:nvPr/>
        </p:nvSpPr>
        <p:spPr>
          <a:xfrm>
            <a:off x="2039425" y="2402075"/>
            <a:ext cx="42000" cy="480300"/>
          </a:xfrm>
          <a:prstGeom prst="roundRect">
            <a:avLst>
              <a:gd name="adj" fmla="val 16667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" name="Google Shape;979;p36"/>
          <p:cNvSpPr/>
          <p:nvPr/>
        </p:nvSpPr>
        <p:spPr>
          <a:xfrm>
            <a:off x="1598875" y="2402075"/>
            <a:ext cx="42000" cy="480300"/>
          </a:xfrm>
          <a:prstGeom prst="roundRect">
            <a:avLst>
              <a:gd name="adj" fmla="val 16667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37"/>
          <p:cNvGrpSpPr/>
          <p:nvPr/>
        </p:nvGrpSpPr>
        <p:grpSpPr>
          <a:xfrm>
            <a:off x="1335538" y="1486821"/>
            <a:ext cx="2171385" cy="2985685"/>
            <a:chOff x="1335538" y="1486821"/>
            <a:chExt cx="2171385" cy="2985685"/>
          </a:xfrm>
        </p:grpSpPr>
        <p:sp>
          <p:nvSpPr>
            <p:cNvPr id="985" name="Google Shape;985;p37"/>
            <p:cNvSpPr/>
            <p:nvPr/>
          </p:nvSpPr>
          <p:spPr>
            <a:xfrm>
              <a:off x="1335538" y="1486821"/>
              <a:ext cx="2171385" cy="2985685"/>
            </a:xfrm>
            <a:prstGeom prst="roundRect">
              <a:avLst>
                <a:gd name="adj" fmla="val 4846"/>
              </a:avLst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7"/>
            <p:cNvSpPr/>
            <p:nvPr/>
          </p:nvSpPr>
          <p:spPr>
            <a:xfrm>
              <a:off x="2346497" y="4339600"/>
              <a:ext cx="149466" cy="88564"/>
            </a:xfrm>
            <a:prstGeom prst="roundRect">
              <a:avLst>
                <a:gd name="adj" fmla="val 50000"/>
              </a:avLst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7"/>
            <p:cNvSpPr/>
            <p:nvPr/>
          </p:nvSpPr>
          <p:spPr>
            <a:xfrm>
              <a:off x="2396360" y="1547764"/>
              <a:ext cx="49741" cy="49741"/>
            </a:xfrm>
            <a:prstGeom prst="ellipse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7"/>
            <p:cNvSpPr/>
            <p:nvPr/>
          </p:nvSpPr>
          <p:spPr>
            <a:xfrm>
              <a:off x="1494709" y="1664090"/>
              <a:ext cx="1853042" cy="2644776"/>
            </a:xfrm>
            <a:prstGeom prst="rect">
              <a:avLst/>
            </a:prstGeom>
            <a:noFill/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989" name="Google Shape;989;p37"/>
          <p:cNvPicPr preferRelativeResize="0"/>
          <p:nvPr/>
        </p:nvPicPr>
        <p:blipFill rotWithShape="1">
          <a:blip r:embed="rId3">
            <a:alphaModFix/>
          </a:blip>
          <a:srcRect l="2088" r="2088"/>
          <a:stretch/>
        </p:blipFill>
        <p:spPr>
          <a:xfrm>
            <a:off x="1503225" y="1668775"/>
            <a:ext cx="1836399" cy="2635124"/>
          </a:xfrm>
          <a:prstGeom prst="rect">
            <a:avLst/>
          </a:prstGeom>
          <a:noFill/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990" name="Google Shape;990;p37"/>
          <p:cNvSpPr txBox="1">
            <a:spLocks noGrp="1"/>
          </p:cNvSpPr>
          <p:nvPr>
            <p:ph type="title"/>
          </p:nvPr>
        </p:nvSpPr>
        <p:spPr>
          <a:xfrm>
            <a:off x="629750" y="353423"/>
            <a:ext cx="3041100" cy="39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Demo</a:t>
            </a:r>
            <a:endParaRPr/>
          </a:p>
        </p:txBody>
      </p:sp>
      <p:sp>
        <p:nvSpPr>
          <p:cNvPr id="991" name="Google Shape;991;p37"/>
          <p:cNvSpPr txBox="1">
            <a:spLocks noGrp="1"/>
          </p:cNvSpPr>
          <p:nvPr>
            <p:ph type="subTitle" idx="1"/>
          </p:nvPr>
        </p:nvSpPr>
        <p:spPr>
          <a:xfrm>
            <a:off x="5437650" y="2354675"/>
            <a:ext cx="2270700" cy="25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992" name="Google Shape;992;p37"/>
          <p:cNvSpPr txBox="1">
            <a:spLocks noGrp="1"/>
          </p:cNvSpPr>
          <p:nvPr>
            <p:ph type="subTitle" idx="3"/>
          </p:nvPr>
        </p:nvSpPr>
        <p:spPr>
          <a:xfrm>
            <a:off x="5437650" y="1102650"/>
            <a:ext cx="2270700" cy="25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993" name="Google Shape;993;p37"/>
          <p:cNvSpPr txBox="1">
            <a:spLocks noGrp="1"/>
          </p:cNvSpPr>
          <p:nvPr>
            <p:ph type="subTitle" idx="4"/>
          </p:nvPr>
        </p:nvSpPr>
        <p:spPr>
          <a:xfrm>
            <a:off x="5437650" y="3877925"/>
            <a:ext cx="29931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the biggest planet in the Solar System and the fourth-brightest object in the night sky</a:t>
            </a:r>
            <a:endParaRPr/>
          </a:p>
        </p:txBody>
      </p:sp>
      <p:sp>
        <p:nvSpPr>
          <p:cNvPr id="994" name="Google Shape;994;p37"/>
          <p:cNvSpPr txBox="1">
            <a:spLocks noGrp="1"/>
          </p:cNvSpPr>
          <p:nvPr>
            <p:ph type="subTitle" idx="5"/>
          </p:nvPr>
        </p:nvSpPr>
        <p:spPr>
          <a:xfrm>
            <a:off x="5437650" y="3606700"/>
            <a:ext cx="2270700" cy="25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995" name="Google Shape;995;p37"/>
          <p:cNvSpPr txBox="1">
            <a:spLocks noGrp="1"/>
          </p:cNvSpPr>
          <p:nvPr>
            <p:ph type="subTitle" idx="6"/>
          </p:nvPr>
        </p:nvSpPr>
        <p:spPr>
          <a:xfrm>
            <a:off x="5437650" y="2732350"/>
            <a:ext cx="29931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by diameter in the Solar System</a:t>
            </a:r>
            <a:endParaRPr/>
          </a:p>
        </p:txBody>
      </p:sp>
      <p:sp>
        <p:nvSpPr>
          <p:cNvPr id="996" name="Google Shape;996;p37"/>
          <p:cNvSpPr txBox="1">
            <a:spLocks noGrp="1"/>
          </p:cNvSpPr>
          <p:nvPr>
            <p:ph type="subTitle" idx="2"/>
          </p:nvPr>
        </p:nvSpPr>
        <p:spPr>
          <a:xfrm>
            <a:off x="5437650" y="1477425"/>
            <a:ext cx="2993100" cy="57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rings. It’s composed mostly of hydrogen and helium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Bakery Shop by Slidesgo">
  <a:themeElements>
    <a:clrScheme name="Simple Light">
      <a:dk1>
        <a:srgbClr val="542200"/>
      </a:dk1>
      <a:lt1>
        <a:srgbClr val="FFF4DF"/>
      </a:lt1>
      <a:dk2>
        <a:srgbClr val="FC9D47"/>
      </a:dk2>
      <a:lt2>
        <a:srgbClr val="E7A468"/>
      </a:lt2>
      <a:accent1>
        <a:srgbClr val="E75E00"/>
      </a:accent1>
      <a:accent2>
        <a:srgbClr val="9A4D2F"/>
      </a:accent2>
      <a:accent3>
        <a:srgbClr val="FBB85E"/>
      </a:accent3>
      <a:accent4>
        <a:srgbClr val="FFF4DF"/>
      </a:accent4>
      <a:accent5>
        <a:srgbClr val="333333"/>
      </a:accent5>
      <a:accent6>
        <a:srgbClr val="F7CC9A"/>
      </a:accent6>
      <a:hlink>
        <a:srgbClr val="9A4D2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Personalizado 62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9A2F4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189</TotalTime>
  <Words>1560</Words>
  <Application>Microsoft Office PowerPoint</Application>
  <PresentationFormat>Presentación en pantalla (16:9)</PresentationFormat>
  <Paragraphs>284</Paragraphs>
  <Slides>53</Slides>
  <Notes>53</Notes>
  <HiddenSlides>0</HiddenSlides>
  <MMClips>0</MMClips>
  <ScaleCrop>false</ScaleCrop>
  <HeadingPairs>
    <vt:vector size="6" baseType="variant">
      <vt:variant>
        <vt:lpstr>Fuentes usadas</vt:lpstr>
      </vt:variant>
      <vt:variant>
        <vt:i4>6</vt:i4>
      </vt:variant>
      <vt:variant>
        <vt:lpstr>Tema</vt:lpstr>
      </vt:variant>
      <vt:variant>
        <vt:i4>2</vt:i4>
      </vt:variant>
      <vt:variant>
        <vt:lpstr>Títulos de diapositiva</vt:lpstr>
      </vt:variant>
      <vt:variant>
        <vt:i4>53</vt:i4>
      </vt:variant>
    </vt:vector>
  </HeadingPairs>
  <TitlesOfParts>
    <vt:vector size="61" baseType="lpstr">
      <vt:lpstr>Amatic SC</vt:lpstr>
      <vt:lpstr>Arial</vt:lpstr>
      <vt:lpstr>Calibri</vt:lpstr>
      <vt:lpstr>Lato</vt:lpstr>
      <vt:lpstr>Proxima Nova</vt:lpstr>
      <vt:lpstr>Roboto</vt:lpstr>
      <vt:lpstr>Bakery Shop by Slidesgo</vt:lpstr>
      <vt:lpstr>Slidesgo Final Pages</vt:lpstr>
      <vt:lpstr>Presentación de PowerPoint</vt:lpstr>
      <vt:lpstr>Contents of This Template</vt:lpstr>
      <vt:lpstr>Table of Contents</vt:lpstr>
      <vt:lpstr>Table of Contents</vt:lpstr>
      <vt:lpstr>01</vt:lpstr>
      <vt:lpstr>Investment</vt:lpstr>
      <vt:lpstr>Introduction</vt:lpstr>
      <vt:lpstr>Our Team</vt:lpstr>
      <vt:lpstr>Product Demo</vt:lpstr>
      <vt:lpstr>Problem</vt:lpstr>
      <vt:lpstr>02</vt:lpstr>
      <vt:lpstr>Them vs. Us</vt:lpstr>
      <vt:lpstr>Solution</vt:lpstr>
      <vt:lpstr>Our Company</vt:lpstr>
      <vt:lpstr>SWOT Analysis</vt:lpstr>
      <vt:lpstr>Product Overview</vt:lpstr>
      <vt:lpstr>03</vt:lpstr>
      <vt:lpstr>Traction</vt:lpstr>
      <vt:lpstr>Our Plans</vt:lpstr>
      <vt:lpstr>With Coffee, Everything Is Better</vt:lpstr>
      <vt:lpstr>Case Study</vt:lpstr>
      <vt:lpstr>Reviews</vt:lpstr>
      <vt:lpstr>04</vt:lpstr>
      <vt:lpstr>Awards</vt:lpstr>
      <vt:lpstr>Market Size</vt:lpstr>
      <vt:lpstr>Competitors</vt:lpstr>
      <vt:lpstr>Target</vt:lpstr>
      <vt:lpstr>Business Model</vt:lpstr>
      <vt:lpstr>20%</vt:lpstr>
      <vt:lpstr>05</vt:lpstr>
      <vt:lpstr>Timing </vt:lpstr>
      <vt:lpstr>Predicted Growth</vt:lpstr>
      <vt:lpstr>This Is a List</vt:lpstr>
      <vt:lpstr>Thanks!</vt:lpstr>
      <vt:lpstr>Resources</vt:lpstr>
      <vt:lpstr>Alternative Resources</vt:lpstr>
      <vt:lpstr>Presentación de PowerPoint</vt:lpstr>
      <vt:lpstr>Presentación de PowerPoint</vt:lpstr>
      <vt:lpstr>Presentación de PowerPoint</vt:lpstr>
      <vt:lpstr>Fonts &amp; colors used</vt:lpstr>
      <vt:lpstr>Use our editable graphic resources...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...and our sets of editable icons</vt:lpstr>
      <vt:lpstr>Medical Icons</vt:lpstr>
      <vt:lpstr>Business Icons</vt:lpstr>
      <vt:lpstr>Help &amp; Support Icons</vt:lpstr>
      <vt:lpstr>Creative Process Icons</vt:lpstr>
      <vt:lpstr>Presentación de PowerPoint</vt:lpstr>
      <vt:lpstr>SEO &amp; Marketing Icons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Bakery Shop</dc:title>
  <dc:creator>Sr GRYM</dc:creator>
  <cp:lastModifiedBy>eduardo</cp:lastModifiedBy>
  <cp:revision>27</cp:revision>
  <dcterms:modified xsi:type="dcterms:W3CDTF">2023-11-21T19:36:31Z</dcterms:modified>
</cp:coreProperties>
</file>