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Insect Antennae: Structure, Function, and Diversity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Presented by: Muhammad Ismail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Insect antennae are crucial for survival and adaptation.</a:t>
            </a:r>
          </a:p>
          <a:p>
            <a:r>
              <a:t>Their diversity highlights evolutionary success.</a:t>
            </a:r>
          </a:p>
          <a:p>
            <a:r>
              <a:t>Studying them aids technology and ecological research.</a:t>
            </a:r>
          </a:p>
          <a:p>
            <a:r>
              <a:t>Thank you! Questions?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Antennae are sensory appendages found in insects and arthropods.</a:t>
            </a:r>
          </a:p>
          <a:p>
            <a:r>
              <a:t>They detect chemical cues, touch, temperature, humidity, and vibrations.</a:t>
            </a:r>
          </a:p>
          <a:p>
            <a:r>
              <a:t>Their structure varies among species, reflecting ecological roles.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Anatomy of Insect Antennae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Scape: The basal segment, attaches to the head.</a:t>
            </a:r>
          </a:p>
          <a:p>
            <a:r>
              <a:t>Pedicel: Contains Johnston’s organ for movement detection.</a:t>
            </a:r>
          </a:p>
          <a:p>
            <a:r>
              <a:t>Flagellum: Longest part, houses sensory receptors.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Functions of Insect Antennae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Chemoreception: Detecting odors and pheromones.</a:t>
            </a:r>
          </a:p>
          <a:p>
            <a:r>
              <a:t>Mechanoreception: Sensing touch and air currents.</a:t>
            </a:r>
          </a:p>
          <a:p>
            <a:r>
              <a:t>Thermoreception: Detecting temperature changes.</a:t>
            </a:r>
          </a:p>
          <a:p>
            <a:r>
              <a:t>Hygroreception: Sensing humidity.</a:t>
            </a:r>
          </a:p>
          <a:p>
            <a:r>
              <a:t>Auditory Reception: Detecting sound vibrations.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Types of Insect Antennae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Filiform: Thread-like (cockroaches, grasshoppers).</a:t>
            </a:r>
          </a:p>
          <a:p>
            <a:r>
              <a:t>Moniliform: Bead-like (termites, beetles).</a:t>
            </a:r>
          </a:p>
          <a:p>
            <a:r>
              <a:t>Serrate: Saw-like (click beetles).</a:t>
            </a:r>
          </a:p>
          <a:p>
            <a:r>
              <a:t>Clavate &amp; Capitate: Club-shaped (butterflies, moths).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More Types of Antennae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Geniculate: Elbow-shaped (ants, bees).</a:t>
            </a:r>
          </a:p>
          <a:p>
            <a:r>
              <a:t>Plumose: Feather-like (mosquitoes, moths).</a:t>
            </a:r>
          </a:p>
          <a:p>
            <a:r>
              <a:t>Pectinate: Comb-like (some moths, beetles).</a:t>
            </a:r>
          </a:p>
          <a:p>
            <a:r>
              <a:t>Lamellate: Plate-like (scarab beetles).</a:t>
            </a:r>
          </a:p>
          <a:p>
            <a:r>
              <a:t>Aristate: Short, bristle-like (flies).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Evolutionary Significance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Antennae adapt to ecological niches and sensory needs.</a:t>
            </a:r>
          </a:p>
          <a:p>
            <a:r>
              <a:t>Feeding habits influence structure.</a:t>
            </a:r>
          </a:p>
          <a:p>
            <a:r>
              <a:t>Mating behavior affects pheromone detection.</a:t>
            </a:r>
          </a:p>
          <a:p>
            <a:r>
              <a:t>Habitat specialization (terrestrial vs. aquatic adaptations).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Ecological Roles of Antennae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Food detection: Finding nectar, decaying matter, prey.</a:t>
            </a:r>
          </a:p>
          <a:p>
            <a:r>
              <a:t>Mating: Detecting pheromones.</a:t>
            </a:r>
          </a:p>
          <a:p>
            <a:r>
              <a:t>Navigation: Sensing environmental conditions.</a:t>
            </a:r>
          </a:p>
          <a:p>
            <a:r>
              <a:t>Predator avoidance: Detecting threats.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Research and Applications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Pest Control: Targeting insect behavior.</a:t>
            </a:r>
          </a:p>
          <a:p>
            <a:r>
              <a:t>Robotics: Designing antenna-inspired sensors.</a:t>
            </a:r>
          </a:p>
          <a:p>
            <a:r>
              <a:t>Biomimicry: Developing advanced detection systems.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