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bold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Poppins SemiBol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iRGUbGFyzFdjSGjcftgara3Fl9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PoppinsSemiBold-regular.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PoppinsSemiBold-italic.fntdata"/><Relationship Id="rId21" Type="http://schemas.openxmlformats.org/officeDocument/2006/relationships/slide" Target="slides/slide17.xml"/><Relationship Id="rId43" Type="http://schemas.openxmlformats.org/officeDocument/2006/relationships/font" Target="fonts/PoppinsSemiBold-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PoppinsSemiBold-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1.png"/><Relationship Id="rId10" Type="http://schemas.openxmlformats.org/officeDocument/2006/relationships/image" Target="../media/image19.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png"/><Relationship Id="rId11" Type="http://schemas.openxmlformats.org/officeDocument/2006/relationships/image" Target="../media/image82.png"/><Relationship Id="rId10" Type="http://schemas.openxmlformats.org/officeDocument/2006/relationships/image" Target="../media/image84.png"/><Relationship Id="rId9" Type="http://schemas.openxmlformats.org/officeDocument/2006/relationships/image" Target="../media/image81.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21.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20" Type="http://schemas.openxmlformats.org/officeDocument/2006/relationships/image" Target="../media/image97.png"/><Relationship Id="rId11" Type="http://schemas.openxmlformats.org/officeDocument/2006/relationships/image" Target="../media/image95.png"/><Relationship Id="rId10" Type="http://schemas.openxmlformats.org/officeDocument/2006/relationships/image" Target="../media/image92.png"/><Relationship Id="rId13" Type="http://schemas.openxmlformats.org/officeDocument/2006/relationships/image" Target="../media/image89.png"/><Relationship Id="rId12"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88.png"/><Relationship Id="rId15" Type="http://schemas.openxmlformats.org/officeDocument/2006/relationships/image" Target="../media/image118.png"/><Relationship Id="rId14" Type="http://schemas.openxmlformats.org/officeDocument/2006/relationships/image" Target="../media/image125.png"/><Relationship Id="rId17" Type="http://schemas.openxmlformats.org/officeDocument/2006/relationships/image" Target="../media/image90.png"/><Relationship Id="rId16" Type="http://schemas.openxmlformats.org/officeDocument/2006/relationships/image" Target="../media/image103.png"/><Relationship Id="rId5" Type="http://schemas.openxmlformats.org/officeDocument/2006/relationships/image" Target="../media/image26.png"/><Relationship Id="rId19" Type="http://schemas.openxmlformats.org/officeDocument/2006/relationships/image" Target="../media/image113.png"/><Relationship Id="rId6" Type="http://schemas.openxmlformats.org/officeDocument/2006/relationships/image" Target="../media/image30.png"/><Relationship Id="rId18" Type="http://schemas.openxmlformats.org/officeDocument/2006/relationships/image" Target="../media/image94.png"/><Relationship Id="rId7" Type="http://schemas.openxmlformats.org/officeDocument/2006/relationships/image" Target="../media/image1.png"/><Relationship Id="rId8" Type="http://schemas.openxmlformats.org/officeDocument/2006/relationships/image" Target="../media/image107.png"/></Relationships>
</file>

<file path=ppt/slides/_rels/slide12.xml.rels><?xml version="1.0" encoding="UTF-8" standalone="yes"?><Relationships xmlns="http://schemas.openxmlformats.org/package/2006/relationships"><Relationship Id="rId11" Type="http://schemas.openxmlformats.org/officeDocument/2006/relationships/image" Target="../media/image117.png"/><Relationship Id="rId10"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21.png"/><Relationship Id="rId8"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144.png"/><Relationship Id="rId22" Type="http://schemas.openxmlformats.org/officeDocument/2006/relationships/image" Target="../media/image139.png"/><Relationship Id="rId21" Type="http://schemas.openxmlformats.org/officeDocument/2006/relationships/image" Target="../media/image134.png"/><Relationship Id="rId24" Type="http://schemas.openxmlformats.org/officeDocument/2006/relationships/image" Target="../media/image143.png"/><Relationship Id="rId23" Type="http://schemas.openxmlformats.org/officeDocument/2006/relationships/image" Target="../media/image14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131.png"/><Relationship Id="rId26" Type="http://schemas.openxmlformats.org/officeDocument/2006/relationships/image" Target="../media/image150.png"/><Relationship Id="rId25" Type="http://schemas.openxmlformats.org/officeDocument/2006/relationships/image" Target="../media/image147.png"/><Relationship Id="rId28" Type="http://schemas.openxmlformats.org/officeDocument/2006/relationships/image" Target="../media/image151.png"/><Relationship Id="rId27" Type="http://schemas.openxmlformats.org/officeDocument/2006/relationships/image" Target="../media/image148.png"/><Relationship Id="rId5" Type="http://schemas.openxmlformats.org/officeDocument/2006/relationships/image" Target="../media/image26.png"/><Relationship Id="rId6" Type="http://schemas.openxmlformats.org/officeDocument/2006/relationships/image" Target="../media/image30.png"/><Relationship Id="rId29" Type="http://schemas.openxmlformats.org/officeDocument/2006/relationships/image" Target="../media/image157.png"/><Relationship Id="rId7" Type="http://schemas.openxmlformats.org/officeDocument/2006/relationships/image" Target="../media/image1.png"/><Relationship Id="rId8" Type="http://schemas.openxmlformats.org/officeDocument/2006/relationships/image" Target="../media/image133.png"/><Relationship Id="rId31" Type="http://schemas.openxmlformats.org/officeDocument/2006/relationships/image" Target="../media/image156.png"/><Relationship Id="rId30" Type="http://schemas.openxmlformats.org/officeDocument/2006/relationships/image" Target="../media/image152.png"/><Relationship Id="rId11" Type="http://schemas.openxmlformats.org/officeDocument/2006/relationships/image" Target="../media/image132.png"/><Relationship Id="rId10" Type="http://schemas.openxmlformats.org/officeDocument/2006/relationships/image" Target="../media/image196.png"/><Relationship Id="rId13" Type="http://schemas.openxmlformats.org/officeDocument/2006/relationships/image" Target="../media/image138.png"/><Relationship Id="rId12" Type="http://schemas.openxmlformats.org/officeDocument/2006/relationships/image" Target="../media/image172.png"/><Relationship Id="rId15" Type="http://schemas.openxmlformats.org/officeDocument/2006/relationships/image" Target="../media/image207.png"/><Relationship Id="rId14" Type="http://schemas.openxmlformats.org/officeDocument/2006/relationships/image" Target="../media/image146.png"/><Relationship Id="rId17" Type="http://schemas.openxmlformats.org/officeDocument/2006/relationships/image" Target="../media/image136.png"/><Relationship Id="rId16" Type="http://schemas.openxmlformats.org/officeDocument/2006/relationships/image" Target="../media/image140.png"/><Relationship Id="rId19" Type="http://schemas.openxmlformats.org/officeDocument/2006/relationships/image" Target="../media/image137.png"/><Relationship Id="rId18" Type="http://schemas.openxmlformats.org/officeDocument/2006/relationships/image" Target="../media/image1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2.png"/><Relationship Id="rId11" Type="http://schemas.openxmlformats.org/officeDocument/2006/relationships/image" Target="../media/image175.png"/><Relationship Id="rId10" Type="http://schemas.openxmlformats.org/officeDocument/2006/relationships/image" Target="../media/image1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76.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21.png"/><Relationship Id="rId8" Type="http://schemas.openxmlformats.org/officeDocument/2006/relationships/image" Target="../media/image1.png"/><Relationship Id="rId10" Type="http://schemas.openxmlformats.org/officeDocument/2006/relationships/image" Target="../media/image1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187.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17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6.png"/><Relationship Id="rId10" Type="http://schemas.openxmlformats.org/officeDocument/2006/relationships/image" Target="../media/image1.png"/><Relationship Id="rId9"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03.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21.png"/><Relationship Id="rId8"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103.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256.png"/><Relationship Id="rId10" Type="http://schemas.openxmlformats.org/officeDocument/2006/relationships/image" Target="../media/image19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2.png"/><Relationship Id="rId11" Type="http://schemas.openxmlformats.org/officeDocument/2006/relationships/image" Target="../media/image233.png"/><Relationship Id="rId10" Type="http://schemas.openxmlformats.org/officeDocument/2006/relationships/image" Target="../media/image249.png"/><Relationship Id="rId12" Type="http://schemas.openxmlformats.org/officeDocument/2006/relationships/image" Target="../media/image243.png"/></Relationships>
</file>

<file path=ppt/slides/_rels/slide24.xml.rels><?xml version="1.0" encoding="UTF-8" standalone="yes"?><Relationships xmlns="http://schemas.openxmlformats.org/package/2006/relationships"><Relationship Id="rId20" Type="http://schemas.openxmlformats.org/officeDocument/2006/relationships/image" Target="../media/image227.png"/><Relationship Id="rId22" Type="http://schemas.openxmlformats.org/officeDocument/2006/relationships/image" Target="../media/image234.png"/><Relationship Id="rId21" Type="http://schemas.openxmlformats.org/officeDocument/2006/relationships/image" Target="../media/image248.png"/><Relationship Id="rId24" Type="http://schemas.openxmlformats.org/officeDocument/2006/relationships/image" Target="../media/image238.png"/><Relationship Id="rId23" Type="http://schemas.openxmlformats.org/officeDocument/2006/relationships/image" Target="../media/image237.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png"/><Relationship Id="rId25" Type="http://schemas.openxmlformats.org/officeDocument/2006/relationships/hyperlink" Target="https://eatemp.com/powerpoint-org-chart-template/" TargetMode="External"/><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2.png"/><Relationship Id="rId11" Type="http://schemas.openxmlformats.org/officeDocument/2006/relationships/image" Target="../media/image223.png"/><Relationship Id="rId10" Type="http://schemas.openxmlformats.org/officeDocument/2006/relationships/image" Target="../media/image221.png"/><Relationship Id="rId13" Type="http://schemas.openxmlformats.org/officeDocument/2006/relationships/image" Target="../media/image222.png"/><Relationship Id="rId12" Type="http://schemas.openxmlformats.org/officeDocument/2006/relationships/image" Target="../media/image226.png"/><Relationship Id="rId15" Type="http://schemas.openxmlformats.org/officeDocument/2006/relationships/image" Target="../media/image224.png"/><Relationship Id="rId14" Type="http://schemas.openxmlformats.org/officeDocument/2006/relationships/image" Target="../media/image228.png"/><Relationship Id="rId17" Type="http://schemas.openxmlformats.org/officeDocument/2006/relationships/image" Target="../media/image235.png"/><Relationship Id="rId16" Type="http://schemas.openxmlformats.org/officeDocument/2006/relationships/image" Target="../media/image229.png"/><Relationship Id="rId19" Type="http://schemas.openxmlformats.org/officeDocument/2006/relationships/image" Target="../media/image231.png"/><Relationship Id="rId18" Type="http://schemas.openxmlformats.org/officeDocument/2006/relationships/image" Target="../media/image2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6.png"/><Relationship Id="rId4" Type="http://schemas.openxmlformats.org/officeDocument/2006/relationships/image" Target="../media/image240.png"/><Relationship Id="rId9" Type="http://schemas.openxmlformats.org/officeDocument/2006/relationships/image" Target="../media/image253.png"/><Relationship Id="rId5" Type="http://schemas.openxmlformats.org/officeDocument/2006/relationships/image" Target="../media/image251.png"/><Relationship Id="rId6" Type="http://schemas.openxmlformats.org/officeDocument/2006/relationships/image" Target="../media/image250.png"/><Relationship Id="rId7" Type="http://schemas.openxmlformats.org/officeDocument/2006/relationships/image" Target="../media/image252.png"/><Relationship Id="rId8" Type="http://schemas.openxmlformats.org/officeDocument/2006/relationships/image" Target="../media/image255.png"/><Relationship Id="rId11" Type="http://schemas.openxmlformats.org/officeDocument/2006/relationships/hyperlink" Target="https://unsplash.com/" TargetMode="External"/><Relationship Id="rId10" Type="http://schemas.openxmlformats.org/officeDocument/2006/relationships/image" Target="../media/image1.png"/><Relationship Id="rId12" Type="http://schemas.openxmlformats.org/officeDocument/2006/relationships/image" Target="../media/image2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7.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21.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1.png"/><Relationship Id="rId11" Type="http://schemas.openxmlformats.org/officeDocument/2006/relationships/image" Target="../media/image29.png"/><Relationship Id="rId10" Type="http://schemas.openxmlformats.org/officeDocument/2006/relationships/image" Target="../media/image56.png"/><Relationship Id="rId12" Type="http://schemas.openxmlformats.org/officeDocument/2006/relationships/image" Target="../media/image35.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png"/><Relationship Id="rId11" Type="http://schemas.openxmlformats.org/officeDocument/2006/relationships/image" Target="../media/image48.png"/><Relationship Id="rId10" Type="http://schemas.openxmlformats.org/officeDocument/2006/relationships/image" Target="../media/image47.png"/><Relationship Id="rId12" Type="http://schemas.openxmlformats.org/officeDocument/2006/relationships/image" Target="../media/image57.png"/><Relationship Id="rId9" Type="http://schemas.openxmlformats.org/officeDocument/2006/relationships/image" Target="../media/image53.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21.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5.png"/><Relationship Id="rId4" Type="http://schemas.openxmlformats.org/officeDocument/2006/relationships/image" Target="../media/image44.png"/><Relationship Id="rId11" Type="http://schemas.openxmlformats.org/officeDocument/2006/relationships/image" Target="../media/image51.png"/><Relationship Id="rId10" Type="http://schemas.openxmlformats.org/officeDocument/2006/relationships/image" Target="../media/image1.png"/><Relationship Id="rId9" Type="http://schemas.openxmlformats.org/officeDocument/2006/relationships/image" Target="../media/image54.png"/><Relationship Id="rId5" Type="http://schemas.openxmlformats.org/officeDocument/2006/relationships/image" Target="../media/image43.png"/><Relationship Id="rId6" Type="http://schemas.openxmlformats.org/officeDocument/2006/relationships/image" Target="../media/image58.png"/><Relationship Id="rId7" Type="http://schemas.openxmlformats.org/officeDocument/2006/relationships/image" Target="../media/image42.png"/><Relationship Id="rId8"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1.png"/><Relationship Id="rId11" Type="http://schemas.openxmlformats.org/officeDocument/2006/relationships/image" Target="../media/image78.png"/><Relationship Id="rId10" Type="http://schemas.openxmlformats.org/officeDocument/2006/relationships/image" Target="../media/image79.png"/><Relationship Id="rId12" Type="http://schemas.openxmlformats.org/officeDocument/2006/relationships/image" Target="../media/image76.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863708" y="-1104900"/>
            <a:ext cx="4474944" cy="46736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21287861" y="0"/>
            <a:ext cx="3477528" cy="3568699"/>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558870" y="11023600"/>
            <a:ext cx="3861283" cy="3081341"/>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19268308" y="10566400"/>
            <a:ext cx="5499787" cy="3543300"/>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2006851" y="8775700"/>
            <a:ext cx="1300092" cy="1107032"/>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22011851" y="4102100"/>
            <a:ext cx="1300316" cy="1107032"/>
          </a:xfrm>
          <a:prstGeom prst="rect">
            <a:avLst/>
          </a:prstGeom>
          <a:noFill/>
          <a:ln>
            <a:noFill/>
          </a:ln>
        </p:spPr>
      </p:pic>
      <p:sp>
        <p:nvSpPr>
          <p:cNvPr id="22" name="Google Shape;22;p1"/>
          <p:cNvSpPr/>
          <p:nvPr/>
        </p:nvSpPr>
        <p:spPr>
          <a:xfrm>
            <a:off x="8065508" y="419100"/>
            <a:ext cx="87979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6185"/>
              </a:buClr>
              <a:buSzPts val="12800"/>
              <a:buFont typeface="Poppins"/>
              <a:buNone/>
            </a:pPr>
            <a:r>
              <a:rPr b="1" i="0" lang="en-US" sz="12800" u="none" cap="none" strike="noStrike">
                <a:solidFill>
                  <a:srgbClr val="2B6185"/>
                </a:solidFill>
                <a:latin typeface="Poppins"/>
                <a:ea typeface="Poppins"/>
                <a:cs typeface="Poppins"/>
                <a:sym typeface="Poppins"/>
              </a:rPr>
              <a:t>Parenting</a:t>
            </a:r>
            <a:endParaRPr b="0" i="0" sz="12800" u="none" cap="none" strike="noStrike">
              <a:solidFill>
                <a:schemeClr val="dk1"/>
              </a:solidFill>
              <a:latin typeface="Calibri"/>
              <a:ea typeface="Calibri"/>
              <a:cs typeface="Calibri"/>
              <a:sym typeface="Calibri"/>
            </a:endParaRPr>
          </a:p>
        </p:txBody>
      </p:sp>
      <p:sp>
        <p:nvSpPr>
          <p:cNvPr id="23" name="Google Shape;23;p1"/>
          <p:cNvSpPr/>
          <p:nvPr/>
        </p:nvSpPr>
        <p:spPr>
          <a:xfrm>
            <a:off x="5715714" y="28829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6400"/>
              <a:buFont typeface="Poppins SemiBold"/>
              <a:buNone/>
            </a:pPr>
            <a:r>
              <a:rPr b="0" i="0" lang="en-US" sz="6400" u="none" cap="none" strike="noStrike">
                <a:solidFill>
                  <a:srgbClr val="D14A3B"/>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4" name="Google Shape;24;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 name="Google Shape;25;p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6" name="Google Shape;26;p1"/>
          <p:cNvPicPr preferRelativeResize="0"/>
          <p:nvPr/>
        </p:nvPicPr>
        <p:blipFill rotWithShape="1">
          <a:blip r:embed="rId10">
            <a:alphaModFix/>
          </a:blip>
          <a:srcRect b="0" l="0" r="0" t="0"/>
          <a:stretch/>
        </p:blipFill>
        <p:spPr>
          <a:xfrm>
            <a:off x="6668333" y="4787900"/>
            <a:ext cx="11063083" cy="934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230" name="Shape 230"/>
        <p:cNvGrpSpPr/>
        <p:nvPr/>
      </p:nvGrpSpPr>
      <p:grpSpPr>
        <a:xfrm>
          <a:off x="0" y="0"/>
          <a:ext cx="0" cy="0"/>
          <a:chOff x="0" y="0"/>
          <a:chExt cx="0" cy="0"/>
        </a:xfrm>
      </p:grpSpPr>
      <p:pic>
        <p:nvPicPr>
          <p:cNvPr descr=" " id="231" name="Google Shape;231;p10"/>
          <p:cNvPicPr preferRelativeResize="0"/>
          <p:nvPr/>
        </p:nvPicPr>
        <p:blipFill rotWithShape="1">
          <a:blip r:embed="rId3">
            <a:alphaModFix/>
          </a:blip>
          <a:srcRect b="0" l="0" r="0" t="0"/>
          <a:stretch/>
        </p:blipFill>
        <p:spPr>
          <a:xfrm>
            <a:off x="-736692" y="-190500"/>
            <a:ext cx="5029829" cy="4343400"/>
          </a:xfrm>
          <a:prstGeom prst="rect">
            <a:avLst/>
          </a:prstGeom>
          <a:noFill/>
          <a:ln>
            <a:noFill/>
          </a:ln>
        </p:spPr>
      </p:pic>
      <p:pic>
        <p:nvPicPr>
          <p:cNvPr descr=" " id="232" name="Google Shape;232;p10"/>
          <p:cNvPicPr preferRelativeResize="0"/>
          <p:nvPr/>
        </p:nvPicPr>
        <p:blipFill rotWithShape="1">
          <a:blip r:embed="rId4">
            <a:alphaModFix/>
          </a:blip>
          <a:srcRect b="0" l="0" r="0" t="0"/>
          <a:stretch/>
        </p:blipFill>
        <p:spPr>
          <a:xfrm>
            <a:off x="241330" y="8928100"/>
            <a:ext cx="4597975" cy="5318113"/>
          </a:xfrm>
          <a:prstGeom prst="rect">
            <a:avLst/>
          </a:prstGeom>
          <a:noFill/>
          <a:ln>
            <a:noFill/>
          </a:ln>
        </p:spPr>
      </p:pic>
      <p:pic>
        <p:nvPicPr>
          <p:cNvPr descr=" " id="233" name="Google Shape;233;p10"/>
          <p:cNvPicPr preferRelativeResize="0"/>
          <p:nvPr/>
        </p:nvPicPr>
        <p:blipFill rotWithShape="1">
          <a:blip r:embed="rId5">
            <a:alphaModFix/>
          </a:blip>
          <a:srcRect b="0" l="0" r="0" t="0"/>
          <a:stretch/>
        </p:blipFill>
        <p:spPr>
          <a:xfrm>
            <a:off x="20093911" y="8597900"/>
            <a:ext cx="4293137" cy="5956300"/>
          </a:xfrm>
          <a:prstGeom prst="rect">
            <a:avLst/>
          </a:prstGeom>
          <a:noFill/>
          <a:ln>
            <a:noFill/>
          </a:ln>
        </p:spPr>
      </p:pic>
      <p:pic>
        <p:nvPicPr>
          <p:cNvPr descr=" " id="234" name="Google Shape;234;p10"/>
          <p:cNvPicPr preferRelativeResize="0"/>
          <p:nvPr/>
        </p:nvPicPr>
        <p:blipFill rotWithShape="1">
          <a:blip r:embed="rId6">
            <a:alphaModFix/>
          </a:blip>
          <a:srcRect b="0" l="0" r="0" t="0"/>
          <a:stretch/>
        </p:blipFill>
        <p:spPr>
          <a:xfrm>
            <a:off x="21884835" y="-787400"/>
            <a:ext cx="2883260" cy="4292600"/>
          </a:xfrm>
          <a:prstGeom prst="rect">
            <a:avLst/>
          </a:prstGeom>
          <a:noFill/>
          <a:ln>
            <a:noFill/>
          </a:ln>
        </p:spPr>
      </p:pic>
      <p:pic>
        <p:nvPicPr>
          <p:cNvPr descr=" " id="235" name="Google Shape;235;p10"/>
          <p:cNvPicPr preferRelativeResize="0"/>
          <p:nvPr/>
        </p:nvPicPr>
        <p:blipFill rotWithShape="1">
          <a:blip r:embed="rId7">
            <a:alphaModFix/>
          </a:blip>
          <a:srcRect b="0" l="0" r="0" t="0"/>
          <a:stretch/>
        </p:blipFill>
        <p:spPr>
          <a:xfrm>
            <a:off x="19496937" y="749300"/>
            <a:ext cx="1892537" cy="1612900"/>
          </a:xfrm>
          <a:prstGeom prst="rect">
            <a:avLst/>
          </a:prstGeom>
          <a:noFill/>
          <a:ln>
            <a:noFill/>
          </a:ln>
        </p:spPr>
      </p:pic>
      <p:sp>
        <p:nvSpPr>
          <p:cNvPr id="236" name="Google Shape;236;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p1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38" name="Google Shape;238;p10"/>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39" name="Google Shape;239;p10"/>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0"/>
          <p:cNvSpPr/>
          <p:nvPr/>
        </p:nvSpPr>
        <p:spPr>
          <a:xfrm>
            <a:off x="1778222" y="2489200"/>
            <a:ext cx="6439705" cy="10566400"/>
          </a:xfrm>
          <a:prstGeom prst="roundRect">
            <a:avLst>
              <a:gd fmla="val 3124"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p10"/>
          <p:cNvPicPr preferRelativeResize="0"/>
          <p:nvPr/>
        </p:nvPicPr>
        <p:blipFill rotWithShape="1">
          <a:blip r:embed="rId9">
            <a:alphaModFix/>
          </a:blip>
          <a:srcRect b="0" l="0" r="0" t="0"/>
          <a:stretch/>
        </p:blipFill>
        <p:spPr>
          <a:xfrm>
            <a:off x="4183830" y="2946400"/>
            <a:ext cx="1628486" cy="1625600"/>
          </a:xfrm>
          <a:prstGeom prst="rect">
            <a:avLst/>
          </a:prstGeom>
          <a:noFill/>
          <a:ln>
            <a:noFill/>
          </a:ln>
        </p:spPr>
      </p:pic>
      <p:sp>
        <p:nvSpPr>
          <p:cNvPr id="242" name="Google Shape;242;p10"/>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43" name="Google Shape;243;p10"/>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4" name="Google Shape;244;p10"/>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45" name="Google Shape;245;p10"/>
          <p:cNvSpPr/>
          <p:nvPr/>
        </p:nvSpPr>
        <p:spPr>
          <a:xfrm>
            <a:off x="8980022" y="2489200"/>
            <a:ext cx="6439705" cy="10566400"/>
          </a:xfrm>
          <a:prstGeom prst="roundRect">
            <a:avLst>
              <a:gd fmla="val 3124"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6" name="Google Shape;246;p10"/>
          <p:cNvPicPr preferRelativeResize="0"/>
          <p:nvPr/>
        </p:nvPicPr>
        <p:blipFill rotWithShape="1">
          <a:blip r:embed="rId10">
            <a:alphaModFix/>
          </a:blip>
          <a:srcRect b="0" l="0" r="0" t="0"/>
          <a:stretch/>
        </p:blipFill>
        <p:spPr>
          <a:xfrm>
            <a:off x="11384151" y="2946400"/>
            <a:ext cx="1631447" cy="1625600"/>
          </a:xfrm>
          <a:prstGeom prst="rect">
            <a:avLst/>
          </a:prstGeom>
          <a:noFill/>
          <a:ln>
            <a:noFill/>
          </a:ln>
        </p:spPr>
      </p:pic>
      <p:sp>
        <p:nvSpPr>
          <p:cNvPr id="247" name="Google Shape;247;p10"/>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48" name="Google Shape;248;p10"/>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9" name="Google Shape;249;p10"/>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50" name="Google Shape;250;p10"/>
          <p:cNvSpPr/>
          <p:nvPr/>
        </p:nvSpPr>
        <p:spPr>
          <a:xfrm>
            <a:off x="16181822" y="2489200"/>
            <a:ext cx="6439705" cy="10566400"/>
          </a:xfrm>
          <a:prstGeom prst="roundRect">
            <a:avLst>
              <a:gd fmla="val 3124"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p10"/>
          <p:cNvPicPr preferRelativeResize="0"/>
          <p:nvPr/>
        </p:nvPicPr>
        <p:blipFill rotWithShape="1">
          <a:blip r:embed="rId11">
            <a:alphaModFix/>
          </a:blip>
          <a:srcRect b="0" l="0" r="0" t="0"/>
          <a:stretch/>
        </p:blipFill>
        <p:spPr>
          <a:xfrm>
            <a:off x="18590516" y="2946400"/>
            <a:ext cx="1622315" cy="1625600"/>
          </a:xfrm>
          <a:prstGeom prst="rect">
            <a:avLst/>
          </a:prstGeom>
          <a:noFill/>
          <a:ln>
            <a:noFill/>
          </a:ln>
        </p:spPr>
      </p:pic>
      <p:sp>
        <p:nvSpPr>
          <p:cNvPr id="252" name="Google Shape;252;p10"/>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53" name="Google Shape;253;p10"/>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4" name="Google Shape;254;p10"/>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259" name="Shape 259"/>
        <p:cNvGrpSpPr/>
        <p:nvPr/>
      </p:nvGrpSpPr>
      <p:grpSpPr>
        <a:xfrm>
          <a:off x="0" y="0"/>
          <a:ext cx="0" cy="0"/>
          <a:chOff x="0" y="0"/>
          <a:chExt cx="0" cy="0"/>
        </a:xfrm>
      </p:grpSpPr>
      <p:pic>
        <p:nvPicPr>
          <p:cNvPr descr=" " id="260" name="Google Shape;260;p11"/>
          <p:cNvPicPr preferRelativeResize="0"/>
          <p:nvPr/>
        </p:nvPicPr>
        <p:blipFill rotWithShape="1">
          <a:blip r:embed="rId3">
            <a:alphaModFix/>
          </a:blip>
          <a:srcRect b="0" l="0" r="0" t="0"/>
          <a:stretch/>
        </p:blipFill>
        <p:spPr>
          <a:xfrm>
            <a:off x="20034208" y="10202627"/>
            <a:ext cx="4974042" cy="4644678"/>
          </a:xfrm>
          <a:prstGeom prst="rect">
            <a:avLst/>
          </a:prstGeom>
          <a:noFill/>
          <a:ln>
            <a:noFill/>
          </a:ln>
        </p:spPr>
      </p:pic>
      <p:pic>
        <p:nvPicPr>
          <p:cNvPr descr=" " id="261" name="Google Shape;261;p11"/>
          <p:cNvPicPr preferRelativeResize="0"/>
          <p:nvPr/>
        </p:nvPicPr>
        <p:blipFill rotWithShape="1">
          <a:blip r:embed="rId4">
            <a:alphaModFix/>
          </a:blip>
          <a:srcRect b="0" l="0" r="0" t="0"/>
          <a:stretch/>
        </p:blipFill>
        <p:spPr>
          <a:xfrm>
            <a:off x="-30559" y="-831689"/>
            <a:ext cx="4226616" cy="5214156"/>
          </a:xfrm>
          <a:prstGeom prst="rect">
            <a:avLst/>
          </a:prstGeom>
          <a:noFill/>
          <a:ln>
            <a:noFill/>
          </a:ln>
        </p:spPr>
      </p:pic>
      <p:pic>
        <p:nvPicPr>
          <p:cNvPr descr=" " id="262" name="Google Shape;262;p11"/>
          <p:cNvPicPr preferRelativeResize="0"/>
          <p:nvPr/>
        </p:nvPicPr>
        <p:blipFill rotWithShape="1">
          <a:blip r:embed="rId5">
            <a:alphaModFix/>
          </a:blip>
          <a:srcRect b="0" l="0" r="0" t="0"/>
          <a:stretch/>
        </p:blipFill>
        <p:spPr>
          <a:xfrm>
            <a:off x="20436516" y="-242478"/>
            <a:ext cx="5343985" cy="3562412"/>
          </a:xfrm>
          <a:prstGeom prst="rect">
            <a:avLst/>
          </a:prstGeom>
          <a:noFill/>
          <a:ln>
            <a:noFill/>
          </a:ln>
        </p:spPr>
      </p:pic>
      <p:pic>
        <p:nvPicPr>
          <p:cNvPr descr=" " id="263" name="Google Shape;263;p11"/>
          <p:cNvPicPr preferRelativeResize="0"/>
          <p:nvPr/>
        </p:nvPicPr>
        <p:blipFill rotWithShape="1">
          <a:blip r:embed="rId6">
            <a:alphaModFix/>
          </a:blip>
          <a:srcRect b="0" l="0" r="0" t="0"/>
          <a:stretch/>
        </p:blipFill>
        <p:spPr>
          <a:xfrm>
            <a:off x="-596975" y="9956800"/>
            <a:ext cx="5029829" cy="4343400"/>
          </a:xfrm>
          <a:prstGeom prst="rect">
            <a:avLst/>
          </a:prstGeom>
          <a:noFill/>
          <a:ln>
            <a:noFill/>
          </a:ln>
        </p:spPr>
      </p:pic>
      <p:sp>
        <p:nvSpPr>
          <p:cNvPr id="264" name="Google Shape;264;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5" name="Google Shape;265;p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66" name="Google Shape;266;p11"/>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67" name="Google Shape;267;p11"/>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68" name="Google Shape;268;p11"/>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69" name="Google Shape;269;p11"/>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70" name="Google Shape;270;p11"/>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71" name="Google Shape;271;p11"/>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72" name="Google Shape;272;p11"/>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73" name="Google Shape;273;p11"/>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74" name="Google Shape;274;p11"/>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75" name="Google Shape;275;p11"/>
          <p:cNvSpPr/>
          <p:nvPr/>
        </p:nvSpPr>
        <p:spPr>
          <a:xfrm>
            <a:off x="9996149" y="41021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76" name="Google Shape;276;p11"/>
          <p:cNvSpPr/>
          <p:nvPr/>
        </p:nvSpPr>
        <p:spPr>
          <a:xfrm>
            <a:off x="12663483" y="41021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77" name="Google Shape;277;p11"/>
          <p:cNvSpPr/>
          <p:nvPr/>
        </p:nvSpPr>
        <p:spPr>
          <a:xfrm>
            <a:off x="9856432" y="75184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78" name="Google Shape;278;p11"/>
          <p:cNvSpPr/>
          <p:nvPr/>
        </p:nvSpPr>
        <p:spPr>
          <a:xfrm>
            <a:off x="12917514" y="75184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79" name="Google Shape;279;p11"/>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80" name="Google Shape;280;p11"/>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81" name="Google Shape;281;p11"/>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82" name="Google Shape;282;p11"/>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83" name="Google Shape;283;p11"/>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84" name="Google Shape;284;p11"/>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85" name="Google Shape;285;p11"/>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86" name="Google Shape;286;p11"/>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87" name="Google Shape;287;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3327816"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291" name="Google Shape;291;p11"/>
          <p:cNvSpPr/>
          <p:nvPr/>
        </p:nvSpPr>
        <p:spPr>
          <a:xfrm>
            <a:off x="3327816"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2" name="Google Shape;292;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3327816"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296" name="Google Shape;296;p11"/>
          <p:cNvSpPr/>
          <p:nvPr/>
        </p:nvSpPr>
        <p:spPr>
          <a:xfrm>
            <a:off x="332781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7" name="Google Shape;297;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16473959"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301" name="Google Shape;301;p11"/>
          <p:cNvSpPr/>
          <p:nvPr/>
        </p:nvSpPr>
        <p:spPr>
          <a:xfrm>
            <a:off x="16473959"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2" name="Google Shape;302;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16473959"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306" name="Google Shape;306;p11"/>
          <p:cNvSpPr/>
          <p:nvPr/>
        </p:nvSpPr>
        <p:spPr>
          <a:xfrm>
            <a:off x="16473959"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311" name="Shape 311"/>
        <p:cNvGrpSpPr/>
        <p:nvPr/>
      </p:nvGrpSpPr>
      <p:grpSpPr>
        <a:xfrm>
          <a:off x="0" y="0"/>
          <a:ext cx="0" cy="0"/>
          <a:chOff x="0" y="0"/>
          <a:chExt cx="0" cy="0"/>
        </a:xfrm>
      </p:grpSpPr>
      <p:pic>
        <p:nvPicPr>
          <p:cNvPr descr=" " id="312" name="Google Shape;312;p12"/>
          <p:cNvPicPr preferRelativeResize="0"/>
          <p:nvPr/>
        </p:nvPicPr>
        <p:blipFill rotWithShape="1">
          <a:blip r:embed="rId3">
            <a:alphaModFix/>
          </a:blip>
          <a:srcRect b="0" l="0" r="0" t="0"/>
          <a:stretch/>
        </p:blipFill>
        <p:spPr>
          <a:xfrm>
            <a:off x="-863708" y="-1104900"/>
            <a:ext cx="4474944" cy="4673600"/>
          </a:xfrm>
          <a:prstGeom prst="rect">
            <a:avLst/>
          </a:prstGeom>
          <a:noFill/>
          <a:ln>
            <a:noFill/>
          </a:ln>
        </p:spPr>
      </p:pic>
      <p:pic>
        <p:nvPicPr>
          <p:cNvPr descr=" " id="313" name="Google Shape;313;p12"/>
          <p:cNvPicPr preferRelativeResize="0"/>
          <p:nvPr/>
        </p:nvPicPr>
        <p:blipFill rotWithShape="1">
          <a:blip r:embed="rId4">
            <a:alphaModFix/>
          </a:blip>
          <a:srcRect b="0" l="0" r="0" t="0"/>
          <a:stretch/>
        </p:blipFill>
        <p:spPr>
          <a:xfrm>
            <a:off x="21287861" y="0"/>
            <a:ext cx="3477528" cy="3568700"/>
          </a:xfrm>
          <a:prstGeom prst="rect">
            <a:avLst/>
          </a:prstGeom>
          <a:noFill/>
          <a:ln>
            <a:noFill/>
          </a:ln>
        </p:spPr>
      </p:pic>
      <p:pic>
        <p:nvPicPr>
          <p:cNvPr descr=" " id="314" name="Google Shape;314;p12"/>
          <p:cNvPicPr preferRelativeResize="0"/>
          <p:nvPr/>
        </p:nvPicPr>
        <p:blipFill rotWithShape="1">
          <a:blip r:embed="rId5">
            <a:alphaModFix/>
          </a:blip>
          <a:srcRect b="0" l="0" r="0" t="0"/>
          <a:stretch/>
        </p:blipFill>
        <p:spPr>
          <a:xfrm>
            <a:off x="-558870" y="11023600"/>
            <a:ext cx="3861283" cy="3081338"/>
          </a:xfrm>
          <a:prstGeom prst="rect">
            <a:avLst/>
          </a:prstGeom>
          <a:noFill/>
          <a:ln>
            <a:noFill/>
          </a:ln>
        </p:spPr>
      </p:pic>
      <p:pic>
        <p:nvPicPr>
          <p:cNvPr descr=" " id="315" name="Google Shape;315;p12"/>
          <p:cNvPicPr preferRelativeResize="0"/>
          <p:nvPr/>
        </p:nvPicPr>
        <p:blipFill rotWithShape="1">
          <a:blip r:embed="rId6">
            <a:alphaModFix/>
          </a:blip>
          <a:srcRect b="0" l="0" r="0" t="0"/>
          <a:stretch/>
        </p:blipFill>
        <p:spPr>
          <a:xfrm>
            <a:off x="19268308" y="10566400"/>
            <a:ext cx="5499787" cy="3543300"/>
          </a:xfrm>
          <a:prstGeom prst="rect">
            <a:avLst/>
          </a:prstGeom>
          <a:noFill/>
          <a:ln>
            <a:noFill/>
          </a:ln>
        </p:spPr>
      </p:pic>
      <p:pic>
        <p:nvPicPr>
          <p:cNvPr descr=" " id="316" name="Google Shape;316;p12"/>
          <p:cNvPicPr preferRelativeResize="0"/>
          <p:nvPr/>
        </p:nvPicPr>
        <p:blipFill rotWithShape="1">
          <a:blip r:embed="rId7">
            <a:alphaModFix/>
          </a:blip>
          <a:srcRect b="0" l="0" r="0" t="0"/>
          <a:stretch/>
        </p:blipFill>
        <p:spPr>
          <a:xfrm>
            <a:off x="2006851" y="8775700"/>
            <a:ext cx="1300092" cy="1107033"/>
          </a:xfrm>
          <a:prstGeom prst="rect">
            <a:avLst/>
          </a:prstGeom>
          <a:noFill/>
          <a:ln>
            <a:noFill/>
          </a:ln>
        </p:spPr>
      </p:pic>
      <p:pic>
        <p:nvPicPr>
          <p:cNvPr descr=" " id="317" name="Google Shape;317;p12"/>
          <p:cNvPicPr preferRelativeResize="0"/>
          <p:nvPr/>
        </p:nvPicPr>
        <p:blipFill rotWithShape="1">
          <a:blip r:embed="rId8">
            <a:alphaModFix/>
          </a:blip>
          <a:srcRect b="0" l="0" r="0" t="0"/>
          <a:stretch/>
        </p:blipFill>
        <p:spPr>
          <a:xfrm>
            <a:off x="22011851" y="4102100"/>
            <a:ext cx="1300316" cy="1107033"/>
          </a:xfrm>
          <a:prstGeom prst="rect">
            <a:avLst/>
          </a:prstGeom>
          <a:noFill/>
          <a:ln>
            <a:noFill/>
          </a:ln>
        </p:spPr>
      </p:pic>
      <p:sp>
        <p:nvSpPr>
          <p:cNvPr id="318" name="Google Shape;318;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9" name="Google Shape;319;p1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20" name="Google Shape;320;p12"/>
          <p:cNvPicPr preferRelativeResize="0"/>
          <p:nvPr/>
        </p:nvPicPr>
        <p:blipFill rotWithShape="1">
          <a:blip r:embed="rId10">
            <a:alphaModFix/>
          </a:blip>
          <a:srcRect b="0" l="0" r="0" t="0"/>
          <a:stretch/>
        </p:blipFill>
        <p:spPr>
          <a:xfrm>
            <a:off x="16905813" y="-101600"/>
            <a:ext cx="6084060" cy="12369800"/>
          </a:xfrm>
          <a:prstGeom prst="rect">
            <a:avLst/>
          </a:prstGeom>
          <a:noFill/>
          <a:ln>
            <a:noFill/>
          </a:ln>
        </p:spPr>
      </p:pic>
      <p:pic>
        <p:nvPicPr>
          <p:cNvPr descr=" " id="321" name="Google Shape;321;p12"/>
          <p:cNvPicPr preferRelativeResize="0"/>
          <p:nvPr/>
        </p:nvPicPr>
        <p:blipFill rotWithShape="1">
          <a:blip r:embed="rId11">
            <a:alphaModFix/>
          </a:blip>
          <a:srcRect b="0" l="0" r="0" t="0"/>
          <a:stretch/>
        </p:blipFill>
        <p:spPr>
          <a:xfrm>
            <a:off x="10491511" y="1346200"/>
            <a:ext cx="6084060" cy="12369800"/>
          </a:xfrm>
          <a:prstGeom prst="rect">
            <a:avLst/>
          </a:prstGeom>
          <a:noFill/>
          <a:ln>
            <a:noFill/>
          </a:ln>
        </p:spPr>
      </p:pic>
      <p:sp>
        <p:nvSpPr>
          <p:cNvPr id="322" name="Google Shape;322;p12"/>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323" name="Google Shape;323;p12"/>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327" name="Google Shape;327;p12"/>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29" name="Google Shape;329;p12"/>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30" name="Google Shape;330;p12"/>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33" name="Google Shape;333;p12"/>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35" name="Google Shape;335;p12"/>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36" name="Google Shape;336;p12"/>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2"/>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39" name="Google Shape;339;p12"/>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41" name="Google Shape;341;p12"/>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C9B3"/>
        </a:solidFill>
      </p:bgPr>
    </p:bg>
    <p:spTree>
      <p:nvGrpSpPr>
        <p:cNvPr id="346" name="Shape 346"/>
        <p:cNvGrpSpPr/>
        <p:nvPr/>
      </p:nvGrpSpPr>
      <p:grpSpPr>
        <a:xfrm>
          <a:off x="0" y="0"/>
          <a:ext cx="0" cy="0"/>
          <a:chOff x="0" y="0"/>
          <a:chExt cx="0" cy="0"/>
        </a:xfrm>
      </p:grpSpPr>
      <p:pic>
        <p:nvPicPr>
          <p:cNvPr descr=" " id="347" name="Google Shape;347;p13"/>
          <p:cNvPicPr preferRelativeResize="0"/>
          <p:nvPr/>
        </p:nvPicPr>
        <p:blipFill rotWithShape="1">
          <a:blip r:embed="rId3">
            <a:alphaModFix/>
          </a:blip>
          <a:srcRect b="0" l="0" r="0" t="0"/>
          <a:stretch/>
        </p:blipFill>
        <p:spPr>
          <a:xfrm>
            <a:off x="-406451" y="203200"/>
            <a:ext cx="24666483" cy="14325600"/>
          </a:xfrm>
          <a:prstGeom prst="rect">
            <a:avLst/>
          </a:prstGeom>
          <a:noFill/>
          <a:ln>
            <a:noFill/>
          </a:ln>
        </p:spPr>
      </p:pic>
      <p:pic>
        <p:nvPicPr>
          <p:cNvPr descr=" " id="348" name="Google Shape;348;p13"/>
          <p:cNvPicPr preferRelativeResize="0"/>
          <p:nvPr/>
        </p:nvPicPr>
        <p:blipFill rotWithShape="1">
          <a:blip r:embed="rId4">
            <a:alphaModFix/>
          </a:blip>
          <a:srcRect b="0" l="0" r="0" t="0"/>
          <a:stretch/>
        </p:blipFill>
        <p:spPr>
          <a:xfrm>
            <a:off x="19052381" y="8204200"/>
            <a:ext cx="7571976" cy="11738893"/>
          </a:xfrm>
          <a:prstGeom prst="rect">
            <a:avLst/>
          </a:prstGeom>
          <a:noFill/>
          <a:ln>
            <a:noFill/>
          </a:ln>
        </p:spPr>
      </p:pic>
      <p:pic>
        <p:nvPicPr>
          <p:cNvPr descr=" " id="349" name="Google Shape;349;p13"/>
          <p:cNvPicPr preferRelativeResize="0"/>
          <p:nvPr/>
        </p:nvPicPr>
        <p:blipFill rotWithShape="1">
          <a:blip r:embed="rId5">
            <a:alphaModFix/>
          </a:blip>
          <a:srcRect b="0" l="0" r="0" t="0"/>
          <a:stretch/>
        </p:blipFill>
        <p:spPr>
          <a:xfrm>
            <a:off x="16443938" y="10398410"/>
            <a:ext cx="8715950" cy="8612820"/>
          </a:xfrm>
          <a:prstGeom prst="rect">
            <a:avLst/>
          </a:prstGeom>
          <a:noFill/>
          <a:ln>
            <a:noFill/>
          </a:ln>
        </p:spPr>
      </p:pic>
      <p:pic>
        <p:nvPicPr>
          <p:cNvPr descr=" " id="350" name="Google Shape;350;p13"/>
          <p:cNvPicPr preferRelativeResize="0"/>
          <p:nvPr/>
        </p:nvPicPr>
        <p:blipFill rotWithShape="1">
          <a:blip r:embed="rId6">
            <a:alphaModFix/>
          </a:blip>
          <a:srcRect b="0" l="0" r="0" t="0"/>
          <a:stretch/>
        </p:blipFill>
        <p:spPr>
          <a:xfrm>
            <a:off x="469959" y="-673100"/>
            <a:ext cx="7491685" cy="5366829"/>
          </a:xfrm>
          <a:prstGeom prst="rect">
            <a:avLst/>
          </a:prstGeom>
          <a:noFill/>
          <a:ln>
            <a:noFill/>
          </a:ln>
        </p:spPr>
      </p:pic>
      <p:pic>
        <p:nvPicPr>
          <p:cNvPr descr=" " id="351" name="Google Shape;351;p13"/>
          <p:cNvPicPr preferRelativeResize="0"/>
          <p:nvPr/>
        </p:nvPicPr>
        <p:blipFill rotWithShape="1">
          <a:blip r:embed="rId7">
            <a:alphaModFix/>
          </a:blip>
          <a:srcRect b="0" l="0" r="0" t="0"/>
          <a:stretch/>
        </p:blipFill>
        <p:spPr>
          <a:xfrm>
            <a:off x="-406451" y="-1320800"/>
            <a:ext cx="4623365" cy="6645163"/>
          </a:xfrm>
          <a:prstGeom prst="rect">
            <a:avLst/>
          </a:prstGeom>
          <a:noFill/>
          <a:ln>
            <a:noFill/>
          </a:ln>
        </p:spPr>
      </p:pic>
      <p:pic>
        <p:nvPicPr>
          <p:cNvPr descr=" " id="352" name="Google Shape;352;p13"/>
          <p:cNvPicPr preferRelativeResize="0"/>
          <p:nvPr/>
        </p:nvPicPr>
        <p:blipFill rotWithShape="1">
          <a:blip r:embed="rId8">
            <a:alphaModFix/>
          </a:blip>
          <a:srcRect b="0" l="0" r="0" t="0"/>
          <a:stretch/>
        </p:blipFill>
        <p:spPr>
          <a:xfrm>
            <a:off x="20868708" y="596900"/>
            <a:ext cx="2222778" cy="1892300"/>
          </a:xfrm>
          <a:prstGeom prst="rect">
            <a:avLst/>
          </a:prstGeom>
          <a:noFill/>
          <a:ln>
            <a:noFill/>
          </a:ln>
        </p:spPr>
      </p:pic>
      <p:pic>
        <p:nvPicPr>
          <p:cNvPr descr=" " id="353" name="Google Shape;353;p13"/>
          <p:cNvPicPr preferRelativeResize="0"/>
          <p:nvPr/>
        </p:nvPicPr>
        <p:blipFill rotWithShape="1">
          <a:blip r:embed="rId9">
            <a:alphaModFix/>
          </a:blip>
          <a:srcRect b="0" l="0" r="0" t="0"/>
          <a:stretch/>
        </p:blipFill>
        <p:spPr>
          <a:xfrm>
            <a:off x="1536892" y="10591800"/>
            <a:ext cx="1562295" cy="1333500"/>
          </a:xfrm>
          <a:prstGeom prst="rect">
            <a:avLst/>
          </a:prstGeom>
          <a:noFill/>
          <a:ln>
            <a:noFill/>
          </a:ln>
        </p:spPr>
      </p:pic>
      <p:sp>
        <p:nvSpPr>
          <p:cNvPr id="354" name="Google Shape;354;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p1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56" name="Google Shape;356;p13"/>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59" name="Google Shape;359;p13"/>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60" name="Google Shape;360;p13"/>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365" name="Shape 365"/>
        <p:cNvGrpSpPr/>
        <p:nvPr/>
      </p:nvGrpSpPr>
      <p:grpSpPr>
        <a:xfrm>
          <a:off x="0" y="0"/>
          <a:ext cx="0" cy="0"/>
          <a:chOff x="0" y="0"/>
          <a:chExt cx="0" cy="0"/>
        </a:xfrm>
      </p:grpSpPr>
      <p:pic>
        <p:nvPicPr>
          <p:cNvPr descr=" " id="366" name="Google Shape;366;p14"/>
          <p:cNvPicPr preferRelativeResize="0"/>
          <p:nvPr/>
        </p:nvPicPr>
        <p:blipFill rotWithShape="1">
          <a:blip r:embed="rId3">
            <a:alphaModFix/>
          </a:blip>
          <a:srcRect b="0" l="0" r="0" t="0"/>
          <a:stretch/>
        </p:blipFill>
        <p:spPr>
          <a:xfrm>
            <a:off x="-736692" y="-190500"/>
            <a:ext cx="5029829" cy="4343400"/>
          </a:xfrm>
          <a:prstGeom prst="rect">
            <a:avLst/>
          </a:prstGeom>
          <a:noFill/>
          <a:ln>
            <a:noFill/>
          </a:ln>
        </p:spPr>
      </p:pic>
      <p:pic>
        <p:nvPicPr>
          <p:cNvPr descr=" " id="367" name="Google Shape;367;p14"/>
          <p:cNvPicPr preferRelativeResize="0"/>
          <p:nvPr/>
        </p:nvPicPr>
        <p:blipFill rotWithShape="1">
          <a:blip r:embed="rId4">
            <a:alphaModFix/>
          </a:blip>
          <a:srcRect b="0" l="0" r="0" t="0"/>
          <a:stretch/>
        </p:blipFill>
        <p:spPr>
          <a:xfrm>
            <a:off x="241330" y="8928100"/>
            <a:ext cx="4597975" cy="5318100"/>
          </a:xfrm>
          <a:prstGeom prst="rect">
            <a:avLst/>
          </a:prstGeom>
          <a:noFill/>
          <a:ln>
            <a:noFill/>
          </a:ln>
        </p:spPr>
      </p:pic>
      <p:pic>
        <p:nvPicPr>
          <p:cNvPr descr=" " id="368" name="Google Shape;368;p14"/>
          <p:cNvPicPr preferRelativeResize="0"/>
          <p:nvPr/>
        </p:nvPicPr>
        <p:blipFill rotWithShape="1">
          <a:blip r:embed="rId5">
            <a:alphaModFix/>
          </a:blip>
          <a:srcRect b="0" l="0" r="0" t="0"/>
          <a:stretch/>
        </p:blipFill>
        <p:spPr>
          <a:xfrm>
            <a:off x="20093911" y="8597900"/>
            <a:ext cx="4293137" cy="5956300"/>
          </a:xfrm>
          <a:prstGeom prst="rect">
            <a:avLst/>
          </a:prstGeom>
          <a:noFill/>
          <a:ln>
            <a:noFill/>
          </a:ln>
        </p:spPr>
      </p:pic>
      <p:pic>
        <p:nvPicPr>
          <p:cNvPr descr=" " id="369" name="Google Shape;369;p14"/>
          <p:cNvPicPr preferRelativeResize="0"/>
          <p:nvPr/>
        </p:nvPicPr>
        <p:blipFill rotWithShape="1">
          <a:blip r:embed="rId6">
            <a:alphaModFix/>
          </a:blip>
          <a:srcRect b="0" l="0" r="0" t="0"/>
          <a:stretch/>
        </p:blipFill>
        <p:spPr>
          <a:xfrm>
            <a:off x="21884835" y="-787400"/>
            <a:ext cx="2883260" cy="4292600"/>
          </a:xfrm>
          <a:prstGeom prst="rect">
            <a:avLst/>
          </a:prstGeom>
          <a:noFill/>
          <a:ln>
            <a:noFill/>
          </a:ln>
        </p:spPr>
      </p:pic>
      <p:pic>
        <p:nvPicPr>
          <p:cNvPr descr=" " id="370" name="Google Shape;370;p14"/>
          <p:cNvPicPr preferRelativeResize="0"/>
          <p:nvPr/>
        </p:nvPicPr>
        <p:blipFill rotWithShape="1">
          <a:blip r:embed="rId7">
            <a:alphaModFix/>
          </a:blip>
          <a:srcRect b="0" l="0" r="0" t="0"/>
          <a:stretch/>
        </p:blipFill>
        <p:spPr>
          <a:xfrm>
            <a:off x="19496937" y="749300"/>
            <a:ext cx="1892537" cy="1612900"/>
          </a:xfrm>
          <a:prstGeom prst="rect">
            <a:avLst/>
          </a:prstGeom>
          <a:noFill/>
          <a:ln>
            <a:noFill/>
          </a:ln>
        </p:spPr>
      </p:pic>
      <p:sp>
        <p:nvSpPr>
          <p:cNvPr id="371" name="Google Shape;371;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2" name="Google Shape;372;p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73" name="Google Shape;373;p14"/>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76" name="Google Shape;376;p14"/>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78" name="Google Shape;378;p14"/>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81" name="Google Shape;381;p14"/>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83" name="Google Shape;383;p14"/>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86" name="Google Shape;386;p14"/>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88" name="Google Shape;388;p14"/>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4"/>
          <p:cNvSpPr/>
          <p:nvPr/>
        </p:nvSpPr>
        <p:spPr>
          <a:xfrm>
            <a:off x="14340092" y="6985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
          <p:cNvSpPr/>
          <p:nvPr/>
        </p:nvSpPr>
        <p:spPr>
          <a:xfrm>
            <a:off x="14340092" y="6985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391" name="Google Shape;391;p14"/>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397" name="Shape 397"/>
        <p:cNvGrpSpPr/>
        <p:nvPr/>
      </p:nvGrpSpPr>
      <p:grpSpPr>
        <a:xfrm>
          <a:off x="0" y="0"/>
          <a:ext cx="0" cy="0"/>
          <a:chOff x="0" y="0"/>
          <a:chExt cx="0" cy="0"/>
        </a:xfrm>
      </p:grpSpPr>
      <p:pic>
        <p:nvPicPr>
          <p:cNvPr descr=" " id="398" name="Google Shape;398;p15"/>
          <p:cNvPicPr preferRelativeResize="0"/>
          <p:nvPr/>
        </p:nvPicPr>
        <p:blipFill rotWithShape="1">
          <a:blip r:embed="rId3">
            <a:alphaModFix/>
          </a:blip>
          <a:srcRect b="0" l="0" r="0" t="0"/>
          <a:stretch/>
        </p:blipFill>
        <p:spPr>
          <a:xfrm>
            <a:off x="20034208" y="10202614"/>
            <a:ext cx="4974042" cy="4644703"/>
          </a:xfrm>
          <a:prstGeom prst="rect">
            <a:avLst/>
          </a:prstGeom>
          <a:noFill/>
          <a:ln>
            <a:noFill/>
          </a:ln>
        </p:spPr>
      </p:pic>
      <p:pic>
        <p:nvPicPr>
          <p:cNvPr descr=" " id="399" name="Google Shape;399;p15"/>
          <p:cNvPicPr preferRelativeResize="0"/>
          <p:nvPr/>
        </p:nvPicPr>
        <p:blipFill rotWithShape="1">
          <a:blip r:embed="rId4">
            <a:alphaModFix/>
          </a:blip>
          <a:srcRect b="0" l="0" r="0" t="0"/>
          <a:stretch/>
        </p:blipFill>
        <p:spPr>
          <a:xfrm>
            <a:off x="-30559" y="-831701"/>
            <a:ext cx="4226616" cy="5214169"/>
          </a:xfrm>
          <a:prstGeom prst="rect">
            <a:avLst/>
          </a:prstGeom>
          <a:noFill/>
          <a:ln>
            <a:noFill/>
          </a:ln>
        </p:spPr>
      </p:pic>
      <p:pic>
        <p:nvPicPr>
          <p:cNvPr descr=" " id="400" name="Google Shape;400;p15"/>
          <p:cNvPicPr preferRelativeResize="0"/>
          <p:nvPr/>
        </p:nvPicPr>
        <p:blipFill rotWithShape="1">
          <a:blip r:embed="rId5">
            <a:alphaModFix/>
          </a:blip>
          <a:srcRect b="0" l="0" r="0" t="0"/>
          <a:stretch/>
        </p:blipFill>
        <p:spPr>
          <a:xfrm>
            <a:off x="20436516" y="-242491"/>
            <a:ext cx="5343985" cy="3562424"/>
          </a:xfrm>
          <a:prstGeom prst="rect">
            <a:avLst/>
          </a:prstGeom>
          <a:noFill/>
          <a:ln>
            <a:noFill/>
          </a:ln>
        </p:spPr>
      </p:pic>
      <p:pic>
        <p:nvPicPr>
          <p:cNvPr descr=" " id="401" name="Google Shape;401;p15"/>
          <p:cNvPicPr preferRelativeResize="0"/>
          <p:nvPr/>
        </p:nvPicPr>
        <p:blipFill rotWithShape="1">
          <a:blip r:embed="rId6">
            <a:alphaModFix/>
          </a:blip>
          <a:srcRect b="0" l="0" r="0" t="0"/>
          <a:stretch/>
        </p:blipFill>
        <p:spPr>
          <a:xfrm>
            <a:off x="-596975" y="9956800"/>
            <a:ext cx="5029829" cy="4343400"/>
          </a:xfrm>
          <a:prstGeom prst="rect">
            <a:avLst/>
          </a:prstGeom>
          <a:noFill/>
          <a:ln>
            <a:noFill/>
          </a:ln>
        </p:spPr>
      </p:pic>
      <p:sp>
        <p:nvSpPr>
          <p:cNvPr id="402" name="Google Shape;402;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3" name="Google Shape;403;p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04" name="Google Shape;404;p15"/>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405" name="Google Shape;405;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7" name="Google Shape;407;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2185"/>
              <a:buFont typeface="Lato"/>
              <a:buNone/>
            </a:pPr>
            <a:r>
              <a:rPr b="0" i="0" lang="en-US" sz="2185" u="none" cap="none" strike="noStrike">
                <a:solidFill>
                  <a:srgbClr val="D14A3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8" name="Google Shape;408;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2185"/>
              <a:buFont typeface="Lato"/>
              <a:buNone/>
            </a:pPr>
            <a:r>
              <a:rPr b="0" i="0" lang="en-US" sz="2185" u="none" cap="none" strike="noStrike">
                <a:solidFill>
                  <a:srgbClr val="D14A3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9" name="Google Shape;409;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2185"/>
              <a:buFont typeface="Lato"/>
              <a:buNone/>
            </a:pPr>
            <a:r>
              <a:rPr b="0" i="0" lang="en-US" sz="2185" u="none" cap="none" strike="noStrike">
                <a:solidFill>
                  <a:srgbClr val="D14A3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10" name="Google Shape;410;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2185"/>
              <a:buFont typeface="Lato"/>
              <a:buNone/>
            </a:pPr>
            <a:r>
              <a:rPr b="0" i="0" lang="en-US" sz="2185" u="none" cap="none" strike="noStrike">
                <a:solidFill>
                  <a:srgbClr val="D14A3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11" name="Google Shape;411;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2185"/>
              <a:buFont typeface="Lato"/>
              <a:buNone/>
            </a:pPr>
            <a:r>
              <a:rPr b="0" i="0" lang="en-US" sz="2185" u="none" cap="none" strike="noStrike">
                <a:solidFill>
                  <a:srgbClr val="D14A3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12" name="Google Shape;412;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2185"/>
              <a:buFont typeface="Lato"/>
              <a:buNone/>
            </a:pPr>
            <a:r>
              <a:rPr b="0" i="0" lang="en-US" sz="2185" u="none" cap="none" strike="noStrike">
                <a:solidFill>
                  <a:srgbClr val="D14A3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13" name="Google Shape;413;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2185"/>
              <a:buFont typeface="Lato"/>
              <a:buNone/>
            </a:pPr>
            <a:r>
              <a:rPr b="0" i="0" lang="en-US" sz="2185" u="none" cap="none" strike="noStrike">
                <a:solidFill>
                  <a:srgbClr val="D14A3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14" name="Google Shape;414;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2185"/>
              <a:buFont typeface="Lato"/>
              <a:buNone/>
            </a:pPr>
            <a:r>
              <a:rPr b="0" i="0" lang="en-US" sz="2185" u="none" cap="none" strike="noStrike">
                <a:solidFill>
                  <a:srgbClr val="D14A3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5" name="Google Shape;415;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6" name="Google Shape;416;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7" name="Google Shape;417;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8" name="Google Shape;418;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9" name="Google Shape;419;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20" name="Google Shape;420;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21" name="Google Shape;421;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22" name="Google Shape;422;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23" name="Google Shape;423;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24" name="Google Shape;424;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820"/>
              <a:buFont typeface="Lato"/>
              <a:buNone/>
            </a:pPr>
            <a:r>
              <a:rPr b="0" i="0" lang="en-US" sz="1820" u="none" cap="none" strike="noStrike">
                <a:solidFill>
                  <a:srgbClr val="D14A3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5" name="Google Shape;425;p15"/>
          <p:cNvPicPr preferRelativeResize="0"/>
          <p:nvPr/>
        </p:nvPicPr>
        <p:blipFill rotWithShape="1">
          <a:blip r:embed="rId8">
            <a:alphaModFix/>
          </a:blip>
          <a:srcRect b="0" l="0" r="0" t="0"/>
          <a:stretch/>
        </p:blipFill>
        <p:spPr>
          <a:xfrm>
            <a:off x="3368467" y="3771900"/>
            <a:ext cx="8291591" cy="5511006"/>
          </a:xfrm>
          <a:prstGeom prst="rect">
            <a:avLst/>
          </a:prstGeom>
          <a:noFill/>
          <a:ln>
            <a:noFill/>
          </a:ln>
        </p:spPr>
      </p:pic>
      <p:pic>
        <p:nvPicPr>
          <p:cNvPr descr=" " id="426" name="Google Shape;426;p15"/>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27" name="Google Shape;427;p15"/>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28" name="Google Shape;428;p15"/>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29" name="Google Shape;429;p15"/>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30" name="Google Shape;430;p15"/>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31" name="Google Shape;431;p15"/>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32" name="Google Shape;432;p15"/>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33" name="Google Shape;433;p15"/>
          <p:cNvPicPr preferRelativeResize="0"/>
          <p:nvPr/>
        </p:nvPicPr>
        <p:blipFill rotWithShape="1">
          <a:blip r:embed="rId16">
            <a:alphaModFix/>
          </a:blip>
          <a:srcRect b="0" l="0" r="0" t="0"/>
          <a:stretch/>
        </p:blipFill>
        <p:spPr>
          <a:xfrm>
            <a:off x="3355539" y="5483845"/>
            <a:ext cx="8050168" cy="2373585"/>
          </a:xfrm>
          <a:prstGeom prst="rect">
            <a:avLst/>
          </a:prstGeom>
          <a:noFill/>
          <a:ln>
            <a:noFill/>
          </a:ln>
        </p:spPr>
      </p:pic>
      <p:pic>
        <p:nvPicPr>
          <p:cNvPr descr=" " id="434" name="Google Shape;434;p15"/>
          <p:cNvPicPr preferRelativeResize="0"/>
          <p:nvPr/>
        </p:nvPicPr>
        <p:blipFill rotWithShape="1">
          <a:blip r:embed="rId17">
            <a:alphaModFix/>
          </a:blip>
          <a:srcRect b="0" l="0" r="0" t="0"/>
          <a:stretch/>
        </p:blipFill>
        <p:spPr>
          <a:xfrm>
            <a:off x="3369143" y="6359525"/>
            <a:ext cx="8044028" cy="2268538"/>
          </a:xfrm>
          <a:prstGeom prst="rect">
            <a:avLst/>
          </a:prstGeom>
          <a:noFill/>
          <a:ln>
            <a:noFill/>
          </a:ln>
        </p:spPr>
      </p:pic>
      <p:pic>
        <p:nvPicPr>
          <p:cNvPr descr=" " id="435" name="Google Shape;435;p15"/>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36" name="Google Shape;436;p15"/>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37" name="Google Shape;437;p15"/>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38" name="Google Shape;438;p15"/>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39" name="Google Shape;439;p15"/>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40" name="Google Shape;440;p15"/>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41" name="Google Shape;441;p15"/>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42" name="Google Shape;442;p15"/>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43" name="Google Shape;443;p15"/>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44" name="Google Shape;444;p15"/>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45" name="Google Shape;445;p15"/>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46" name="Google Shape;446;p15"/>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47" name="Google Shape;447;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50" name="Google Shape;450;p15"/>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51" name="Google Shape;451;p15"/>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53" name="Google Shape;453;p15"/>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54" name="Google Shape;454;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5"/>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57" name="Google Shape;457;p15"/>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8" name="Google Shape;458;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5"/>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61" name="Google Shape;461;p15"/>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466" name="Shape 466"/>
        <p:cNvGrpSpPr/>
        <p:nvPr/>
      </p:nvGrpSpPr>
      <p:grpSpPr>
        <a:xfrm>
          <a:off x="0" y="0"/>
          <a:ext cx="0" cy="0"/>
          <a:chOff x="0" y="0"/>
          <a:chExt cx="0" cy="0"/>
        </a:xfrm>
      </p:grpSpPr>
      <p:pic>
        <p:nvPicPr>
          <p:cNvPr descr=" " id="467" name="Google Shape;467;p16"/>
          <p:cNvPicPr preferRelativeResize="0"/>
          <p:nvPr/>
        </p:nvPicPr>
        <p:blipFill rotWithShape="1">
          <a:blip r:embed="rId3">
            <a:alphaModFix/>
          </a:blip>
          <a:srcRect b="0" l="0" r="0" t="0"/>
          <a:stretch/>
        </p:blipFill>
        <p:spPr>
          <a:xfrm>
            <a:off x="-863708" y="-1104900"/>
            <a:ext cx="4474944" cy="4673600"/>
          </a:xfrm>
          <a:prstGeom prst="rect">
            <a:avLst/>
          </a:prstGeom>
          <a:noFill/>
          <a:ln>
            <a:noFill/>
          </a:ln>
        </p:spPr>
      </p:pic>
      <p:pic>
        <p:nvPicPr>
          <p:cNvPr descr=" " id="468" name="Google Shape;468;p16"/>
          <p:cNvPicPr preferRelativeResize="0"/>
          <p:nvPr/>
        </p:nvPicPr>
        <p:blipFill rotWithShape="1">
          <a:blip r:embed="rId4">
            <a:alphaModFix/>
          </a:blip>
          <a:srcRect b="0" l="0" r="0" t="0"/>
          <a:stretch/>
        </p:blipFill>
        <p:spPr>
          <a:xfrm>
            <a:off x="21287861" y="0"/>
            <a:ext cx="3477528" cy="3568700"/>
          </a:xfrm>
          <a:prstGeom prst="rect">
            <a:avLst/>
          </a:prstGeom>
          <a:noFill/>
          <a:ln>
            <a:noFill/>
          </a:ln>
        </p:spPr>
      </p:pic>
      <p:pic>
        <p:nvPicPr>
          <p:cNvPr descr=" " id="469" name="Google Shape;469;p16"/>
          <p:cNvPicPr preferRelativeResize="0"/>
          <p:nvPr/>
        </p:nvPicPr>
        <p:blipFill rotWithShape="1">
          <a:blip r:embed="rId5">
            <a:alphaModFix/>
          </a:blip>
          <a:srcRect b="0" l="0" r="0" t="0"/>
          <a:stretch/>
        </p:blipFill>
        <p:spPr>
          <a:xfrm>
            <a:off x="-558870" y="11023600"/>
            <a:ext cx="3861283" cy="3081338"/>
          </a:xfrm>
          <a:prstGeom prst="rect">
            <a:avLst/>
          </a:prstGeom>
          <a:noFill/>
          <a:ln>
            <a:noFill/>
          </a:ln>
        </p:spPr>
      </p:pic>
      <p:pic>
        <p:nvPicPr>
          <p:cNvPr descr=" " id="470" name="Google Shape;470;p16"/>
          <p:cNvPicPr preferRelativeResize="0"/>
          <p:nvPr/>
        </p:nvPicPr>
        <p:blipFill rotWithShape="1">
          <a:blip r:embed="rId6">
            <a:alphaModFix/>
          </a:blip>
          <a:srcRect b="0" l="0" r="0" t="0"/>
          <a:stretch/>
        </p:blipFill>
        <p:spPr>
          <a:xfrm>
            <a:off x="19268308" y="10566400"/>
            <a:ext cx="5499787" cy="3543300"/>
          </a:xfrm>
          <a:prstGeom prst="rect">
            <a:avLst/>
          </a:prstGeom>
          <a:noFill/>
          <a:ln>
            <a:noFill/>
          </a:ln>
        </p:spPr>
      </p:pic>
      <p:pic>
        <p:nvPicPr>
          <p:cNvPr descr=" " id="471" name="Google Shape;471;p16"/>
          <p:cNvPicPr preferRelativeResize="0"/>
          <p:nvPr/>
        </p:nvPicPr>
        <p:blipFill rotWithShape="1">
          <a:blip r:embed="rId7">
            <a:alphaModFix/>
          </a:blip>
          <a:srcRect b="0" l="0" r="0" t="0"/>
          <a:stretch/>
        </p:blipFill>
        <p:spPr>
          <a:xfrm>
            <a:off x="2006851" y="8775700"/>
            <a:ext cx="1300092" cy="1107033"/>
          </a:xfrm>
          <a:prstGeom prst="rect">
            <a:avLst/>
          </a:prstGeom>
          <a:noFill/>
          <a:ln>
            <a:noFill/>
          </a:ln>
        </p:spPr>
      </p:pic>
      <p:pic>
        <p:nvPicPr>
          <p:cNvPr descr=" " id="472" name="Google Shape;472;p16"/>
          <p:cNvPicPr preferRelativeResize="0"/>
          <p:nvPr/>
        </p:nvPicPr>
        <p:blipFill rotWithShape="1">
          <a:blip r:embed="rId8">
            <a:alphaModFix/>
          </a:blip>
          <a:srcRect b="0" l="0" r="0" t="0"/>
          <a:stretch/>
        </p:blipFill>
        <p:spPr>
          <a:xfrm>
            <a:off x="22011851" y="4102100"/>
            <a:ext cx="1300316" cy="1107033"/>
          </a:xfrm>
          <a:prstGeom prst="rect">
            <a:avLst/>
          </a:prstGeom>
          <a:noFill/>
          <a:ln>
            <a:noFill/>
          </a:ln>
        </p:spPr>
      </p:pic>
      <p:sp>
        <p:nvSpPr>
          <p:cNvPr id="473" name="Google Shape;473;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p1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75" name="Google Shape;475;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6"/>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78" name="Google Shape;478;p16"/>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9" name="Google Shape;479;p16"/>
          <p:cNvPicPr preferRelativeResize="0"/>
          <p:nvPr/>
        </p:nvPicPr>
        <p:blipFill rotWithShape="1">
          <a:blip r:embed="rId10">
            <a:alphaModFix/>
          </a:blip>
          <a:srcRect b="0" l="0" r="0" t="0"/>
          <a:stretch/>
        </p:blipFill>
        <p:spPr>
          <a:xfrm>
            <a:off x="254032" y="3251200"/>
            <a:ext cx="13768521" cy="8166100"/>
          </a:xfrm>
          <a:prstGeom prst="rect">
            <a:avLst/>
          </a:prstGeom>
          <a:noFill/>
          <a:ln>
            <a:noFill/>
          </a:ln>
        </p:spPr>
      </p:pic>
      <p:pic>
        <p:nvPicPr>
          <p:cNvPr descr=" " id="480" name="Google Shape;480;p16"/>
          <p:cNvPicPr preferRelativeResize="0"/>
          <p:nvPr/>
        </p:nvPicPr>
        <p:blipFill rotWithShape="1">
          <a:blip r:embed="rId11">
            <a:alphaModFix/>
          </a:blip>
          <a:srcRect b="0" l="0" r="0" t="0"/>
          <a:stretch/>
        </p:blipFill>
        <p:spPr>
          <a:xfrm>
            <a:off x="2184673" y="3594100"/>
            <a:ext cx="9894537" cy="6489700"/>
          </a:xfrm>
          <a:prstGeom prst="rect">
            <a:avLst/>
          </a:prstGeom>
          <a:noFill/>
          <a:ln>
            <a:noFill/>
          </a:ln>
        </p:spPr>
      </p:pic>
      <p:sp>
        <p:nvSpPr>
          <p:cNvPr id="481" name="Google Shape;481;p16"/>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486" name="Shape 486"/>
        <p:cNvGrpSpPr/>
        <p:nvPr/>
      </p:nvGrpSpPr>
      <p:grpSpPr>
        <a:xfrm>
          <a:off x="0" y="0"/>
          <a:ext cx="0" cy="0"/>
          <a:chOff x="0" y="0"/>
          <a:chExt cx="0" cy="0"/>
        </a:xfrm>
      </p:grpSpPr>
      <p:pic>
        <p:nvPicPr>
          <p:cNvPr descr=" " id="487" name="Google Shape;487;p17"/>
          <p:cNvPicPr preferRelativeResize="0"/>
          <p:nvPr/>
        </p:nvPicPr>
        <p:blipFill rotWithShape="1">
          <a:blip r:embed="rId3">
            <a:alphaModFix/>
          </a:blip>
          <a:srcRect b="0" l="0" r="0" t="0"/>
          <a:stretch/>
        </p:blipFill>
        <p:spPr>
          <a:xfrm>
            <a:off x="-736692" y="-190500"/>
            <a:ext cx="5029829" cy="4343400"/>
          </a:xfrm>
          <a:prstGeom prst="rect">
            <a:avLst/>
          </a:prstGeom>
          <a:noFill/>
          <a:ln>
            <a:noFill/>
          </a:ln>
        </p:spPr>
      </p:pic>
      <p:pic>
        <p:nvPicPr>
          <p:cNvPr descr=" " id="488" name="Google Shape;488;p17"/>
          <p:cNvPicPr preferRelativeResize="0"/>
          <p:nvPr/>
        </p:nvPicPr>
        <p:blipFill rotWithShape="1">
          <a:blip r:embed="rId4">
            <a:alphaModFix/>
          </a:blip>
          <a:srcRect b="0" l="0" r="0" t="0"/>
          <a:stretch/>
        </p:blipFill>
        <p:spPr>
          <a:xfrm>
            <a:off x="241330" y="8928100"/>
            <a:ext cx="4597975" cy="5318100"/>
          </a:xfrm>
          <a:prstGeom prst="rect">
            <a:avLst/>
          </a:prstGeom>
          <a:noFill/>
          <a:ln>
            <a:noFill/>
          </a:ln>
        </p:spPr>
      </p:pic>
      <p:pic>
        <p:nvPicPr>
          <p:cNvPr descr=" " id="489" name="Google Shape;489;p17"/>
          <p:cNvPicPr preferRelativeResize="0"/>
          <p:nvPr/>
        </p:nvPicPr>
        <p:blipFill rotWithShape="1">
          <a:blip r:embed="rId5">
            <a:alphaModFix/>
          </a:blip>
          <a:srcRect b="0" l="0" r="0" t="0"/>
          <a:stretch/>
        </p:blipFill>
        <p:spPr>
          <a:xfrm>
            <a:off x="20093911" y="8597900"/>
            <a:ext cx="4293137" cy="5956300"/>
          </a:xfrm>
          <a:prstGeom prst="rect">
            <a:avLst/>
          </a:prstGeom>
          <a:noFill/>
          <a:ln>
            <a:noFill/>
          </a:ln>
        </p:spPr>
      </p:pic>
      <p:pic>
        <p:nvPicPr>
          <p:cNvPr descr=" " id="490" name="Google Shape;490;p17"/>
          <p:cNvPicPr preferRelativeResize="0"/>
          <p:nvPr/>
        </p:nvPicPr>
        <p:blipFill rotWithShape="1">
          <a:blip r:embed="rId6">
            <a:alphaModFix/>
          </a:blip>
          <a:srcRect b="0" l="0" r="0" t="0"/>
          <a:stretch/>
        </p:blipFill>
        <p:spPr>
          <a:xfrm>
            <a:off x="21884835" y="-787400"/>
            <a:ext cx="2883260" cy="4292600"/>
          </a:xfrm>
          <a:prstGeom prst="rect">
            <a:avLst/>
          </a:prstGeom>
          <a:noFill/>
          <a:ln>
            <a:noFill/>
          </a:ln>
        </p:spPr>
      </p:pic>
      <p:pic>
        <p:nvPicPr>
          <p:cNvPr descr=" " id="491" name="Google Shape;491;p17"/>
          <p:cNvPicPr preferRelativeResize="0"/>
          <p:nvPr/>
        </p:nvPicPr>
        <p:blipFill rotWithShape="1">
          <a:blip r:embed="rId7">
            <a:alphaModFix/>
          </a:blip>
          <a:srcRect b="0" l="0" r="0" t="0"/>
          <a:stretch/>
        </p:blipFill>
        <p:spPr>
          <a:xfrm>
            <a:off x="19496937" y="749300"/>
            <a:ext cx="1892537" cy="1612900"/>
          </a:xfrm>
          <a:prstGeom prst="rect">
            <a:avLst/>
          </a:prstGeom>
          <a:noFill/>
          <a:ln>
            <a:noFill/>
          </a:ln>
        </p:spPr>
      </p:pic>
      <p:sp>
        <p:nvSpPr>
          <p:cNvPr id="492" name="Google Shape;492;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p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94" name="Google Shape;494;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7"/>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97" name="Google Shape;497;p17"/>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98" name="Google Shape;498;p17"/>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99" name="Google Shape;499;p17"/>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500" name="Google Shape;500;p17"/>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501" name="Google Shape;501;p17"/>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506" name="Shape 506"/>
        <p:cNvGrpSpPr/>
        <p:nvPr/>
      </p:nvGrpSpPr>
      <p:grpSpPr>
        <a:xfrm>
          <a:off x="0" y="0"/>
          <a:ext cx="0" cy="0"/>
          <a:chOff x="0" y="0"/>
          <a:chExt cx="0" cy="0"/>
        </a:xfrm>
      </p:grpSpPr>
      <p:pic>
        <p:nvPicPr>
          <p:cNvPr descr=" " id="507" name="Google Shape;507;p18"/>
          <p:cNvPicPr preferRelativeResize="0"/>
          <p:nvPr/>
        </p:nvPicPr>
        <p:blipFill rotWithShape="1">
          <a:blip r:embed="rId3">
            <a:alphaModFix/>
          </a:blip>
          <a:srcRect b="0" l="0" r="0" t="0"/>
          <a:stretch/>
        </p:blipFill>
        <p:spPr>
          <a:xfrm>
            <a:off x="20034208" y="10202614"/>
            <a:ext cx="4974042" cy="4644703"/>
          </a:xfrm>
          <a:prstGeom prst="rect">
            <a:avLst/>
          </a:prstGeom>
          <a:noFill/>
          <a:ln>
            <a:noFill/>
          </a:ln>
        </p:spPr>
      </p:pic>
      <p:pic>
        <p:nvPicPr>
          <p:cNvPr descr=" " id="508" name="Google Shape;508;p18"/>
          <p:cNvPicPr preferRelativeResize="0"/>
          <p:nvPr/>
        </p:nvPicPr>
        <p:blipFill rotWithShape="1">
          <a:blip r:embed="rId4">
            <a:alphaModFix/>
          </a:blip>
          <a:srcRect b="0" l="0" r="0" t="0"/>
          <a:stretch/>
        </p:blipFill>
        <p:spPr>
          <a:xfrm>
            <a:off x="-30559" y="-831701"/>
            <a:ext cx="4226616" cy="5214169"/>
          </a:xfrm>
          <a:prstGeom prst="rect">
            <a:avLst/>
          </a:prstGeom>
          <a:noFill/>
          <a:ln>
            <a:noFill/>
          </a:ln>
        </p:spPr>
      </p:pic>
      <p:pic>
        <p:nvPicPr>
          <p:cNvPr descr=" " id="509" name="Google Shape;509;p18"/>
          <p:cNvPicPr preferRelativeResize="0"/>
          <p:nvPr/>
        </p:nvPicPr>
        <p:blipFill rotWithShape="1">
          <a:blip r:embed="rId5">
            <a:alphaModFix/>
          </a:blip>
          <a:srcRect b="0" l="0" r="0" t="0"/>
          <a:stretch/>
        </p:blipFill>
        <p:spPr>
          <a:xfrm>
            <a:off x="20436516" y="-242491"/>
            <a:ext cx="5343985" cy="3562424"/>
          </a:xfrm>
          <a:prstGeom prst="rect">
            <a:avLst/>
          </a:prstGeom>
          <a:noFill/>
          <a:ln>
            <a:noFill/>
          </a:ln>
        </p:spPr>
      </p:pic>
      <p:pic>
        <p:nvPicPr>
          <p:cNvPr descr=" " id="510" name="Google Shape;510;p18"/>
          <p:cNvPicPr preferRelativeResize="0"/>
          <p:nvPr/>
        </p:nvPicPr>
        <p:blipFill rotWithShape="1">
          <a:blip r:embed="rId6">
            <a:alphaModFix/>
          </a:blip>
          <a:srcRect b="0" l="0" r="0" t="0"/>
          <a:stretch/>
        </p:blipFill>
        <p:spPr>
          <a:xfrm>
            <a:off x="-596975" y="9956800"/>
            <a:ext cx="5029829" cy="4343400"/>
          </a:xfrm>
          <a:prstGeom prst="rect">
            <a:avLst/>
          </a:prstGeom>
          <a:noFill/>
          <a:ln>
            <a:noFill/>
          </a:ln>
        </p:spPr>
      </p:pic>
      <p:sp>
        <p:nvSpPr>
          <p:cNvPr id="511" name="Google Shape;51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p1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13" name="Google Shape;513;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8"/>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516" name="Google Shape;516;p18"/>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17" name="Google Shape;517;p18"/>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18" name="Google Shape;518;p18"/>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19" name="Google Shape;519;p18"/>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520" name="Google Shape;520;p18"/>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525" name="Shape 525"/>
        <p:cNvGrpSpPr/>
        <p:nvPr/>
      </p:nvGrpSpPr>
      <p:grpSpPr>
        <a:xfrm>
          <a:off x="0" y="0"/>
          <a:ext cx="0" cy="0"/>
          <a:chOff x="0" y="0"/>
          <a:chExt cx="0" cy="0"/>
        </a:xfrm>
      </p:grpSpPr>
      <p:pic>
        <p:nvPicPr>
          <p:cNvPr descr=" " id="526" name="Google Shape;526;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7" name="Google Shape;527;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9" name="Google Shape;529;p19"/>
          <p:cNvSpPr/>
          <p:nvPr/>
        </p:nvSpPr>
        <p:spPr>
          <a:xfrm>
            <a:off x="7794541" y="863600"/>
            <a:ext cx="7464300" cy="3386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C9B3"/>
        </a:solidFill>
      </p:bgPr>
    </p:bg>
    <p:spTree>
      <p:nvGrpSpPr>
        <p:cNvPr id="31" name="Shape 31"/>
        <p:cNvGrpSpPr/>
        <p:nvPr/>
      </p:nvGrpSpPr>
      <p:grpSpPr>
        <a:xfrm>
          <a:off x="0" y="0"/>
          <a:ext cx="0" cy="0"/>
          <a:chOff x="0" y="0"/>
          <a:chExt cx="0" cy="0"/>
        </a:xfrm>
      </p:grpSpPr>
      <p:pic>
        <p:nvPicPr>
          <p:cNvPr descr=" " id="32" name="Google Shape;32;p2"/>
          <p:cNvPicPr preferRelativeResize="0"/>
          <p:nvPr/>
        </p:nvPicPr>
        <p:blipFill rotWithShape="1">
          <a:blip r:embed="rId3">
            <a:alphaModFix/>
          </a:blip>
          <a:srcRect b="0" l="0" r="0" t="0"/>
          <a:stretch/>
        </p:blipFill>
        <p:spPr>
          <a:xfrm>
            <a:off x="-406451" y="203200"/>
            <a:ext cx="24666483" cy="14325600"/>
          </a:xfrm>
          <a:prstGeom prst="rect">
            <a:avLst/>
          </a:prstGeom>
          <a:noFill/>
          <a:ln>
            <a:noFill/>
          </a:ln>
        </p:spPr>
      </p:pic>
      <p:pic>
        <p:nvPicPr>
          <p:cNvPr descr=" " id="33" name="Google Shape;33;p2"/>
          <p:cNvPicPr preferRelativeResize="0"/>
          <p:nvPr/>
        </p:nvPicPr>
        <p:blipFill rotWithShape="1">
          <a:blip r:embed="rId4">
            <a:alphaModFix/>
          </a:blip>
          <a:srcRect b="0" l="0" r="0" t="0"/>
          <a:stretch/>
        </p:blipFill>
        <p:spPr>
          <a:xfrm>
            <a:off x="19052381" y="8204200"/>
            <a:ext cx="7571976" cy="11738880"/>
          </a:xfrm>
          <a:prstGeom prst="rect">
            <a:avLst/>
          </a:prstGeom>
          <a:noFill/>
          <a:ln>
            <a:noFill/>
          </a:ln>
        </p:spPr>
      </p:pic>
      <p:pic>
        <p:nvPicPr>
          <p:cNvPr descr=" " id="34" name="Google Shape;34;p2"/>
          <p:cNvPicPr preferRelativeResize="0"/>
          <p:nvPr/>
        </p:nvPicPr>
        <p:blipFill rotWithShape="1">
          <a:blip r:embed="rId5">
            <a:alphaModFix/>
          </a:blip>
          <a:srcRect b="0" l="0" r="0" t="0"/>
          <a:stretch/>
        </p:blipFill>
        <p:spPr>
          <a:xfrm>
            <a:off x="16443938" y="10398415"/>
            <a:ext cx="8715950" cy="8612822"/>
          </a:xfrm>
          <a:prstGeom prst="rect">
            <a:avLst/>
          </a:prstGeom>
          <a:noFill/>
          <a:ln>
            <a:noFill/>
          </a:ln>
        </p:spPr>
      </p:pic>
      <p:pic>
        <p:nvPicPr>
          <p:cNvPr descr=" " id="35" name="Google Shape;35;p2"/>
          <p:cNvPicPr preferRelativeResize="0"/>
          <p:nvPr/>
        </p:nvPicPr>
        <p:blipFill rotWithShape="1">
          <a:blip r:embed="rId6">
            <a:alphaModFix/>
          </a:blip>
          <a:srcRect b="0" l="0" r="0" t="0"/>
          <a:stretch/>
        </p:blipFill>
        <p:spPr>
          <a:xfrm>
            <a:off x="469959" y="-673100"/>
            <a:ext cx="7491685" cy="5366831"/>
          </a:xfrm>
          <a:prstGeom prst="rect">
            <a:avLst/>
          </a:prstGeom>
          <a:noFill/>
          <a:ln>
            <a:noFill/>
          </a:ln>
        </p:spPr>
      </p:pic>
      <p:pic>
        <p:nvPicPr>
          <p:cNvPr descr=" " id="36" name="Google Shape;36;p2"/>
          <p:cNvPicPr preferRelativeResize="0"/>
          <p:nvPr/>
        </p:nvPicPr>
        <p:blipFill rotWithShape="1">
          <a:blip r:embed="rId7">
            <a:alphaModFix/>
          </a:blip>
          <a:srcRect b="0" l="0" r="0" t="0"/>
          <a:stretch/>
        </p:blipFill>
        <p:spPr>
          <a:xfrm>
            <a:off x="-406451" y="-1320800"/>
            <a:ext cx="4623365" cy="6645165"/>
          </a:xfrm>
          <a:prstGeom prst="rect">
            <a:avLst/>
          </a:prstGeom>
          <a:noFill/>
          <a:ln>
            <a:noFill/>
          </a:ln>
        </p:spPr>
      </p:pic>
      <p:pic>
        <p:nvPicPr>
          <p:cNvPr descr=" " id="37" name="Google Shape;37;p2"/>
          <p:cNvPicPr preferRelativeResize="0"/>
          <p:nvPr/>
        </p:nvPicPr>
        <p:blipFill rotWithShape="1">
          <a:blip r:embed="rId8">
            <a:alphaModFix/>
          </a:blip>
          <a:srcRect b="0" l="0" r="0" t="0"/>
          <a:stretch/>
        </p:blipFill>
        <p:spPr>
          <a:xfrm>
            <a:off x="20868708" y="596900"/>
            <a:ext cx="2222778" cy="1892300"/>
          </a:xfrm>
          <a:prstGeom prst="rect">
            <a:avLst/>
          </a:prstGeom>
          <a:noFill/>
          <a:ln>
            <a:noFill/>
          </a:ln>
        </p:spPr>
      </p:pic>
      <p:pic>
        <p:nvPicPr>
          <p:cNvPr descr=" " id="38" name="Google Shape;38;p2"/>
          <p:cNvPicPr preferRelativeResize="0"/>
          <p:nvPr/>
        </p:nvPicPr>
        <p:blipFill rotWithShape="1">
          <a:blip r:embed="rId9">
            <a:alphaModFix/>
          </a:blip>
          <a:srcRect b="0" l="0" r="0" t="0"/>
          <a:stretch/>
        </p:blipFill>
        <p:spPr>
          <a:xfrm>
            <a:off x="1536892" y="10591800"/>
            <a:ext cx="1562295" cy="1333500"/>
          </a:xfrm>
          <a:prstGeom prst="rect">
            <a:avLst/>
          </a:prstGeom>
          <a:noFill/>
          <a:ln>
            <a:noFill/>
          </a:ln>
        </p:spPr>
      </p:pic>
      <p:sp>
        <p:nvSpPr>
          <p:cNvPr id="39" name="Google Shape;3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p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1" name="Google Shape;41;p2"/>
          <p:cNvSpPr/>
          <p:nvPr/>
        </p:nvSpPr>
        <p:spPr>
          <a:xfrm>
            <a:off x="7959662" y="4394200"/>
            <a:ext cx="8480427"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42" name="Google Shape;42;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534" name="Shape 534"/>
        <p:cNvGrpSpPr/>
        <p:nvPr/>
      </p:nvGrpSpPr>
      <p:grpSpPr>
        <a:xfrm>
          <a:off x="0" y="0"/>
          <a:ext cx="0" cy="0"/>
          <a:chOff x="0" y="0"/>
          <a:chExt cx="0" cy="0"/>
        </a:xfrm>
      </p:grpSpPr>
      <p:pic>
        <p:nvPicPr>
          <p:cNvPr descr=" " id="535" name="Google Shape;535;p20"/>
          <p:cNvPicPr preferRelativeResize="0"/>
          <p:nvPr/>
        </p:nvPicPr>
        <p:blipFill rotWithShape="1">
          <a:blip r:embed="rId3">
            <a:alphaModFix/>
          </a:blip>
          <a:srcRect b="0" l="0" r="0" t="0"/>
          <a:stretch/>
        </p:blipFill>
        <p:spPr>
          <a:xfrm>
            <a:off x="-863708" y="-1104900"/>
            <a:ext cx="4474944" cy="4673600"/>
          </a:xfrm>
          <a:prstGeom prst="rect">
            <a:avLst/>
          </a:prstGeom>
          <a:noFill/>
          <a:ln>
            <a:noFill/>
          </a:ln>
        </p:spPr>
      </p:pic>
      <p:pic>
        <p:nvPicPr>
          <p:cNvPr descr=" " id="536" name="Google Shape;536;p20"/>
          <p:cNvPicPr preferRelativeResize="0"/>
          <p:nvPr/>
        </p:nvPicPr>
        <p:blipFill rotWithShape="1">
          <a:blip r:embed="rId4">
            <a:alphaModFix/>
          </a:blip>
          <a:srcRect b="0" l="0" r="0" t="0"/>
          <a:stretch/>
        </p:blipFill>
        <p:spPr>
          <a:xfrm>
            <a:off x="21287861" y="0"/>
            <a:ext cx="3477528" cy="3568700"/>
          </a:xfrm>
          <a:prstGeom prst="rect">
            <a:avLst/>
          </a:prstGeom>
          <a:noFill/>
          <a:ln>
            <a:noFill/>
          </a:ln>
        </p:spPr>
      </p:pic>
      <p:pic>
        <p:nvPicPr>
          <p:cNvPr descr=" " id="537" name="Google Shape;537;p20"/>
          <p:cNvPicPr preferRelativeResize="0"/>
          <p:nvPr/>
        </p:nvPicPr>
        <p:blipFill rotWithShape="1">
          <a:blip r:embed="rId5">
            <a:alphaModFix/>
          </a:blip>
          <a:srcRect b="0" l="0" r="0" t="0"/>
          <a:stretch/>
        </p:blipFill>
        <p:spPr>
          <a:xfrm>
            <a:off x="-558870" y="11023600"/>
            <a:ext cx="3861283" cy="3081338"/>
          </a:xfrm>
          <a:prstGeom prst="rect">
            <a:avLst/>
          </a:prstGeom>
          <a:noFill/>
          <a:ln>
            <a:noFill/>
          </a:ln>
        </p:spPr>
      </p:pic>
      <p:pic>
        <p:nvPicPr>
          <p:cNvPr descr=" " id="538" name="Google Shape;538;p20"/>
          <p:cNvPicPr preferRelativeResize="0"/>
          <p:nvPr/>
        </p:nvPicPr>
        <p:blipFill rotWithShape="1">
          <a:blip r:embed="rId6">
            <a:alphaModFix/>
          </a:blip>
          <a:srcRect b="0" l="0" r="0" t="0"/>
          <a:stretch/>
        </p:blipFill>
        <p:spPr>
          <a:xfrm>
            <a:off x="19268308" y="10566400"/>
            <a:ext cx="5499787" cy="3543300"/>
          </a:xfrm>
          <a:prstGeom prst="rect">
            <a:avLst/>
          </a:prstGeom>
          <a:noFill/>
          <a:ln>
            <a:noFill/>
          </a:ln>
        </p:spPr>
      </p:pic>
      <p:pic>
        <p:nvPicPr>
          <p:cNvPr descr=" " id="539" name="Google Shape;539;p20"/>
          <p:cNvPicPr preferRelativeResize="0"/>
          <p:nvPr/>
        </p:nvPicPr>
        <p:blipFill rotWithShape="1">
          <a:blip r:embed="rId7">
            <a:alphaModFix/>
          </a:blip>
          <a:srcRect b="0" l="0" r="0" t="0"/>
          <a:stretch/>
        </p:blipFill>
        <p:spPr>
          <a:xfrm>
            <a:off x="2006851" y="8775700"/>
            <a:ext cx="1300092" cy="1107033"/>
          </a:xfrm>
          <a:prstGeom prst="rect">
            <a:avLst/>
          </a:prstGeom>
          <a:noFill/>
          <a:ln>
            <a:noFill/>
          </a:ln>
        </p:spPr>
      </p:pic>
      <p:pic>
        <p:nvPicPr>
          <p:cNvPr descr=" " id="540" name="Google Shape;540;p20"/>
          <p:cNvPicPr preferRelativeResize="0"/>
          <p:nvPr/>
        </p:nvPicPr>
        <p:blipFill rotWithShape="1">
          <a:blip r:embed="rId8">
            <a:alphaModFix/>
          </a:blip>
          <a:srcRect b="0" l="0" r="0" t="0"/>
          <a:stretch/>
        </p:blipFill>
        <p:spPr>
          <a:xfrm>
            <a:off x="22011851" y="4102100"/>
            <a:ext cx="1300316" cy="1107033"/>
          </a:xfrm>
          <a:prstGeom prst="rect">
            <a:avLst/>
          </a:prstGeom>
          <a:noFill/>
          <a:ln>
            <a:noFill/>
          </a:ln>
        </p:spPr>
      </p:pic>
      <p:sp>
        <p:nvSpPr>
          <p:cNvPr id="541" name="Google Shape;54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p2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43" name="Google Shape;543;p20"/>
          <p:cNvSpPr/>
          <p:nvPr/>
        </p:nvSpPr>
        <p:spPr>
          <a:xfrm>
            <a:off x="3302413" y="35687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3302413" y="3568700"/>
            <a:ext cx="62237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a:off x="3302413" y="3568700"/>
            <a:ext cx="116431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2800"/>
              <a:buFont typeface="Poppins"/>
              <a:buNone/>
            </a:pPr>
            <a:r>
              <a:rPr b="1" i="0" lang="en-US" sz="12800" u="none" cap="none" strike="noStrike">
                <a:solidFill>
                  <a:srgbClr val="D14A3B"/>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546" name="Google Shape;546;p20"/>
          <p:cNvSpPr/>
          <p:nvPr/>
        </p:nvSpPr>
        <p:spPr>
          <a:xfrm>
            <a:off x="4128016" y="3670300"/>
            <a:ext cx="763365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a:off x="4128016" y="3670300"/>
            <a:ext cx="783687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548" name="Google Shape;548;p20"/>
          <p:cNvSpPr/>
          <p:nvPr/>
        </p:nvSpPr>
        <p:spPr>
          <a:xfrm>
            <a:off x="4128016" y="4686300"/>
            <a:ext cx="776913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49" name="Google Shape;549;p20"/>
          <p:cNvSpPr/>
          <p:nvPr/>
        </p:nvSpPr>
        <p:spPr>
          <a:xfrm>
            <a:off x="3302413" y="7734300"/>
            <a:ext cx="845925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0"/>
          <p:cNvSpPr/>
          <p:nvPr/>
        </p:nvSpPr>
        <p:spPr>
          <a:xfrm>
            <a:off x="3302413" y="7937500"/>
            <a:ext cx="990724"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
          <p:cNvSpPr/>
          <p:nvPr/>
        </p:nvSpPr>
        <p:spPr>
          <a:xfrm>
            <a:off x="3302413" y="79375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6185"/>
              </a:buClr>
              <a:buSzPts val="12800"/>
              <a:buFont typeface="Poppins"/>
              <a:buNone/>
            </a:pPr>
            <a:r>
              <a:rPr b="1" i="0" lang="en-US" sz="12800" u="none" cap="none" strike="noStrike">
                <a:solidFill>
                  <a:srgbClr val="2B6185"/>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552" name="Google Shape;552;p20"/>
          <p:cNvSpPr/>
          <p:nvPr/>
        </p:nvSpPr>
        <p:spPr>
          <a:xfrm>
            <a:off x="4496362" y="7734300"/>
            <a:ext cx="7265308"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p:nvPr/>
        </p:nvSpPr>
        <p:spPr>
          <a:xfrm>
            <a:off x="4496362" y="7734300"/>
            <a:ext cx="7468533"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554" name="Google Shape;554;p20"/>
          <p:cNvSpPr/>
          <p:nvPr/>
        </p:nvSpPr>
        <p:spPr>
          <a:xfrm>
            <a:off x="4496362" y="8750300"/>
            <a:ext cx="740079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55" name="Google Shape;555;p20"/>
          <p:cNvSpPr/>
          <p:nvPr/>
        </p:nvSpPr>
        <p:spPr>
          <a:xfrm>
            <a:off x="13539892" y="7734300"/>
            <a:ext cx="845925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p:nvPr/>
        </p:nvSpPr>
        <p:spPr>
          <a:xfrm>
            <a:off x="13539892" y="7937500"/>
            <a:ext cx="110503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13539892" y="7937500"/>
            <a:ext cx="164697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12800"/>
              <a:buFont typeface="Poppins"/>
              <a:buNone/>
            </a:pPr>
            <a:r>
              <a:rPr b="1" i="0" lang="en-US" sz="12800" u="none" cap="none" strike="noStrike">
                <a:solidFill>
                  <a:srgbClr val="D14A3B"/>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558" name="Google Shape;558;p20"/>
          <p:cNvSpPr/>
          <p:nvPr/>
        </p:nvSpPr>
        <p:spPr>
          <a:xfrm>
            <a:off x="14848156" y="7734300"/>
            <a:ext cx="7150994"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14848156" y="7734300"/>
            <a:ext cx="73542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560" name="Google Shape;560;p20"/>
          <p:cNvSpPr/>
          <p:nvPr/>
        </p:nvSpPr>
        <p:spPr>
          <a:xfrm>
            <a:off x="14848156" y="8750300"/>
            <a:ext cx="7286477"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61" name="Google Shape;561;p20"/>
          <p:cNvSpPr/>
          <p:nvPr/>
        </p:nvSpPr>
        <p:spPr>
          <a:xfrm>
            <a:off x="13539892" y="35687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13539892" y="3568700"/>
            <a:ext cx="93991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13539892" y="3568700"/>
            <a:ext cx="148185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6185"/>
              </a:buClr>
              <a:buSzPts val="12800"/>
              <a:buFont typeface="Poppins"/>
              <a:buNone/>
            </a:pPr>
            <a:r>
              <a:rPr b="1" i="0" lang="en-US" sz="12800" u="none" cap="none" strike="noStrike">
                <a:solidFill>
                  <a:srgbClr val="2B6185"/>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564" name="Google Shape;564;p20"/>
          <p:cNvSpPr/>
          <p:nvPr/>
        </p:nvSpPr>
        <p:spPr>
          <a:xfrm>
            <a:off x="14683035" y="3670300"/>
            <a:ext cx="731611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14683035" y="3670300"/>
            <a:ext cx="75193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566" name="Google Shape;566;p20"/>
          <p:cNvSpPr/>
          <p:nvPr/>
        </p:nvSpPr>
        <p:spPr>
          <a:xfrm>
            <a:off x="14683035" y="4686300"/>
            <a:ext cx="745159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571" name="Shape 571"/>
        <p:cNvGrpSpPr/>
        <p:nvPr/>
      </p:nvGrpSpPr>
      <p:grpSpPr>
        <a:xfrm>
          <a:off x="0" y="0"/>
          <a:ext cx="0" cy="0"/>
          <a:chOff x="0" y="0"/>
          <a:chExt cx="0" cy="0"/>
        </a:xfrm>
      </p:grpSpPr>
      <p:pic>
        <p:nvPicPr>
          <p:cNvPr descr=" " id="572" name="Google Shape;572;p21"/>
          <p:cNvPicPr preferRelativeResize="0"/>
          <p:nvPr/>
        </p:nvPicPr>
        <p:blipFill rotWithShape="1">
          <a:blip r:embed="rId3">
            <a:alphaModFix/>
          </a:blip>
          <a:srcRect b="0" l="0" r="0" t="0"/>
          <a:stretch/>
        </p:blipFill>
        <p:spPr>
          <a:xfrm>
            <a:off x="-736692" y="-190500"/>
            <a:ext cx="5029829" cy="4343400"/>
          </a:xfrm>
          <a:prstGeom prst="rect">
            <a:avLst/>
          </a:prstGeom>
          <a:noFill/>
          <a:ln>
            <a:noFill/>
          </a:ln>
        </p:spPr>
      </p:pic>
      <p:pic>
        <p:nvPicPr>
          <p:cNvPr descr=" " id="573" name="Google Shape;573;p21"/>
          <p:cNvPicPr preferRelativeResize="0"/>
          <p:nvPr/>
        </p:nvPicPr>
        <p:blipFill rotWithShape="1">
          <a:blip r:embed="rId4">
            <a:alphaModFix/>
          </a:blip>
          <a:srcRect b="0" l="0" r="0" t="0"/>
          <a:stretch/>
        </p:blipFill>
        <p:spPr>
          <a:xfrm>
            <a:off x="241330" y="8928100"/>
            <a:ext cx="4597975" cy="5318100"/>
          </a:xfrm>
          <a:prstGeom prst="rect">
            <a:avLst/>
          </a:prstGeom>
          <a:noFill/>
          <a:ln>
            <a:noFill/>
          </a:ln>
        </p:spPr>
      </p:pic>
      <p:pic>
        <p:nvPicPr>
          <p:cNvPr descr=" " id="574" name="Google Shape;574;p21"/>
          <p:cNvPicPr preferRelativeResize="0"/>
          <p:nvPr/>
        </p:nvPicPr>
        <p:blipFill rotWithShape="1">
          <a:blip r:embed="rId5">
            <a:alphaModFix/>
          </a:blip>
          <a:srcRect b="0" l="0" r="0" t="0"/>
          <a:stretch/>
        </p:blipFill>
        <p:spPr>
          <a:xfrm>
            <a:off x="20093911" y="8597900"/>
            <a:ext cx="4293137" cy="5956300"/>
          </a:xfrm>
          <a:prstGeom prst="rect">
            <a:avLst/>
          </a:prstGeom>
          <a:noFill/>
          <a:ln>
            <a:noFill/>
          </a:ln>
        </p:spPr>
      </p:pic>
      <p:pic>
        <p:nvPicPr>
          <p:cNvPr descr=" " id="575" name="Google Shape;575;p21"/>
          <p:cNvPicPr preferRelativeResize="0"/>
          <p:nvPr/>
        </p:nvPicPr>
        <p:blipFill rotWithShape="1">
          <a:blip r:embed="rId6">
            <a:alphaModFix/>
          </a:blip>
          <a:srcRect b="0" l="0" r="0" t="0"/>
          <a:stretch/>
        </p:blipFill>
        <p:spPr>
          <a:xfrm>
            <a:off x="21884835" y="-787400"/>
            <a:ext cx="2883260" cy="4292600"/>
          </a:xfrm>
          <a:prstGeom prst="rect">
            <a:avLst/>
          </a:prstGeom>
          <a:noFill/>
          <a:ln>
            <a:noFill/>
          </a:ln>
        </p:spPr>
      </p:pic>
      <p:pic>
        <p:nvPicPr>
          <p:cNvPr descr=" " id="576" name="Google Shape;576;p21"/>
          <p:cNvPicPr preferRelativeResize="0"/>
          <p:nvPr/>
        </p:nvPicPr>
        <p:blipFill rotWithShape="1">
          <a:blip r:embed="rId7">
            <a:alphaModFix/>
          </a:blip>
          <a:srcRect b="0" l="0" r="0" t="0"/>
          <a:stretch/>
        </p:blipFill>
        <p:spPr>
          <a:xfrm>
            <a:off x="19496937" y="749300"/>
            <a:ext cx="1892537" cy="1612900"/>
          </a:xfrm>
          <a:prstGeom prst="rect">
            <a:avLst/>
          </a:prstGeom>
          <a:noFill/>
          <a:ln>
            <a:noFill/>
          </a:ln>
        </p:spPr>
      </p:pic>
      <p:sp>
        <p:nvSpPr>
          <p:cNvPr id="577" name="Google Shape;577;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p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79" name="Google Shape;579;p21"/>
          <p:cNvPicPr preferRelativeResize="0"/>
          <p:nvPr/>
        </p:nvPicPr>
        <p:blipFill rotWithShape="1">
          <a:blip r:embed="rId9">
            <a:alphaModFix/>
          </a:blip>
          <a:srcRect b="0" l="0" r="0" t="0"/>
          <a:stretch/>
        </p:blipFill>
        <p:spPr>
          <a:xfrm>
            <a:off x="508063" y="2933700"/>
            <a:ext cx="14479810" cy="7861300"/>
          </a:xfrm>
          <a:prstGeom prst="rect">
            <a:avLst/>
          </a:prstGeom>
          <a:noFill/>
          <a:ln>
            <a:noFill/>
          </a:ln>
        </p:spPr>
      </p:pic>
      <p:sp>
        <p:nvSpPr>
          <p:cNvPr id="580" name="Google Shape;580;p21"/>
          <p:cNvSpPr/>
          <p:nvPr/>
        </p:nvSpPr>
        <p:spPr>
          <a:xfrm>
            <a:off x="5012893" y="116967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581" name="Google Shape;581;p21"/>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1"/>
          <p:cNvSpPr/>
          <p:nvPr/>
        </p:nvSpPr>
        <p:spPr>
          <a:xfrm>
            <a:off x="15724565" y="1562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584" name="Google Shape;584;p21"/>
          <p:cNvSpPr/>
          <p:nvPr/>
        </p:nvSpPr>
        <p:spPr>
          <a:xfrm>
            <a:off x="15724565" y="2578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85" name="Google Shape;585;p21"/>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1"/>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1"/>
          <p:cNvSpPr/>
          <p:nvPr/>
        </p:nvSpPr>
        <p:spPr>
          <a:xfrm>
            <a:off x="15724565" y="4864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588" name="Google Shape;588;p21"/>
          <p:cNvSpPr/>
          <p:nvPr/>
        </p:nvSpPr>
        <p:spPr>
          <a:xfrm>
            <a:off x="15724565" y="5880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89" name="Google Shape;589;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1"/>
          <p:cNvSpPr/>
          <p:nvPr/>
        </p:nvSpPr>
        <p:spPr>
          <a:xfrm>
            <a:off x="15724565" y="8191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592" name="Google Shape;592;p21"/>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597" name="Shape 597"/>
        <p:cNvGrpSpPr/>
        <p:nvPr/>
      </p:nvGrpSpPr>
      <p:grpSpPr>
        <a:xfrm>
          <a:off x="0" y="0"/>
          <a:ext cx="0" cy="0"/>
          <a:chOff x="0" y="0"/>
          <a:chExt cx="0" cy="0"/>
        </a:xfrm>
      </p:grpSpPr>
      <p:pic>
        <p:nvPicPr>
          <p:cNvPr descr=" " id="598" name="Google Shape;598;p22"/>
          <p:cNvPicPr preferRelativeResize="0"/>
          <p:nvPr/>
        </p:nvPicPr>
        <p:blipFill rotWithShape="1">
          <a:blip r:embed="rId3">
            <a:alphaModFix/>
          </a:blip>
          <a:srcRect b="0" l="0" r="0" t="0"/>
          <a:stretch/>
        </p:blipFill>
        <p:spPr>
          <a:xfrm>
            <a:off x="20034208" y="10202614"/>
            <a:ext cx="4974042" cy="4644703"/>
          </a:xfrm>
          <a:prstGeom prst="rect">
            <a:avLst/>
          </a:prstGeom>
          <a:noFill/>
          <a:ln>
            <a:noFill/>
          </a:ln>
        </p:spPr>
      </p:pic>
      <p:pic>
        <p:nvPicPr>
          <p:cNvPr descr=" " id="599" name="Google Shape;599;p22"/>
          <p:cNvPicPr preferRelativeResize="0"/>
          <p:nvPr/>
        </p:nvPicPr>
        <p:blipFill rotWithShape="1">
          <a:blip r:embed="rId4">
            <a:alphaModFix/>
          </a:blip>
          <a:srcRect b="0" l="0" r="0" t="0"/>
          <a:stretch/>
        </p:blipFill>
        <p:spPr>
          <a:xfrm>
            <a:off x="-30559" y="-831701"/>
            <a:ext cx="4226616" cy="5214169"/>
          </a:xfrm>
          <a:prstGeom prst="rect">
            <a:avLst/>
          </a:prstGeom>
          <a:noFill/>
          <a:ln>
            <a:noFill/>
          </a:ln>
        </p:spPr>
      </p:pic>
      <p:pic>
        <p:nvPicPr>
          <p:cNvPr descr=" " id="600" name="Google Shape;600;p22"/>
          <p:cNvPicPr preferRelativeResize="0"/>
          <p:nvPr/>
        </p:nvPicPr>
        <p:blipFill rotWithShape="1">
          <a:blip r:embed="rId5">
            <a:alphaModFix/>
          </a:blip>
          <a:srcRect b="0" l="0" r="0" t="0"/>
          <a:stretch/>
        </p:blipFill>
        <p:spPr>
          <a:xfrm>
            <a:off x="20436516" y="-242491"/>
            <a:ext cx="5343985" cy="3562424"/>
          </a:xfrm>
          <a:prstGeom prst="rect">
            <a:avLst/>
          </a:prstGeom>
          <a:noFill/>
          <a:ln>
            <a:noFill/>
          </a:ln>
        </p:spPr>
      </p:pic>
      <p:pic>
        <p:nvPicPr>
          <p:cNvPr descr=" " id="601" name="Google Shape;601;p22"/>
          <p:cNvPicPr preferRelativeResize="0"/>
          <p:nvPr/>
        </p:nvPicPr>
        <p:blipFill rotWithShape="1">
          <a:blip r:embed="rId6">
            <a:alphaModFix/>
          </a:blip>
          <a:srcRect b="0" l="0" r="0" t="0"/>
          <a:stretch/>
        </p:blipFill>
        <p:spPr>
          <a:xfrm>
            <a:off x="-596975" y="9956800"/>
            <a:ext cx="5029829" cy="4343400"/>
          </a:xfrm>
          <a:prstGeom prst="rect">
            <a:avLst/>
          </a:prstGeom>
          <a:noFill/>
          <a:ln>
            <a:noFill/>
          </a:ln>
        </p:spPr>
      </p:pic>
      <p:sp>
        <p:nvSpPr>
          <p:cNvPr id="602" name="Google Shape;602;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p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04" name="Google Shape;604;p22"/>
          <p:cNvSpPr/>
          <p:nvPr/>
        </p:nvSpPr>
        <p:spPr>
          <a:xfrm>
            <a:off x="6054423" y="965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605" name="Google Shape;605;p22"/>
          <p:cNvPicPr preferRelativeResize="0"/>
          <p:nvPr/>
        </p:nvPicPr>
        <p:blipFill rotWithShape="1">
          <a:blip r:embed="rId8">
            <a:alphaModFix/>
          </a:blip>
          <a:srcRect b="0" l="0" r="0" t="0"/>
          <a:stretch/>
        </p:blipFill>
        <p:spPr>
          <a:xfrm>
            <a:off x="927216" y="4470400"/>
            <a:ext cx="22532616" cy="7251700"/>
          </a:xfrm>
          <a:prstGeom prst="rect">
            <a:avLst/>
          </a:prstGeom>
          <a:noFill/>
          <a:ln>
            <a:noFill/>
          </a:ln>
        </p:spPr>
      </p:pic>
      <p:sp>
        <p:nvSpPr>
          <p:cNvPr id="606" name="Google Shape;606;p22"/>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p22"/>
          <p:cNvPicPr preferRelativeResize="0"/>
          <p:nvPr/>
        </p:nvPicPr>
        <p:blipFill rotWithShape="1">
          <a:blip r:embed="rId9">
            <a:alphaModFix/>
          </a:blip>
          <a:srcRect b="0" l="0" r="0" t="0"/>
          <a:stretch/>
        </p:blipFill>
        <p:spPr>
          <a:xfrm>
            <a:off x="3035679" y="7200900"/>
            <a:ext cx="1625803" cy="1625600"/>
          </a:xfrm>
          <a:prstGeom prst="rect">
            <a:avLst/>
          </a:prstGeom>
          <a:noFill/>
          <a:ln>
            <a:noFill/>
          </a:ln>
        </p:spPr>
      </p:pic>
      <p:sp>
        <p:nvSpPr>
          <p:cNvPr id="608" name="Google Shape;608;p22"/>
          <p:cNvSpPr/>
          <p:nvPr/>
        </p:nvSpPr>
        <p:spPr>
          <a:xfrm>
            <a:off x="3035679" y="7200900"/>
            <a:ext cx="1625803" cy="1625600"/>
          </a:xfrm>
          <a:prstGeom prst="roundRect">
            <a:avLst>
              <a:gd fmla="val 781313"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2"/>
          <p:cNvSpPr/>
          <p:nvPr/>
        </p:nvSpPr>
        <p:spPr>
          <a:xfrm>
            <a:off x="3022978"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610" name="Google Shape;610;p22"/>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p22"/>
          <p:cNvPicPr preferRelativeResize="0"/>
          <p:nvPr/>
        </p:nvPicPr>
        <p:blipFill rotWithShape="1">
          <a:blip r:embed="rId10">
            <a:alphaModFix/>
          </a:blip>
          <a:srcRect b="0" l="0" r="0" t="0"/>
          <a:stretch/>
        </p:blipFill>
        <p:spPr>
          <a:xfrm>
            <a:off x="4661483" y="7975600"/>
            <a:ext cx="3861283" cy="38100"/>
          </a:xfrm>
          <a:prstGeom prst="rect">
            <a:avLst/>
          </a:prstGeom>
          <a:noFill/>
          <a:ln>
            <a:noFill/>
          </a:ln>
        </p:spPr>
      </p:pic>
      <p:pic>
        <p:nvPicPr>
          <p:cNvPr descr=" " id="612" name="Google Shape;612;p22"/>
          <p:cNvPicPr preferRelativeResize="0"/>
          <p:nvPr/>
        </p:nvPicPr>
        <p:blipFill rotWithShape="1">
          <a:blip r:embed="rId9">
            <a:alphaModFix/>
          </a:blip>
          <a:srcRect b="0" l="0" r="0" t="0"/>
          <a:stretch/>
        </p:blipFill>
        <p:spPr>
          <a:xfrm>
            <a:off x="8522765" y="7200900"/>
            <a:ext cx="1625803" cy="1625600"/>
          </a:xfrm>
          <a:prstGeom prst="rect">
            <a:avLst/>
          </a:prstGeom>
          <a:noFill/>
          <a:ln>
            <a:noFill/>
          </a:ln>
        </p:spPr>
      </p:pic>
      <p:sp>
        <p:nvSpPr>
          <p:cNvPr id="613" name="Google Shape;613;p22"/>
          <p:cNvSpPr/>
          <p:nvPr/>
        </p:nvSpPr>
        <p:spPr>
          <a:xfrm>
            <a:off x="8522765" y="7200900"/>
            <a:ext cx="1625803" cy="1625600"/>
          </a:xfrm>
          <a:prstGeom prst="roundRect">
            <a:avLst>
              <a:gd fmla="val 781313"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2"/>
          <p:cNvSpPr/>
          <p:nvPr/>
        </p:nvSpPr>
        <p:spPr>
          <a:xfrm>
            <a:off x="8497362"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615" name="Google Shape;615;p22"/>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p22"/>
          <p:cNvPicPr preferRelativeResize="0"/>
          <p:nvPr/>
        </p:nvPicPr>
        <p:blipFill rotWithShape="1">
          <a:blip r:embed="rId10">
            <a:alphaModFix/>
          </a:blip>
          <a:srcRect b="0" l="0" r="0" t="0"/>
          <a:stretch/>
        </p:blipFill>
        <p:spPr>
          <a:xfrm>
            <a:off x="10148568" y="7975600"/>
            <a:ext cx="3861283" cy="38100"/>
          </a:xfrm>
          <a:prstGeom prst="rect">
            <a:avLst/>
          </a:prstGeom>
          <a:noFill/>
          <a:ln>
            <a:noFill/>
          </a:ln>
        </p:spPr>
      </p:pic>
      <p:pic>
        <p:nvPicPr>
          <p:cNvPr descr=" " id="617" name="Google Shape;617;p22"/>
          <p:cNvPicPr preferRelativeResize="0"/>
          <p:nvPr/>
        </p:nvPicPr>
        <p:blipFill rotWithShape="1">
          <a:blip r:embed="rId9">
            <a:alphaModFix/>
          </a:blip>
          <a:srcRect b="0" l="0" r="0" t="0"/>
          <a:stretch/>
        </p:blipFill>
        <p:spPr>
          <a:xfrm>
            <a:off x="14009851" y="7200900"/>
            <a:ext cx="1625803" cy="1625600"/>
          </a:xfrm>
          <a:prstGeom prst="rect">
            <a:avLst/>
          </a:prstGeom>
          <a:noFill/>
          <a:ln>
            <a:noFill/>
          </a:ln>
        </p:spPr>
      </p:pic>
      <p:sp>
        <p:nvSpPr>
          <p:cNvPr id="618" name="Google Shape;618;p22"/>
          <p:cNvSpPr/>
          <p:nvPr/>
        </p:nvSpPr>
        <p:spPr>
          <a:xfrm>
            <a:off x="14009851" y="7200900"/>
            <a:ext cx="1625803" cy="1625600"/>
          </a:xfrm>
          <a:prstGeom prst="roundRect">
            <a:avLst>
              <a:gd fmla="val 781313"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2"/>
          <p:cNvSpPr/>
          <p:nvPr/>
        </p:nvSpPr>
        <p:spPr>
          <a:xfrm>
            <a:off x="13965395"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620" name="Google Shape;620;p22"/>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p22"/>
          <p:cNvPicPr preferRelativeResize="0"/>
          <p:nvPr/>
        </p:nvPicPr>
        <p:blipFill rotWithShape="1">
          <a:blip r:embed="rId10">
            <a:alphaModFix/>
          </a:blip>
          <a:srcRect b="0" l="0" r="0" t="0"/>
          <a:stretch/>
        </p:blipFill>
        <p:spPr>
          <a:xfrm>
            <a:off x="15635654" y="7975600"/>
            <a:ext cx="3861283" cy="38100"/>
          </a:xfrm>
          <a:prstGeom prst="rect">
            <a:avLst/>
          </a:prstGeom>
          <a:noFill/>
          <a:ln>
            <a:noFill/>
          </a:ln>
        </p:spPr>
      </p:pic>
      <p:pic>
        <p:nvPicPr>
          <p:cNvPr descr=" " id="622" name="Google Shape;622;p22"/>
          <p:cNvPicPr preferRelativeResize="0"/>
          <p:nvPr/>
        </p:nvPicPr>
        <p:blipFill rotWithShape="1">
          <a:blip r:embed="rId9">
            <a:alphaModFix/>
          </a:blip>
          <a:srcRect b="0" l="0" r="0" t="0"/>
          <a:stretch/>
        </p:blipFill>
        <p:spPr>
          <a:xfrm>
            <a:off x="19496937" y="7200900"/>
            <a:ext cx="1625803" cy="1625600"/>
          </a:xfrm>
          <a:prstGeom prst="rect">
            <a:avLst/>
          </a:prstGeom>
          <a:noFill/>
          <a:ln>
            <a:noFill/>
          </a:ln>
        </p:spPr>
      </p:pic>
      <p:sp>
        <p:nvSpPr>
          <p:cNvPr id="623" name="Google Shape;623;p22"/>
          <p:cNvSpPr/>
          <p:nvPr/>
        </p:nvSpPr>
        <p:spPr>
          <a:xfrm>
            <a:off x="19496937" y="7200900"/>
            <a:ext cx="1625803" cy="1625600"/>
          </a:xfrm>
          <a:prstGeom prst="roundRect">
            <a:avLst>
              <a:gd fmla="val 781313"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2"/>
          <p:cNvSpPr/>
          <p:nvPr/>
        </p:nvSpPr>
        <p:spPr>
          <a:xfrm>
            <a:off x="19458832"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625" name="Google Shape;625;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2"/>
          <p:cNvSpPr/>
          <p:nvPr/>
        </p:nvSpPr>
        <p:spPr>
          <a:xfrm>
            <a:off x="825603"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628" name="Google Shape;628;p22"/>
          <p:cNvSpPr/>
          <p:nvPr/>
        </p:nvSpPr>
        <p:spPr>
          <a:xfrm>
            <a:off x="859474"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29" name="Google Shape;629;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p:nvPr/>
        </p:nvSpPr>
        <p:spPr>
          <a:xfrm>
            <a:off x="11825178"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632" name="Google Shape;632;p22"/>
          <p:cNvSpPr/>
          <p:nvPr/>
        </p:nvSpPr>
        <p:spPr>
          <a:xfrm>
            <a:off x="11859049"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33" name="Google Shape;633;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2"/>
          <p:cNvSpPr/>
          <p:nvPr/>
        </p:nvSpPr>
        <p:spPr>
          <a:xfrm>
            <a:off x="17261457"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636" name="Google Shape;636;p22"/>
          <p:cNvSpPr/>
          <p:nvPr/>
        </p:nvSpPr>
        <p:spPr>
          <a:xfrm>
            <a:off x="17295328"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37" name="Google Shape;637;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2"/>
          <p:cNvSpPr/>
          <p:nvPr/>
        </p:nvSpPr>
        <p:spPr>
          <a:xfrm>
            <a:off x="6388899"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640" name="Google Shape;640;p22"/>
          <p:cNvSpPr/>
          <p:nvPr/>
        </p:nvSpPr>
        <p:spPr>
          <a:xfrm>
            <a:off x="6422769"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645" name="Shape 645"/>
        <p:cNvGrpSpPr/>
        <p:nvPr/>
      </p:nvGrpSpPr>
      <p:grpSpPr>
        <a:xfrm>
          <a:off x="0" y="0"/>
          <a:ext cx="0" cy="0"/>
          <a:chOff x="0" y="0"/>
          <a:chExt cx="0" cy="0"/>
        </a:xfrm>
      </p:grpSpPr>
      <p:pic>
        <p:nvPicPr>
          <p:cNvPr descr=" " id="646" name="Google Shape;646;p23"/>
          <p:cNvPicPr preferRelativeResize="0"/>
          <p:nvPr/>
        </p:nvPicPr>
        <p:blipFill rotWithShape="1">
          <a:blip r:embed="rId3">
            <a:alphaModFix/>
          </a:blip>
          <a:srcRect b="0" l="0" r="0" t="0"/>
          <a:stretch/>
        </p:blipFill>
        <p:spPr>
          <a:xfrm>
            <a:off x="-863708" y="-1104900"/>
            <a:ext cx="4474944" cy="4673600"/>
          </a:xfrm>
          <a:prstGeom prst="rect">
            <a:avLst/>
          </a:prstGeom>
          <a:noFill/>
          <a:ln>
            <a:noFill/>
          </a:ln>
        </p:spPr>
      </p:pic>
      <p:pic>
        <p:nvPicPr>
          <p:cNvPr descr=" " id="647" name="Google Shape;647;p23"/>
          <p:cNvPicPr preferRelativeResize="0"/>
          <p:nvPr/>
        </p:nvPicPr>
        <p:blipFill rotWithShape="1">
          <a:blip r:embed="rId4">
            <a:alphaModFix/>
          </a:blip>
          <a:srcRect b="0" l="0" r="0" t="0"/>
          <a:stretch/>
        </p:blipFill>
        <p:spPr>
          <a:xfrm>
            <a:off x="21287861" y="0"/>
            <a:ext cx="3477528" cy="3568700"/>
          </a:xfrm>
          <a:prstGeom prst="rect">
            <a:avLst/>
          </a:prstGeom>
          <a:noFill/>
          <a:ln>
            <a:noFill/>
          </a:ln>
        </p:spPr>
      </p:pic>
      <p:pic>
        <p:nvPicPr>
          <p:cNvPr descr=" " id="648" name="Google Shape;648;p23"/>
          <p:cNvPicPr preferRelativeResize="0"/>
          <p:nvPr/>
        </p:nvPicPr>
        <p:blipFill rotWithShape="1">
          <a:blip r:embed="rId5">
            <a:alphaModFix/>
          </a:blip>
          <a:srcRect b="0" l="0" r="0" t="0"/>
          <a:stretch/>
        </p:blipFill>
        <p:spPr>
          <a:xfrm>
            <a:off x="-558870" y="11023600"/>
            <a:ext cx="3861283" cy="3081338"/>
          </a:xfrm>
          <a:prstGeom prst="rect">
            <a:avLst/>
          </a:prstGeom>
          <a:noFill/>
          <a:ln>
            <a:noFill/>
          </a:ln>
        </p:spPr>
      </p:pic>
      <p:pic>
        <p:nvPicPr>
          <p:cNvPr descr=" " id="649" name="Google Shape;649;p23"/>
          <p:cNvPicPr preferRelativeResize="0"/>
          <p:nvPr/>
        </p:nvPicPr>
        <p:blipFill rotWithShape="1">
          <a:blip r:embed="rId6">
            <a:alphaModFix/>
          </a:blip>
          <a:srcRect b="0" l="0" r="0" t="0"/>
          <a:stretch/>
        </p:blipFill>
        <p:spPr>
          <a:xfrm>
            <a:off x="19268308" y="10566400"/>
            <a:ext cx="5499787" cy="3543300"/>
          </a:xfrm>
          <a:prstGeom prst="rect">
            <a:avLst/>
          </a:prstGeom>
          <a:noFill/>
          <a:ln>
            <a:noFill/>
          </a:ln>
        </p:spPr>
      </p:pic>
      <p:pic>
        <p:nvPicPr>
          <p:cNvPr descr=" " id="650" name="Google Shape;650;p23"/>
          <p:cNvPicPr preferRelativeResize="0"/>
          <p:nvPr/>
        </p:nvPicPr>
        <p:blipFill rotWithShape="1">
          <a:blip r:embed="rId7">
            <a:alphaModFix/>
          </a:blip>
          <a:srcRect b="0" l="0" r="0" t="0"/>
          <a:stretch/>
        </p:blipFill>
        <p:spPr>
          <a:xfrm>
            <a:off x="2006851" y="8775700"/>
            <a:ext cx="1300092" cy="1107033"/>
          </a:xfrm>
          <a:prstGeom prst="rect">
            <a:avLst/>
          </a:prstGeom>
          <a:noFill/>
          <a:ln>
            <a:noFill/>
          </a:ln>
        </p:spPr>
      </p:pic>
      <p:pic>
        <p:nvPicPr>
          <p:cNvPr descr=" " id="651" name="Google Shape;651;p23"/>
          <p:cNvPicPr preferRelativeResize="0"/>
          <p:nvPr/>
        </p:nvPicPr>
        <p:blipFill rotWithShape="1">
          <a:blip r:embed="rId8">
            <a:alphaModFix/>
          </a:blip>
          <a:srcRect b="0" l="0" r="0" t="0"/>
          <a:stretch/>
        </p:blipFill>
        <p:spPr>
          <a:xfrm>
            <a:off x="22011851" y="4102100"/>
            <a:ext cx="1300316" cy="1107033"/>
          </a:xfrm>
          <a:prstGeom prst="rect">
            <a:avLst/>
          </a:prstGeom>
          <a:noFill/>
          <a:ln>
            <a:noFill/>
          </a:ln>
        </p:spPr>
      </p:pic>
      <p:sp>
        <p:nvSpPr>
          <p:cNvPr id="652" name="Google Shape;652;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p2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54" name="Google Shape;654;p23"/>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655" name="Google Shape;655;p23"/>
          <p:cNvSpPr/>
          <p:nvPr/>
        </p:nvSpPr>
        <p:spPr>
          <a:xfrm>
            <a:off x="2902313" y="3771900"/>
            <a:ext cx="6096762"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p23"/>
          <p:cNvPicPr preferRelativeResize="0"/>
          <p:nvPr/>
        </p:nvPicPr>
        <p:blipFill rotWithShape="1">
          <a:blip r:embed="rId10">
            <a:alphaModFix/>
          </a:blip>
          <a:srcRect b="0" l="0" r="0" t="0"/>
          <a:stretch/>
        </p:blipFill>
        <p:spPr>
          <a:xfrm>
            <a:off x="2902313" y="3771900"/>
            <a:ext cx="6096762" cy="6096000"/>
          </a:xfrm>
          <a:prstGeom prst="rect">
            <a:avLst/>
          </a:prstGeom>
          <a:noFill/>
          <a:ln>
            <a:noFill/>
          </a:ln>
        </p:spPr>
      </p:pic>
      <p:sp>
        <p:nvSpPr>
          <p:cNvPr id="657" name="Google Shape;657;p23"/>
          <p:cNvSpPr/>
          <p:nvPr/>
        </p:nvSpPr>
        <p:spPr>
          <a:xfrm>
            <a:off x="2902313" y="10172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3"/>
          <p:cNvSpPr/>
          <p:nvPr/>
        </p:nvSpPr>
        <p:spPr>
          <a:xfrm>
            <a:off x="2902313" y="10172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3"/>
          <p:cNvSpPr/>
          <p:nvPr/>
        </p:nvSpPr>
        <p:spPr>
          <a:xfrm>
            <a:off x="2800700" y="101727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660" name="Google Shape;660;p23"/>
          <p:cNvSpPr/>
          <p:nvPr/>
        </p:nvSpPr>
        <p:spPr>
          <a:xfrm>
            <a:off x="2834571" y="11239500"/>
            <a:ext cx="62322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61" name="Google Shape;661;p23"/>
          <p:cNvSpPr/>
          <p:nvPr/>
        </p:nvSpPr>
        <p:spPr>
          <a:xfrm>
            <a:off x="8503713" y="3771900"/>
            <a:ext cx="6096762"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p23"/>
          <p:cNvPicPr preferRelativeResize="0"/>
          <p:nvPr/>
        </p:nvPicPr>
        <p:blipFill rotWithShape="1">
          <a:blip r:embed="rId11">
            <a:alphaModFix/>
          </a:blip>
          <a:srcRect b="0" l="0" r="0" t="0"/>
          <a:stretch/>
        </p:blipFill>
        <p:spPr>
          <a:xfrm>
            <a:off x="8503713" y="3771900"/>
            <a:ext cx="6096762" cy="6096000"/>
          </a:xfrm>
          <a:prstGeom prst="rect">
            <a:avLst/>
          </a:prstGeom>
          <a:noFill/>
          <a:ln>
            <a:noFill/>
          </a:ln>
        </p:spPr>
      </p:pic>
      <p:sp>
        <p:nvSpPr>
          <p:cNvPr id="663" name="Google Shape;663;p23"/>
          <p:cNvSpPr/>
          <p:nvPr/>
        </p:nvSpPr>
        <p:spPr>
          <a:xfrm>
            <a:off x="8503713" y="10172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3"/>
          <p:cNvSpPr/>
          <p:nvPr/>
        </p:nvSpPr>
        <p:spPr>
          <a:xfrm>
            <a:off x="8503713" y="10172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3"/>
          <p:cNvSpPr/>
          <p:nvPr/>
        </p:nvSpPr>
        <p:spPr>
          <a:xfrm>
            <a:off x="8402100" y="101727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666" name="Google Shape;666;p23"/>
          <p:cNvSpPr/>
          <p:nvPr/>
        </p:nvSpPr>
        <p:spPr>
          <a:xfrm>
            <a:off x="8435971" y="11239500"/>
            <a:ext cx="62322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67" name="Google Shape;667;p23"/>
          <p:cNvSpPr/>
          <p:nvPr/>
        </p:nvSpPr>
        <p:spPr>
          <a:xfrm>
            <a:off x="14105113" y="3771900"/>
            <a:ext cx="6096762"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p23"/>
          <p:cNvPicPr preferRelativeResize="0"/>
          <p:nvPr/>
        </p:nvPicPr>
        <p:blipFill rotWithShape="1">
          <a:blip r:embed="rId12">
            <a:alphaModFix/>
          </a:blip>
          <a:srcRect b="0" l="0" r="0" t="0"/>
          <a:stretch/>
        </p:blipFill>
        <p:spPr>
          <a:xfrm>
            <a:off x="14105113" y="3771900"/>
            <a:ext cx="6096762" cy="6096000"/>
          </a:xfrm>
          <a:prstGeom prst="rect">
            <a:avLst/>
          </a:prstGeom>
          <a:noFill/>
          <a:ln>
            <a:noFill/>
          </a:ln>
        </p:spPr>
      </p:pic>
      <p:sp>
        <p:nvSpPr>
          <p:cNvPr id="669" name="Google Shape;669;p23"/>
          <p:cNvSpPr/>
          <p:nvPr/>
        </p:nvSpPr>
        <p:spPr>
          <a:xfrm>
            <a:off x="14105113" y="10172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3"/>
          <p:cNvSpPr/>
          <p:nvPr/>
        </p:nvSpPr>
        <p:spPr>
          <a:xfrm>
            <a:off x="14105113" y="10172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3"/>
          <p:cNvSpPr/>
          <p:nvPr/>
        </p:nvSpPr>
        <p:spPr>
          <a:xfrm>
            <a:off x="14003500" y="101727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672" name="Google Shape;672;p23"/>
          <p:cNvSpPr/>
          <p:nvPr/>
        </p:nvSpPr>
        <p:spPr>
          <a:xfrm>
            <a:off x="14037371" y="11239500"/>
            <a:ext cx="62322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677" name="Shape 677"/>
        <p:cNvGrpSpPr/>
        <p:nvPr/>
      </p:nvGrpSpPr>
      <p:grpSpPr>
        <a:xfrm>
          <a:off x="0" y="0"/>
          <a:ext cx="0" cy="0"/>
          <a:chOff x="0" y="0"/>
          <a:chExt cx="0" cy="0"/>
        </a:xfrm>
      </p:grpSpPr>
      <p:pic>
        <p:nvPicPr>
          <p:cNvPr descr=" " id="678" name="Google Shape;678;p24"/>
          <p:cNvPicPr preferRelativeResize="0"/>
          <p:nvPr/>
        </p:nvPicPr>
        <p:blipFill rotWithShape="1">
          <a:blip r:embed="rId3">
            <a:alphaModFix/>
          </a:blip>
          <a:srcRect b="0" l="0" r="0" t="0"/>
          <a:stretch/>
        </p:blipFill>
        <p:spPr>
          <a:xfrm>
            <a:off x="-863708" y="-1104900"/>
            <a:ext cx="4474944" cy="4673600"/>
          </a:xfrm>
          <a:prstGeom prst="rect">
            <a:avLst/>
          </a:prstGeom>
          <a:noFill/>
          <a:ln>
            <a:noFill/>
          </a:ln>
        </p:spPr>
      </p:pic>
      <p:pic>
        <p:nvPicPr>
          <p:cNvPr descr=" " id="679" name="Google Shape;679;p24"/>
          <p:cNvPicPr preferRelativeResize="0"/>
          <p:nvPr/>
        </p:nvPicPr>
        <p:blipFill rotWithShape="1">
          <a:blip r:embed="rId4">
            <a:alphaModFix/>
          </a:blip>
          <a:srcRect b="0" l="0" r="0" t="0"/>
          <a:stretch/>
        </p:blipFill>
        <p:spPr>
          <a:xfrm>
            <a:off x="21287861" y="0"/>
            <a:ext cx="3477528" cy="3568700"/>
          </a:xfrm>
          <a:prstGeom prst="rect">
            <a:avLst/>
          </a:prstGeom>
          <a:noFill/>
          <a:ln>
            <a:noFill/>
          </a:ln>
        </p:spPr>
      </p:pic>
      <p:pic>
        <p:nvPicPr>
          <p:cNvPr descr=" " id="680" name="Google Shape;680;p24"/>
          <p:cNvPicPr preferRelativeResize="0"/>
          <p:nvPr/>
        </p:nvPicPr>
        <p:blipFill rotWithShape="1">
          <a:blip r:embed="rId5">
            <a:alphaModFix/>
          </a:blip>
          <a:srcRect b="0" l="0" r="0" t="0"/>
          <a:stretch/>
        </p:blipFill>
        <p:spPr>
          <a:xfrm>
            <a:off x="-558870" y="11023600"/>
            <a:ext cx="3861283" cy="3081338"/>
          </a:xfrm>
          <a:prstGeom prst="rect">
            <a:avLst/>
          </a:prstGeom>
          <a:noFill/>
          <a:ln>
            <a:noFill/>
          </a:ln>
        </p:spPr>
      </p:pic>
      <p:pic>
        <p:nvPicPr>
          <p:cNvPr descr=" " id="681" name="Google Shape;681;p24"/>
          <p:cNvPicPr preferRelativeResize="0"/>
          <p:nvPr/>
        </p:nvPicPr>
        <p:blipFill rotWithShape="1">
          <a:blip r:embed="rId6">
            <a:alphaModFix/>
          </a:blip>
          <a:srcRect b="0" l="0" r="0" t="0"/>
          <a:stretch/>
        </p:blipFill>
        <p:spPr>
          <a:xfrm>
            <a:off x="19268308" y="10566400"/>
            <a:ext cx="5499787" cy="3543300"/>
          </a:xfrm>
          <a:prstGeom prst="rect">
            <a:avLst/>
          </a:prstGeom>
          <a:noFill/>
          <a:ln>
            <a:noFill/>
          </a:ln>
        </p:spPr>
      </p:pic>
      <p:pic>
        <p:nvPicPr>
          <p:cNvPr descr=" " id="682" name="Google Shape;682;p24"/>
          <p:cNvPicPr preferRelativeResize="0"/>
          <p:nvPr/>
        </p:nvPicPr>
        <p:blipFill rotWithShape="1">
          <a:blip r:embed="rId7">
            <a:alphaModFix/>
          </a:blip>
          <a:srcRect b="0" l="0" r="0" t="0"/>
          <a:stretch/>
        </p:blipFill>
        <p:spPr>
          <a:xfrm>
            <a:off x="2006851" y="8775700"/>
            <a:ext cx="1300092" cy="1107033"/>
          </a:xfrm>
          <a:prstGeom prst="rect">
            <a:avLst/>
          </a:prstGeom>
          <a:noFill/>
          <a:ln>
            <a:noFill/>
          </a:ln>
        </p:spPr>
      </p:pic>
      <p:pic>
        <p:nvPicPr>
          <p:cNvPr descr=" " id="683" name="Google Shape;683;p24"/>
          <p:cNvPicPr preferRelativeResize="0"/>
          <p:nvPr/>
        </p:nvPicPr>
        <p:blipFill rotWithShape="1">
          <a:blip r:embed="rId8">
            <a:alphaModFix/>
          </a:blip>
          <a:srcRect b="0" l="0" r="0" t="0"/>
          <a:stretch/>
        </p:blipFill>
        <p:spPr>
          <a:xfrm>
            <a:off x="22011851" y="4102100"/>
            <a:ext cx="1300316" cy="1107033"/>
          </a:xfrm>
          <a:prstGeom prst="rect">
            <a:avLst/>
          </a:prstGeom>
          <a:noFill/>
          <a:ln>
            <a:noFill/>
          </a:ln>
        </p:spPr>
      </p:pic>
      <p:sp>
        <p:nvSpPr>
          <p:cNvPr id="684" name="Google Shape;684;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p2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86" name="Google Shape;686;p24"/>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4"/>
          <p:cNvSpPr/>
          <p:nvPr/>
        </p:nvSpPr>
        <p:spPr>
          <a:xfrm>
            <a:off x="10173972" y="3124200"/>
            <a:ext cx="5487086" cy="1803400"/>
          </a:xfrm>
          <a:prstGeom prst="roundRect">
            <a:avLst>
              <a:gd fmla="val 70479"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p24"/>
          <p:cNvPicPr preferRelativeResize="0"/>
          <p:nvPr/>
        </p:nvPicPr>
        <p:blipFill rotWithShape="1">
          <a:blip r:embed="rId10">
            <a:alphaModFix/>
          </a:blip>
          <a:srcRect b="0" l="0" r="0" t="0"/>
          <a:stretch/>
        </p:blipFill>
        <p:spPr>
          <a:xfrm>
            <a:off x="10478810" y="3467100"/>
            <a:ext cx="1117740" cy="1117600"/>
          </a:xfrm>
          <a:prstGeom prst="rect">
            <a:avLst/>
          </a:prstGeom>
          <a:noFill/>
          <a:ln>
            <a:noFill/>
          </a:ln>
        </p:spPr>
      </p:pic>
      <p:sp>
        <p:nvSpPr>
          <p:cNvPr id="689" name="Google Shape;689;p24"/>
          <p:cNvSpPr/>
          <p:nvPr/>
        </p:nvSpPr>
        <p:spPr>
          <a:xfrm>
            <a:off x="11799775" y="3327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4"/>
          <p:cNvSpPr/>
          <p:nvPr/>
        </p:nvSpPr>
        <p:spPr>
          <a:xfrm>
            <a:off x="11799775" y="3327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91" name="Google Shape;691;p24"/>
          <p:cNvSpPr/>
          <p:nvPr/>
        </p:nvSpPr>
        <p:spPr>
          <a:xfrm>
            <a:off x="11799775" y="4114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92" name="Google Shape;692;p24"/>
          <p:cNvSpPr/>
          <p:nvPr/>
        </p:nvSpPr>
        <p:spPr>
          <a:xfrm>
            <a:off x="787498" y="5486400"/>
            <a:ext cx="5487086" cy="1803400"/>
          </a:xfrm>
          <a:prstGeom prst="roundRect">
            <a:avLst>
              <a:gd fmla="val 70479"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p24"/>
          <p:cNvPicPr preferRelativeResize="0"/>
          <p:nvPr/>
        </p:nvPicPr>
        <p:blipFill rotWithShape="1">
          <a:blip r:embed="rId11">
            <a:alphaModFix/>
          </a:blip>
          <a:srcRect b="0" l="0" r="0" t="0"/>
          <a:stretch/>
        </p:blipFill>
        <p:spPr>
          <a:xfrm>
            <a:off x="1092337" y="5829300"/>
            <a:ext cx="1117740" cy="1117600"/>
          </a:xfrm>
          <a:prstGeom prst="rect">
            <a:avLst/>
          </a:prstGeom>
          <a:noFill/>
          <a:ln>
            <a:noFill/>
          </a:ln>
        </p:spPr>
      </p:pic>
      <p:sp>
        <p:nvSpPr>
          <p:cNvPr id="694" name="Google Shape;694;p24"/>
          <p:cNvSpPr/>
          <p:nvPr/>
        </p:nvSpPr>
        <p:spPr>
          <a:xfrm>
            <a:off x="2413302"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4"/>
          <p:cNvSpPr/>
          <p:nvPr/>
        </p:nvSpPr>
        <p:spPr>
          <a:xfrm>
            <a:off x="2413302"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96" name="Google Shape;696;p24"/>
          <p:cNvSpPr/>
          <p:nvPr/>
        </p:nvSpPr>
        <p:spPr>
          <a:xfrm>
            <a:off x="2413302"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97" name="Google Shape;697;p24"/>
          <p:cNvSpPr/>
          <p:nvPr/>
        </p:nvSpPr>
        <p:spPr>
          <a:xfrm>
            <a:off x="3835879" y="7823200"/>
            <a:ext cx="5487086" cy="1803400"/>
          </a:xfrm>
          <a:prstGeom prst="roundRect">
            <a:avLst>
              <a:gd fmla="val 70479"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p24"/>
          <p:cNvPicPr preferRelativeResize="0"/>
          <p:nvPr/>
        </p:nvPicPr>
        <p:blipFill rotWithShape="1">
          <a:blip r:embed="rId12">
            <a:alphaModFix/>
          </a:blip>
          <a:srcRect b="0" l="0" r="0" t="0"/>
          <a:stretch/>
        </p:blipFill>
        <p:spPr>
          <a:xfrm>
            <a:off x="4140718" y="8166100"/>
            <a:ext cx="1117740" cy="1117600"/>
          </a:xfrm>
          <a:prstGeom prst="rect">
            <a:avLst/>
          </a:prstGeom>
          <a:noFill/>
          <a:ln>
            <a:noFill/>
          </a:ln>
        </p:spPr>
      </p:pic>
      <p:sp>
        <p:nvSpPr>
          <p:cNvPr id="699" name="Google Shape;699;p24"/>
          <p:cNvSpPr/>
          <p:nvPr/>
        </p:nvSpPr>
        <p:spPr>
          <a:xfrm>
            <a:off x="5461683" y="8026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4"/>
          <p:cNvSpPr/>
          <p:nvPr/>
        </p:nvSpPr>
        <p:spPr>
          <a:xfrm>
            <a:off x="5461683" y="8026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701" name="Google Shape;701;p24"/>
          <p:cNvSpPr/>
          <p:nvPr/>
        </p:nvSpPr>
        <p:spPr>
          <a:xfrm>
            <a:off x="5461683" y="8813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702" name="Google Shape;702;p24"/>
          <p:cNvSpPr/>
          <p:nvPr/>
        </p:nvSpPr>
        <p:spPr>
          <a:xfrm>
            <a:off x="3835879" y="10210800"/>
            <a:ext cx="5487086" cy="1803400"/>
          </a:xfrm>
          <a:prstGeom prst="roundRect">
            <a:avLst>
              <a:gd fmla="val 70479"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p24"/>
          <p:cNvPicPr preferRelativeResize="0"/>
          <p:nvPr/>
        </p:nvPicPr>
        <p:blipFill rotWithShape="1">
          <a:blip r:embed="rId13">
            <a:alphaModFix/>
          </a:blip>
          <a:srcRect b="0" l="0" r="0" t="0"/>
          <a:stretch/>
        </p:blipFill>
        <p:spPr>
          <a:xfrm>
            <a:off x="4140718" y="10553700"/>
            <a:ext cx="1117740" cy="1117600"/>
          </a:xfrm>
          <a:prstGeom prst="rect">
            <a:avLst/>
          </a:prstGeom>
          <a:noFill/>
          <a:ln>
            <a:noFill/>
          </a:ln>
        </p:spPr>
      </p:pic>
      <p:sp>
        <p:nvSpPr>
          <p:cNvPr id="704" name="Google Shape;704;p24"/>
          <p:cNvSpPr/>
          <p:nvPr/>
        </p:nvSpPr>
        <p:spPr>
          <a:xfrm>
            <a:off x="5461683"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4"/>
          <p:cNvSpPr/>
          <p:nvPr/>
        </p:nvSpPr>
        <p:spPr>
          <a:xfrm>
            <a:off x="5461683"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706" name="Google Shape;706;p24"/>
          <p:cNvSpPr/>
          <p:nvPr/>
        </p:nvSpPr>
        <p:spPr>
          <a:xfrm>
            <a:off x="5461683"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07" name="Google Shape;707;p24"/>
          <p:cNvSpPr/>
          <p:nvPr/>
        </p:nvSpPr>
        <p:spPr>
          <a:xfrm>
            <a:off x="15343518" y="7848600"/>
            <a:ext cx="5487086" cy="1803400"/>
          </a:xfrm>
          <a:prstGeom prst="roundRect">
            <a:avLst>
              <a:gd fmla="val 70479"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p24"/>
          <p:cNvPicPr preferRelativeResize="0"/>
          <p:nvPr/>
        </p:nvPicPr>
        <p:blipFill rotWithShape="1">
          <a:blip r:embed="rId14">
            <a:alphaModFix/>
          </a:blip>
          <a:srcRect b="0" l="0" r="0" t="0"/>
          <a:stretch/>
        </p:blipFill>
        <p:spPr>
          <a:xfrm>
            <a:off x="15648356" y="8191500"/>
            <a:ext cx="1117740" cy="1117600"/>
          </a:xfrm>
          <a:prstGeom prst="rect">
            <a:avLst/>
          </a:prstGeom>
          <a:noFill/>
          <a:ln>
            <a:noFill/>
          </a:ln>
        </p:spPr>
      </p:pic>
      <p:sp>
        <p:nvSpPr>
          <p:cNvPr id="709" name="Google Shape;709;p24"/>
          <p:cNvSpPr/>
          <p:nvPr/>
        </p:nvSpPr>
        <p:spPr>
          <a:xfrm>
            <a:off x="16969321" y="80518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4"/>
          <p:cNvSpPr/>
          <p:nvPr/>
        </p:nvSpPr>
        <p:spPr>
          <a:xfrm>
            <a:off x="16969321" y="80518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711" name="Google Shape;711;p24"/>
          <p:cNvSpPr/>
          <p:nvPr/>
        </p:nvSpPr>
        <p:spPr>
          <a:xfrm>
            <a:off x="16969321" y="8839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12" name="Google Shape;712;p24"/>
          <p:cNvSpPr/>
          <p:nvPr/>
        </p:nvSpPr>
        <p:spPr>
          <a:xfrm>
            <a:off x="15343518" y="10210800"/>
            <a:ext cx="5487086" cy="1803400"/>
          </a:xfrm>
          <a:prstGeom prst="roundRect">
            <a:avLst>
              <a:gd fmla="val 70479"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p24"/>
          <p:cNvPicPr preferRelativeResize="0"/>
          <p:nvPr/>
        </p:nvPicPr>
        <p:blipFill rotWithShape="1">
          <a:blip r:embed="rId15">
            <a:alphaModFix/>
          </a:blip>
          <a:srcRect b="0" l="0" r="0" t="0"/>
          <a:stretch/>
        </p:blipFill>
        <p:spPr>
          <a:xfrm>
            <a:off x="15648356" y="10553700"/>
            <a:ext cx="1117740" cy="1117600"/>
          </a:xfrm>
          <a:prstGeom prst="rect">
            <a:avLst/>
          </a:prstGeom>
          <a:noFill/>
          <a:ln>
            <a:noFill/>
          </a:ln>
        </p:spPr>
      </p:pic>
      <p:sp>
        <p:nvSpPr>
          <p:cNvPr id="714" name="Google Shape;714;p24"/>
          <p:cNvSpPr/>
          <p:nvPr/>
        </p:nvSpPr>
        <p:spPr>
          <a:xfrm>
            <a:off x="16969321"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4"/>
          <p:cNvSpPr/>
          <p:nvPr/>
        </p:nvSpPr>
        <p:spPr>
          <a:xfrm>
            <a:off x="16969321"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716" name="Google Shape;716;p24"/>
          <p:cNvSpPr/>
          <p:nvPr/>
        </p:nvSpPr>
        <p:spPr>
          <a:xfrm>
            <a:off x="16969321"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17" name="Google Shape;717;p24"/>
          <p:cNvSpPr/>
          <p:nvPr/>
        </p:nvSpPr>
        <p:spPr>
          <a:xfrm>
            <a:off x="6681035" y="5486400"/>
            <a:ext cx="5487086" cy="1803400"/>
          </a:xfrm>
          <a:prstGeom prst="roundRect">
            <a:avLst>
              <a:gd fmla="val 70479"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p24"/>
          <p:cNvPicPr preferRelativeResize="0"/>
          <p:nvPr/>
        </p:nvPicPr>
        <p:blipFill rotWithShape="1">
          <a:blip r:embed="rId16">
            <a:alphaModFix/>
          </a:blip>
          <a:srcRect b="0" l="0" r="0" t="0"/>
          <a:stretch/>
        </p:blipFill>
        <p:spPr>
          <a:xfrm>
            <a:off x="6985873" y="5829300"/>
            <a:ext cx="1117740" cy="1117600"/>
          </a:xfrm>
          <a:prstGeom prst="rect">
            <a:avLst/>
          </a:prstGeom>
          <a:noFill/>
          <a:ln>
            <a:noFill/>
          </a:ln>
        </p:spPr>
      </p:pic>
      <p:sp>
        <p:nvSpPr>
          <p:cNvPr id="719" name="Google Shape;719;p24"/>
          <p:cNvSpPr/>
          <p:nvPr/>
        </p:nvSpPr>
        <p:spPr>
          <a:xfrm>
            <a:off x="8306838"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4"/>
          <p:cNvSpPr/>
          <p:nvPr/>
        </p:nvSpPr>
        <p:spPr>
          <a:xfrm>
            <a:off x="8306838"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721" name="Google Shape;721;p24"/>
          <p:cNvSpPr/>
          <p:nvPr/>
        </p:nvSpPr>
        <p:spPr>
          <a:xfrm>
            <a:off x="8306838"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22" name="Google Shape;722;p24"/>
          <p:cNvSpPr/>
          <p:nvPr/>
        </p:nvSpPr>
        <p:spPr>
          <a:xfrm>
            <a:off x="18468108" y="5486400"/>
            <a:ext cx="5487086" cy="1803400"/>
          </a:xfrm>
          <a:prstGeom prst="roundRect">
            <a:avLst>
              <a:gd fmla="val 70479"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3" name="Google Shape;723;p24"/>
          <p:cNvPicPr preferRelativeResize="0"/>
          <p:nvPr/>
        </p:nvPicPr>
        <p:blipFill rotWithShape="1">
          <a:blip r:embed="rId17">
            <a:alphaModFix/>
          </a:blip>
          <a:srcRect b="0" l="0" r="0" t="0"/>
          <a:stretch/>
        </p:blipFill>
        <p:spPr>
          <a:xfrm>
            <a:off x="18772946" y="5829300"/>
            <a:ext cx="1117740" cy="1117600"/>
          </a:xfrm>
          <a:prstGeom prst="rect">
            <a:avLst/>
          </a:prstGeom>
          <a:noFill/>
          <a:ln>
            <a:noFill/>
          </a:ln>
        </p:spPr>
      </p:pic>
      <p:sp>
        <p:nvSpPr>
          <p:cNvPr id="724" name="Google Shape;724;p24"/>
          <p:cNvSpPr/>
          <p:nvPr/>
        </p:nvSpPr>
        <p:spPr>
          <a:xfrm>
            <a:off x="20093911"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4"/>
          <p:cNvSpPr/>
          <p:nvPr/>
        </p:nvSpPr>
        <p:spPr>
          <a:xfrm>
            <a:off x="20093911"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726" name="Google Shape;726;p24"/>
          <p:cNvSpPr/>
          <p:nvPr/>
        </p:nvSpPr>
        <p:spPr>
          <a:xfrm>
            <a:off x="20093911"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27" name="Google Shape;727;p24"/>
          <p:cNvSpPr/>
          <p:nvPr/>
        </p:nvSpPr>
        <p:spPr>
          <a:xfrm>
            <a:off x="12574572" y="5486400"/>
            <a:ext cx="5487086" cy="1803400"/>
          </a:xfrm>
          <a:prstGeom prst="roundRect">
            <a:avLst>
              <a:gd fmla="val 70479" name="adj"/>
            </a:avLst>
          </a:prstGeom>
          <a:noFill/>
          <a:ln cap="flat" cmpd="sng" w="12700">
            <a:solidFill>
              <a:srgbClr val="D14A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8" name="Google Shape;728;p24"/>
          <p:cNvPicPr preferRelativeResize="0"/>
          <p:nvPr/>
        </p:nvPicPr>
        <p:blipFill rotWithShape="1">
          <a:blip r:embed="rId18">
            <a:alphaModFix/>
          </a:blip>
          <a:srcRect b="0" l="0" r="0" t="0"/>
          <a:stretch/>
        </p:blipFill>
        <p:spPr>
          <a:xfrm>
            <a:off x="12879410" y="5829300"/>
            <a:ext cx="1117740" cy="1117600"/>
          </a:xfrm>
          <a:prstGeom prst="rect">
            <a:avLst/>
          </a:prstGeom>
          <a:noFill/>
          <a:ln>
            <a:noFill/>
          </a:ln>
        </p:spPr>
      </p:pic>
      <p:sp>
        <p:nvSpPr>
          <p:cNvPr id="729" name="Google Shape;729;p24"/>
          <p:cNvSpPr/>
          <p:nvPr/>
        </p:nvSpPr>
        <p:spPr>
          <a:xfrm>
            <a:off x="14200375"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4"/>
          <p:cNvSpPr/>
          <p:nvPr/>
        </p:nvSpPr>
        <p:spPr>
          <a:xfrm>
            <a:off x="14200375"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731" name="Google Shape;731;p24"/>
          <p:cNvSpPr/>
          <p:nvPr/>
        </p:nvSpPr>
        <p:spPr>
          <a:xfrm>
            <a:off x="14200375"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32" name="Google Shape;732;p24"/>
          <p:cNvPicPr preferRelativeResize="0"/>
          <p:nvPr/>
        </p:nvPicPr>
        <p:blipFill rotWithShape="1">
          <a:blip r:embed="rId19">
            <a:alphaModFix/>
          </a:blip>
          <a:srcRect b="0" l="0" r="0" t="0"/>
          <a:stretch/>
        </p:blipFill>
        <p:spPr>
          <a:xfrm>
            <a:off x="3353219" y="5067300"/>
            <a:ext cx="17680610" cy="12700"/>
          </a:xfrm>
          <a:prstGeom prst="rect">
            <a:avLst/>
          </a:prstGeom>
          <a:noFill/>
          <a:ln>
            <a:noFill/>
          </a:ln>
        </p:spPr>
      </p:pic>
      <p:pic>
        <p:nvPicPr>
          <p:cNvPr descr=" " id="733" name="Google Shape;733;p24"/>
          <p:cNvPicPr preferRelativeResize="0"/>
          <p:nvPr/>
        </p:nvPicPr>
        <p:blipFill rotWithShape="1">
          <a:blip r:embed="rId20">
            <a:alphaModFix/>
          </a:blip>
          <a:srcRect b="0" l="0" r="0" t="0"/>
          <a:stretch/>
        </p:blipFill>
        <p:spPr>
          <a:xfrm>
            <a:off x="13006426" y="4673600"/>
            <a:ext cx="12702" cy="406400"/>
          </a:xfrm>
          <a:prstGeom prst="rect">
            <a:avLst/>
          </a:prstGeom>
          <a:noFill/>
          <a:ln>
            <a:noFill/>
          </a:ln>
        </p:spPr>
      </p:pic>
      <p:pic>
        <p:nvPicPr>
          <p:cNvPr descr=" " id="734" name="Google Shape;734;p24"/>
          <p:cNvPicPr preferRelativeResize="0"/>
          <p:nvPr/>
        </p:nvPicPr>
        <p:blipFill rotWithShape="1">
          <a:blip r:embed="rId21">
            <a:alphaModFix/>
          </a:blip>
          <a:srcRect b="0" l="0" r="0" t="0"/>
          <a:stretch/>
        </p:blipFill>
        <p:spPr>
          <a:xfrm>
            <a:off x="3353219" y="5080000"/>
            <a:ext cx="12702" cy="419100"/>
          </a:xfrm>
          <a:prstGeom prst="rect">
            <a:avLst/>
          </a:prstGeom>
          <a:noFill/>
          <a:ln>
            <a:noFill/>
          </a:ln>
        </p:spPr>
      </p:pic>
      <p:pic>
        <p:nvPicPr>
          <p:cNvPr descr=" " id="735" name="Google Shape;735;p24"/>
          <p:cNvPicPr preferRelativeResize="0"/>
          <p:nvPr/>
        </p:nvPicPr>
        <p:blipFill rotWithShape="1">
          <a:blip r:embed="rId21">
            <a:alphaModFix/>
          </a:blip>
          <a:srcRect b="0" l="0" r="0" t="0"/>
          <a:stretch/>
        </p:blipFill>
        <p:spPr>
          <a:xfrm>
            <a:off x="9513489" y="5080000"/>
            <a:ext cx="12702" cy="419100"/>
          </a:xfrm>
          <a:prstGeom prst="rect">
            <a:avLst/>
          </a:prstGeom>
          <a:noFill/>
          <a:ln>
            <a:noFill/>
          </a:ln>
        </p:spPr>
      </p:pic>
      <p:pic>
        <p:nvPicPr>
          <p:cNvPr descr=" " id="736" name="Google Shape;736;p24"/>
          <p:cNvPicPr preferRelativeResize="0"/>
          <p:nvPr/>
        </p:nvPicPr>
        <p:blipFill rotWithShape="1">
          <a:blip r:embed="rId21">
            <a:alphaModFix/>
          </a:blip>
          <a:srcRect b="0" l="0" r="0" t="0"/>
          <a:stretch/>
        </p:blipFill>
        <p:spPr>
          <a:xfrm>
            <a:off x="15407026" y="5080000"/>
            <a:ext cx="12702" cy="419100"/>
          </a:xfrm>
          <a:prstGeom prst="rect">
            <a:avLst/>
          </a:prstGeom>
          <a:noFill/>
          <a:ln>
            <a:noFill/>
          </a:ln>
        </p:spPr>
      </p:pic>
      <p:pic>
        <p:nvPicPr>
          <p:cNvPr descr=" " id="737" name="Google Shape;737;p24"/>
          <p:cNvPicPr preferRelativeResize="0"/>
          <p:nvPr/>
        </p:nvPicPr>
        <p:blipFill rotWithShape="1">
          <a:blip r:embed="rId21">
            <a:alphaModFix/>
          </a:blip>
          <a:srcRect b="0" l="0" r="0" t="0"/>
          <a:stretch/>
        </p:blipFill>
        <p:spPr>
          <a:xfrm>
            <a:off x="21021127" y="5080000"/>
            <a:ext cx="12702" cy="419100"/>
          </a:xfrm>
          <a:prstGeom prst="rect">
            <a:avLst/>
          </a:prstGeom>
          <a:noFill/>
          <a:ln>
            <a:noFill/>
          </a:ln>
        </p:spPr>
      </p:pic>
      <p:pic>
        <p:nvPicPr>
          <p:cNvPr descr=" " id="738" name="Google Shape;738;p24"/>
          <p:cNvPicPr preferRelativeResize="0"/>
          <p:nvPr/>
        </p:nvPicPr>
        <p:blipFill rotWithShape="1">
          <a:blip r:embed="rId22">
            <a:alphaModFix/>
          </a:blip>
          <a:srcRect b="0" l="0" r="0" t="0"/>
          <a:stretch/>
        </p:blipFill>
        <p:spPr>
          <a:xfrm>
            <a:off x="9513489" y="6896100"/>
            <a:ext cx="12702" cy="4165600"/>
          </a:xfrm>
          <a:prstGeom prst="rect">
            <a:avLst/>
          </a:prstGeom>
          <a:noFill/>
          <a:ln>
            <a:noFill/>
          </a:ln>
        </p:spPr>
      </p:pic>
      <p:pic>
        <p:nvPicPr>
          <p:cNvPr descr=" " id="739" name="Google Shape;739;p24"/>
          <p:cNvPicPr preferRelativeResize="0"/>
          <p:nvPr/>
        </p:nvPicPr>
        <p:blipFill rotWithShape="1">
          <a:blip r:embed="rId23">
            <a:alphaModFix/>
          </a:blip>
          <a:srcRect b="0" l="0" r="0" t="0"/>
          <a:stretch/>
        </p:blipFill>
        <p:spPr>
          <a:xfrm>
            <a:off x="9322965" y="8585200"/>
            <a:ext cx="203225" cy="12700"/>
          </a:xfrm>
          <a:prstGeom prst="rect">
            <a:avLst/>
          </a:prstGeom>
          <a:noFill/>
          <a:ln>
            <a:noFill/>
          </a:ln>
        </p:spPr>
      </p:pic>
      <p:pic>
        <p:nvPicPr>
          <p:cNvPr descr=" " id="740" name="Google Shape;740;p24"/>
          <p:cNvPicPr preferRelativeResize="0"/>
          <p:nvPr/>
        </p:nvPicPr>
        <p:blipFill rotWithShape="1">
          <a:blip r:embed="rId23">
            <a:alphaModFix/>
          </a:blip>
          <a:srcRect b="0" l="0" r="0" t="0"/>
          <a:stretch/>
        </p:blipFill>
        <p:spPr>
          <a:xfrm>
            <a:off x="20830603" y="8585200"/>
            <a:ext cx="203225" cy="12700"/>
          </a:xfrm>
          <a:prstGeom prst="rect">
            <a:avLst/>
          </a:prstGeom>
          <a:noFill/>
          <a:ln>
            <a:noFill/>
          </a:ln>
        </p:spPr>
      </p:pic>
      <p:pic>
        <p:nvPicPr>
          <p:cNvPr descr=" " id="741" name="Google Shape;741;p24"/>
          <p:cNvPicPr preferRelativeResize="0"/>
          <p:nvPr/>
        </p:nvPicPr>
        <p:blipFill rotWithShape="1">
          <a:blip r:embed="rId23">
            <a:alphaModFix/>
          </a:blip>
          <a:srcRect b="0" l="0" r="0" t="0"/>
          <a:stretch/>
        </p:blipFill>
        <p:spPr>
          <a:xfrm>
            <a:off x="9322965" y="11049000"/>
            <a:ext cx="203225" cy="12700"/>
          </a:xfrm>
          <a:prstGeom prst="rect">
            <a:avLst/>
          </a:prstGeom>
          <a:noFill/>
          <a:ln>
            <a:noFill/>
          </a:ln>
        </p:spPr>
      </p:pic>
      <p:pic>
        <p:nvPicPr>
          <p:cNvPr descr=" " id="742" name="Google Shape;742;p24"/>
          <p:cNvPicPr preferRelativeResize="0"/>
          <p:nvPr/>
        </p:nvPicPr>
        <p:blipFill rotWithShape="1">
          <a:blip r:embed="rId23">
            <a:alphaModFix/>
          </a:blip>
          <a:srcRect b="0" l="0" r="0" t="0"/>
          <a:stretch/>
        </p:blipFill>
        <p:spPr>
          <a:xfrm>
            <a:off x="20830603" y="11049000"/>
            <a:ext cx="203225" cy="12700"/>
          </a:xfrm>
          <a:prstGeom prst="rect">
            <a:avLst/>
          </a:prstGeom>
          <a:noFill/>
          <a:ln>
            <a:noFill/>
          </a:ln>
        </p:spPr>
      </p:pic>
      <p:pic>
        <p:nvPicPr>
          <p:cNvPr descr=" " id="743" name="Google Shape;743;p24"/>
          <p:cNvPicPr preferRelativeResize="0"/>
          <p:nvPr/>
        </p:nvPicPr>
        <p:blipFill rotWithShape="1">
          <a:blip r:embed="rId24">
            <a:alphaModFix/>
          </a:blip>
          <a:srcRect b="0" l="0" r="0" t="0"/>
          <a:stretch/>
        </p:blipFill>
        <p:spPr>
          <a:xfrm>
            <a:off x="21021127" y="7035800"/>
            <a:ext cx="12702" cy="4025900"/>
          </a:xfrm>
          <a:prstGeom prst="rect">
            <a:avLst/>
          </a:prstGeom>
          <a:noFill/>
          <a:ln>
            <a:noFill/>
          </a:ln>
        </p:spPr>
      </p:pic>
      <p:sp>
        <p:nvSpPr>
          <p:cNvPr id="744" name="Google Shape;744;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5" name="Google Shape;745;p24"/>
          <p:cNvSpPr/>
          <p:nvPr/>
        </p:nvSpPr>
        <p:spPr>
          <a:xfrm>
            <a:off x="6985873" y="571500"/>
            <a:ext cx="1075401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C9B3"/>
        </a:solidFill>
      </p:bgPr>
    </p:bg>
    <p:spTree>
      <p:nvGrpSpPr>
        <p:cNvPr id="750" name="Shape 750"/>
        <p:cNvGrpSpPr/>
        <p:nvPr/>
      </p:nvGrpSpPr>
      <p:grpSpPr>
        <a:xfrm>
          <a:off x="0" y="0"/>
          <a:ext cx="0" cy="0"/>
          <a:chOff x="0" y="0"/>
          <a:chExt cx="0" cy="0"/>
        </a:xfrm>
      </p:grpSpPr>
      <p:pic>
        <p:nvPicPr>
          <p:cNvPr descr=" " id="751" name="Google Shape;751;p25"/>
          <p:cNvPicPr preferRelativeResize="0"/>
          <p:nvPr/>
        </p:nvPicPr>
        <p:blipFill rotWithShape="1">
          <a:blip r:embed="rId3">
            <a:alphaModFix/>
          </a:blip>
          <a:srcRect b="0" l="0" r="0" t="0"/>
          <a:stretch/>
        </p:blipFill>
        <p:spPr>
          <a:xfrm>
            <a:off x="-406451" y="-812800"/>
            <a:ext cx="24666483" cy="14325600"/>
          </a:xfrm>
          <a:prstGeom prst="rect">
            <a:avLst/>
          </a:prstGeom>
          <a:noFill/>
          <a:ln>
            <a:noFill/>
          </a:ln>
        </p:spPr>
      </p:pic>
      <p:pic>
        <p:nvPicPr>
          <p:cNvPr descr=" " id="752" name="Google Shape;752;p25"/>
          <p:cNvPicPr preferRelativeResize="0"/>
          <p:nvPr/>
        </p:nvPicPr>
        <p:blipFill rotWithShape="1">
          <a:blip r:embed="rId4">
            <a:alphaModFix/>
          </a:blip>
          <a:srcRect b="0" l="0" r="0" t="0"/>
          <a:stretch/>
        </p:blipFill>
        <p:spPr>
          <a:xfrm>
            <a:off x="19052381" y="-6227093"/>
            <a:ext cx="7571976" cy="11738893"/>
          </a:xfrm>
          <a:prstGeom prst="rect">
            <a:avLst/>
          </a:prstGeom>
          <a:noFill/>
          <a:ln>
            <a:noFill/>
          </a:ln>
        </p:spPr>
      </p:pic>
      <p:pic>
        <p:nvPicPr>
          <p:cNvPr descr=" " id="753" name="Google Shape;753;p25"/>
          <p:cNvPicPr preferRelativeResize="0"/>
          <p:nvPr/>
        </p:nvPicPr>
        <p:blipFill rotWithShape="1">
          <a:blip r:embed="rId5">
            <a:alphaModFix/>
          </a:blip>
          <a:srcRect b="0" l="0" r="0" t="0"/>
          <a:stretch/>
        </p:blipFill>
        <p:spPr>
          <a:xfrm>
            <a:off x="16443938" y="-5295230"/>
            <a:ext cx="8715950" cy="8612808"/>
          </a:xfrm>
          <a:prstGeom prst="rect">
            <a:avLst/>
          </a:prstGeom>
          <a:noFill/>
          <a:ln>
            <a:noFill/>
          </a:ln>
        </p:spPr>
      </p:pic>
      <p:pic>
        <p:nvPicPr>
          <p:cNvPr descr=" " id="754" name="Google Shape;754;p25"/>
          <p:cNvPicPr preferRelativeResize="0"/>
          <p:nvPr/>
        </p:nvPicPr>
        <p:blipFill rotWithShape="1">
          <a:blip r:embed="rId6">
            <a:alphaModFix/>
          </a:blip>
          <a:srcRect b="0" l="0" r="0" t="0"/>
          <a:stretch/>
        </p:blipFill>
        <p:spPr>
          <a:xfrm>
            <a:off x="469959" y="9022259"/>
            <a:ext cx="7491685" cy="5366841"/>
          </a:xfrm>
          <a:prstGeom prst="rect">
            <a:avLst/>
          </a:prstGeom>
          <a:noFill/>
          <a:ln>
            <a:noFill/>
          </a:ln>
        </p:spPr>
      </p:pic>
      <p:pic>
        <p:nvPicPr>
          <p:cNvPr descr=" " id="755" name="Google Shape;755;p25"/>
          <p:cNvPicPr preferRelativeResize="0"/>
          <p:nvPr/>
        </p:nvPicPr>
        <p:blipFill rotWithShape="1">
          <a:blip r:embed="rId7">
            <a:alphaModFix/>
          </a:blip>
          <a:srcRect b="0" l="0" r="0" t="0"/>
          <a:stretch/>
        </p:blipFill>
        <p:spPr>
          <a:xfrm>
            <a:off x="-406451" y="8391624"/>
            <a:ext cx="4623365" cy="6645176"/>
          </a:xfrm>
          <a:prstGeom prst="rect">
            <a:avLst/>
          </a:prstGeom>
          <a:noFill/>
          <a:ln>
            <a:noFill/>
          </a:ln>
        </p:spPr>
      </p:pic>
      <p:pic>
        <p:nvPicPr>
          <p:cNvPr descr=" " id="756" name="Google Shape;756;p25"/>
          <p:cNvPicPr preferRelativeResize="0"/>
          <p:nvPr/>
        </p:nvPicPr>
        <p:blipFill rotWithShape="1">
          <a:blip r:embed="rId8">
            <a:alphaModFix/>
          </a:blip>
          <a:srcRect b="0" l="0" r="0" t="0"/>
          <a:stretch/>
        </p:blipFill>
        <p:spPr>
          <a:xfrm>
            <a:off x="20868708" y="11226800"/>
            <a:ext cx="2222778" cy="1892300"/>
          </a:xfrm>
          <a:prstGeom prst="rect">
            <a:avLst/>
          </a:prstGeom>
          <a:noFill/>
          <a:ln>
            <a:noFill/>
          </a:ln>
        </p:spPr>
      </p:pic>
      <p:pic>
        <p:nvPicPr>
          <p:cNvPr descr=" " id="757" name="Google Shape;757;p25"/>
          <p:cNvPicPr preferRelativeResize="0"/>
          <p:nvPr/>
        </p:nvPicPr>
        <p:blipFill rotWithShape="1">
          <a:blip r:embed="rId9">
            <a:alphaModFix/>
          </a:blip>
          <a:srcRect b="0" l="0" r="0" t="0"/>
          <a:stretch/>
        </p:blipFill>
        <p:spPr>
          <a:xfrm>
            <a:off x="1536892" y="1790700"/>
            <a:ext cx="1562295" cy="1333500"/>
          </a:xfrm>
          <a:prstGeom prst="rect">
            <a:avLst/>
          </a:prstGeom>
          <a:noFill/>
          <a:ln>
            <a:noFill/>
          </a:ln>
        </p:spPr>
      </p:pic>
      <p:sp>
        <p:nvSpPr>
          <p:cNvPr id="758" name="Google Shape;758;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9" name="Google Shape;759;p2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60" name="Google Shape;760;p25"/>
          <p:cNvSpPr/>
          <p:nvPr/>
        </p:nvSpPr>
        <p:spPr>
          <a:xfrm>
            <a:off x="2857857" y="952500"/>
            <a:ext cx="10262883" cy="11582400"/>
          </a:xfrm>
          <a:prstGeom prst="roundRect">
            <a:avLst>
              <a:gd fmla="val 1238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5"/>
          <p:cNvSpPr/>
          <p:nvPr/>
        </p:nvSpPr>
        <p:spPr>
          <a:xfrm>
            <a:off x="3670759" y="1765300"/>
            <a:ext cx="8975789"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14A3B"/>
              </a:buClr>
              <a:buSzPts val="8000"/>
              <a:buFont typeface="Poppins"/>
              <a:buNone/>
            </a:pPr>
            <a:r>
              <a:rPr b="1" i="0" lang="en-US" sz="8000" u="none" cap="none" strike="noStrike">
                <a:solidFill>
                  <a:srgbClr val="D14A3B"/>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762" name="Google Shape;762;p25"/>
          <p:cNvSpPr/>
          <p:nvPr/>
        </p:nvSpPr>
        <p:spPr>
          <a:xfrm>
            <a:off x="3670759" y="6946900"/>
            <a:ext cx="877256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63" name="Google Shape;763;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64" name="Google Shape;764;p25"/>
          <p:cNvPicPr preferRelativeResize="0"/>
          <p:nvPr/>
        </p:nvPicPr>
        <p:blipFill rotWithShape="1">
          <a:blip r:embed="rId12">
            <a:alphaModFix/>
          </a:blip>
          <a:srcRect b="0" l="0" r="0" t="0"/>
          <a:stretch/>
        </p:blipFill>
        <p:spPr>
          <a:xfrm>
            <a:off x="12879410" y="2425700"/>
            <a:ext cx="10205825" cy="9690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47" name="Shape 47"/>
        <p:cNvGrpSpPr/>
        <p:nvPr/>
      </p:nvGrpSpPr>
      <p:grpSpPr>
        <a:xfrm>
          <a:off x="0" y="0"/>
          <a:ext cx="0" cy="0"/>
          <a:chOff x="0" y="0"/>
          <a:chExt cx="0" cy="0"/>
        </a:xfrm>
      </p:grpSpPr>
      <p:pic>
        <p:nvPicPr>
          <p:cNvPr descr=" " id="48" name="Google Shape;48;p3"/>
          <p:cNvPicPr preferRelativeResize="0"/>
          <p:nvPr/>
        </p:nvPicPr>
        <p:blipFill rotWithShape="1">
          <a:blip r:embed="rId3">
            <a:alphaModFix/>
          </a:blip>
          <a:srcRect b="0" l="0" r="0" t="0"/>
          <a:stretch/>
        </p:blipFill>
        <p:spPr>
          <a:xfrm>
            <a:off x="-736692" y="-190500"/>
            <a:ext cx="5029829" cy="4343400"/>
          </a:xfrm>
          <a:prstGeom prst="rect">
            <a:avLst/>
          </a:prstGeom>
          <a:noFill/>
          <a:ln>
            <a:noFill/>
          </a:ln>
        </p:spPr>
      </p:pic>
      <p:pic>
        <p:nvPicPr>
          <p:cNvPr descr=" " id="49" name="Google Shape;49;p3"/>
          <p:cNvPicPr preferRelativeResize="0"/>
          <p:nvPr/>
        </p:nvPicPr>
        <p:blipFill rotWithShape="1">
          <a:blip r:embed="rId4">
            <a:alphaModFix/>
          </a:blip>
          <a:srcRect b="0" l="0" r="0" t="0"/>
          <a:stretch/>
        </p:blipFill>
        <p:spPr>
          <a:xfrm>
            <a:off x="241330" y="8928100"/>
            <a:ext cx="4597975" cy="5318106"/>
          </a:xfrm>
          <a:prstGeom prst="rect">
            <a:avLst/>
          </a:prstGeom>
          <a:noFill/>
          <a:ln>
            <a:noFill/>
          </a:ln>
        </p:spPr>
      </p:pic>
      <p:pic>
        <p:nvPicPr>
          <p:cNvPr descr=" " id="50" name="Google Shape;50;p3"/>
          <p:cNvPicPr preferRelativeResize="0"/>
          <p:nvPr/>
        </p:nvPicPr>
        <p:blipFill rotWithShape="1">
          <a:blip r:embed="rId5">
            <a:alphaModFix/>
          </a:blip>
          <a:srcRect b="0" l="0" r="0" t="0"/>
          <a:stretch/>
        </p:blipFill>
        <p:spPr>
          <a:xfrm>
            <a:off x="20093911" y="8597900"/>
            <a:ext cx="4293137" cy="5956300"/>
          </a:xfrm>
          <a:prstGeom prst="rect">
            <a:avLst/>
          </a:prstGeom>
          <a:noFill/>
          <a:ln>
            <a:noFill/>
          </a:ln>
        </p:spPr>
      </p:pic>
      <p:pic>
        <p:nvPicPr>
          <p:cNvPr descr=" " id="51" name="Google Shape;51;p3"/>
          <p:cNvPicPr preferRelativeResize="0"/>
          <p:nvPr/>
        </p:nvPicPr>
        <p:blipFill rotWithShape="1">
          <a:blip r:embed="rId6">
            <a:alphaModFix/>
          </a:blip>
          <a:srcRect b="0" l="0" r="0" t="0"/>
          <a:stretch/>
        </p:blipFill>
        <p:spPr>
          <a:xfrm>
            <a:off x="21884835" y="-787400"/>
            <a:ext cx="2883260" cy="4292600"/>
          </a:xfrm>
          <a:prstGeom prst="rect">
            <a:avLst/>
          </a:prstGeom>
          <a:noFill/>
          <a:ln>
            <a:noFill/>
          </a:ln>
        </p:spPr>
      </p:pic>
      <p:pic>
        <p:nvPicPr>
          <p:cNvPr descr=" " id="52" name="Google Shape;52;p3"/>
          <p:cNvPicPr preferRelativeResize="0"/>
          <p:nvPr/>
        </p:nvPicPr>
        <p:blipFill rotWithShape="1">
          <a:blip r:embed="rId7">
            <a:alphaModFix/>
          </a:blip>
          <a:srcRect b="0" l="0" r="0" t="0"/>
          <a:stretch/>
        </p:blipFill>
        <p:spPr>
          <a:xfrm>
            <a:off x="19496937" y="749300"/>
            <a:ext cx="1892537" cy="1612900"/>
          </a:xfrm>
          <a:prstGeom prst="rect">
            <a:avLst/>
          </a:prstGeom>
          <a:noFill/>
          <a:ln>
            <a:noFill/>
          </a:ln>
        </p:spPr>
      </p:pic>
      <p:sp>
        <p:nvSpPr>
          <p:cNvPr id="53" name="Google Shape;53;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5" name="Google Shape;55;p3"/>
          <p:cNvSpPr/>
          <p:nvPr/>
        </p:nvSpPr>
        <p:spPr>
          <a:xfrm>
            <a:off x="4593741" y="647700"/>
            <a:ext cx="15199566"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4A3B"/>
              </a:buClr>
              <a:buSzPts val="12800"/>
              <a:buFont typeface="Poppins"/>
              <a:buNone/>
            </a:pPr>
            <a:r>
              <a:rPr b="1" i="0" lang="en-US" sz="12800" u="none" cap="none" strike="noStrike">
                <a:solidFill>
                  <a:srgbClr val="D14A3B"/>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56" name="Google Shape;56;p3"/>
          <p:cNvSpPr/>
          <p:nvPr/>
        </p:nvSpPr>
        <p:spPr>
          <a:xfrm>
            <a:off x="9094337"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9094337" y="4051300"/>
            <a:ext cx="1625803" cy="1625600"/>
          </a:xfrm>
          <a:prstGeom prst="roundRect">
            <a:avLst>
              <a:gd fmla="val 781313" name="adj"/>
            </a:avLst>
          </a:prstGeom>
          <a:solidFill>
            <a:srgbClr val="F5C9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9488086"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10923365"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0923365"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0923365"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16562870"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6562870" y="4051300"/>
            <a:ext cx="1625803" cy="1625600"/>
          </a:xfrm>
          <a:prstGeom prst="roundRect">
            <a:avLst>
              <a:gd fmla="val 781313" name="adj"/>
            </a:avLst>
          </a:prstGeom>
          <a:solidFill>
            <a:srgbClr val="F5C9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6899462"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8391899"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8391899"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8391899"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8" name="Google Shape;68;p3"/>
          <p:cNvSpPr/>
          <p:nvPr/>
        </p:nvSpPr>
        <p:spPr>
          <a:xfrm>
            <a:off x="9094337"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9094337" y="7035800"/>
            <a:ext cx="1625803" cy="1625600"/>
          </a:xfrm>
          <a:prstGeom prst="roundRect">
            <a:avLst>
              <a:gd fmla="val 34313" name="adj"/>
            </a:avLst>
          </a:prstGeom>
          <a:solidFill>
            <a:srgbClr val="F5C9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9418227"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0923365"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0923365"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10923365"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4" name="Google Shape;74;p3"/>
          <p:cNvSpPr/>
          <p:nvPr/>
        </p:nvSpPr>
        <p:spPr>
          <a:xfrm>
            <a:off x="16562870"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6562870" y="7035800"/>
            <a:ext cx="1625803" cy="1625600"/>
          </a:xfrm>
          <a:prstGeom prst="roundRect">
            <a:avLst>
              <a:gd fmla="val 34313" name="adj"/>
            </a:avLst>
          </a:prstGeom>
          <a:solidFill>
            <a:srgbClr val="F5C9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6867708"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8391899"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8391899"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8391899"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0" name="Google Shape;80;p3"/>
          <p:cNvSpPr/>
          <p:nvPr/>
        </p:nvSpPr>
        <p:spPr>
          <a:xfrm>
            <a:off x="9094337"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9094337" y="10020300"/>
            <a:ext cx="1625803" cy="1625600"/>
          </a:xfrm>
          <a:prstGeom prst="rect">
            <a:avLst/>
          </a:prstGeom>
          <a:solidFill>
            <a:srgbClr val="F5C9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9405526"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0923365"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0923365"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0923365"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6" name="Google Shape;86;p3"/>
          <p:cNvSpPr/>
          <p:nvPr/>
        </p:nvSpPr>
        <p:spPr>
          <a:xfrm>
            <a:off x="16562870"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6562870" y="10020300"/>
            <a:ext cx="1625803" cy="1625600"/>
          </a:xfrm>
          <a:prstGeom prst="rect">
            <a:avLst/>
          </a:prstGeom>
          <a:solidFill>
            <a:srgbClr val="F5C9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6880410"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18391899"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18391899"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91" name="Google Shape;91;p3"/>
          <p:cNvSpPr/>
          <p:nvPr/>
        </p:nvSpPr>
        <p:spPr>
          <a:xfrm>
            <a:off x="18391899"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92" name="Google Shape;92;p3"/>
          <p:cNvPicPr preferRelativeResize="0"/>
          <p:nvPr/>
        </p:nvPicPr>
        <p:blipFill rotWithShape="1">
          <a:blip r:embed="rId9">
            <a:alphaModFix/>
          </a:blip>
          <a:srcRect b="0" l="0" r="0" t="0"/>
          <a:stretch/>
        </p:blipFill>
        <p:spPr>
          <a:xfrm>
            <a:off x="0" y="2514600"/>
            <a:ext cx="8685662" cy="90424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97" name="Shape 97"/>
        <p:cNvGrpSpPr/>
        <p:nvPr/>
      </p:nvGrpSpPr>
      <p:grpSpPr>
        <a:xfrm>
          <a:off x="0" y="0"/>
          <a:ext cx="0" cy="0"/>
          <a:chOff x="0" y="0"/>
          <a:chExt cx="0" cy="0"/>
        </a:xfrm>
      </p:grpSpPr>
      <p:pic>
        <p:nvPicPr>
          <p:cNvPr descr=" " id="98" name="Google Shape;98;p4"/>
          <p:cNvPicPr preferRelativeResize="0"/>
          <p:nvPr/>
        </p:nvPicPr>
        <p:blipFill rotWithShape="1">
          <a:blip r:embed="rId3">
            <a:alphaModFix/>
          </a:blip>
          <a:srcRect b="0" l="0" r="0" t="0"/>
          <a:stretch/>
        </p:blipFill>
        <p:spPr>
          <a:xfrm>
            <a:off x="20034208" y="10202621"/>
            <a:ext cx="4974042" cy="4644684"/>
          </a:xfrm>
          <a:prstGeom prst="rect">
            <a:avLst/>
          </a:prstGeom>
          <a:noFill/>
          <a:ln>
            <a:noFill/>
          </a:ln>
        </p:spPr>
      </p:pic>
      <p:pic>
        <p:nvPicPr>
          <p:cNvPr descr=" " id="99" name="Google Shape;99;p4"/>
          <p:cNvPicPr preferRelativeResize="0"/>
          <p:nvPr/>
        </p:nvPicPr>
        <p:blipFill rotWithShape="1">
          <a:blip r:embed="rId4">
            <a:alphaModFix/>
          </a:blip>
          <a:srcRect b="0" l="0" r="0" t="0"/>
          <a:stretch/>
        </p:blipFill>
        <p:spPr>
          <a:xfrm>
            <a:off x="-30559" y="-831692"/>
            <a:ext cx="4226616" cy="5214150"/>
          </a:xfrm>
          <a:prstGeom prst="rect">
            <a:avLst/>
          </a:prstGeom>
          <a:noFill/>
          <a:ln>
            <a:noFill/>
          </a:ln>
        </p:spPr>
      </p:pic>
      <p:pic>
        <p:nvPicPr>
          <p:cNvPr descr=" " id="100" name="Google Shape;100;p4"/>
          <p:cNvPicPr preferRelativeResize="0"/>
          <p:nvPr/>
        </p:nvPicPr>
        <p:blipFill rotWithShape="1">
          <a:blip r:embed="rId5">
            <a:alphaModFix/>
          </a:blip>
          <a:srcRect b="0" l="0" r="0" t="0"/>
          <a:stretch/>
        </p:blipFill>
        <p:spPr>
          <a:xfrm>
            <a:off x="20436516" y="-242478"/>
            <a:ext cx="5343985" cy="3562415"/>
          </a:xfrm>
          <a:prstGeom prst="rect">
            <a:avLst/>
          </a:prstGeom>
          <a:noFill/>
          <a:ln>
            <a:noFill/>
          </a:ln>
        </p:spPr>
      </p:pic>
      <p:pic>
        <p:nvPicPr>
          <p:cNvPr descr=" " id="101" name="Google Shape;101;p4"/>
          <p:cNvPicPr preferRelativeResize="0"/>
          <p:nvPr/>
        </p:nvPicPr>
        <p:blipFill rotWithShape="1">
          <a:blip r:embed="rId6">
            <a:alphaModFix/>
          </a:blip>
          <a:srcRect b="0" l="0" r="0" t="0"/>
          <a:stretch/>
        </p:blipFill>
        <p:spPr>
          <a:xfrm>
            <a:off x="-596975" y="9956800"/>
            <a:ext cx="5029829" cy="4343400"/>
          </a:xfrm>
          <a:prstGeom prst="rect">
            <a:avLst/>
          </a:prstGeom>
          <a:noFill/>
          <a:ln>
            <a:noFill/>
          </a:ln>
        </p:spPr>
      </p:pic>
      <p:sp>
        <p:nvSpPr>
          <p:cNvPr id="102" name="Google Shape;102;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p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4" name="Google Shape;104;p4"/>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05" name="Google Shape;105;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6" name="Google Shape;106;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111" name="Shape 111"/>
        <p:cNvGrpSpPr/>
        <p:nvPr/>
      </p:nvGrpSpPr>
      <p:grpSpPr>
        <a:xfrm>
          <a:off x="0" y="0"/>
          <a:ext cx="0" cy="0"/>
          <a:chOff x="0" y="0"/>
          <a:chExt cx="0" cy="0"/>
        </a:xfrm>
      </p:grpSpPr>
      <p:pic>
        <p:nvPicPr>
          <p:cNvPr descr=" " id="112" name="Google Shape;112;p5"/>
          <p:cNvPicPr preferRelativeResize="0"/>
          <p:nvPr/>
        </p:nvPicPr>
        <p:blipFill rotWithShape="1">
          <a:blip r:embed="rId3">
            <a:alphaModFix/>
          </a:blip>
          <a:srcRect b="0" l="0" r="0" t="0"/>
          <a:stretch/>
        </p:blipFill>
        <p:spPr>
          <a:xfrm>
            <a:off x="-863708" y="-1104900"/>
            <a:ext cx="4474944" cy="4673600"/>
          </a:xfrm>
          <a:prstGeom prst="rect">
            <a:avLst/>
          </a:prstGeom>
          <a:noFill/>
          <a:ln>
            <a:noFill/>
          </a:ln>
        </p:spPr>
      </p:pic>
      <p:pic>
        <p:nvPicPr>
          <p:cNvPr descr=" " id="113" name="Google Shape;113;p5"/>
          <p:cNvPicPr preferRelativeResize="0"/>
          <p:nvPr/>
        </p:nvPicPr>
        <p:blipFill rotWithShape="1">
          <a:blip r:embed="rId4">
            <a:alphaModFix/>
          </a:blip>
          <a:srcRect b="0" l="0" r="0" t="0"/>
          <a:stretch/>
        </p:blipFill>
        <p:spPr>
          <a:xfrm>
            <a:off x="21287861" y="0"/>
            <a:ext cx="3477528" cy="3568700"/>
          </a:xfrm>
          <a:prstGeom prst="rect">
            <a:avLst/>
          </a:prstGeom>
          <a:noFill/>
          <a:ln>
            <a:noFill/>
          </a:ln>
        </p:spPr>
      </p:pic>
      <p:pic>
        <p:nvPicPr>
          <p:cNvPr descr=" " id="114" name="Google Shape;114;p5"/>
          <p:cNvPicPr preferRelativeResize="0"/>
          <p:nvPr/>
        </p:nvPicPr>
        <p:blipFill rotWithShape="1">
          <a:blip r:embed="rId5">
            <a:alphaModFix/>
          </a:blip>
          <a:srcRect b="0" l="0" r="0" t="0"/>
          <a:stretch/>
        </p:blipFill>
        <p:spPr>
          <a:xfrm>
            <a:off x="-558870" y="11023600"/>
            <a:ext cx="3861283" cy="3081338"/>
          </a:xfrm>
          <a:prstGeom prst="rect">
            <a:avLst/>
          </a:prstGeom>
          <a:noFill/>
          <a:ln>
            <a:noFill/>
          </a:ln>
        </p:spPr>
      </p:pic>
      <p:pic>
        <p:nvPicPr>
          <p:cNvPr descr=" " id="115" name="Google Shape;115;p5"/>
          <p:cNvPicPr preferRelativeResize="0"/>
          <p:nvPr/>
        </p:nvPicPr>
        <p:blipFill rotWithShape="1">
          <a:blip r:embed="rId6">
            <a:alphaModFix/>
          </a:blip>
          <a:srcRect b="0" l="0" r="0" t="0"/>
          <a:stretch/>
        </p:blipFill>
        <p:spPr>
          <a:xfrm>
            <a:off x="19268308" y="10566400"/>
            <a:ext cx="5499787" cy="3543300"/>
          </a:xfrm>
          <a:prstGeom prst="rect">
            <a:avLst/>
          </a:prstGeom>
          <a:noFill/>
          <a:ln>
            <a:noFill/>
          </a:ln>
        </p:spPr>
      </p:pic>
      <p:pic>
        <p:nvPicPr>
          <p:cNvPr descr=" " id="116" name="Google Shape;116;p5"/>
          <p:cNvPicPr preferRelativeResize="0"/>
          <p:nvPr/>
        </p:nvPicPr>
        <p:blipFill rotWithShape="1">
          <a:blip r:embed="rId7">
            <a:alphaModFix/>
          </a:blip>
          <a:srcRect b="0" l="0" r="0" t="0"/>
          <a:stretch/>
        </p:blipFill>
        <p:spPr>
          <a:xfrm>
            <a:off x="2006851" y="8775700"/>
            <a:ext cx="1300092" cy="1107033"/>
          </a:xfrm>
          <a:prstGeom prst="rect">
            <a:avLst/>
          </a:prstGeom>
          <a:noFill/>
          <a:ln>
            <a:noFill/>
          </a:ln>
        </p:spPr>
      </p:pic>
      <p:pic>
        <p:nvPicPr>
          <p:cNvPr descr=" " id="117" name="Google Shape;117;p5"/>
          <p:cNvPicPr preferRelativeResize="0"/>
          <p:nvPr/>
        </p:nvPicPr>
        <p:blipFill rotWithShape="1">
          <a:blip r:embed="rId8">
            <a:alphaModFix/>
          </a:blip>
          <a:srcRect b="0" l="0" r="0" t="0"/>
          <a:stretch/>
        </p:blipFill>
        <p:spPr>
          <a:xfrm>
            <a:off x="22011851" y="4102100"/>
            <a:ext cx="1300316" cy="1107033"/>
          </a:xfrm>
          <a:prstGeom prst="rect">
            <a:avLst/>
          </a:prstGeom>
          <a:noFill/>
          <a:ln>
            <a:noFill/>
          </a:ln>
        </p:spPr>
      </p:pic>
      <p:sp>
        <p:nvSpPr>
          <p:cNvPr id="118" name="Google Shape;118;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p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20" name="Google Shape;120;p5"/>
          <p:cNvPicPr preferRelativeResize="0"/>
          <p:nvPr/>
        </p:nvPicPr>
        <p:blipFill rotWithShape="1">
          <a:blip r:embed="rId10">
            <a:alphaModFix/>
          </a:blip>
          <a:srcRect b="0" l="0" r="0" t="0"/>
          <a:stretch/>
        </p:blipFill>
        <p:spPr>
          <a:xfrm>
            <a:off x="0" y="0"/>
            <a:ext cx="11685461" cy="13716000"/>
          </a:xfrm>
          <a:prstGeom prst="rect">
            <a:avLst/>
          </a:prstGeom>
          <a:noFill/>
          <a:ln>
            <a:noFill/>
          </a:ln>
        </p:spPr>
      </p:pic>
      <p:sp>
        <p:nvSpPr>
          <p:cNvPr id="121" name="Google Shape;121;p5"/>
          <p:cNvSpPr/>
          <p:nvPr/>
        </p:nvSpPr>
        <p:spPr>
          <a:xfrm>
            <a:off x="12752394"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5"/>
          <p:cNvPicPr preferRelativeResize="0"/>
          <p:nvPr/>
        </p:nvPicPr>
        <p:blipFill rotWithShape="1">
          <a:blip r:embed="rId11">
            <a:alphaModFix/>
          </a:blip>
          <a:srcRect b="0" l="0" r="0" t="0"/>
          <a:stretch/>
        </p:blipFill>
        <p:spPr>
          <a:xfrm>
            <a:off x="12752394" y="3504270"/>
            <a:ext cx="1625803" cy="1957660"/>
          </a:xfrm>
          <a:prstGeom prst="rect">
            <a:avLst/>
          </a:prstGeom>
          <a:noFill/>
          <a:ln>
            <a:noFill/>
          </a:ln>
        </p:spPr>
      </p:pic>
      <p:sp>
        <p:nvSpPr>
          <p:cNvPr id="123" name="Google Shape;123;p5"/>
          <p:cNvSpPr/>
          <p:nvPr/>
        </p:nvSpPr>
        <p:spPr>
          <a:xfrm>
            <a:off x="14784648" y="27051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14784648" y="27051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p5"/>
          <p:cNvSpPr/>
          <p:nvPr/>
        </p:nvSpPr>
        <p:spPr>
          <a:xfrm>
            <a:off x="14784648" y="3822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6" name="Google Shape;126;p5"/>
          <p:cNvSpPr/>
          <p:nvPr/>
        </p:nvSpPr>
        <p:spPr>
          <a:xfrm>
            <a:off x="12752394"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p5"/>
          <p:cNvPicPr preferRelativeResize="0"/>
          <p:nvPr/>
        </p:nvPicPr>
        <p:blipFill rotWithShape="1">
          <a:blip r:embed="rId12">
            <a:alphaModFix/>
          </a:blip>
          <a:srcRect b="0" l="0" r="0" t="0"/>
          <a:stretch/>
        </p:blipFill>
        <p:spPr>
          <a:xfrm>
            <a:off x="12752394" y="7664214"/>
            <a:ext cx="1625803" cy="1943577"/>
          </a:xfrm>
          <a:prstGeom prst="rect">
            <a:avLst/>
          </a:prstGeom>
          <a:noFill/>
          <a:ln>
            <a:noFill/>
          </a:ln>
        </p:spPr>
      </p:pic>
      <p:sp>
        <p:nvSpPr>
          <p:cNvPr id="128" name="Google Shape;128;p5"/>
          <p:cNvSpPr/>
          <p:nvPr/>
        </p:nvSpPr>
        <p:spPr>
          <a:xfrm>
            <a:off x="14784648" y="68580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p:nvPr/>
        </p:nvSpPr>
        <p:spPr>
          <a:xfrm>
            <a:off x="14784648" y="68580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30" name="Google Shape;130;p5"/>
          <p:cNvSpPr/>
          <p:nvPr/>
        </p:nvSpPr>
        <p:spPr>
          <a:xfrm>
            <a:off x="14784648" y="7975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135" name="Shape 135"/>
        <p:cNvGrpSpPr/>
        <p:nvPr/>
      </p:nvGrpSpPr>
      <p:grpSpPr>
        <a:xfrm>
          <a:off x="0" y="0"/>
          <a:ext cx="0" cy="0"/>
          <a:chOff x="0" y="0"/>
          <a:chExt cx="0" cy="0"/>
        </a:xfrm>
      </p:grpSpPr>
      <p:pic>
        <p:nvPicPr>
          <p:cNvPr descr=" " id="136" name="Google Shape;136;p6"/>
          <p:cNvPicPr preferRelativeResize="0"/>
          <p:nvPr/>
        </p:nvPicPr>
        <p:blipFill rotWithShape="1">
          <a:blip r:embed="rId3">
            <a:alphaModFix/>
          </a:blip>
          <a:srcRect b="0" l="0" r="0" t="0"/>
          <a:stretch/>
        </p:blipFill>
        <p:spPr>
          <a:xfrm>
            <a:off x="-736692" y="-190500"/>
            <a:ext cx="5029829" cy="4343400"/>
          </a:xfrm>
          <a:prstGeom prst="rect">
            <a:avLst/>
          </a:prstGeom>
          <a:noFill/>
          <a:ln>
            <a:noFill/>
          </a:ln>
        </p:spPr>
      </p:pic>
      <p:pic>
        <p:nvPicPr>
          <p:cNvPr descr=" " id="137" name="Google Shape;137;p6"/>
          <p:cNvPicPr preferRelativeResize="0"/>
          <p:nvPr/>
        </p:nvPicPr>
        <p:blipFill rotWithShape="1">
          <a:blip r:embed="rId4">
            <a:alphaModFix/>
          </a:blip>
          <a:srcRect b="0" l="0" r="0" t="0"/>
          <a:stretch/>
        </p:blipFill>
        <p:spPr>
          <a:xfrm>
            <a:off x="241330" y="8928100"/>
            <a:ext cx="4597975" cy="5318106"/>
          </a:xfrm>
          <a:prstGeom prst="rect">
            <a:avLst/>
          </a:prstGeom>
          <a:noFill/>
          <a:ln>
            <a:noFill/>
          </a:ln>
        </p:spPr>
      </p:pic>
      <p:pic>
        <p:nvPicPr>
          <p:cNvPr descr=" " id="138" name="Google Shape;138;p6"/>
          <p:cNvPicPr preferRelativeResize="0"/>
          <p:nvPr/>
        </p:nvPicPr>
        <p:blipFill rotWithShape="1">
          <a:blip r:embed="rId5">
            <a:alphaModFix/>
          </a:blip>
          <a:srcRect b="0" l="0" r="0" t="0"/>
          <a:stretch/>
        </p:blipFill>
        <p:spPr>
          <a:xfrm>
            <a:off x="20093911" y="8597900"/>
            <a:ext cx="4293137" cy="5956300"/>
          </a:xfrm>
          <a:prstGeom prst="rect">
            <a:avLst/>
          </a:prstGeom>
          <a:noFill/>
          <a:ln>
            <a:noFill/>
          </a:ln>
        </p:spPr>
      </p:pic>
      <p:pic>
        <p:nvPicPr>
          <p:cNvPr descr=" " id="139" name="Google Shape;139;p6"/>
          <p:cNvPicPr preferRelativeResize="0"/>
          <p:nvPr/>
        </p:nvPicPr>
        <p:blipFill rotWithShape="1">
          <a:blip r:embed="rId6">
            <a:alphaModFix/>
          </a:blip>
          <a:srcRect b="0" l="0" r="0" t="0"/>
          <a:stretch/>
        </p:blipFill>
        <p:spPr>
          <a:xfrm>
            <a:off x="21884835" y="-787400"/>
            <a:ext cx="2883260" cy="4292600"/>
          </a:xfrm>
          <a:prstGeom prst="rect">
            <a:avLst/>
          </a:prstGeom>
          <a:noFill/>
          <a:ln>
            <a:noFill/>
          </a:ln>
        </p:spPr>
      </p:pic>
      <p:pic>
        <p:nvPicPr>
          <p:cNvPr descr=" " id="140" name="Google Shape;140;p6"/>
          <p:cNvPicPr preferRelativeResize="0"/>
          <p:nvPr/>
        </p:nvPicPr>
        <p:blipFill rotWithShape="1">
          <a:blip r:embed="rId7">
            <a:alphaModFix/>
          </a:blip>
          <a:srcRect b="0" l="0" r="0" t="0"/>
          <a:stretch/>
        </p:blipFill>
        <p:spPr>
          <a:xfrm>
            <a:off x="19496937" y="749300"/>
            <a:ext cx="1892537" cy="1612900"/>
          </a:xfrm>
          <a:prstGeom prst="rect">
            <a:avLst/>
          </a:prstGeom>
          <a:noFill/>
          <a:ln>
            <a:noFill/>
          </a:ln>
        </p:spPr>
      </p:pic>
      <p:sp>
        <p:nvSpPr>
          <p:cNvPr id="141" name="Google Shape;141;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p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43" name="Google Shape;143;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p6"/>
          <p:cNvPicPr preferRelativeResize="0"/>
          <p:nvPr/>
        </p:nvPicPr>
        <p:blipFill rotWithShape="1">
          <a:blip r:embed="rId9">
            <a:alphaModFix/>
          </a:blip>
          <a:srcRect b="0" l="0" r="0" t="0"/>
          <a:stretch/>
        </p:blipFill>
        <p:spPr>
          <a:xfrm>
            <a:off x="6792509" y="1384300"/>
            <a:ext cx="1631487" cy="1625600"/>
          </a:xfrm>
          <a:prstGeom prst="rect">
            <a:avLst/>
          </a:prstGeom>
          <a:noFill/>
          <a:ln>
            <a:noFill/>
          </a:ln>
        </p:spPr>
      </p:pic>
      <p:sp>
        <p:nvSpPr>
          <p:cNvPr id="145" name="Google Shape;145;p6"/>
          <p:cNvSpPr/>
          <p:nvPr/>
        </p:nvSpPr>
        <p:spPr>
          <a:xfrm>
            <a:off x="4832954" y="3619500"/>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4832954" y="3619500"/>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47" name="Google Shape;147;p6"/>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9" name="Google Shape;149;p6"/>
          <p:cNvPicPr preferRelativeResize="0"/>
          <p:nvPr/>
        </p:nvPicPr>
        <p:blipFill rotWithShape="1">
          <a:blip r:embed="rId10">
            <a:alphaModFix/>
          </a:blip>
          <a:srcRect b="0" l="0" r="0" t="0"/>
          <a:stretch/>
        </p:blipFill>
        <p:spPr>
          <a:xfrm>
            <a:off x="3543743" y="7581900"/>
            <a:ext cx="8129016" cy="5016500"/>
          </a:xfrm>
          <a:prstGeom prst="rect">
            <a:avLst/>
          </a:prstGeom>
          <a:noFill/>
          <a:ln>
            <a:noFill/>
          </a:ln>
        </p:spPr>
      </p:pic>
      <p:sp>
        <p:nvSpPr>
          <p:cNvPr id="150" name="Google Shape;150;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p6"/>
          <p:cNvPicPr preferRelativeResize="0"/>
          <p:nvPr/>
        </p:nvPicPr>
        <p:blipFill rotWithShape="1">
          <a:blip r:embed="rId11">
            <a:alphaModFix/>
          </a:blip>
          <a:srcRect b="0" l="0" r="0" t="0"/>
          <a:stretch/>
        </p:blipFill>
        <p:spPr>
          <a:xfrm>
            <a:off x="15915284" y="1384300"/>
            <a:ext cx="1625412" cy="1625600"/>
          </a:xfrm>
          <a:prstGeom prst="rect">
            <a:avLst/>
          </a:prstGeom>
          <a:noFill/>
          <a:ln>
            <a:noFill/>
          </a:ln>
        </p:spPr>
      </p:pic>
      <p:sp>
        <p:nvSpPr>
          <p:cNvPr id="152" name="Google Shape;152;p6"/>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54" name="Google Shape;154;p6"/>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6" name="Google Shape;156;p6"/>
          <p:cNvPicPr preferRelativeResize="0"/>
          <p:nvPr/>
        </p:nvPicPr>
        <p:blipFill rotWithShape="1">
          <a:blip r:embed="rId12">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C9B3"/>
        </a:solidFill>
      </p:bgPr>
    </p:bg>
    <p:spTree>
      <p:nvGrpSpPr>
        <p:cNvPr id="161" name="Shape 161"/>
        <p:cNvGrpSpPr/>
        <p:nvPr/>
      </p:nvGrpSpPr>
      <p:grpSpPr>
        <a:xfrm>
          <a:off x="0" y="0"/>
          <a:ext cx="0" cy="0"/>
          <a:chOff x="0" y="0"/>
          <a:chExt cx="0" cy="0"/>
        </a:xfrm>
      </p:grpSpPr>
      <p:pic>
        <p:nvPicPr>
          <p:cNvPr descr=" " id="162" name="Google Shape;162;p7"/>
          <p:cNvPicPr preferRelativeResize="0"/>
          <p:nvPr/>
        </p:nvPicPr>
        <p:blipFill rotWithShape="1">
          <a:blip r:embed="rId3">
            <a:alphaModFix/>
          </a:blip>
          <a:srcRect b="0" l="0" r="0" t="0"/>
          <a:stretch/>
        </p:blipFill>
        <p:spPr>
          <a:xfrm>
            <a:off x="127016" y="203200"/>
            <a:ext cx="24666483" cy="14325600"/>
          </a:xfrm>
          <a:prstGeom prst="rect">
            <a:avLst/>
          </a:prstGeom>
          <a:noFill/>
          <a:ln>
            <a:noFill/>
          </a:ln>
        </p:spPr>
      </p:pic>
      <p:pic>
        <p:nvPicPr>
          <p:cNvPr descr=" " id="163" name="Google Shape;163;p7"/>
          <p:cNvPicPr preferRelativeResize="0"/>
          <p:nvPr/>
        </p:nvPicPr>
        <p:blipFill rotWithShape="1">
          <a:blip r:embed="rId4">
            <a:alphaModFix/>
          </a:blip>
          <a:srcRect b="0" l="0" r="0" t="0"/>
          <a:stretch/>
        </p:blipFill>
        <p:spPr>
          <a:xfrm>
            <a:off x="-2237309" y="8204200"/>
            <a:ext cx="7571976" cy="11738880"/>
          </a:xfrm>
          <a:prstGeom prst="rect">
            <a:avLst/>
          </a:prstGeom>
          <a:noFill/>
          <a:ln>
            <a:noFill/>
          </a:ln>
        </p:spPr>
      </p:pic>
      <p:pic>
        <p:nvPicPr>
          <p:cNvPr descr=" " id="164" name="Google Shape;164;p7"/>
          <p:cNvPicPr preferRelativeResize="0"/>
          <p:nvPr/>
        </p:nvPicPr>
        <p:blipFill rotWithShape="1">
          <a:blip r:embed="rId5">
            <a:alphaModFix/>
          </a:blip>
          <a:srcRect b="0" l="0" r="0" t="0"/>
          <a:stretch/>
        </p:blipFill>
        <p:spPr>
          <a:xfrm>
            <a:off x="-772842" y="10398416"/>
            <a:ext cx="8715951" cy="8612814"/>
          </a:xfrm>
          <a:prstGeom prst="rect">
            <a:avLst/>
          </a:prstGeom>
          <a:noFill/>
          <a:ln>
            <a:noFill/>
          </a:ln>
        </p:spPr>
      </p:pic>
      <p:pic>
        <p:nvPicPr>
          <p:cNvPr descr=" " id="165" name="Google Shape;165;p7"/>
          <p:cNvPicPr preferRelativeResize="0"/>
          <p:nvPr/>
        </p:nvPicPr>
        <p:blipFill rotWithShape="1">
          <a:blip r:embed="rId6">
            <a:alphaModFix/>
          </a:blip>
          <a:srcRect b="0" l="0" r="0" t="0"/>
          <a:stretch/>
        </p:blipFill>
        <p:spPr>
          <a:xfrm>
            <a:off x="16425404" y="-673100"/>
            <a:ext cx="7491685" cy="5366829"/>
          </a:xfrm>
          <a:prstGeom prst="rect">
            <a:avLst/>
          </a:prstGeom>
          <a:noFill/>
          <a:ln>
            <a:noFill/>
          </a:ln>
        </p:spPr>
      </p:pic>
      <p:pic>
        <p:nvPicPr>
          <p:cNvPr descr=" " id="166" name="Google Shape;166;p7"/>
          <p:cNvPicPr preferRelativeResize="0"/>
          <p:nvPr/>
        </p:nvPicPr>
        <p:blipFill rotWithShape="1">
          <a:blip r:embed="rId7">
            <a:alphaModFix/>
          </a:blip>
          <a:srcRect b="0" l="0" r="0" t="0"/>
          <a:stretch/>
        </p:blipFill>
        <p:spPr>
          <a:xfrm>
            <a:off x="20170133" y="-1320800"/>
            <a:ext cx="4623365" cy="6645163"/>
          </a:xfrm>
          <a:prstGeom prst="rect">
            <a:avLst/>
          </a:prstGeom>
          <a:noFill/>
          <a:ln>
            <a:noFill/>
          </a:ln>
        </p:spPr>
      </p:pic>
      <p:pic>
        <p:nvPicPr>
          <p:cNvPr descr=" " id="167" name="Google Shape;167;p7"/>
          <p:cNvPicPr preferRelativeResize="0"/>
          <p:nvPr/>
        </p:nvPicPr>
        <p:blipFill rotWithShape="1">
          <a:blip r:embed="rId8">
            <a:alphaModFix/>
          </a:blip>
          <a:srcRect b="0" l="0" r="0" t="0"/>
          <a:stretch/>
        </p:blipFill>
        <p:spPr>
          <a:xfrm>
            <a:off x="1295562" y="596900"/>
            <a:ext cx="2222778" cy="1892300"/>
          </a:xfrm>
          <a:prstGeom prst="rect">
            <a:avLst/>
          </a:prstGeom>
          <a:noFill/>
          <a:ln>
            <a:noFill/>
          </a:ln>
        </p:spPr>
      </p:pic>
      <p:pic>
        <p:nvPicPr>
          <p:cNvPr descr=" " id="168" name="Google Shape;168;p7"/>
          <p:cNvPicPr preferRelativeResize="0"/>
          <p:nvPr/>
        </p:nvPicPr>
        <p:blipFill rotWithShape="1">
          <a:blip r:embed="rId9">
            <a:alphaModFix/>
          </a:blip>
          <a:srcRect b="0" l="0" r="0" t="0"/>
          <a:stretch/>
        </p:blipFill>
        <p:spPr>
          <a:xfrm>
            <a:off x="21287861" y="10591800"/>
            <a:ext cx="1562295" cy="1333500"/>
          </a:xfrm>
          <a:prstGeom prst="rect">
            <a:avLst/>
          </a:prstGeom>
          <a:noFill/>
          <a:ln>
            <a:noFill/>
          </a:ln>
        </p:spPr>
      </p:pic>
      <p:sp>
        <p:nvSpPr>
          <p:cNvPr id="169" name="Google Shape;169;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p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71" name="Google Shape;171;p7"/>
          <p:cNvPicPr preferRelativeResize="0"/>
          <p:nvPr/>
        </p:nvPicPr>
        <p:blipFill rotWithShape="1">
          <a:blip r:embed="rId11">
            <a:alphaModFix/>
          </a:blip>
          <a:srcRect b="0" l="0" r="0" t="0"/>
          <a:stretch/>
        </p:blipFill>
        <p:spPr>
          <a:xfrm>
            <a:off x="1295562" y="1549400"/>
            <a:ext cx="5966698" cy="4437887"/>
          </a:xfrm>
          <a:prstGeom prst="rect">
            <a:avLst/>
          </a:prstGeom>
          <a:noFill/>
          <a:ln>
            <a:noFill/>
          </a:ln>
        </p:spPr>
      </p:pic>
      <p:sp>
        <p:nvSpPr>
          <p:cNvPr id="172" name="Google Shape;172;p7"/>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4" name="Google Shape;174;p7"/>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179" name="Shape 179"/>
        <p:cNvGrpSpPr/>
        <p:nvPr/>
      </p:nvGrpSpPr>
      <p:grpSpPr>
        <a:xfrm>
          <a:off x="0" y="0"/>
          <a:ext cx="0" cy="0"/>
          <a:chOff x="0" y="0"/>
          <a:chExt cx="0" cy="0"/>
        </a:xfrm>
      </p:grpSpPr>
      <p:pic>
        <p:nvPicPr>
          <p:cNvPr descr=" " id="180" name="Google Shape;180;p8"/>
          <p:cNvPicPr preferRelativeResize="0"/>
          <p:nvPr/>
        </p:nvPicPr>
        <p:blipFill rotWithShape="1">
          <a:blip r:embed="rId3">
            <a:alphaModFix/>
          </a:blip>
          <a:srcRect b="0" l="0" r="0" t="0"/>
          <a:stretch/>
        </p:blipFill>
        <p:spPr>
          <a:xfrm>
            <a:off x="20034208" y="10202627"/>
            <a:ext cx="4974042" cy="4644678"/>
          </a:xfrm>
          <a:prstGeom prst="rect">
            <a:avLst/>
          </a:prstGeom>
          <a:noFill/>
          <a:ln>
            <a:noFill/>
          </a:ln>
        </p:spPr>
      </p:pic>
      <p:pic>
        <p:nvPicPr>
          <p:cNvPr descr=" " id="181" name="Google Shape;181;p8"/>
          <p:cNvPicPr preferRelativeResize="0"/>
          <p:nvPr/>
        </p:nvPicPr>
        <p:blipFill rotWithShape="1">
          <a:blip r:embed="rId4">
            <a:alphaModFix/>
          </a:blip>
          <a:srcRect b="0" l="0" r="0" t="0"/>
          <a:stretch/>
        </p:blipFill>
        <p:spPr>
          <a:xfrm>
            <a:off x="-30559" y="-831689"/>
            <a:ext cx="4226616" cy="5214156"/>
          </a:xfrm>
          <a:prstGeom prst="rect">
            <a:avLst/>
          </a:prstGeom>
          <a:noFill/>
          <a:ln>
            <a:noFill/>
          </a:ln>
        </p:spPr>
      </p:pic>
      <p:pic>
        <p:nvPicPr>
          <p:cNvPr descr=" " id="182" name="Google Shape;182;p8"/>
          <p:cNvPicPr preferRelativeResize="0"/>
          <p:nvPr/>
        </p:nvPicPr>
        <p:blipFill rotWithShape="1">
          <a:blip r:embed="rId5">
            <a:alphaModFix/>
          </a:blip>
          <a:srcRect b="0" l="0" r="0" t="0"/>
          <a:stretch/>
        </p:blipFill>
        <p:spPr>
          <a:xfrm>
            <a:off x="20436516" y="-242478"/>
            <a:ext cx="5343985" cy="3562412"/>
          </a:xfrm>
          <a:prstGeom prst="rect">
            <a:avLst/>
          </a:prstGeom>
          <a:noFill/>
          <a:ln>
            <a:noFill/>
          </a:ln>
        </p:spPr>
      </p:pic>
      <p:pic>
        <p:nvPicPr>
          <p:cNvPr descr=" " id="183" name="Google Shape;183;p8"/>
          <p:cNvPicPr preferRelativeResize="0"/>
          <p:nvPr/>
        </p:nvPicPr>
        <p:blipFill rotWithShape="1">
          <a:blip r:embed="rId6">
            <a:alphaModFix/>
          </a:blip>
          <a:srcRect b="0" l="0" r="0" t="0"/>
          <a:stretch/>
        </p:blipFill>
        <p:spPr>
          <a:xfrm>
            <a:off x="-596975" y="9956800"/>
            <a:ext cx="5029829" cy="4343400"/>
          </a:xfrm>
          <a:prstGeom prst="rect">
            <a:avLst/>
          </a:prstGeom>
          <a:noFill/>
          <a:ln>
            <a:noFill/>
          </a:ln>
        </p:spPr>
      </p:pic>
      <p:sp>
        <p:nvSpPr>
          <p:cNvPr id="184" name="Google Shape;18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p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86" name="Google Shape;186;p8"/>
          <p:cNvPicPr preferRelativeResize="0"/>
          <p:nvPr/>
        </p:nvPicPr>
        <p:blipFill rotWithShape="1">
          <a:blip r:embed="rId8">
            <a:alphaModFix/>
          </a:blip>
          <a:srcRect b="0" l="0" r="0" t="0"/>
          <a:stretch/>
        </p:blipFill>
        <p:spPr>
          <a:xfrm>
            <a:off x="7455832" y="2247900"/>
            <a:ext cx="9060651" cy="8445488"/>
          </a:xfrm>
          <a:prstGeom prst="rect">
            <a:avLst/>
          </a:prstGeom>
          <a:noFill/>
          <a:ln>
            <a:noFill/>
          </a:ln>
        </p:spPr>
      </p:pic>
      <p:sp>
        <p:nvSpPr>
          <p:cNvPr id="187" name="Google Shape;187;p8"/>
          <p:cNvSpPr/>
          <p:nvPr/>
        </p:nvSpPr>
        <p:spPr>
          <a:xfrm>
            <a:off x="3086486" y="41148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
          <p:cNvSpPr/>
          <p:nvPr/>
        </p:nvSpPr>
        <p:spPr>
          <a:xfrm>
            <a:off x="3086486" y="41148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89" name="Google Shape;189;p8"/>
          <p:cNvSpPr/>
          <p:nvPr/>
        </p:nvSpPr>
        <p:spPr>
          <a:xfrm>
            <a:off x="3086486" y="7162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0" name="Google Shape;190;p8"/>
          <p:cNvSpPr/>
          <p:nvPr/>
        </p:nvSpPr>
        <p:spPr>
          <a:xfrm>
            <a:off x="16931216" y="41148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
          <p:cNvSpPr/>
          <p:nvPr/>
        </p:nvSpPr>
        <p:spPr>
          <a:xfrm>
            <a:off x="16931216" y="41148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92" name="Google Shape;192;p8"/>
          <p:cNvSpPr/>
          <p:nvPr/>
        </p:nvSpPr>
        <p:spPr>
          <a:xfrm>
            <a:off x="16931216" y="7162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E2"/>
        </a:solidFill>
      </p:bgPr>
    </p:bg>
    <p:spTree>
      <p:nvGrpSpPr>
        <p:cNvPr id="197" name="Shape 197"/>
        <p:cNvGrpSpPr/>
        <p:nvPr/>
      </p:nvGrpSpPr>
      <p:grpSpPr>
        <a:xfrm>
          <a:off x="0" y="0"/>
          <a:ext cx="0" cy="0"/>
          <a:chOff x="0" y="0"/>
          <a:chExt cx="0" cy="0"/>
        </a:xfrm>
      </p:grpSpPr>
      <p:pic>
        <p:nvPicPr>
          <p:cNvPr descr=" " id="198" name="Google Shape;198;p9"/>
          <p:cNvPicPr preferRelativeResize="0"/>
          <p:nvPr/>
        </p:nvPicPr>
        <p:blipFill rotWithShape="1">
          <a:blip r:embed="rId3">
            <a:alphaModFix/>
          </a:blip>
          <a:srcRect b="0" l="0" r="0" t="0"/>
          <a:stretch/>
        </p:blipFill>
        <p:spPr>
          <a:xfrm>
            <a:off x="-863708" y="-1104900"/>
            <a:ext cx="4474944" cy="4673600"/>
          </a:xfrm>
          <a:prstGeom prst="rect">
            <a:avLst/>
          </a:prstGeom>
          <a:noFill/>
          <a:ln>
            <a:noFill/>
          </a:ln>
        </p:spPr>
      </p:pic>
      <p:pic>
        <p:nvPicPr>
          <p:cNvPr descr=" " id="199" name="Google Shape;199;p9"/>
          <p:cNvPicPr preferRelativeResize="0"/>
          <p:nvPr/>
        </p:nvPicPr>
        <p:blipFill rotWithShape="1">
          <a:blip r:embed="rId4">
            <a:alphaModFix/>
          </a:blip>
          <a:srcRect b="0" l="0" r="0" t="0"/>
          <a:stretch/>
        </p:blipFill>
        <p:spPr>
          <a:xfrm>
            <a:off x="21287861" y="0"/>
            <a:ext cx="3477528" cy="3568700"/>
          </a:xfrm>
          <a:prstGeom prst="rect">
            <a:avLst/>
          </a:prstGeom>
          <a:noFill/>
          <a:ln>
            <a:noFill/>
          </a:ln>
        </p:spPr>
      </p:pic>
      <p:pic>
        <p:nvPicPr>
          <p:cNvPr descr=" " id="200" name="Google Shape;200;p9"/>
          <p:cNvPicPr preferRelativeResize="0"/>
          <p:nvPr/>
        </p:nvPicPr>
        <p:blipFill rotWithShape="1">
          <a:blip r:embed="rId5">
            <a:alphaModFix/>
          </a:blip>
          <a:srcRect b="0" l="0" r="0" t="0"/>
          <a:stretch/>
        </p:blipFill>
        <p:spPr>
          <a:xfrm>
            <a:off x="-558870" y="11023600"/>
            <a:ext cx="3861283" cy="3081338"/>
          </a:xfrm>
          <a:prstGeom prst="rect">
            <a:avLst/>
          </a:prstGeom>
          <a:noFill/>
          <a:ln>
            <a:noFill/>
          </a:ln>
        </p:spPr>
      </p:pic>
      <p:pic>
        <p:nvPicPr>
          <p:cNvPr descr=" " id="201" name="Google Shape;201;p9"/>
          <p:cNvPicPr preferRelativeResize="0"/>
          <p:nvPr/>
        </p:nvPicPr>
        <p:blipFill rotWithShape="1">
          <a:blip r:embed="rId6">
            <a:alphaModFix/>
          </a:blip>
          <a:srcRect b="0" l="0" r="0" t="0"/>
          <a:stretch/>
        </p:blipFill>
        <p:spPr>
          <a:xfrm>
            <a:off x="19268308" y="10566400"/>
            <a:ext cx="5499787" cy="3543300"/>
          </a:xfrm>
          <a:prstGeom prst="rect">
            <a:avLst/>
          </a:prstGeom>
          <a:noFill/>
          <a:ln>
            <a:noFill/>
          </a:ln>
        </p:spPr>
      </p:pic>
      <p:pic>
        <p:nvPicPr>
          <p:cNvPr descr=" " id="202" name="Google Shape;202;p9"/>
          <p:cNvPicPr preferRelativeResize="0"/>
          <p:nvPr/>
        </p:nvPicPr>
        <p:blipFill rotWithShape="1">
          <a:blip r:embed="rId7">
            <a:alphaModFix/>
          </a:blip>
          <a:srcRect b="0" l="0" r="0" t="0"/>
          <a:stretch/>
        </p:blipFill>
        <p:spPr>
          <a:xfrm>
            <a:off x="2006851" y="8775700"/>
            <a:ext cx="1300092" cy="1107033"/>
          </a:xfrm>
          <a:prstGeom prst="rect">
            <a:avLst/>
          </a:prstGeom>
          <a:noFill/>
          <a:ln>
            <a:noFill/>
          </a:ln>
        </p:spPr>
      </p:pic>
      <p:pic>
        <p:nvPicPr>
          <p:cNvPr descr=" " id="203" name="Google Shape;203;p9"/>
          <p:cNvPicPr preferRelativeResize="0"/>
          <p:nvPr/>
        </p:nvPicPr>
        <p:blipFill rotWithShape="1">
          <a:blip r:embed="rId8">
            <a:alphaModFix/>
          </a:blip>
          <a:srcRect b="0" l="0" r="0" t="0"/>
          <a:stretch/>
        </p:blipFill>
        <p:spPr>
          <a:xfrm>
            <a:off x="22011851" y="4102100"/>
            <a:ext cx="1300316" cy="1107033"/>
          </a:xfrm>
          <a:prstGeom prst="rect">
            <a:avLst/>
          </a:prstGeom>
          <a:noFill/>
          <a:ln>
            <a:noFill/>
          </a:ln>
        </p:spPr>
      </p:pic>
      <p:sp>
        <p:nvSpPr>
          <p:cNvPr id="204" name="Google Shape;204;p9"/>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205" name="Google Shape;205;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2146568" y="4025900"/>
            <a:ext cx="8205226" cy="8204200"/>
          </a:xfrm>
          <a:prstGeom prst="ellipse">
            <a:avLst/>
          </a:prstGeom>
          <a:solidFill>
            <a:srgbClr val="D14A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9"/>
          <p:cNvSpPr/>
          <p:nvPr/>
        </p:nvSpPr>
        <p:spPr>
          <a:xfrm>
            <a:off x="3175397" y="5918200"/>
            <a:ext cx="6160270" cy="6159500"/>
          </a:xfrm>
          <a:prstGeom prst="ellipse">
            <a:avLst/>
          </a:prstGeom>
          <a:solidFill>
            <a:srgbClr val="F5C9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210" name="Google Shape;210;p9"/>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14A3B"/>
              </a:buClr>
              <a:buSzPts val="4800"/>
              <a:buFont typeface="Poppins"/>
              <a:buNone/>
            </a:pPr>
            <a:r>
              <a:rPr b="1" i="0" lang="en-US" sz="4800" u="none" cap="none" strike="noStrike">
                <a:solidFill>
                  <a:srgbClr val="D14A3B"/>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211" name="Google Shape;211;p9"/>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212" name="Google Shape;212;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p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14" name="Google Shape;214;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p9"/>
          <p:cNvPicPr preferRelativeResize="0"/>
          <p:nvPr/>
        </p:nvPicPr>
        <p:blipFill rotWithShape="1">
          <a:blip r:embed="rId10">
            <a:alphaModFix/>
          </a:blip>
          <a:srcRect b="0" l="0" r="0" t="0"/>
          <a:stretch/>
        </p:blipFill>
        <p:spPr>
          <a:xfrm>
            <a:off x="12638080" y="3594100"/>
            <a:ext cx="1016822" cy="1016000"/>
          </a:xfrm>
          <a:prstGeom prst="rect">
            <a:avLst/>
          </a:prstGeom>
          <a:noFill/>
          <a:ln>
            <a:noFill/>
          </a:ln>
        </p:spPr>
      </p:pic>
      <p:sp>
        <p:nvSpPr>
          <p:cNvPr id="216" name="Google Shape;216;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8" name="Google Shape;218;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p9"/>
          <p:cNvPicPr preferRelativeResize="0"/>
          <p:nvPr/>
        </p:nvPicPr>
        <p:blipFill rotWithShape="1">
          <a:blip r:embed="rId11">
            <a:alphaModFix/>
          </a:blip>
          <a:srcRect b="0" l="0" r="0" t="0"/>
          <a:stretch/>
        </p:blipFill>
        <p:spPr>
          <a:xfrm>
            <a:off x="12638080" y="6946900"/>
            <a:ext cx="1015330" cy="1016000"/>
          </a:xfrm>
          <a:prstGeom prst="rect">
            <a:avLst/>
          </a:prstGeom>
          <a:noFill/>
          <a:ln>
            <a:noFill/>
          </a:ln>
        </p:spPr>
      </p:pic>
      <p:sp>
        <p:nvSpPr>
          <p:cNvPr id="220" name="Google Shape;220;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22" name="Google Shape;222;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p9"/>
          <p:cNvPicPr preferRelativeResize="0"/>
          <p:nvPr/>
        </p:nvPicPr>
        <p:blipFill rotWithShape="1">
          <a:blip r:embed="rId12">
            <a:alphaModFix/>
          </a:blip>
          <a:srcRect b="0" l="0" r="0" t="0"/>
          <a:stretch/>
        </p:blipFill>
        <p:spPr>
          <a:xfrm>
            <a:off x="12638080" y="10299700"/>
            <a:ext cx="845251" cy="1016000"/>
          </a:xfrm>
          <a:prstGeom prst="rect">
            <a:avLst/>
          </a:prstGeom>
          <a:noFill/>
          <a:ln>
            <a:noFill/>
          </a:ln>
        </p:spPr>
      </p:pic>
      <p:sp>
        <p:nvSpPr>
          <p:cNvPr id="224" name="Google Shape;224;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2024-01-05T08:38:27Z</dcterms:created>
  <dc:creator>PptxGenJS</dc:creator>
</cp:coreProperties>
</file>