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2" r:id="rId1"/>
  </p:sldMasterIdLst>
  <p:notesMasterIdLst>
    <p:notesMasterId r:id="rId8"/>
  </p:notesMasterIdLst>
  <p:sldIdLst>
    <p:sldId id="256" r:id="rId2"/>
    <p:sldId id="259" r:id="rId3"/>
    <p:sldId id="260" r:id="rId4"/>
    <p:sldId id="262" r:id="rId5"/>
    <p:sldId id="264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2" autoAdjust="0"/>
    <p:restoredTop sz="94660"/>
  </p:normalViewPr>
  <p:slideViewPr>
    <p:cSldViewPr snapToGrid="0">
      <p:cViewPr varScale="1">
        <p:scale>
          <a:sx n="64" d="100"/>
          <a:sy n="64" d="100"/>
        </p:scale>
        <p:origin x="15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DE0C79-DD00-4D8C-ACF3-669C5485C4BB}" type="datetimeFigureOut">
              <a:rPr lang="en-IN" smtClean="0"/>
              <a:t>03-08-2024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6E070C-6D1B-4785-8191-7E9E88CD246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52042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நிற்பதும் உங்க கிருபை</a:t>
            </a:r>
          </a:p>
          <a:p>
            <a:r>
              <a:rPr lang="en-IN" dirty="0"/>
              <a:t>Slide 2 - </a:t>
            </a:r>
            <a:r>
              <a:rPr lang="ta-IN" dirty="0"/>
              <a:t>உங்க கிருபை </a:t>
            </a:r>
          </a:p>
          <a:p>
            <a:r>
              <a:rPr lang="en-IN" dirty="0"/>
              <a:t>Slide 3 - </a:t>
            </a:r>
            <a:r>
              <a:rPr lang="ta-IN" dirty="0"/>
              <a:t>தாழ்மையில் நினைத்தது</a:t>
            </a:r>
          </a:p>
          <a:p>
            <a:r>
              <a:rPr lang="en-IN" dirty="0"/>
              <a:t>Slide 4 - </a:t>
            </a:r>
            <a:r>
              <a:rPr lang="ta-IN" dirty="0"/>
              <a:t>அபிஷேகம் தந்தது</a:t>
            </a:r>
          </a:p>
          <a:p>
            <a:r>
              <a:rPr lang="en-IN" dirty="0"/>
              <a:t>Slide 5 - </a:t>
            </a:r>
            <a:r>
              <a:rPr lang="ta-IN" dirty="0"/>
              <a:t>ஊழியம் தந்தது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217951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நிற்பதும் உங்க கிருபை</a:t>
            </a:r>
          </a:p>
          <a:p>
            <a:r>
              <a:rPr lang="en-IN" dirty="0"/>
              <a:t>Slide 2 - </a:t>
            </a:r>
            <a:r>
              <a:rPr lang="ta-IN" dirty="0"/>
              <a:t>உங்க கிருபை </a:t>
            </a:r>
          </a:p>
          <a:p>
            <a:r>
              <a:rPr lang="en-IN" dirty="0"/>
              <a:t>Slide 3 - </a:t>
            </a:r>
            <a:r>
              <a:rPr lang="ta-IN" dirty="0"/>
              <a:t>தாழ்மையில் நினைத்தது</a:t>
            </a:r>
          </a:p>
          <a:p>
            <a:r>
              <a:rPr lang="en-IN" dirty="0"/>
              <a:t>Slide 4 - </a:t>
            </a:r>
            <a:r>
              <a:rPr lang="ta-IN" dirty="0"/>
              <a:t>அபிஷேகம் தந்தது</a:t>
            </a:r>
          </a:p>
          <a:p>
            <a:r>
              <a:rPr lang="en-IN" dirty="0"/>
              <a:t>Slide 5 - </a:t>
            </a:r>
            <a:r>
              <a:rPr lang="ta-IN" dirty="0"/>
              <a:t>ஊழியம் தந்தது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10691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நிற்பதும் உங்க கிருபை</a:t>
            </a:r>
          </a:p>
          <a:p>
            <a:r>
              <a:rPr lang="en-IN" dirty="0"/>
              <a:t>Slide 2 - </a:t>
            </a:r>
            <a:r>
              <a:rPr lang="ta-IN" dirty="0"/>
              <a:t>உங்க கிருபை </a:t>
            </a:r>
          </a:p>
          <a:p>
            <a:r>
              <a:rPr lang="en-IN" dirty="0"/>
              <a:t>Slide 3 - </a:t>
            </a:r>
            <a:r>
              <a:rPr lang="ta-IN" dirty="0"/>
              <a:t>தாழ்மையில் நினைத்தது</a:t>
            </a:r>
          </a:p>
          <a:p>
            <a:r>
              <a:rPr lang="en-IN" dirty="0"/>
              <a:t>Slide 4 - </a:t>
            </a:r>
            <a:r>
              <a:rPr lang="ta-IN" dirty="0"/>
              <a:t>அபிஷேகம் தந்தது</a:t>
            </a:r>
          </a:p>
          <a:p>
            <a:r>
              <a:rPr lang="en-IN" dirty="0"/>
              <a:t>Slide 5 - </a:t>
            </a:r>
            <a:r>
              <a:rPr lang="ta-IN" dirty="0"/>
              <a:t>ஊழியம் தந்தது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399400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நிற்பதும் உங்க கிருபை</a:t>
            </a:r>
          </a:p>
          <a:p>
            <a:r>
              <a:rPr lang="en-IN" dirty="0"/>
              <a:t>Slide 2 - </a:t>
            </a:r>
            <a:r>
              <a:rPr lang="ta-IN" dirty="0"/>
              <a:t>உங்க கிருபை </a:t>
            </a:r>
          </a:p>
          <a:p>
            <a:r>
              <a:rPr lang="en-IN" dirty="0"/>
              <a:t>Slide 3 - </a:t>
            </a:r>
            <a:r>
              <a:rPr lang="ta-IN" dirty="0"/>
              <a:t>தாழ்மையில் நினைத்தது</a:t>
            </a:r>
          </a:p>
          <a:p>
            <a:r>
              <a:rPr lang="en-IN" dirty="0"/>
              <a:t>Slide 4 - </a:t>
            </a:r>
            <a:r>
              <a:rPr lang="ta-IN" dirty="0"/>
              <a:t>அபிஷேகம் தந்தது</a:t>
            </a:r>
          </a:p>
          <a:p>
            <a:r>
              <a:rPr lang="en-IN" dirty="0"/>
              <a:t>Slide 5 - </a:t>
            </a:r>
            <a:r>
              <a:rPr lang="ta-IN" dirty="0"/>
              <a:t>ஊழியம் தந்தது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348812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நிற்பதும் உங்க கிருபை</a:t>
            </a:r>
          </a:p>
          <a:p>
            <a:r>
              <a:rPr lang="en-IN" dirty="0"/>
              <a:t>Slide 2 - </a:t>
            </a:r>
            <a:r>
              <a:rPr lang="ta-IN" dirty="0"/>
              <a:t>உங்க கிருபை </a:t>
            </a:r>
          </a:p>
          <a:p>
            <a:r>
              <a:rPr lang="en-IN" dirty="0"/>
              <a:t>Slide 3 - </a:t>
            </a:r>
            <a:r>
              <a:rPr lang="ta-IN" dirty="0"/>
              <a:t>தாழ்மையில் நினைத்தது</a:t>
            </a:r>
          </a:p>
          <a:p>
            <a:r>
              <a:rPr lang="en-IN" dirty="0"/>
              <a:t>Slide 4 - </a:t>
            </a:r>
            <a:r>
              <a:rPr lang="ta-IN" dirty="0"/>
              <a:t>அபிஷேகம் தந்தது</a:t>
            </a:r>
          </a:p>
          <a:p>
            <a:r>
              <a:rPr lang="en-IN" dirty="0"/>
              <a:t>Slide 5 - </a:t>
            </a:r>
            <a:r>
              <a:rPr lang="ta-IN" dirty="0"/>
              <a:t>ஊழியம் தந்தது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5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560412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yr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119A276-6B59-4534-A942-C6F5E05A4C9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143999" cy="6858000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001823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DC3B68-C941-4FA0-A624-6C44B4B582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9143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429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40B6324-6036-4B7D-B710-D36C0D77CC9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684986" y="1685340"/>
            <a:ext cx="1762226" cy="176325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8011156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6">
            <a:extLst>
              <a:ext uri="{FF2B5EF4-FFF2-40B4-BE49-F238E27FC236}">
                <a16:creationId xmlns:a16="http://schemas.microsoft.com/office/drawing/2014/main" id="{1679455E-BD57-02D5-4703-D154AC347FC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684986" y="1685340"/>
            <a:ext cx="1762226" cy="176325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E94499BE-16C4-A991-A5EA-D88A967C35F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9143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429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787206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149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187822-4204-4105-4914-53E5A58F1512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998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61" r:id="rId3"/>
    <p:sldLayoutId id="2147483659" r:id="rId4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EDEE55E-946D-4283-B676-EF7F03A0FE6C}"/>
              </a:ext>
            </a:extLst>
          </p:cNvPr>
          <p:cNvSpPr txBox="1"/>
          <p:nvPr/>
        </p:nvSpPr>
        <p:spPr>
          <a:xfrm>
            <a:off x="109330" y="5620577"/>
            <a:ext cx="232575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IN" sz="1350" dirty="0"/>
          </a:p>
        </p:txBody>
      </p:sp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77158177-0D00-9612-2129-39453198CB6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35836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E108DB47-595D-550D-2DD6-5EB9E70C98A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2760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EE54438A-C24D-9111-45F4-119C9B6C139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2209577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7E5D3F7A-1419-1050-AAF6-2B17D3E4A97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063526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F2D90BF5-1374-4DA1-6CC2-621B6EF376C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5812741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CA538D3-8287-4482-95E2-EB18A9784E5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6CE7BA09-3778-40CC-932A-0958B8D7EC5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690887" y="1685340"/>
            <a:ext cx="1762226" cy="1763258"/>
          </a:xfrm>
        </p:spPr>
      </p:sp>
    </p:spTree>
    <p:extLst>
      <p:ext uri="{BB962C8B-B14F-4D97-AF65-F5344CB8AC3E}">
        <p14:creationId xmlns:p14="http://schemas.microsoft.com/office/powerpoint/2010/main" val="22701909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3</TotalTime>
  <Words>135</Words>
  <Application>Microsoft Office PowerPoint</Application>
  <PresentationFormat>On-screen Show (4:3)</PresentationFormat>
  <Paragraphs>30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www.christianppttamil.com</dc:creator>
  <cp:lastModifiedBy>JOHNSON JOY</cp:lastModifiedBy>
  <cp:revision>10</cp:revision>
  <dcterms:created xsi:type="dcterms:W3CDTF">2024-03-09T15:16:34Z</dcterms:created>
  <dcterms:modified xsi:type="dcterms:W3CDTF">2024-08-03T02:58:34Z</dcterms:modified>
</cp:coreProperties>
</file>